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charts/chart3.xml" ContentType="application/vnd.openxmlformats-officedocument.drawingml.chart+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charts/chart10.xml" ContentType="application/vnd.openxmlformats-officedocument.drawingml.chart+xml"/>
  <Override PartName="/ppt/tags/tag363.xml" ContentType="application/vnd.openxmlformats-officedocument.presentationml.tags+xml"/>
  <Override PartName="/ppt/charts/chart11.xml" ContentType="application/vnd.openxmlformats-officedocument.drawingml.chart+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notesSlides/notesSlide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596.xml" ContentType="application/vnd.openxmlformats-officedocument.presentationml.tags+xml"/>
  <Override PartName="/ppt/tags/tag597.xml" ContentType="application/vnd.openxmlformats-officedocument.presentationml.tags+xml"/>
  <Override PartName="/ppt/notesSlides/notesSlide4.xml" ContentType="application/vnd.openxmlformats-officedocument.presentationml.notesSlide+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charts/chart25.xml" ContentType="application/vnd.openxmlformats-officedocument.drawingml.chart+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charts/chart26.xml" ContentType="application/vnd.openxmlformats-officedocument.drawingml.chart+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charts/chart27.xml" ContentType="application/vnd.openxmlformats-officedocument.drawingml.chart+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charts/chart30.xml" ContentType="application/vnd.openxmlformats-officedocument.drawingml.chart+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3.xml" ContentType="application/vnd.openxmlformats-officedocument.drawingml.chart+xml"/>
  <Override PartName="/ppt/charts/style2.xml" ContentType="application/vnd.ms-office.chartstyle+xml"/>
  <Override PartName="/ppt/charts/colors2.xml" ContentType="application/vnd.ms-office.chartcolorstyle+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charts/chart34.xml" ContentType="application/vnd.openxmlformats-officedocument.drawingml.chart+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charts/chart35.xml" ContentType="application/vnd.openxmlformats-officedocument.drawingml.chart+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charts/chart36.xml" ContentType="application/vnd.openxmlformats-officedocument.drawingml.chart+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charts/chart37.xml" ContentType="application/vnd.openxmlformats-officedocument.drawingml.chart+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charts/chart38.xml" ContentType="application/vnd.openxmlformats-officedocument.drawingml.chart+xml"/>
  <Override PartName="/ppt/tags/tag1053.xml" ContentType="application/vnd.openxmlformats-officedocument.presentationml.tags+xml"/>
  <Override PartName="/ppt/tags/tag1054.xml" ContentType="application/vnd.openxmlformats-officedocument.presentationml.tags+xml"/>
  <Override PartName="/ppt/notesSlides/notesSlide5.xml" ContentType="application/vnd.openxmlformats-officedocument.presentationml.notesSlide+xml"/>
  <Override PartName="/ppt/tags/tag10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90"/>
  </p:notesMasterIdLst>
  <p:handoutMasterIdLst>
    <p:handoutMasterId r:id="rId91"/>
  </p:handoutMasterIdLst>
  <p:sldIdLst>
    <p:sldId id="494" r:id="rId2"/>
    <p:sldId id="562" r:id="rId3"/>
    <p:sldId id="563" r:id="rId4"/>
    <p:sldId id="385" r:id="rId5"/>
    <p:sldId id="540" r:id="rId6"/>
    <p:sldId id="451" r:id="rId7"/>
    <p:sldId id="564" r:id="rId8"/>
    <p:sldId id="565" r:id="rId9"/>
    <p:sldId id="576" r:id="rId10"/>
    <p:sldId id="455" r:id="rId11"/>
    <p:sldId id="456" r:id="rId12"/>
    <p:sldId id="428" r:id="rId13"/>
    <p:sldId id="568" r:id="rId14"/>
    <p:sldId id="430" r:id="rId15"/>
    <p:sldId id="391" r:id="rId16"/>
    <p:sldId id="654" r:id="rId17"/>
    <p:sldId id="655" r:id="rId18"/>
    <p:sldId id="656" r:id="rId19"/>
    <p:sldId id="657" r:id="rId20"/>
    <p:sldId id="658" r:id="rId21"/>
    <p:sldId id="566" r:id="rId22"/>
    <p:sldId id="485" r:id="rId23"/>
    <p:sldId id="461" r:id="rId24"/>
    <p:sldId id="547" r:id="rId25"/>
    <p:sldId id="462" r:id="rId26"/>
    <p:sldId id="659" r:id="rId27"/>
    <p:sldId id="432" r:id="rId28"/>
    <p:sldId id="534" r:id="rId29"/>
    <p:sldId id="535" r:id="rId30"/>
    <p:sldId id="418" r:id="rId31"/>
    <p:sldId id="433" r:id="rId32"/>
    <p:sldId id="577" r:id="rId33"/>
    <p:sldId id="436" r:id="rId34"/>
    <p:sldId id="484" r:id="rId35"/>
    <p:sldId id="437" r:id="rId36"/>
    <p:sldId id="751" r:id="rId37"/>
    <p:sldId id="648" r:id="rId38"/>
    <p:sldId id="486" r:id="rId39"/>
    <p:sldId id="511" r:id="rId40"/>
    <p:sldId id="653" r:id="rId41"/>
    <p:sldId id="660" r:id="rId42"/>
    <p:sldId id="528" r:id="rId43"/>
    <p:sldId id="538" r:id="rId44"/>
    <p:sldId id="558" r:id="rId45"/>
    <p:sldId id="559" r:id="rId46"/>
    <p:sldId id="539" r:id="rId47"/>
    <p:sldId id="439" r:id="rId48"/>
    <p:sldId id="517" r:id="rId49"/>
    <p:sldId id="518" r:id="rId50"/>
    <p:sldId id="573" r:id="rId51"/>
    <p:sldId id="748" r:id="rId52"/>
    <p:sldId id="441" r:id="rId53"/>
    <p:sldId id="554" r:id="rId54"/>
    <p:sldId id="557" r:id="rId55"/>
    <p:sldId id="472" r:id="rId56"/>
    <p:sldId id="556" r:id="rId57"/>
    <p:sldId id="442" r:id="rId58"/>
    <p:sldId id="519" r:id="rId59"/>
    <p:sldId id="520" r:id="rId60"/>
    <p:sldId id="443" r:id="rId61"/>
    <p:sldId id="569" r:id="rId62"/>
    <p:sldId id="570" r:id="rId63"/>
    <p:sldId id="571" r:id="rId64"/>
    <p:sldId id="572" r:id="rId65"/>
    <p:sldId id="747" r:id="rId66"/>
    <p:sldId id="663" r:id="rId67"/>
    <p:sldId id="474" r:id="rId68"/>
    <p:sldId id="510" r:id="rId69"/>
    <p:sldId id="490" r:id="rId70"/>
    <p:sldId id="392" r:id="rId71"/>
    <p:sldId id="749" r:id="rId72"/>
    <p:sldId id="750" r:id="rId73"/>
    <p:sldId id="662" r:id="rId74"/>
    <p:sldId id="447" r:id="rId75"/>
    <p:sldId id="448" r:id="rId76"/>
    <p:sldId id="393" r:id="rId77"/>
    <p:sldId id="542" r:id="rId78"/>
    <p:sldId id="476" r:id="rId79"/>
    <p:sldId id="512" r:id="rId80"/>
    <p:sldId id="478" r:id="rId81"/>
    <p:sldId id="543" r:id="rId82"/>
    <p:sldId id="574" r:id="rId83"/>
    <p:sldId id="544" r:id="rId84"/>
    <p:sldId id="481" r:id="rId85"/>
    <p:sldId id="546" r:id="rId86"/>
    <p:sldId id="545" r:id="rId87"/>
    <p:sldId id="567" r:id="rId88"/>
    <p:sldId id="449" r:id="rId89"/>
  </p:sldIdLst>
  <p:sldSz cx="9906000" cy="6858000" type="A4"/>
  <p:notesSz cx="6794500" cy="9931400"/>
  <p:custDataLst>
    <p:tags r:id="rId9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3120" userDrawn="1">
          <p15:clr>
            <a:srgbClr val="A4A3A4"/>
          </p15:clr>
        </p15:guide>
        <p15:guide id="8" orient="horz" pos="3158" userDrawn="1">
          <p15:clr>
            <a:srgbClr val="A4A3A4"/>
          </p15:clr>
        </p15:guide>
        <p15:guide id="10" pos="1487" userDrawn="1">
          <p15:clr>
            <a:srgbClr val="A4A3A4"/>
          </p15:clr>
        </p15:guide>
        <p15:guide id="11" pos="126" userDrawn="1">
          <p15:clr>
            <a:srgbClr val="A4A3A4"/>
          </p15:clr>
        </p15:guide>
        <p15:guide id="13" orient="horz" pos="1389" userDrawn="1">
          <p15:clr>
            <a:srgbClr val="A4A3A4"/>
          </p15:clr>
        </p15:guide>
        <p15:guide id="14" pos="6114" userDrawn="1">
          <p15:clr>
            <a:srgbClr val="A4A3A4"/>
          </p15:clr>
        </p15:guide>
        <p15:guide id="15" orient="horz" pos="2750" userDrawn="1">
          <p15:clr>
            <a:srgbClr val="A4A3A4"/>
          </p15:clr>
        </p15:guide>
        <p15:guide id="16" orient="horz" pos="4192" userDrawn="1">
          <p15:clr>
            <a:srgbClr val="A4A3A4"/>
          </p15:clr>
        </p15:guide>
        <p15:guide id="17" orient="horz" pos="7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AEC"/>
    <a:srgbClr val="5F8AC3"/>
    <a:srgbClr val="868686"/>
    <a:srgbClr val="77D4ED"/>
    <a:srgbClr val="38BEE2"/>
    <a:srgbClr val="D2F0FA"/>
    <a:srgbClr val="AFE6F7"/>
    <a:srgbClr val="0F99BC"/>
    <a:srgbClr val="027F9C"/>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7" autoAdjust="0"/>
    <p:restoredTop sz="96582" autoAdjust="0"/>
  </p:normalViewPr>
  <p:slideViewPr>
    <p:cSldViewPr>
      <p:cViewPr varScale="1">
        <p:scale>
          <a:sx n="117" d="100"/>
          <a:sy n="117" d="100"/>
        </p:scale>
        <p:origin x="1374" y="108"/>
      </p:cViewPr>
      <p:guideLst>
        <p:guide orient="horz" pos="4247"/>
        <p:guide pos="3120"/>
        <p:guide orient="horz" pos="3158"/>
        <p:guide pos="1487"/>
        <p:guide pos="126"/>
        <p:guide orient="horz" pos="1389"/>
        <p:guide pos="6114"/>
        <p:guide orient="horz" pos="2750"/>
        <p:guide orient="horz" pos="4192"/>
        <p:guide orient="horz" pos="73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5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xml"/><Relationship Id="rId1" Type="http://schemas.microsoft.com/office/2011/relationships/chartStyle" Target="style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xml"/><Relationship Id="rId1" Type="http://schemas.microsoft.com/office/2011/relationships/chartStyle" Target="style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19756838905775E-2"/>
          <c:y val="0.10430622009569378"/>
          <c:w val="0.88867781155015202"/>
          <c:h val="0.8363636363636364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3.419452887537994E-3"/>
                  <c:y val="-0.3904306220095693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1C7-4ECF-B85F-0E0ACFBA2027}"/>
                </c:ext>
              </c:extLst>
            </c:dLbl>
            <c:dLbl>
              <c:idx val="1"/>
              <c:layout>
                <c:manualLayout>
                  <c:x val="6.4589665653495441E-3"/>
                  <c:y val="-0.3933014354066985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1C7-4ECF-B85F-0E0ACFBA2027}"/>
                </c:ext>
              </c:extLst>
            </c:dLbl>
            <c:dLbl>
              <c:idx val="2"/>
              <c:layout>
                <c:manualLayout>
                  <c:x val="-5.8890577507598784E-3"/>
                  <c:y val="-0.4822966507177033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1C7-4ECF-B85F-0E0ACFBA2027}"/>
                </c:ext>
              </c:extLst>
            </c:dLbl>
            <c:dLbl>
              <c:idx val="3"/>
              <c:layout>
                <c:manualLayout>
                  <c:x val="0"/>
                  <c:y val="-0.3990430622009569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1C7-4ECF-B85F-0E0ACFBA2027}"/>
                </c:ext>
              </c:extLst>
            </c:dLbl>
            <c:dLbl>
              <c:idx val="4"/>
              <c:layout>
                <c:manualLayout>
                  <c:x val="4.7492401215805469E-3"/>
                  <c:y val="-0.4009569377990430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1C7-4ECF-B85F-0E0ACFBA2027}"/>
                </c:ext>
              </c:extLst>
            </c:dLbl>
            <c:dLbl>
              <c:idx val="5"/>
              <c:layout>
                <c:manualLayout>
                  <c:x val="-5.8890577507598784E-3"/>
                  <c:y val="-0.4909090909090909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1C7-4ECF-B85F-0E0ACFBA2027}"/>
                </c:ext>
              </c:extLst>
            </c:dLbl>
            <c:dLbl>
              <c:idx val="6"/>
              <c:layout>
                <c:manualLayout>
                  <c:x val="0"/>
                  <c:y val="-0.4057416267942583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1C7-4ECF-B85F-0E0ACFBA2027}"/>
                </c:ext>
              </c:extLst>
            </c:dLbl>
            <c:dLbl>
              <c:idx val="7"/>
              <c:layout>
                <c:manualLayout>
                  <c:x val="4.7492401215805469E-3"/>
                  <c:y val="-0.4076555023923444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1C7-4ECF-B85F-0E0ACFBA2027}"/>
                </c:ext>
              </c:extLst>
            </c:dLbl>
            <c:dLbl>
              <c:idx val="8"/>
              <c:layout>
                <c:manualLayout>
                  <c:x val="-5.8890577507598784E-3"/>
                  <c:y val="-0.4976076555023923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1C7-4ECF-B85F-0E0ACFBA2027}"/>
                </c:ext>
              </c:extLst>
            </c:dLbl>
            <c:dLbl>
              <c:idx val="9"/>
              <c:layout>
                <c:manualLayout>
                  <c:x val="0"/>
                  <c:y val="-0.4105263157894736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1C7-4ECF-B85F-0E0ACFBA2027}"/>
                </c:ext>
              </c:extLst>
            </c:dLbl>
            <c:dLbl>
              <c:idx val="10"/>
              <c:layout>
                <c:manualLayout>
                  <c:x val="4.7492401215805469E-3"/>
                  <c:y val="-0.4124401913875598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1C7-4ECF-B85F-0E0ACFBA2027}"/>
                </c:ext>
              </c:extLst>
            </c:dLbl>
            <c:dLbl>
              <c:idx val="11"/>
              <c:layout>
                <c:manualLayout>
                  <c:x val="-5.8890577507598784E-3"/>
                  <c:y val="-0.5023923444976076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1C7-4ECF-B85F-0E0ACFBA2027}"/>
                </c:ext>
              </c:extLst>
            </c:dLbl>
            <c:dLbl>
              <c:idx val="12"/>
              <c:layout>
                <c:manualLayout>
                  <c:x val="0"/>
                  <c:y val="-0.4162679425837320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1C7-4ECF-B85F-0E0ACFBA2027}"/>
                </c:ext>
              </c:extLst>
            </c:dLbl>
            <c:dLbl>
              <c:idx val="13"/>
              <c:layout>
                <c:manualLayout>
                  <c:x val="4.7492401215805469E-3"/>
                  <c:y val="-0.4172248803827751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1C7-4ECF-B85F-0E0ACFBA2027}"/>
                </c:ext>
              </c:extLst>
            </c:dLbl>
            <c:dLbl>
              <c:idx val="14"/>
              <c:layout>
                <c:manualLayout>
                  <c:x val="-5.8890577507598784E-3"/>
                  <c:y val="-0.5071770334928229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1C7-4ECF-B85F-0E0ACFBA2027}"/>
                </c:ext>
              </c:extLst>
            </c:dLbl>
            <c:dLbl>
              <c:idx val="15"/>
              <c:layout>
                <c:manualLayout>
                  <c:x val="0"/>
                  <c:y val="-0.4210526315789473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1C7-4ECF-B85F-0E0ACFBA2027}"/>
                </c:ext>
              </c:extLst>
            </c:dLbl>
            <c:dLbl>
              <c:idx val="16"/>
              <c:layout>
                <c:manualLayout>
                  <c:x val="4.7492401215805469E-3"/>
                  <c:y val="-0.4210526315789473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1C7-4ECF-B85F-0E0ACFBA2027}"/>
                </c:ext>
              </c:extLst>
            </c:dLbl>
            <c:dLbl>
              <c:idx val="17"/>
              <c:layout>
                <c:manualLayout>
                  <c:x val="-5.8890577507598784E-3"/>
                  <c:y val="-0.5119617224880382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1C7-4ECF-B85F-0E0ACFBA2027}"/>
                </c:ext>
              </c:extLst>
            </c:dLbl>
            <c:dLbl>
              <c:idx val="18"/>
              <c:layout>
                <c:manualLayout>
                  <c:x val="0"/>
                  <c:y val="-0.4239234449760765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1C7-4ECF-B85F-0E0ACFBA2027}"/>
                </c:ext>
              </c:extLst>
            </c:dLbl>
            <c:dLbl>
              <c:idx val="19"/>
              <c:layout>
                <c:manualLayout>
                  <c:x val="4.7492401215805469E-3"/>
                  <c:y val="-0.4258373205741626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1C7-4ECF-B85F-0E0ACFBA2027}"/>
                </c:ext>
              </c:extLst>
            </c:dLbl>
            <c:dLbl>
              <c:idx val="20"/>
              <c:layout>
                <c:manualLayout>
                  <c:x val="-5.8890577507598784E-3"/>
                  <c:y val="-0.5167464114832536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1C7-4ECF-B85F-0E0ACFBA2027}"/>
                </c:ext>
              </c:extLst>
            </c:dLbl>
            <c:dLbl>
              <c:idx val="21"/>
              <c:layout>
                <c:manualLayout>
                  <c:x val="0"/>
                  <c:y val="-0.5071770334928229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1C7-4ECF-B85F-0E0ACFBA2027}"/>
                </c:ext>
              </c:extLst>
            </c:dLbl>
            <c:dLbl>
              <c:idx val="22"/>
              <c:layout>
                <c:manualLayout>
                  <c:x val="-6.2689969604863222E-3"/>
                  <c:y val="-0.4220095693779904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1C7-4ECF-B85F-0E0ACFBA2027}"/>
                </c:ext>
              </c:extLst>
            </c:dLbl>
            <c:dLbl>
              <c:idx val="23"/>
              <c:layout>
                <c:manualLayout>
                  <c:x val="-3.2294832826747721E-3"/>
                  <c:y val="-0.4057416267942583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1C7-4ECF-B85F-0E0ACFBA202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6295.2641999999996</c:v>
                </c:pt>
                <c:pt idx="1">
                  <c:v>6353.9196000000002</c:v>
                </c:pt>
                <c:pt idx="2">
                  <c:v>6406.9087</c:v>
                </c:pt>
                <c:pt idx="3">
                  <c:v>6454.9866000000002</c:v>
                </c:pt>
                <c:pt idx="4">
                  <c:v>6499.5299000000005</c:v>
                </c:pt>
                <c:pt idx="5">
                  <c:v>6541.6189000000004</c:v>
                </c:pt>
                <c:pt idx="6">
                  <c:v>6581.2536</c:v>
                </c:pt>
                <c:pt idx="7">
                  <c:v>6618.2066999999997</c:v>
                </c:pt>
                <c:pt idx="8">
                  <c:v>6653.0983999999999</c:v>
                </c:pt>
                <c:pt idx="9">
                  <c:v>6686.6839</c:v>
                </c:pt>
                <c:pt idx="10">
                  <c:v>6719.5028000000002</c:v>
                </c:pt>
                <c:pt idx="11">
                  <c:v>6751.8382000000001</c:v>
                </c:pt>
                <c:pt idx="12">
                  <c:v>6783.5956999999999</c:v>
                </c:pt>
                <c:pt idx="13">
                  <c:v>6814.4501</c:v>
                </c:pt>
                <c:pt idx="14">
                  <c:v>6843.8729999999996</c:v>
                </c:pt>
                <c:pt idx="15">
                  <c:v>6871.4511000000002</c:v>
                </c:pt>
                <c:pt idx="16">
                  <c:v>6897.1331</c:v>
                </c:pt>
                <c:pt idx="17">
                  <c:v>6920.9858000000004</c:v>
                </c:pt>
                <c:pt idx="18">
                  <c:v>6942.8523999999998</c:v>
                </c:pt>
                <c:pt idx="19">
                  <c:v>6962.6</c:v>
                </c:pt>
                <c:pt idx="20">
                  <c:v>6980</c:v>
                </c:pt>
                <c:pt idx="21">
                  <c:v>7034.6</c:v>
                </c:pt>
                <c:pt idx="22">
                  <c:v>6900.8</c:v>
                </c:pt>
                <c:pt idx="23">
                  <c:v>6594</c:v>
                </c:pt>
              </c:numCache>
            </c:numRef>
          </c:val>
          <c:extLst>
            <c:ext xmlns:c16="http://schemas.microsoft.com/office/drawing/2014/chart" uri="{C3380CC4-5D6E-409C-BE32-E72D297353CC}">
              <c16:uniqueId val="{00000018-41C7-4ECF-B85F-0E0ACFBA2027}"/>
            </c:ext>
          </c:extLst>
        </c:ser>
        <c:dLbls>
          <c:showLegendKey val="0"/>
          <c:showVal val="0"/>
          <c:showCatName val="0"/>
          <c:showSerName val="0"/>
          <c:showPercent val="0"/>
          <c:showBubbleSize val="0"/>
        </c:dLbls>
        <c:gapWidth val="60"/>
        <c:overlap val="100"/>
        <c:axId val="922126584"/>
        <c:axId val="922126192"/>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19"/>
            <c:marker>
              <c:symbol val="none"/>
            </c:marker>
            <c:bubble3D val="0"/>
            <c:extLst>
              <c:ext xmlns:c16="http://schemas.microsoft.com/office/drawing/2014/chart" uri="{C3380CC4-5D6E-409C-BE32-E72D297353CC}">
                <c16:uniqueId val="{00000019-41C7-4ECF-B85F-0E0ACFBA2027}"/>
              </c:ext>
            </c:extLst>
          </c:dPt>
          <c:dPt>
            <c:idx val="20"/>
            <c:marker>
              <c:symbol val="none"/>
            </c:marker>
            <c:bubble3D val="0"/>
            <c:extLst>
              <c:ext xmlns:c16="http://schemas.microsoft.com/office/drawing/2014/chart" uri="{C3380CC4-5D6E-409C-BE32-E72D297353CC}">
                <c16:uniqueId val="{0000001A-41C7-4ECF-B85F-0E0ACFBA2027}"/>
              </c:ext>
            </c:extLst>
          </c:dPt>
          <c:dPt>
            <c:idx val="21"/>
            <c:marker>
              <c:symbol val="none"/>
            </c:marker>
            <c:bubble3D val="0"/>
            <c:extLst>
              <c:ext xmlns:c16="http://schemas.microsoft.com/office/drawing/2014/chart" uri="{C3380CC4-5D6E-409C-BE32-E72D297353CC}">
                <c16:uniqueId val="{0000001B-41C7-4ECF-B85F-0E0ACFBA2027}"/>
              </c:ext>
            </c:extLst>
          </c:dPt>
          <c:dPt>
            <c:idx val="22"/>
            <c:marker>
              <c:symbol val="none"/>
            </c:marker>
            <c:bubble3D val="0"/>
            <c:extLst>
              <c:ext xmlns:c16="http://schemas.microsoft.com/office/drawing/2014/chart" uri="{C3380CC4-5D6E-409C-BE32-E72D297353CC}">
                <c16:uniqueId val="{0000001C-41C7-4ECF-B85F-0E0ACFBA2027}"/>
              </c:ext>
            </c:extLst>
          </c:dPt>
          <c:dPt>
            <c:idx val="23"/>
            <c:marker>
              <c:symbol val="none"/>
            </c:marker>
            <c:bubble3D val="0"/>
            <c:extLst>
              <c:ext xmlns:c16="http://schemas.microsoft.com/office/drawing/2014/chart" uri="{C3380CC4-5D6E-409C-BE32-E72D297353CC}">
                <c16:uniqueId val="{0000001D-41C7-4ECF-B85F-0E0ACFBA2027}"/>
              </c:ext>
            </c:extLst>
          </c:dPt>
          <c:dLbls>
            <c:dLbl>
              <c:idx val="0"/>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1C7-4ECF-B85F-0E0ACFBA2027}"/>
                </c:ext>
              </c:extLst>
            </c:dLbl>
            <c:dLbl>
              <c:idx val="1"/>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1C7-4ECF-B85F-0E0ACFBA2027}"/>
                </c:ext>
              </c:extLst>
            </c:dLbl>
            <c:dLbl>
              <c:idx val="2"/>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1C7-4ECF-B85F-0E0ACFBA2027}"/>
                </c:ext>
              </c:extLst>
            </c:dLbl>
            <c:dLbl>
              <c:idx val="3"/>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1C7-4ECF-B85F-0E0ACFBA2027}"/>
                </c:ext>
              </c:extLst>
            </c:dLbl>
            <c:dLbl>
              <c:idx val="4"/>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1C7-4ECF-B85F-0E0ACFBA2027}"/>
                </c:ext>
              </c:extLst>
            </c:dLbl>
            <c:dLbl>
              <c:idx val="5"/>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1C7-4ECF-B85F-0E0ACFBA2027}"/>
                </c:ext>
              </c:extLst>
            </c:dLbl>
            <c:dLbl>
              <c:idx val="6"/>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1C7-4ECF-B85F-0E0ACFBA2027}"/>
                </c:ext>
              </c:extLst>
            </c:dLbl>
            <c:dLbl>
              <c:idx val="7"/>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1C7-4ECF-B85F-0E0ACFBA2027}"/>
                </c:ext>
              </c:extLst>
            </c:dLbl>
            <c:dLbl>
              <c:idx val="8"/>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1C7-4ECF-B85F-0E0ACFBA2027}"/>
                </c:ext>
              </c:extLst>
            </c:dLbl>
            <c:dLbl>
              <c:idx val="9"/>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1C7-4ECF-B85F-0E0ACFBA2027}"/>
                </c:ext>
              </c:extLst>
            </c:dLbl>
            <c:dLbl>
              <c:idx val="10"/>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1C7-4ECF-B85F-0E0ACFBA2027}"/>
                </c:ext>
              </c:extLst>
            </c:dLbl>
            <c:dLbl>
              <c:idx val="11"/>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1C7-4ECF-B85F-0E0ACFBA2027}"/>
                </c:ext>
              </c:extLst>
            </c:dLbl>
            <c:dLbl>
              <c:idx val="12"/>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1C7-4ECF-B85F-0E0ACFBA2027}"/>
                </c:ext>
              </c:extLst>
            </c:dLbl>
            <c:dLbl>
              <c:idx val="13"/>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1C7-4ECF-B85F-0E0ACFBA2027}"/>
                </c:ext>
              </c:extLst>
            </c:dLbl>
            <c:dLbl>
              <c:idx val="14"/>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1C7-4ECF-B85F-0E0ACFBA2027}"/>
                </c:ext>
              </c:extLst>
            </c:dLbl>
            <c:dLbl>
              <c:idx val="15"/>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1C7-4ECF-B85F-0E0ACFBA2027}"/>
                </c:ext>
              </c:extLst>
            </c:dLbl>
            <c:dLbl>
              <c:idx val="16"/>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41C7-4ECF-B85F-0E0ACFBA2027}"/>
                </c:ext>
              </c:extLst>
            </c:dLbl>
            <c:dLbl>
              <c:idx val="17"/>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41C7-4ECF-B85F-0E0ACFBA2027}"/>
                </c:ext>
              </c:extLst>
            </c:dLbl>
            <c:dLbl>
              <c:idx val="18"/>
              <c:layout>
                <c:manualLayout>
                  <c:x val="0"/>
                  <c:y val="-0.1033492822966507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41C7-4ECF-B85F-0E0ACFBA202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1.04442412963011</c:v>
                </c:pt>
                <c:pt idx="1">
                  <c:v>0.92742458877034795</c:v>
                </c:pt>
                <c:pt idx="2">
                  <c:v>0.83050101957107403</c:v>
                </c:pt>
                <c:pt idx="3">
                  <c:v>0.74760558699721003</c:v>
                </c:pt>
                <c:pt idx="4">
                  <c:v>0.68769028229245599</c:v>
                </c:pt>
                <c:pt idx="5">
                  <c:v>0.64548218536469204</c:v>
                </c:pt>
                <c:pt idx="6">
                  <c:v>0.60405708456705298</c:v>
                </c:pt>
                <c:pt idx="7">
                  <c:v>0.559919810404096</c:v>
                </c:pt>
                <c:pt idx="8">
                  <c:v>0.525822895794406</c:v>
                </c:pt>
                <c:pt idx="9">
                  <c:v>0.50354001600230003</c:v>
                </c:pt>
                <c:pt idx="10">
                  <c:v>0.48960925720118098</c:v>
                </c:pt>
                <c:pt idx="11">
                  <c:v>0.48006300338241797</c:v>
                </c:pt>
                <c:pt idx="12">
                  <c:v>0.469250686880267</c:v>
                </c:pt>
                <c:pt idx="13">
                  <c:v>0.45380716325454901</c:v>
                </c:pt>
                <c:pt idx="14">
                  <c:v>0.43084272202705298</c:v>
                </c:pt>
                <c:pt idx="15">
                  <c:v>0.40215071792976198</c:v>
                </c:pt>
                <c:pt idx="16">
                  <c:v>0.37305258712532302</c:v>
                </c:pt>
                <c:pt idx="17">
                  <c:v>0.34523836224329701</c:v>
                </c:pt>
                <c:pt idx="18">
                  <c:v>0.31544825923370001</c:v>
                </c:pt>
              </c:numCache>
            </c:numRef>
          </c:val>
          <c:smooth val="0"/>
          <c:extLst>
            <c:ext xmlns:c16="http://schemas.microsoft.com/office/drawing/2014/chart" uri="{C3380CC4-5D6E-409C-BE32-E72D297353CC}">
              <c16:uniqueId val="{00000031-41C7-4ECF-B85F-0E0ACFBA2027}"/>
            </c:ext>
          </c:extLst>
        </c:ser>
        <c:dLbls>
          <c:showLegendKey val="0"/>
          <c:showVal val="0"/>
          <c:showCatName val="0"/>
          <c:showSerName val="0"/>
          <c:showPercent val="0"/>
          <c:showBubbleSize val="0"/>
        </c:dLbls>
        <c:marker val="1"/>
        <c:smooth val="0"/>
        <c:axId val="922126584"/>
        <c:axId val="922126976"/>
      </c:lineChart>
      <c:catAx>
        <c:axId val="9221265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126192"/>
        <c:crosses val="min"/>
        <c:auto val="0"/>
        <c:lblAlgn val="ctr"/>
        <c:lblOffset val="100"/>
        <c:noMultiLvlLbl val="0"/>
      </c:catAx>
      <c:valAx>
        <c:axId val="922126192"/>
        <c:scaling>
          <c:orientation val="minMax"/>
          <c:max val="8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126584"/>
        <c:crosses val="min"/>
        <c:crossBetween val="between"/>
        <c:majorUnit val="1000"/>
      </c:valAx>
      <c:valAx>
        <c:axId val="922126976"/>
        <c:scaling>
          <c:orientation val="minMax"/>
          <c:max val="1.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126584"/>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26752734445047E-2"/>
          <c:y val="6.2376628503750489E-2"/>
          <c:w val="0.92056661287430519"/>
          <c:h val="0.91314646664034738"/>
        </c:manualLayout>
      </c:layout>
      <c:lineChart>
        <c:grouping val="standard"/>
        <c:varyColors val="0"/>
        <c:ser>
          <c:idx val="0"/>
          <c:order val="0"/>
          <c:spPr>
            <a:ln w="9525" algn="ctr">
              <a:solidFill>
                <a:srgbClr val="C0C0C0"/>
              </a:solidFill>
              <a:prstDash val="solid"/>
            </a:ln>
          </c:spPr>
          <c:marker>
            <c:symbol val="circle"/>
            <c:size val="6"/>
            <c:spPr>
              <a:solidFill>
                <a:srgbClr val="C0C0C0"/>
              </a:solidFill>
              <a:ln w="9525" algn="ctr">
                <a:solidFill>
                  <a:srgbClr val="C0C0C0"/>
                </a:solidFill>
                <a:prstDash val="solid"/>
              </a:ln>
            </c:spPr>
          </c:marker>
          <c:dLbls>
            <c:dLbl>
              <c:idx val="0"/>
              <c:layout>
                <c:manualLayout>
                  <c:x val="1.9365250134480903E-2"/>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F4B-4F64-971E-1A189891A73E}"/>
                </c:ext>
              </c:extLst>
            </c:dLbl>
            <c:dLbl>
              <c:idx val="1"/>
              <c:layout>
                <c:manualLayout>
                  <c:x val="8.6067778375470676E-3"/>
                  <c:y val="3.000394788787998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F4B-4F64-971E-1A189891A73E}"/>
                </c:ext>
              </c:extLst>
            </c:dLbl>
            <c:dLbl>
              <c:idx val="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F4B-4F64-971E-1A189891A73E}"/>
                </c:ext>
              </c:extLst>
            </c:dLbl>
            <c:dLbl>
              <c:idx val="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F4B-4F64-971E-1A189891A73E}"/>
                </c:ext>
              </c:extLst>
            </c:dLbl>
            <c:dLbl>
              <c:idx val="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F4B-4F64-971E-1A189891A73E}"/>
                </c:ext>
              </c:extLst>
            </c:dLbl>
            <c:dLbl>
              <c:idx val="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F4B-4F64-971E-1A189891A73E}"/>
                </c:ext>
              </c:extLst>
            </c:dLbl>
            <c:dLbl>
              <c:idx val="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4B-4F64-971E-1A189891A73E}"/>
                </c:ext>
              </c:extLst>
            </c:dLbl>
            <c:dLbl>
              <c:idx val="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4B-4F64-971E-1A189891A73E}"/>
                </c:ext>
              </c:extLst>
            </c:dLbl>
            <c:dLbl>
              <c:idx val="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F4B-4F64-971E-1A189891A73E}"/>
                </c:ext>
              </c:extLst>
            </c:dLbl>
            <c:dLbl>
              <c:idx val="1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F4B-4F64-971E-1A189891A73E}"/>
                </c:ext>
              </c:extLst>
            </c:dLbl>
            <c:dLbl>
              <c:idx val="1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F4B-4F64-971E-1A189891A73E}"/>
                </c:ext>
              </c:extLst>
            </c:dLbl>
            <c:dLbl>
              <c:idx val="1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F4B-4F64-971E-1A189891A73E}"/>
                </c:ext>
              </c:extLst>
            </c:dLbl>
            <c:dLbl>
              <c:idx val="1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F4B-4F64-971E-1A189891A73E}"/>
                </c:ext>
              </c:extLst>
            </c:dLbl>
            <c:dLbl>
              <c:idx val="1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F4B-4F64-971E-1A189891A73E}"/>
                </c:ext>
              </c:extLst>
            </c:dLbl>
            <c:dLbl>
              <c:idx val="1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F4B-4F64-971E-1A189891A73E}"/>
                </c:ext>
              </c:extLst>
            </c:dLbl>
            <c:dLbl>
              <c:idx val="16"/>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F4B-4F64-971E-1A189891A73E}"/>
                </c:ext>
              </c:extLst>
            </c:dLbl>
            <c:dLbl>
              <c:idx val="1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F4B-4F64-971E-1A189891A73E}"/>
                </c:ext>
              </c:extLst>
            </c:dLbl>
            <c:dLbl>
              <c:idx val="1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F4B-4F64-971E-1A189891A73E}"/>
                </c:ext>
              </c:extLst>
            </c:dLbl>
            <c:dLbl>
              <c:idx val="1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F4B-4F64-971E-1A189891A73E}"/>
                </c:ext>
              </c:extLst>
            </c:dLbl>
            <c:dLbl>
              <c:idx val="2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F4B-4F64-971E-1A189891A73E}"/>
                </c:ext>
              </c:extLst>
            </c:dLbl>
            <c:dLbl>
              <c:idx val="2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F4B-4F64-971E-1A189891A73E}"/>
                </c:ext>
              </c:extLst>
            </c:dLbl>
            <c:dLbl>
              <c:idx val="2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F4B-4F64-971E-1A189891A73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19.8</c:v>
                </c:pt>
                <c:pt idx="1">
                  <c:v>20.8</c:v>
                </c:pt>
                <c:pt idx="2">
                  <c:v>21.8</c:v>
                </c:pt>
                <c:pt idx="3">
                  <c:v>22.7</c:v>
                </c:pt>
                <c:pt idx="4">
                  <c:v>23.5</c:v>
                </c:pt>
                <c:pt idx="5">
                  <c:v>24.4</c:v>
                </c:pt>
                <c:pt idx="6">
                  <c:v>25.1</c:v>
                </c:pt>
                <c:pt idx="7">
                  <c:v>25.7</c:v>
                </c:pt>
                <c:pt idx="8">
                  <c:v>26.4</c:v>
                </c:pt>
                <c:pt idx="9">
                  <c:v>27</c:v>
                </c:pt>
                <c:pt idx="10">
                  <c:v>27.5</c:v>
                </c:pt>
                <c:pt idx="11">
                  <c:v>28</c:v>
                </c:pt>
                <c:pt idx="12">
                  <c:v>28.5</c:v>
                </c:pt>
                <c:pt idx="13">
                  <c:v>29</c:v>
                </c:pt>
                <c:pt idx="14">
                  <c:v>29.4</c:v>
                </c:pt>
                <c:pt idx="15">
                  <c:v>29.8</c:v>
                </c:pt>
                <c:pt idx="16">
                  <c:v>30.1</c:v>
                </c:pt>
                <c:pt idx="17">
                  <c:v>30.4</c:v>
                </c:pt>
                <c:pt idx="18">
                  <c:v>30.8</c:v>
                </c:pt>
                <c:pt idx="19">
                  <c:v>31</c:v>
                </c:pt>
                <c:pt idx="20">
                  <c:v>31.3</c:v>
                </c:pt>
                <c:pt idx="21">
                  <c:v>31.5</c:v>
                </c:pt>
                <c:pt idx="22">
                  <c:v>31.8</c:v>
                </c:pt>
              </c:numCache>
            </c:numRef>
          </c:val>
          <c:smooth val="0"/>
          <c:extLst>
            <c:ext xmlns:c16="http://schemas.microsoft.com/office/drawing/2014/chart" uri="{C3380CC4-5D6E-409C-BE32-E72D297353CC}">
              <c16:uniqueId val="{00000016-AF4B-4F64-971E-1A189891A73E}"/>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9365250134480903E-2"/>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F4B-4F64-971E-1A189891A73E}"/>
                </c:ext>
              </c:extLst>
            </c:dLbl>
            <c:dLbl>
              <c:idx val="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F4B-4F64-971E-1A189891A73E}"/>
                </c:ext>
              </c:extLst>
            </c:dLbl>
            <c:dLbl>
              <c:idx val="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F4B-4F64-971E-1A189891A73E}"/>
                </c:ext>
              </c:extLst>
            </c:dLbl>
            <c:dLbl>
              <c:idx val="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F4B-4F64-971E-1A189891A73E}"/>
                </c:ext>
              </c:extLst>
            </c:dLbl>
            <c:dLbl>
              <c:idx val="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F4B-4F64-971E-1A189891A73E}"/>
                </c:ext>
              </c:extLst>
            </c:dLbl>
            <c:dLbl>
              <c:idx val="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F4B-4F64-971E-1A189891A73E}"/>
                </c:ext>
              </c:extLst>
            </c:dLbl>
            <c:dLbl>
              <c:idx val="6"/>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F4B-4F64-971E-1A189891A73E}"/>
                </c:ext>
              </c:extLst>
            </c:dLbl>
            <c:dLbl>
              <c:idx val="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F4B-4F64-971E-1A189891A73E}"/>
                </c:ext>
              </c:extLst>
            </c:dLbl>
            <c:dLbl>
              <c:idx val="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F4B-4F64-971E-1A189891A73E}"/>
                </c:ext>
              </c:extLst>
            </c:dLbl>
            <c:dLbl>
              <c:idx val="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AF4B-4F64-971E-1A189891A73E}"/>
                </c:ext>
              </c:extLst>
            </c:dLbl>
            <c:dLbl>
              <c:idx val="1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F4B-4F64-971E-1A189891A73E}"/>
                </c:ext>
              </c:extLst>
            </c:dLbl>
            <c:dLbl>
              <c:idx val="1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AF4B-4F64-971E-1A189891A73E}"/>
                </c:ext>
              </c:extLst>
            </c:dLbl>
            <c:dLbl>
              <c:idx val="1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AF4B-4F64-971E-1A189891A73E}"/>
                </c:ext>
              </c:extLst>
            </c:dLbl>
            <c:dLbl>
              <c:idx val="1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AF4B-4F64-971E-1A189891A73E}"/>
                </c:ext>
              </c:extLst>
            </c:dLbl>
            <c:dLbl>
              <c:idx val="1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AF4B-4F64-971E-1A189891A73E}"/>
                </c:ext>
              </c:extLst>
            </c:dLbl>
            <c:dLbl>
              <c:idx val="1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AF4B-4F64-971E-1A189891A73E}"/>
                </c:ext>
              </c:extLst>
            </c:dLbl>
            <c:dLbl>
              <c:idx val="16"/>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AF4B-4F64-971E-1A189891A73E}"/>
                </c:ext>
              </c:extLst>
            </c:dLbl>
            <c:dLbl>
              <c:idx val="1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AF4B-4F64-971E-1A189891A73E}"/>
                </c:ext>
              </c:extLst>
            </c:dLbl>
            <c:dLbl>
              <c:idx val="1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AF4B-4F64-971E-1A189891A73E}"/>
                </c:ext>
              </c:extLst>
            </c:dLbl>
            <c:dLbl>
              <c:idx val="1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AF4B-4F64-971E-1A189891A73E}"/>
                </c:ext>
              </c:extLst>
            </c:dLbl>
            <c:dLbl>
              <c:idx val="2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AF4B-4F64-971E-1A189891A73E}"/>
                </c:ext>
              </c:extLst>
            </c:dLbl>
            <c:dLbl>
              <c:idx val="2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AF4B-4F64-971E-1A189891A73E}"/>
                </c:ext>
              </c:extLst>
            </c:dLbl>
            <c:dLbl>
              <c:idx val="2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AF4B-4F64-971E-1A189891A73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General</c:formatCode>
                <c:ptCount val="23"/>
                <c:pt idx="0">
                  <c:v>94.3</c:v>
                </c:pt>
                <c:pt idx="1">
                  <c:v>95.3</c:v>
                </c:pt>
                <c:pt idx="2">
                  <c:v>95.9</c:v>
                </c:pt>
                <c:pt idx="3">
                  <c:v>96.4</c:v>
                </c:pt>
                <c:pt idx="4">
                  <c:v>96.9</c:v>
                </c:pt>
                <c:pt idx="5">
                  <c:v>97.5</c:v>
                </c:pt>
                <c:pt idx="6">
                  <c:v>97.7</c:v>
                </c:pt>
                <c:pt idx="7">
                  <c:v>97.9</c:v>
                </c:pt>
                <c:pt idx="8">
                  <c:v>98.1</c:v>
                </c:pt>
                <c:pt idx="9">
                  <c:v>98.3</c:v>
                </c:pt>
                <c:pt idx="10">
                  <c:v>98.4</c:v>
                </c:pt>
                <c:pt idx="11">
                  <c:v>98.6</c:v>
                </c:pt>
                <c:pt idx="12">
                  <c:v>98.7</c:v>
                </c:pt>
                <c:pt idx="13">
                  <c:v>98.8</c:v>
                </c:pt>
                <c:pt idx="14">
                  <c:v>98.9</c:v>
                </c:pt>
                <c:pt idx="15">
                  <c:v>99</c:v>
                </c:pt>
                <c:pt idx="16">
                  <c:v>99.1</c:v>
                </c:pt>
                <c:pt idx="17">
                  <c:v>99.2</c:v>
                </c:pt>
                <c:pt idx="18">
                  <c:v>99.3</c:v>
                </c:pt>
                <c:pt idx="19">
                  <c:v>99.3</c:v>
                </c:pt>
                <c:pt idx="20">
                  <c:v>99.4</c:v>
                </c:pt>
                <c:pt idx="21">
                  <c:v>99.5</c:v>
                </c:pt>
                <c:pt idx="22">
                  <c:v>99.5</c:v>
                </c:pt>
              </c:numCache>
            </c:numRef>
          </c:val>
          <c:smooth val="0"/>
          <c:extLst>
            <c:ext xmlns:c16="http://schemas.microsoft.com/office/drawing/2014/chart" uri="{C3380CC4-5D6E-409C-BE32-E72D297353CC}">
              <c16:uniqueId val="{0000002E-AF4B-4F64-971E-1A189891A73E}"/>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9365250134480903E-2"/>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AF4B-4F64-971E-1A189891A73E}"/>
                </c:ext>
              </c:extLst>
            </c:dLbl>
            <c:dLbl>
              <c:idx val="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AF4B-4F64-971E-1A189891A73E}"/>
                </c:ext>
              </c:extLst>
            </c:dLbl>
            <c:dLbl>
              <c:idx val="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AF4B-4F64-971E-1A189891A73E}"/>
                </c:ext>
              </c:extLst>
            </c:dLbl>
            <c:dLbl>
              <c:idx val="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AF4B-4F64-971E-1A189891A73E}"/>
                </c:ext>
              </c:extLst>
            </c:dLbl>
            <c:dLbl>
              <c:idx val="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AF4B-4F64-971E-1A189891A73E}"/>
                </c:ext>
              </c:extLst>
            </c:dLbl>
            <c:dLbl>
              <c:idx val="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AF4B-4F64-971E-1A189891A73E}"/>
                </c:ext>
              </c:extLst>
            </c:dLbl>
            <c:dLbl>
              <c:idx val="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AF4B-4F64-971E-1A189891A73E}"/>
                </c:ext>
              </c:extLst>
            </c:dLbl>
            <c:dLbl>
              <c:idx val="1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AF4B-4F64-971E-1A189891A73E}"/>
                </c:ext>
              </c:extLst>
            </c:dLbl>
            <c:dLbl>
              <c:idx val="1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AF4B-4F64-971E-1A189891A73E}"/>
                </c:ext>
              </c:extLst>
            </c:dLbl>
            <c:dLbl>
              <c:idx val="1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AF4B-4F64-971E-1A189891A73E}"/>
                </c:ext>
              </c:extLst>
            </c:dLbl>
            <c:dLbl>
              <c:idx val="1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AF4B-4F64-971E-1A189891A73E}"/>
                </c:ext>
              </c:extLst>
            </c:dLbl>
            <c:dLbl>
              <c:idx val="1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AF4B-4F64-971E-1A189891A73E}"/>
                </c:ext>
              </c:extLst>
            </c:dLbl>
            <c:dLbl>
              <c:idx val="1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AF4B-4F64-971E-1A189891A73E}"/>
                </c:ext>
              </c:extLst>
            </c:dLbl>
            <c:dLbl>
              <c:idx val="16"/>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AF4B-4F64-971E-1A189891A73E}"/>
                </c:ext>
              </c:extLst>
            </c:dLbl>
            <c:dLbl>
              <c:idx val="1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D-AF4B-4F64-971E-1A189891A73E}"/>
                </c:ext>
              </c:extLst>
            </c:dLbl>
            <c:dLbl>
              <c:idx val="1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E-AF4B-4F64-971E-1A189891A73E}"/>
                </c:ext>
              </c:extLst>
            </c:dLbl>
            <c:dLbl>
              <c:idx val="1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F-AF4B-4F64-971E-1A189891A73E}"/>
                </c:ext>
              </c:extLst>
            </c:dLbl>
            <c:dLbl>
              <c:idx val="2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0-AF4B-4F64-971E-1A189891A73E}"/>
                </c:ext>
              </c:extLst>
            </c:dLbl>
            <c:dLbl>
              <c:idx val="2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1-AF4B-4F64-971E-1A189891A73E}"/>
                </c:ext>
              </c:extLst>
            </c:dLbl>
            <c:dLbl>
              <c:idx val="2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2-AF4B-4F64-971E-1A189891A73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Sheet1!$A$3:$W$3</c:f>
              <c:numCache>
                <c:formatCode>General</c:formatCode>
                <c:ptCount val="23"/>
                <c:pt idx="0">
                  <c:v>39.5</c:v>
                </c:pt>
                <c:pt idx="1">
                  <c:v>37</c:v>
                </c:pt>
                <c:pt idx="2">
                  <c:v>33.5</c:v>
                </c:pt>
                <c:pt idx="3">
                  <c:v>29.7</c:v>
                </c:pt>
                <c:pt idx="4">
                  <c:v>26.3</c:v>
                </c:pt>
                <c:pt idx="5">
                  <c:v>23.4</c:v>
                </c:pt>
                <c:pt idx="6">
                  <c:v>20.8</c:v>
                </c:pt>
                <c:pt idx="7">
                  <c:v>18.899999999999999</c:v>
                </c:pt>
                <c:pt idx="8">
                  <c:v>17.600000000000001</c:v>
                </c:pt>
                <c:pt idx="9">
                  <c:v>16.8</c:v>
                </c:pt>
                <c:pt idx="10">
                  <c:v>16.3</c:v>
                </c:pt>
                <c:pt idx="11">
                  <c:v>16</c:v>
                </c:pt>
                <c:pt idx="12">
                  <c:v>15.8</c:v>
                </c:pt>
                <c:pt idx="13">
                  <c:v>15.6</c:v>
                </c:pt>
                <c:pt idx="14">
                  <c:v>15.5</c:v>
                </c:pt>
                <c:pt idx="15">
                  <c:v>15.3</c:v>
                </c:pt>
                <c:pt idx="16">
                  <c:v>15.2</c:v>
                </c:pt>
                <c:pt idx="17">
                  <c:v>15.1</c:v>
                </c:pt>
                <c:pt idx="18">
                  <c:v>15</c:v>
                </c:pt>
                <c:pt idx="19">
                  <c:v>14.9</c:v>
                </c:pt>
                <c:pt idx="20">
                  <c:v>14.9</c:v>
                </c:pt>
                <c:pt idx="21">
                  <c:v>14.8</c:v>
                </c:pt>
                <c:pt idx="22">
                  <c:v>14.8</c:v>
                </c:pt>
              </c:numCache>
            </c:numRef>
          </c:val>
          <c:smooth val="0"/>
          <c:extLst>
            <c:ext xmlns:c16="http://schemas.microsoft.com/office/drawing/2014/chart" uri="{C3380CC4-5D6E-409C-BE32-E72D297353CC}">
              <c16:uniqueId val="{00000043-AF4B-4F64-971E-1A189891A73E}"/>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0"/>
              <c:layout>
                <c:manualLayout>
                  <c:x val="1.9365250134480903E-2"/>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4-AF4B-4F64-971E-1A189891A73E}"/>
                </c:ext>
              </c:extLst>
            </c:dLbl>
            <c:dLbl>
              <c:idx val="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5-AF4B-4F64-971E-1A189891A73E}"/>
                </c:ext>
              </c:extLst>
            </c:dLbl>
            <c:dLbl>
              <c:idx val="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6-AF4B-4F64-971E-1A189891A73E}"/>
                </c:ext>
              </c:extLst>
            </c:dLbl>
            <c:dLbl>
              <c:idx val="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7-AF4B-4F64-971E-1A189891A73E}"/>
                </c:ext>
              </c:extLst>
            </c:dLbl>
            <c:dLbl>
              <c:idx val="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8-AF4B-4F64-971E-1A189891A73E}"/>
                </c:ext>
              </c:extLst>
            </c:dLbl>
            <c:dLbl>
              <c:idx val="6"/>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9-AF4B-4F64-971E-1A189891A73E}"/>
                </c:ext>
              </c:extLst>
            </c:dLbl>
            <c:dLbl>
              <c:idx val="7"/>
              <c:layout>
                <c:manualLayout>
                  <c:x val="-4.1240810471579702E-3"/>
                  <c:y val="-5.684958547177260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A-AF4B-4F64-971E-1A189891A73E}"/>
                </c:ext>
              </c:extLst>
            </c:dLbl>
            <c:dLbl>
              <c:idx val="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B-AF4B-4F64-971E-1A189891A73E}"/>
                </c:ext>
              </c:extLst>
            </c:dLbl>
            <c:dLbl>
              <c:idx val="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C-AF4B-4F64-971E-1A189891A73E}"/>
                </c:ext>
              </c:extLst>
            </c:dLbl>
            <c:dLbl>
              <c:idx val="1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D-AF4B-4F64-971E-1A189891A73E}"/>
                </c:ext>
              </c:extLst>
            </c:dLbl>
            <c:dLbl>
              <c:idx val="1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E-AF4B-4F64-971E-1A189891A73E}"/>
                </c:ext>
              </c:extLst>
            </c:dLbl>
            <c:dLbl>
              <c:idx val="1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F-AF4B-4F64-971E-1A189891A73E}"/>
                </c:ext>
              </c:extLst>
            </c:dLbl>
            <c:dLbl>
              <c:idx val="1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0-AF4B-4F64-971E-1A189891A73E}"/>
                </c:ext>
              </c:extLst>
            </c:dLbl>
            <c:dLbl>
              <c:idx val="1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1-AF4B-4F64-971E-1A189891A73E}"/>
                </c:ext>
              </c:extLst>
            </c:dLbl>
            <c:dLbl>
              <c:idx val="1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2-AF4B-4F64-971E-1A189891A73E}"/>
                </c:ext>
              </c:extLst>
            </c:dLbl>
            <c:dLbl>
              <c:idx val="16"/>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3-AF4B-4F64-971E-1A189891A73E}"/>
                </c:ext>
              </c:extLst>
            </c:dLbl>
            <c:dLbl>
              <c:idx val="1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4-AF4B-4F64-971E-1A189891A73E}"/>
                </c:ext>
              </c:extLst>
            </c:dLbl>
            <c:dLbl>
              <c:idx val="1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5-AF4B-4F64-971E-1A189891A73E}"/>
                </c:ext>
              </c:extLst>
            </c:dLbl>
            <c:dLbl>
              <c:idx val="1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6-AF4B-4F64-971E-1A189891A73E}"/>
                </c:ext>
              </c:extLst>
            </c:dLbl>
            <c:dLbl>
              <c:idx val="2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7-AF4B-4F64-971E-1A189891A73E}"/>
                </c:ext>
              </c:extLst>
            </c:dLbl>
            <c:dLbl>
              <c:idx val="2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8-AF4B-4F64-971E-1A189891A73E}"/>
                </c:ext>
              </c:extLst>
            </c:dLbl>
            <c:dLbl>
              <c:idx val="2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9-AF4B-4F64-971E-1A189891A73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Sheet1!$A$4:$W$4</c:f>
              <c:numCache>
                <c:formatCode>General</c:formatCode>
                <c:ptCount val="23"/>
                <c:pt idx="0">
                  <c:v>27.1</c:v>
                </c:pt>
                <c:pt idx="1">
                  <c:v>30.4</c:v>
                </c:pt>
                <c:pt idx="2">
                  <c:v>33.700000000000003</c:v>
                </c:pt>
                <c:pt idx="3">
                  <c:v>37.1</c:v>
                </c:pt>
                <c:pt idx="4">
                  <c:v>40.299999999999997</c:v>
                </c:pt>
                <c:pt idx="5">
                  <c:v>43.5</c:v>
                </c:pt>
                <c:pt idx="6">
                  <c:v>45.6</c:v>
                </c:pt>
                <c:pt idx="7">
                  <c:v>47.3</c:v>
                </c:pt>
                <c:pt idx="8">
                  <c:v>48.7</c:v>
                </c:pt>
                <c:pt idx="9">
                  <c:v>49.9</c:v>
                </c:pt>
                <c:pt idx="10">
                  <c:v>50.9</c:v>
                </c:pt>
                <c:pt idx="11">
                  <c:v>51.8</c:v>
                </c:pt>
                <c:pt idx="12">
                  <c:v>52.6</c:v>
                </c:pt>
                <c:pt idx="13">
                  <c:v>53.4</c:v>
                </c:pt>
                <c:pt idx="14">
                  <c:v>54.1</c:v>
                </c:pt>
                <c:pt idx="15">
                  <c:v>54.8</c:v>
                </c:pt>
                <c:pt idx="16">
                  <c:v>55.5</c:v>
                </c:pt>
                <c:pt idx="17">
                  <c:v>56.2</c:v>
                </c:pt>
                <c:pt idx="18">
                  <c:v>56.8</c:v>
                </c:pt>
                <c:pt idx="19">
                  <c:v>57.4</c:v>
                </c:pt>
                <c:pt idx="20">
                  <c:v>58</c:v>
                </c:pt>
                <c:pt idx="21">
                  <c:v>58.6</c:v>
                </c:pt>
                <c:pt idx="22">
                  <c:v>59.2</c:v>
                </c:pt>
              </c:numCache>
            </c:numRef>
          </c:val>
          <c:smooth val="0"/>
          <c:extLst>
            <c:ext xmlns:c16="http://schemas.microsoft.com/office/drawing/2014/chart" uri="{C3380CC4-5D6E-409C-BE32-E72D297353CC}">
              <c16:uniqueId val="{0000005A-AF4B-4F64-971E-1A189891A73E}"/>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1.9365250134480903E-2"/>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B-AF4B-4F64-971E-1A189891A73E}"/>
                </c:ext>
              </c:extLst>
            </c:dLbl>
            <c:dLbl>
              <c:idx val="1"/>
              <c:layout>
                <c:manualLayout>
                  <c:x val="7.5309306078536848E-3"/>
                  <c:y val="-3.868930122384524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C-AF4B-4F64-971E-1A189891A73E}"/>
                </c:ext>
              </c:extLst>
            </c:dLbl>
            <c:dLbl>
              <c:idx val="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D-AF4B-4F64-971E-1A189891A73E}"/>
                </c:ext>
              </c:extLst>
            </c:dLbl>
            <c:dLbl>
              <c:idx val="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E-AF4B-4F64-971E-1A189891A73E}"/>
                </c:ext>
              </c:extLst>
            </c:dLbl>
            <c:dLbl>
              <c:idx val="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F-AF4B-4F64-971E-1A189891A73E}"/>
                </c:ext>
              </c:extLst>
            </c:dLbl>
            <c:dLbl>
              <c:idx val="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0-AF4B-4F64-971E-1A189891A73E}"/>
                </c:ext>
              </c:extLst>
            </c:dLbl>
            <c:dLbl>
              <c:idx val="6"/>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1-AF4B-4F64-971E-1A189891A73E}"/>
                </c:ext>
              </c:extLst>
            </c:dLbl>
            <c:dLbl>
              <c:idx val="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2-AF4B-4F64-971E-1A189891A73E}"/>
                </c:ext>
              </c:extLst>
            </c:dLbl>
            <c:dLbl>
              <c:idx val="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3-AF4B-4F64-971E-1A189891A73E}"/>
                </c:ext>
              </c:extLst>
            </c:dLbl>
            <c:dLbl>
              <c:idx val="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4-AF4B-4F64-971E-1A189891A73E}"/>
                </c:ext>
              </c:extLst>
            </c:dLbl>
            <c:dLbl>
              <c:idx val="1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5-AF4B-4F64-971E-1A189891A73E}"/>
                </c:ext>
              </c:extLst>
            </c:dLbl>
            <c:dLbl>
              <c:idx val="1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6-AF4B-4F64-971E-1A189891A73E}"/>
                </c:ext>
              </c:extLst>
            </c:dLbl>
            <c:dLbl>
              <c:idx val="1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7-AF4B-4F64-971E-1A189891A73E}"/>
                </c:ext>
              </c:extLst>
            </c:dLbl>
            <c:dLbl>
              <c:idx val="13"/>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8-AF4B-4F64-971E-1A189891A73E}"/>
                </c:ext>
              </c:extLst>
            </c:dLbl>
            <c:dLbl>
              <c:idx val="14"/>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9-AF4B-4F64-971E-1A189891A73E}"/>
                </c:ext>
              </c:extLst>
            </c:dLbl>
            <c:dLbl>
              <c:idx val="15"/>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A-AF4B-4F64-971E-1A189891A73E}"/>
                </c:ext>
              </c:extLst>
            </c:dLbl>
            <c:dLbl>
              <c:idx val="16"/>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B-AF4B-4F64-971E-1A189891A73E}"/>
                </c:ext>
              </c:extLst>
            </c:dLbl>
            <c:dLbl>
              <c:idx val="17"/>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C-AF4B-4F64-971E-1A189891A73E}"/>
                </c:ext>
              </c:extLst>
            </c:dLbl>
            <c:dLbl>
              <c:idx val="18"/>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D-AF4B-4F64-971E-1A189891A73E}"/>
                </c:ext>
              </c:extLst>
            </c:dLbl>
            <c:dLbl>
              <c:idx val="19"/>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E-AF4B-4F64-971E-1A189891A73E}"/>
                </c:ext>
              </c:extLst>
            </c:dLbl>
            <c:dLbl>
              <c:idx val="20"/>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F-AF4B-4F64-971E-1A189891A73E}"/>
                </c:ext>
              </c:extLst>
            </c:dLbl>
            <c:dLbl>
              <c:idx val="21"/>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0-AF4B-4F64-971E-1A189891A73E}"/>
                </c:ext>
              </c:extLst>
            </c:dLbl>
            <c:dLbl>
              <c:idx val="22"/>
              <c:layout>
                <c:manualLayout>
                  <c:x val="0"/>
                  <c:y val="4.26371891038294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1-AF4B-4F64-971E-1A189891A73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Sheet1!$A$5:$W$5</c:f>
              <c:numCache>
                <c:formatCode>General</c:formatCode>
                <c:ptCount val="23"/>
                <c:pt idx="0">
                  <c:v>84.5</c:v>
                </c:pt>
                <c:pt idx="1">
                  <c:v>85.1</c:v>
                </c:pt>
                <c:pt idx="2">
                  <c:v>86.1</c:v>
                </c:pt>
                <c:pt idx="3">
                  <c:v>87.4</c:v>
                </c:pt>
                <c:pt idx="4">
                  <c:v>88.9</c:v>
                </c:pt>
                <c:pt idx="5">
                  <c:v>90.1</c:v>
                </c:pt>
                <c:pt idx="6">
                  <c:v>90.7</c:v>
                </c:pt>
                <c:pt idx="7">
                  <c:v>91.1</c:v>
                </c:pt>
                <c:pt idx="8">
                  <c:v>91.5</c:v>
                </c:pt>
                <c:pt idx="9">
                  <c:v>91.8</c:v>
                </c:pt>
                <c:pt idx="10">
                  <c:v>92.1</c:v>
                </c:pt>
                <c:pt idx="11">
                  <c:v>92.4</c:v>
                </c:pt>
                <c:pt idx="12">
                  <c:v>92.7</c:v>
                </c:pt>
                <c:pt idx="13">
                  <c:v>92.9</c:v>
                </c:pt>
                <c:pt idx="14">
                  <c:v>93.2</c:v>
                </c:pt>
                <c:pt idx="15">
                  <c:v>93.4</c:v>
                </c:pt>
                <c:pt idx="16">
                  <c:v>93.6</c:v>
                </c:pt>
                <c:pt idx="17">
                  <c:v>93.8</c:v>
                </c:pt>
                <c:pt idx="18">
                  <c:v>94</c:v>
                </c:pt>
                <c:pt idx="19">
                  <c:v>94.2</c:v>
                </c:pt>
                <c:pt idx="20">
                  <c:v>94.4</c:v>
                </c:pt>
                <c:pt idx="21">
                  <c:v>94.6</c:v>
                </c:pt>
                <c:pt idx="22">
                  <c:v>94.7</c:v>
                </c:pt>
              </c:numCache>
            </c:numRef>
          </c:val>
          <c:smooth val="0"/>
          <c:extLst>
            <c:ext xmlns:c16="http://schemas.microsoft.com/office/drawing/2014/chart" uri="{C3380CC4-5D6E-409C-BE32-E72D297353CC}">
              <c16:uniqueId val="{00000072-AF4B-4F64-971E-1A189891A73E}"/>
            </c:ext>
          </c:extLst>
        </c:ser>
        <c:dLbls>
          <c:showLegendKey val="0"/>
          <c:showVal val="0"/>
          <c:showCatName val="0"/>
          <c:showSerName val="0"/>
          <c:showPercent val="0"/>
          <c:showBubbleSize val="0"/>
        </c:dLbls>
        <c:marker val="1"/>
        <c:smooth val="0"/>
        <c:axId val="922090912"/>
        <c:axId val="922099144"/>
      </c:lineChart>
      <c:catAx>
        <c:axId val="9220909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099144"/>
        <c:crosses val="min"/>
        <c:auto val="0"/>
        <c:lblAlgn val="ctr"/>
        <c:lblOffset val="100"/>
        <c:noMultiLvlLbl val="0"/>
      </c:catAx>
      <c:valAx>
        <c:axId val="922099144"/>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090912"/>
        <c:crosses val="min"/>
        <c:crossBetween val="midCat"/>
        <c:majorUnit val="1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A2BBDC"/>
              </a:solidFill>
              <a:ln>
                <a:solidFill>
                  <a:schemeClr val="bg1"/>
                </a:solidFill>
              </a:ln>
            </c:spPr>
            <c:extLst>
              <c:ext xmlns:c16="http://schemas.microsoft.com/office/drawing/2014/chart" uri="{C3380CC4-5D6E-409C-BE32-E72D297353CC}">
                <c16:uniqueId val="{00000001-19F3-48A4-BFC2-B81C50845E41}"/>
              </c:ext>
            </c:extLst>
          </c:dPt>
          <c:dPt>
            <c:idx val="1"/>
            <c:bubble3D val="0"/>
            <c:spPr>
              <a:solidFill>
                <a:srgbClr val="DDE6F3"/>
              </a:solidFill>
              <a:ln>
                <a:solidFill>
                  <a:schemeClr val="bg1"/>
                </a:solidFill>
              </a:ln>
            </c:spPr>
            <c:extLst>
              <c:ext xmlns:c16="http://schemas.microsoft.com/office/drawing/2014/chart" uri="{C3380CC4-5D6E-409C-BE32-E72D297353CC}">
                <c16:uniqueId val="{00000003-19F3-48A4-BFC2-B81C50845E41}"/>
              </c:ext>
            </c:extLst>
          </c:dPt>
          <c:cat>
            <c:strRef>
              <c:f>Sheet1!$A$2:$A$3</c:f>
              <c:strCache>
                <c:ptCount val="2"/>
                <c:pt idx="0">
                  <c:v>第 1 四半期</c:v>
                </c:pt>
                <c:pt idx="1">
                  <c:v>第 2 四半期</c:v>
                </c:pt>
              </c:strCache>
            </c:strRef>
          </c:cat>
          <c:val>
            <c:numRef>
              <c:f>Sheet1!$B$2:$B$3</c:f>
              <c:numCache>
                <c:formatCode>General</c:formatCode>
                <c:ptCount val="2"/>
                <c:pt idx="0">
                  <c:v>3000</c:v>
                </c:pt>
                <c:pt idx="1">
                  <c:v>1000</c:v>
                </c:pt>
              </c:numCache>
            </c:numRef>
          </c:val>
          <c:extLst>
            <c:ext xmlns:c16="http://schemas.microsoft.com/office/drawing/2014/chart" uri="{C3380CC4-5D6E-409C-BE32-E72D297353CC}">
              <c16:uniqueId val="{00000004-19F3-48A4-BFC2-B81C50845E41}"/>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extLst>
      <a:ext uri="{909E8E84-426E-40DD-AFC4-6F175D3DCCD1}">
        <a14:hiddenFill xmlns:a14="http://schemas.microsoft.com/office/drawing/2010/main">
          <a:solidFill>
            <a:srgbClr val="A2BBDC"/>
          </a:solidFill>
        </a14:hiddenFill>
      </a:ext>
    </a:extLst>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882998171846435E-2"/>
          <c:y val="0.13412228796844181"/>
          <c:w val="0.93624314442413159"/>
          <c:h val="0.80473372781065089"/>
        </c:manualLayout>
      </c:layout>
      <c:scatterChart>
        <c:scatterStyle val="lineMarker"/>
        <c:varyColors val="0"/>
        <c:ser>
          <c:idx val="0"/>
          <c:order val="0"/>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Lbls>
            <c:dLbl>
              <c:idx val="0"/>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1FE-49CB-AAD9-1035AAE35DD4}"/>
                </c:ext>
              </c:extLst>
            </c:dLbl>
            <c:dLbl>
              <c:idx val="1"/>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1FE-49CB-AAD9-1035AAE35DD4}"/>
                </c:ext>
              </c:extLst>
            </c:dLbl>
            <c:dLbl>
              <c:idx val="2"/>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1FE-49CB-AAD9-1035AAE35DD4}"/>
                </c:ext>
              </c:extLst>
            </c:dLbl>
            <c:dLbl>
              <c:idx val="3"/>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1FE-49CB-AAD9-1035AAE35DD4}"/>
                </c:ext>
              </c:extLst>
            </c:dLbl>
            <c:dLbl>
              <c:idx val="4"/>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1FE-49CB-AAD9-1035AAE35DD4}"/>
                </c:ext>
              </c:extLst>
            </c:dLbl>
            <c:dLbl>
              <c:idx val="5"/>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1FE-49CB-AAD9-1035AAE35DD4}"/>
                </c:ext>
              </c:extLst>
            </c:dLbl>
            <c:dLbl>
              <c:idx val="6"/>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1FE-49CB-AAD9-1035AAE35DD4}"/>
                </c:ext>
              </c:extLst>
            </c:dLbl>
            <c:dLbl>
              <c:idx val="7"/>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1FE-49CB-AAD9-1035AAE35DD4}"/>
                </c:ext>
              </c:extLst>
            </c:dLbl>
            <c:dLbl>
              <c:idx val="8"/>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FE-49CB-AAD9-1035AAE35DD4}"/>
                </c:ext>
              </c:extLst>
            </c:dLbl>
            <c:dLbl>
              <c:idx val="9"/>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1FE-49CB-AAD9-1035AAE35DD4}"/>
                </c:ext>
              </c:extLst>
            </c:dLbl>
            <c:dLbl>
              <c:idx val="10"/>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1FE-49CB-AAD9-1035AAE35DD4}"/>
                </c:ext>
              </c:extLst>
            </c:dLbl>
            <c:dLbl>
              <c:idx val="11"/>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1FE-49CB-AAD9-1035AAE35DD4}"/>
                </c:ext>
              </c:extLst>
            </c:dLbl>
            <c:dLbl>
              <c:idx val="12"/>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1FE-49CB-AAD9-1035AAE35DD4}"/>
                </c:ext>
              </c:extLst>
            </c:dLbl>
            <c:dLbl>
              <c:idx val="13"/>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1FE-49CB-AAD9-1035AAE35DD4}"/>
                </c:ext>
              </c:extLst>
            </c:dLbl>
            <c:dLbl>
              <c:idx val="14"/>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1FE-49CB-AAD9-1035AAE35DD4}"/>
                </c:ext>
              </c:extLst>
            </c:dLbl>
            <c:dLbl>
              <c:idx val="15"/>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1FE-49CB-AAD9-1035AAE35DD4}"/>
                </c:ext>
              </c:extLst>
            </c:dLbl>
            <c:dLbl>
              <c:idx val="16"/>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1FE-49CB-AAD9-1035AAE35DD4}"/>
                </c:ext>
              </c:extLst>
            </c:dLbl>
            <c:dLbl>
              <c:idx val="17"/>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1FE-49CB-AAD9-1035AAE35DD4}"/>
                </c:ext>
              </c:extLst>
            </c:dLbl>
            <c:dLbl>
              <c:idx val="18"/>
              <c:layout>
                <c:manualLayout>
                  <c:x val="0"/>
                  <c:y val="-0.106508875739644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1FE-49CB-AAD9-1035AAE35D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Sheet1!$A$1:$S$1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Sheet1!$A$2:$S$2</c:f>
              <c:numCache>
                <c:formatCode>General</c:formatCode>
                <c:ptCount val="19"/>
                <c:pt idx="0">
                  <c:v>55.188346860000003</c:v>
                </c:pt>
                <c:pt idx="1">
                  <c:v>55.014724729999998</c:v>
                </c:pt>
                <c:pt idx="2">
                  <c:v>62.265102390000003</c:v>
                </c:pt>
                <c:pt idx="3">
                  <c:v>63.073963169999999</c:v>
                </c:pt>
                <c:pt idx="4">
                  <c:v>64.11597442999998</c:v>
                </c:pt>
                <c:pt idx="5">
                  <c:v>63.71009445</c:v>
                </c:pt>
                <c:pt idx="6">
                  <c:v>71.952461240000005</c:v>
                </c:pt>
                <c:pt idx="7">
                  <c:v>75.609985350000017</c:v>
                </c:pt>
                <c:pt idx="8">
                  <c:v>75.368812560000009</c:v>
                </c:pt>
                <c:pt idx="9">
                  <c:v>73.128738400000003</c:v>
                </c:pt>
                <c:pt idx="10">
                  <c:v>73.772499080000017</c:v>
                </c:pt>
                <c:pt idx="11">
                  <c:v>76.425842289999977</c:v>
                </c:pt>
                <c:pt idx="12">
                  <c:v>76.079635620000005</c:v>
                </c:pt>
                <c:pt idx="13">
                  <c:v>75.952766420000003</c:v>
                </c:pt>
                <c:pt idx="14">
                  <c:v>75.683952329999997</c:v>
                </c:pt>
                <c:pt idx="15">
                  <c:v>74.939613340000022</c:v>
                </c:pt>
                <c:pt idx="16">
                  <c:v>75.953750610000014</c:v>
                </c:pt>
                <c:pt idx="17">
                  <c:v>76.58328247</c:v>
                </c:pt>
                <c:pt idx="18">
                  <c:v>76.272621149999992</c:v>
                </c:pt>
              </c:numCache>
            </c:numRef>
          </c:yVal>
          <c:smooth val="0"/>
          <c:extLst>
            <c:ext xmlns:c16="http://schemas.microsoft.com/office/drawing/2014/chart" uri="{C3380CC4-5D6E-409C-BE32-E72D297353CC}">
              <c16:uniqueId val="{00000013-61FE-49CB-AAD9-1035AAE35DD4}"/>
            </c:ext>
          </c:extLst>
        </c:ser>
        <c:dLbls>
          <c:showLegendKey val="0"/>
          <c:showVal val="0"/>
          <c:showCatName val="0"/>
          <c:showSerName val="0"/>
          <c:showPercent val="0"/>
          <c:showBubbleSize val="0"/>
        </c:dLbls>
        <c:axId val="375571088"/>
        <c:axId val="1"/>
      </c:scatterChart>
      <c:valAx>
        <c:axId val="375571088"/>
        <c:scaling>
          <c:orientation val="minMax"/>
          <c:max val="2018.5"/>
          <c:min val="1999.5"/>
        </c:scaling>
        <c:delete val="0"/>
        <c:axPos val="b"/>
        <c:majorGridlines>
          <c:spPr>
            <a:ln>
              <a:noFill/>
            </a:ln>
          </c:spPr>
        </c:majorGridlines>
        <c:numFmt formatCode="General" sourceLinked="1"/>
        <c:majorTickMark val="none"/>
        <c:minorTickMark val="none"/>
        <c:tickLblPos val="none"/>
        <c:spPr>
          <a:ln w="9525" cap="flat" algn="ctr">
            <a:solidFill>
              <a:schemeClr val="bg1"/>
            </a:solidFill>
            <a:prstDash val="solid"/>
          </a:ln>
        </c:spPr>
        <c:crossAx val="1"/>
        <c:crosses val="min"/>
        <c:crossBetween val="midCat"/>
      </c:valAx>
      <c:valAx>
        <c:axId val="1"/>
        <c:scaling>
          <c:orientation val="minMax"/>
          <c:max val="80"/>
          <c:min val="0"/>
        </c:scaling>
        <c:delete val="0"/>
        <c:axPos val="r"/>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75571088"/>
        <c:crosses val="max"/>
        <c:crossBetween val="midCat"/>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12217194570133E-2"/>
          <c:y val="6.5887353878852278E-2"/>
          <c:w val="0.92692307692307696"/>
          <c:h val="0.86822529224229539"/>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C4-4155-A019-BA0A109F7AC6}"/>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9C4-4155-A019-BA0A109F7AC6}"/>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9C4-4155-A019-BA0A109F7AC6}"/>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9C4-4155-A019-BA0A109F7AC6}"/>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9C4-4155-A019-BA0A109F7AC6}"/>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9C4-4155-A019-BA0A109F7AC6}"/>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9C4-4155-A019-BA0A109F7AC6}"/>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9C4-4155-A019-BA0A109F7A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34.362998960000006</c:v>
                </c:pt>
                <c:pt idx="1">
                  <c:v>31.520496369999996</c:v>
                </c:pt>
                <c:pt idx="2">
                  <c:v>43.524623869999992</c:v>
                </c:pt>
                <c:pt idx="3">
                  <c:v>48.257324220000001</c:v>
                </c:pt>
                <c:pt idx="4">
                  <c:v>53.536521910000012</c:v>
                </c:pt>
                <c:pt idx="5">
                  <c:v>58.259216309999999</c:v>
                </c:pt>
                <c:pt idx="6">
                  <c:v>75.151473999999993</c:v>
                </c:pt>
                <c:pt idx="7">
                  <c:v>95.910942080000012</c:v>
                </c:pt>
                <c:pt idx="8">
                  <c:v>114.18923187000003</c:v>
                </c:pt>
                <c:pt idx="9">
                  <c:v>111.51077271</c:v>
                </c:pt>
                <c:pt idx="10">
                  <c:v>126.95728302000002</c:v>
                </c:pt>
                <c:pt idx="11">
                  <c:v>149.77378844999998</c:v>
                </c:pt>
                <c:pt idx="12">
                  <c:v>157.07769775</c:v>
                </c:pt>
                <c:pt idx="13">
                  <c:v>161.77828979</c:v>
                </c:pt>
                <c:pt idx="14">
                  <c:v>165.97167968999997</c:v>
                </c:pt>
                <c:pt idx="15">
                  <c:v>160.52558899000002</c:v>
                </c:pt>
                <c:pt idx="16">
                  <c:v>170.89178467000002</c:v>
                </c:pt>
                <c:pt idx="17">
                  <c:v>193.04968262000003</c:v>
                </c:pt>
                <c:pt idx="18">
                  <c:v>210.44873046999996</c:v>
                </c:pt>
              </c:numCache>
            </c:numRef>
          </c:val>
          <c:extLst>
            <c:ext xmlns:c16="http://schemas.microsoft.com/office/drawing/2014/chart" uri="{C3380CC4-5D6E-409C-BE32-E72D297353CC}">
              <c16:uniqueId val="{00000008-49C4-4155-A019-BA0A109F7AC6}"/>
            </c:ext>
          </c:extLst>
        </c:ser>
        <c:ser>
          <c:idx val="1"/>
          <c:order val="1"/>
          <c:spPr>
            <a:solidFill>
              <a:srgbClr val="C0E6F4"/>
            </a:solidFill>
            <a:ln w="9525" cap="flat" algn="ctr">
              <a:solidFill>
                <a:srgbClr val="808080"/>
              </a:solidFill>
              <a:prstDash val="solid"/>
            </a:ln>
          </c:spPr>
          <c:invertIfNegative val="0"/>
          <c:dLbls>
            <c:dLbl>
              <c:idx val="0"/>
              <c:layout>
                <c:manualLayout>
                  <c:x val="0"/>
                  <c:y val="-0.1083953241232731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9C4-4155-A019-BA0A109F7AC6}"/>
                </c:ext>
              </c:extLst>
            </c:dLbl>
            <c:dLbl>
              <c:idx val="1"/>
              <c:layout>
                <c:manualLayout>
                  <c:x val="0"/>
                  <c:y val="-0.1052072263549415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9C4-4155-A019-BA0A109F7AC6}"/>
                </c:ext>
              </c:extLst>
            </c:dLbl>
            <c:dLbl>
              <c:idx val="4"/>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9C4-4155-A019-BA0A109F7AC6}"/>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9C4-4155-A019-BA0A109F7AC6}"/>
                </c:ext>
              </c:extLst>
            </c:dLbl>
            <c:dLbl>
              <c:idx val="7"/>
              <c:layout>
                <c:manualLayout>
                  <c:x val="0"/>
                  <c:y val="-1.0626992561105207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9C4-4155-A019-BA0A109F7AC6}"/>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9C4-4155-A019-BA0A109F7AC6}"/>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9C4-4155-A019-BA0A109F7AC6}"/>
                </c:ext>
              </c:extLst>
            </c:dLbl>
            <c:dLbl>
              <c:idx val="10"/>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9C4-4155-A019-BA0A109F7AC6}"/>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9C4-4155-A019-BA0A109F7AC6}"/>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9C4-4155-A019-BA0A109F7AC6}"/>
                </c:ext>
              </c:extLst>
            </c:dLbl>
            <c:dLbl>
              <c:idx val="13"/>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9C4-4155-A019-BA0A109F7AC6}"/>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9C4-4155-A019-BA0A109F7AC6}"/>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9C4-4155-A019-BA0A109F7AC6}"/>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9C4-4155-A019-BA0A109F7AC6}"/>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9C4-4155-A019-BA0A109F7AC6}"/>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9C4-4155-A019-BA0A109F7A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Sheet1!$A$2:$S$2</c:f>
              <c:numCache>
                <c:formatCode>General</c:formatCode>
                <c:ptCount val="19"/>
                <c:pt idx="0">
                  <c:v>27.901950839999984</c:v>
                </c:pt>
                <c:pt idx="1">
                  <c:v>25.774162290000007</c:v>
                </c:pt>
                <c:pt idx="2">
                  <c:v>26.377498629999998</c:v>
                </c:pt>
                <c:pt idx="3">
                  <c:v>28.251785279999993</c:v>
                </c:pt>
                <c:pt idx="4">
                  <c:v>29.962989809999975</c:v>
                </c:pt>
                <c:pt idx="5">
                  <c:v>33.185043329999985</c:v>
                </c:pt>
                <c:pt idx="6">
                  <c:v>29.294540400000017</c:v>
                </c:pt>
                <c:pt idx="7">
                  <c:v>30.938613889999971</c:v>
                </c:pt>
                <c:pt idx="8">
                  <c:v>37.318031309999995</c:v>
                </c:pt>
                <c:pt idx="9">
                  <c:v>40.974792479999991</c:v>
                </c:pt>
                <c:pt idx="10">
                  <c:v>45.135688779999995</c:v>
                </c:pt>
                <c:pt idx="11">
                  <c:v>46.198944089999998</c:v>
                </c:pt>
                <c:pt idx="12">
                  <c:v>49.387130740000003</c:v>
                </c:pt>
                <c:pt idx="13">
                  <c:v>51.220260630000041</c:v>
                </c:pt>
                <c:pt idx="14">
                  <c:v>53.324050900000032</c:v>
                </c:pt>
                <c:pt idx="15">
                  <c:v>53.680984500000022</c:v>
                </c:pt>
                <c:pt idx="16">
                  <c:v>54.102737419999983</c:v>
                </c:pt>
                <c:pt idx="17">
                  <c:v>59.028381339999981</c:v>
                </c:pt>
                <c:pt idx="18">
                  <c:v>65.467773440000002</c:v>
                </c:pt>
              </c:numCache>
            </c:numRef>
          </c:val>
          <c:extLst>
            <c:ext xmlns:c16="http://schemas.microsoft.com/office/drawing/2014/chart" uri="{C3380CC4-5D6E-409C-BE32-E72D297353CC}">
              <c16:uniqueId val="{00000019-49C4-4155-A019-BA0A109F7AC6}"/>
            </c:ext>
          </c:extLst>
        </c:ser>
        <c:dLbls>
          <c:showLegendKey val="0"/>
          <c:showVal val="0"/>
          <c:showCatName val="0"/>
          <c:showSerName val="0"/>
          <c:showPercent val="0"/>
          <c:showBubbleSize val="0"/>
        </c:dLbls>
        <c:gapWidth val="60"/>
        <c:overlap val="100"/>
        <c:axId val="375556112"/>
        <c:axId val="1"/>
      </c:barChart>
      <c:catAx>
        <c:axId val="37555611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75556112"/>
        <c:crosses val="min"/>
        <c:crossBetween val="between"/>
        <c:majorUnit val="5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12217194570133E-2"/>
          <c:y val="7.9691516709511565E-2"/>
          <c:w val="0.92692307692307696"/>
          <c:h val="0.84061696658097684"/>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36-429C-8AED-08AFC906DCB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36-429C-8AED-08AFC906DCB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36-429C-8AED-08AFC906DCB9}"/>
                </c:ext>
              </c:extLst>
            </c:dLbl>
            <c:dLbl>
              <c:idx val="5"/>
              <c:layout>
                <c:manualLayout>
                  <c:x val="0"/>
                  <c:y val="-1.2853470437017994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536-429C-8AED-08AFC906DCB9}"/>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536-429C-8AED-08AFC906DCB9}"/>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536-429C-8AED-08AFC906DCB9}"/>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536-429C-8AED-08AFC906DCB9}"/>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536-429C-8AED-08AFC906DCB9}"/>
                </c:ext>
              </c:extLst>
            </c:dLbl>
            <c:dLbl>
              <c:idx val="10"/>
              <c:layout>
                <c:manualLayout>
                  <c:x val="0"/>
                  <c:y val="-1.2853470437017994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536-429C-8AED-08AFC906DC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21.632414962066537</c:v>
                </c:pt>
                <c:pt idx="1">
                  <c:v>20.027872119323582</c:v>
                </c:pt>
                <c:pt idx="2">
                  <c:v>27.885829286282714</c:v>
                </c:pt>
                <c:pt idx="3">
                  <c:v>31.15004082566713</c:v>
                </c:pt>
                <c:pt idx="4">
                  <c:v>34.796223073699949</c:v>
                </c:pt>
                <c:pt idx="5">
                  <c:v>38.110964731468677</c:v>
                </c:pt>
                <c:pt idx="6">
                  <c:v>49.459092224426534</c:v>
                </c:pt>
                <c:pt idx="7">
                  <c:v>63.475840263462388</c:v>
                </c:pt>
                <c:pt idx="8">
                  <c:v>75.971215184684155</c:v>
                </c:pt>
                <c:pt idx="9">
                  <c:v>74.563724565670313</c:v>
                </c:pt>
                <c:pt idx="10">
                  <c:v>85.308982373863685</c:v>
                </c:pt>
                <c:pt idx="11">
                  <c:v>101.12485747400967</c:v>
                </c:pt>
                <c:pt idx="12">
                  <c:v>106.55516460124299</c:v>
                </c:pt>
                <c:pt idx="13">
                  <c:v>110.24303501059238</c:v>
                </c:pt>
                <c:pt idx="14">
                  <c:v>113.58893702266136</c:v>
                </c:pt>
                <c:pt idx="15">
                  <c:v>110.30436646402413</c:v>
                </c:pt>
                <c:pt idx="16">
                  <c:v>117.8662949028792</c:v>
                </c:pt>
                <c:pt idx="17">
                  <c:v>133.60930957707308</c:v>
                </c:pt>
                <c:pt idx="18">
                  <c:v>146.11129762138873</c:v>
                </c:pt>
              </c:numCache>
            </c:numRef>
          </c:val>
          <c:extLst>
            <c:ext xmlns:c16="http://schemas.microsoft.com/office/drawing/2014/chart" uri="{C3380CC4-5D6E-409C-BE32-E72D297353CC}">
              <c16:uniqueId val="{00000009-6536-429C-8AED-08AFC906DCB9}"/>
            </c:ext>
          </c:extLst>
        </c:ser>
        <c:ser>
          <c:idx val="1"/>
          <c:order val="1"/>
          <c:spPr>
            <a:solidFill>
              <a:srgbClr val="C0E6F4"/>
            </a:solidFill>
            <a:ln w="9525" cap="flat" algn="ctr">
              <a:solidFill>
                <a:srgbClr val="808080"/>
              </a:solidFill>
              <a:prstDash val="solid"/>
            </a:ln>
          </c:spPr>
          <c:invertIfNegative val="0"/>
          <c:dLbls>
            <c:dLbl>
              <c:idx val="0"/>
              <c:layout>
                <c:manualLayout>
                  <c:x val="0"/>
                  <c:y val="-0.119537275064267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536-429C-8AED-08AFC906DCB9}"/>
                </c:ext>
              </c:extLst>
            </c:dLbl>
            <c:dLbl>
              <c:idx val="1"/>
              <c:layout>
                <c:manualLayout>
                  <c:x val="0"/>
                  <c:y val="-0.116966580976863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536-429C-8AED-08AFC906DCB9}"/>
                </c:ext>
              </c:extLst>
            </c:dLbl>
            <c:dLbl>
              <c:idx val="2"/>
              <c:layout>
                <c:manualLayout>
                  <c:x val="0"/>
                  <c:y val="-0.116966580976863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536-429C-8AED-08AFC906DCB9}"/>
                </c:ext>
              </c:extLst>
            </c:dLbl>
            <c:dLbl>
              <c:idx val="3"/>
              <c:layout>
                <c:manualLayout>
                  <c:x val="0"/>
                  <c:y val="-0.11953727506426735"/>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536-429C-8AED-08AFC906DCB9}"/>
                </c:ext>
              </c:extLst>
            </c:dLbl>
            <c:dLbl>
              <c:idx val="9"/>
              <c:layout>
                <c:manualLayout>
                  <c:x val="0"/>
                  <c:y val="-1.2853470437017994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536-429C-8AED-08AFC906DCB9}"/>
                </c:ext>
              </c:extLst>
            </c:dLbl>
            <c:dLbl>
              <c:idx val="10"/>
              <c:layout>
                <c:manualLayout>
                  <c:x val="0"/>
                  <c:y val="-1.2853470437017994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536-429C-8AED-08AFC906DCB9}"/>
                </c:ext>
              </c:extLst>
            </c:dLbl>
            <c:dLbl>
              <c:idx val="11"/>
              <c:layout>
                <c:manualLayout>
                  <c:x val="0"/>
                  <c:y val="-1.2853470437017994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536-429C-8AED-08AFC906DCB9}"/>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536-429C-8AED-08AFC906DCB9}"/>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536-429C-8AED-08AFC906DCB9}"/>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536-429C-8AED-08AFC906DCB9}"/>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536-429C-8AED-08AFC906DCB9}"/>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536-429C-8AED-08AFC906DCB9}"/>
                </c:ext>
              </c:extLst>
            </c:dLbl>
            <c:dLbl>
              <c:idx val="17"/>
              <c:layout>
                <c:manualLayout>
                  <c:x val="0"/>
                  <c:y val="-1.2853470437017994E-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536-429C-8AED-08AFC906DCB9}"/>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536-429C-8AED-08AFC906DC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Sheet1!$A$2:$S$2</c:f>
              <c:numCache>
                <c:formatCode>General</c:formatCode>
                <c:ptCount val="19"/>
                <c:pt idx="0">
                  <c:v>17.565017454133464</c:v>
                </c:pt>
                <c:pt idx="1">
                  <c:v>16.376694508276415</c:v>
                </c:pt>
                <c:pt idx="2">
                  <c:v>16.899818236817282</c:v>
                </c:pt>
                <c:pt idx="3">
                  <c:v>18.236487719732867</c:v>
                </c:pt>
                <c:pt idx="4">
                  <c:v>19.474531419300057</c:v>
                </c:pt>
                <c:pt idx="5">
                  <c:v>21.708385813331333</c:v>
                </c:pt>
                <c:pt idx="6">
                  <c:v>19.279476786373472</c:v>
                </c:pt>
                <c:pt idx="7">
                  <c:v>20.475822958837625</c:v>
                </c:pt>
                <c:pt idx="8">
                  <c:v>24.828057888915865</c:v>
                </c:pt>
                <c:pt idx="9">
                  <c:v>27.398549359829687</c:v>
                </c:pt>
                <c:pt idx="10">
                  <c:v>30.328936142836326</c:v>
                </c:pt>
                <c:pt idx="11">
                  <c:v>31.192765000190349</c:v>
                </c:pt>
                <c:pt idx="12">
                  <c:v>33.50224200025697</c:v>
                </c:pt>
                <c:pt idx="13">
                  <c:v>34.903797957907628</c:v>
                </c:pt>
                <c:pt idx="14">
                  <c:v>36.494315140738649</c:v>
                </c:pt>
                <c:pt idx="15">
                  <c:v>36.886633793175889</c:v>
                </c:pt>
                <c:pt idx="16">
                  <c:v>37.315370197620794</c:v>
                </c:pt>
                <c:pt idx="17">
                  <c:v>40.853452096026956</c:v>
                </c:pt>
                <c:pt idx="18">
                  <c:v>45.45324469851127</c:v>
                </c:pt>
              </c:numCache>
            </c:numRef>
          </c:val>
          <c:extLst>
            <c:ext xmlns:c16="http://schemas.microsoft.com/office/drawing/2014/chart" uri="{C3380CC4-5D6E-409C-BE32-E72D297353CC}">
              <c16:uniqueId val="{00000018-6536-429C-8AED-08AFC906DCB9}"/>
            </c:ext>
          </c:extLst>
        </c:ser>
        <c:dLbls>
          <c:showLegendKey val="0"/>
          <c:showVal val="0"/>
          <c:showCatName val="0"/>
          <c:showSerName val="0"/>
          <c:showPercent val="0"/>
          <c:showBubbleSize val="0"/>
        </c:dLbls>
        <c:gapWidth val="60"/>
        <c:overlap val="100"/>
        <c:axId val="375583152"/>
        <c:axId val="1"/>
      </c:barChart>
      <c:catAx>
        <c:axId val="37558315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75583152"/>
        <c:crosses val="min"/>
        <c:crossBetween val="between"/>
        <c:majorUnit val="5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a:noFill/>
              </a:ln>
            </c:spPr>
            <c:extLst>
              <c:ext xmlns:c16="http://schemas.microsoft.com/office/drawing/2014/chart" uri="{C3380CC4-5D6E-409C-BE32-E72D297353CC}">
                <c16:uniqueId val="{00000000-6CAB-47D3-BDB9-FA9DC55F2819}"/>
              </c:ext>
            </c:extLst>
          </c:dPt>
          <c:dPt>
            <c:idx val="1"/>
            <c:bubble3D val="0"/>
            <c:spPr>
              <a:solidFill>
                <a:srgbClr val="80CCE8"/>
              </a:solidFill>
              <a:ln>
                <a:noFill/>
              </a:ln>
            </c:spPr>
            <c:extLst>
              <c:ext xmlns:c16="http://schemas.microsoft.com/office/drawing/2014/chart" uri="{C3380CC4-5D6E-409C-BE32-E72D297353CC}">
                <c16:uniqueId val="{00000001-6CAB-47D3-BDB9-FA9DC55F2819}"/>
              </c:ext>
            </c:extLst>
          </c:dPt>
          <c:dPt>
            <c:idx val="2"/>
            <c:bubble3D val="0"/>
            <c:spPr>
              <a:solidFill>
                <a:srgbClr val="C0E6F4"/>
              </a:solidFill>
              <a:ln>
                <a:noFill/>
              </a:ln>
            </c:spPr>
            <c:extLst>
              <c:ext xmlns:c16="http://schemas.microsoft.com/office/drawing/2014/chart" uri="{C3380CC4-5D6E-409C-BE32-E72D297353CC}">
                <c16:uniqueId val="{00000002-6CAB-47D3-BDB9-FA9DC55F2819}"/>
              </c:ext>
            </c:extLst>
          </c:dPt>
          <c:dLbls>
            <c:dLbl>
              <c:idx val="0"/>
              <c:layout>
                <c:manualLayout>
                  <c:x val="5.1593959731543626E-2"/>
                  <c:y val="3.8225255972696243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AB-47D3-BDB9-FA9DC55F2819}"/>
                </c:ext>
              </c:extLst>
            </c:dLbl>
            <c:dLbl>
              <c:idx val="1"/>
              <c:layout>
                <c:manualLayout>
                  <c:x val="-5.9563758389261742E-2"/>
                  <c:y val="9.5563139931740607E-3"/>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AB-47D3-BDB9-FA9DC55F2819}"/>
                </c:ext>
              </c:extLst>
            </c:dLbl>
            <c:dLbl>
              <c:idx val="2"/>
              <c:layout>
                <c:manualLayout>
                  <c:x val="-3.4815436241610737E-2"/>
                  <c:y val="-9.6928327645051188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AB-47D3-BDB9-FA9DC55F28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63.775999999999996</c:v>
                </c:pt>
                <c:pt idx="1">
                  <c:v>19.275100000000002</c:v>
                </c:pt>
                <c:pt idx="2">
                  <c:v>16.948900000000002</c:v>
                </c:pt>
              </c:numCache>
            </c:numRef>
          </c:val>
          <c:extLst>
            <c:ext xmlns:c16="http://schemas.microsoft.com/office/drawing/2014/chart" uri="{C3380CC4-5D6E-409C-BE32-E72D297353CC}">
              <c16:uniqueId val="{00000003-6CAB-47D3-BDB9-FA9DC55F281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a:noFill/>
              </a:ln>
            </c:spPr>
            <c:extLst>
              <c:ext xmlns:c16="http://schemas.microsoft.com/office/drawing/2014/chart" uri="{C3380CC4-5D6E-409C-BE32-E72D297353CC}">
                <c16:uniqueId val="{00000000-8C53-4A62-B496-688736BC891E}"/>
              </c:ext>
            </c:extLst>
          </c:dPt>
          <c:dPt>
            <c:idx val="1"/>
            <c:bubble3D val="0"/>
            <c:spPr>
              <a:solidFill>
                <a:srgbClr val="80CCE8"/>
              </a:solidFill>
              <a:ln>
                <a:noFill/>
              </a:ln>
            </c:spPr>
            <c:extLst>
              <c:ext xmlns:c16="http://schemas.microsoft.com/office/drawing/2014/chart" uri="{C3380CC4-5D6E-409C-BE32-E72D297353CC}">
                <c16:uniqueId val="{00000001-8C53-4A62-B496-688736BC891E}"/>
              </c:ext>
            </c:extLst>
          </c:dPt>
          <c:dPt>
            <c:idx val="2"/>
            <c:bubble3D val="0"/>
            <c:spPr>
              <a:solidFill>
                <a:srgbClr val="C0E6F4"/>
              </a:solidFill>
              <a:ln>
                <a:noFill/>
              </a:ln>
            </c:spPr>
            <c:extLst>
              <c:ext xmlns:c16="http://schemas.microsoft.com/office/drawing/2014/chart" uri="{C3380CC4-5D6E-409C-BE32-E72D297353CC}">
                <c16:uniqueId val="{00000002-8C53-4A62-B496-688736BC891E}"/>
              </c:ext>
            </c:extLst>
          </c:dPt>
          <c:dLbls>
            <c:dLbl>
              <c:idx val="0"/>
              <c:layout>
                <c:manualLayout>
                  <c:x val="4.2365771812080538E-2"/>
                  <c:y val="7.4402730375426621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C53-4A62-B496-688736BC891E}"/>
                </c:ext>
              </c:extLst>
            </c:dLbl>
            <c:dLbl>
              <c:idx val="1"/>
              <c:layout>
                <c:manualLayout>
                  <c:x val="-4.9916107382550333E-2"/>
                  <c:y val="-4.709897610921502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C53-4A62-B496-688736BC891E}"/>
                </c:ext>
              </c:extLst>
            </c:dLbl>
            <c:dLbl>
              <c:idx val="2"/>
              <c:layout>
                <c:manualLayout>
                  <c:x val="-2.6006711409395974E-2"/>
                  <c:y val="-0.13378839590443686"/>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C53-4A62-B496-688736BC89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76.310804192092235</c:v>
                </c:pt>
                <c:pt idx="1">
                  <c:v>14.057102863755761</c:v>
                </c:pt>
                <c:pt idx="2">
                  <c:v>9.6320929441520065</c:v>
                </c:pt>
              </c:numCache>
            </c:numRef>
          </c:val>
          <c:extLst>
            <c:ext xmlns:c16="http://schemas.microsoft.com/office/drawing/2014/chart" uri="{C3380CC4-5D6E-409C-BE32-E72D297353CC}">
              <c16:uniqueId val="{00000003-8C53-4A62-B496-688736BC891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759167492566897E-2"/>
          <c:y val="5.2899287894201424E-2"/>
          <c:w val="0.94631648496861576"/>
          <c:h val="0.79755849440488302"/>
        </c:manualLayout>
      </c:layout>
      <c:barChart>
        <c:barDir val="bar"/>
        <c:grouping val="stacked"/>
        <c:varyColors val="0"/>
        <c:ser>
          <c:idx val="0"/>
          <c:order val="0"/>
          <c:spPr>
            <a:solidFill>
              <a:srgbClr val="1F497D"/>
            </a:solidFill>
            <a:ln w="9525" cap="flat" algn="ctr">
              <a:solidFill>
                <a:schemeClr val="bg1"/>
              </a:solidFill>
              <a:prstDash val="solid"/>
            </a:ln>
          </c:spPr>
          <c:invertIfNegative val="0"/>
          <c:val>
            <c:numRef>
              <c:f>Sheet1!$A$1</c:f>
              <c:numCache>
                <c:formatCode>General</c:formatCode>
                <c:ptCount val="1"/>
                <c:pt idx="0">
                  <c:v>21.9559</c:v>
                </c:pt>
              </c:numCache>
            </c:numRef>
          </c:val>
          <c:extLst>
            <c:ext xmlns:c16="http://schemas.microsoft.com/office/drawing/2014/chart" uri="{C3380CC4-5D6E-409C-BE32-E72D297353CC}">
              <c16:uniqueId val="{00000000-024D-413B-B469-32811010393C}"/>
            </c:ext>
          </c:extLst>
        </c:ser>
        <c:ser>
          <c:idx val="1"/>
          <c:order val="1"/>
          <c:spPr>
            <a:solidFill>
              <a:srgbClr val="1F497D"/>
            </a:solidFill>
            <a:ln w="9525" cap="flat" algn="ctr">
              <a:solidFill>
                <a:schemeClr val="bg1"/>
              </a:solidFill>
              <a:prstDash val="solid"/>
            </a:ln>
          </c:spPr>
          <c:invertIfNegative val="0"/>
          <c:val>
            <c:numRef>
              <c:f>Sheet1!$A$2</c:f>
              <c:numCache>
                <c:formatCode>General</c:formatCode>
                <c:ptCount val="1"/>
                <c:pt idx="0">
                  <c:v>21.954699999999999</c:v>
                </c:pt>
              </c:numCache>
            </c:numRef>
          </c:val>
          <c:extLst>
            <c:ext xmlns:c16="http://schemas.microsoft.com/office/drawing/2014/chart" uri="{C3380CC4-5D6E-409C-BE32-E72D297353CC}">
              <c16:uniqueId val="{00000001-024D-413B-B469-32811010393C}"/>
            </c:ext>
          </c:extLst>
        </c:ser>
        <c:ser>
          <c:idx val="2"/>
          <c:order val="2"/>
          <c:spPr>
            <a:solidFill>
              <a:srgbClr val="1F497D"/>
            </a:solidFill>
            <a:ln w="9525" cap="flat" algn="ctr">
              <a:solidFill>
                <a:schemeClr val="bg1"/>
              </a:solidFill>
              <a:prstDash val="solid"/>
            </a:ln>
          </c:spPr>
          <c:invertIfNegative val="0"/>
          <c:val>
            <c:numRef>
              <c:f>Sheet1!$A$3</c:f>
              <c:numCache>
                <c:formatCode>General</c:formatCode>
                <c:ptCount val="1"/>
                <c:pt idx="0">
                  <c:v>7.8690000000000033</c:v>
                </c:pt>
              </c:numCache>
            </c:numRef>
          </c:val>
          <c:extLst>
            <c:ext xmlns:c16="http://schemas.microsoft.com/office/drawing/2014/chart" uri="{C3380CC4-5D6E-409C-BE32-E72D297353CC}">
              <c16:uniqueId val="{00000002-024D-413B-B469-32811010393C}"/>
            </c:ext>
          </c:extLst>
        </c:ser>
        <c:ser>
          <c:idx val="3"/>
          <c:order val="3"/>
          <c:spPr>
            <a:solidFill>
              <a:srgbClr val="1F497D"/>
            </a:solidFill>
            <a:ln w="9525" cap="flat" algn="ctr">
              <a:solidFill>
                <a:schemeClr val="bg1"/>
              </a:solidFill>
              <a:prstDash val="solid"/>
            </a:ln>
          </c:spPr>
          <c:invertIfNegative val="0"/>
          <c:val>
            <c:numRef>
              <c:f>Sheet1!$A$4</c:f>
              <c:numCache>
                <c:formatCode>General</c:formatCode>
                <c:ptCount val="1"/>
                <c:pt idx="0">
                  <c:v>7.8173000000000048</c:v>
                </c:pt>
              </c:numCache>
            </c:numRef>
          </c:val>
          <c:extLst>
            <c:ext xmlns:c16="http://schemas.microsoft.com/office/drawing/2014/chart" uri="{C3380CC4-5D6E-409C-BE32-E72D297353CC}">
              <c16:uniqueId val="{00000003-024D-413B-B469-32811010393C}"/>
            </c:ext>
          </c:extLst>
        </c:ser>
        <c:ser>
          <c:idx val="4"/>
          <c:order val="4"/>
          <c:spPr>
            <a:solidFill>
              <a:srgbClr val="1F497D"/>
            </a:solidFill>
            <a:ln w="9525" cap="flat" algn="ctr">
              <a:solidFill>
                <a:schemeClr val="bg1"/>
              </a:solidFill>
              <a:prstDash val="solid"/>
            </a:ln>
          </c:spPr>
          <c:invertIfNegative val="0"/>
          <c:val>
            <c:numRef>
              <c:f>Sheet1!$A$5</c:f>
              <c:numCache>
                <c:formatCode>General</c:formatCode>
                <c:ptCount val="1"/>
                <c:pt idx="0">
                  <c:v>5.8347000000000033</c:v>
                </c:pt>
              </c:numCache>
            </c:numRef>
          </c:val>
          <c:extLst>
            <c:ext xmlns:c16="http://schemas.microsoft.com/office/drawing/2014/chart" uri="{C3380CC4-5D6E-409C-BE32-E72D297353CC}">
              <c16:uniqueId val="{00000004-024D-413B-B469-32811010393C}"/>
            </c:ext>
          </c:extLst>
        </c:ser>
        <c:ser>
          <c:idx val="5"/>
          <c:order val="5"/>
          <c:spPr>
            <a:solidFill>
              <a:srgbClr val="1F497D"/>
            </a:solidFill>
            <a:ln w="9525" cap="flat" algn="ctr">
              <a:solidFill>
                <a:schemeClr val="bg1"/>
              </a:solidFill>
              <a:prstDash val="solid"/>
            </a:ln>
          </c:spPr>
          <c:invertIfNegative val="0"/>
          <c:val>
            <c:numRef>
              <c:f>Sheet1!$A$6</c:f>
              <c:numCache>
                <c:formatCode>General</c:formatCode>
                <c:ptCount val="1"/>
                <c:pt idx="0">
                  <c:v>4.2403999999999993</c:v>
                </c:pt>
              </c:numCache>
            </c:numRef>
          </c:val>
          <c:extLst>
            <c:ext xmlns:c16="http://schemas.microsoft.com/office/drawing/2014/chart" uri="{C3380CC4-5D6E-409C-BE32-E72D297353CC}">
              <c16:uniqueId val="{00000005-024D-413B-B469-32811010393C}"/>
            </c:ext>
          </c:extLst>
        </c:ser>
        <c:ser>
          <c:idx val="6"/>
          <c:order val="6"/>
          <c:spPr>
            <a:solidFill>
              <a:srgbClr val="1F497D"/>
            </a:solidFill>
            <a:ln w="9525" cap="flat" algn="ctr">
              <a:solidFill>
                <a:schemeClr val="bg1"/>
              </a:solidFill>
              <a:prstDash val="solid"/>
            </a:ln>
          </c:spPr>
          <c:invertIfNegative val="0"/>
          <c:val>
            <c:numRef>
              <c:f>Sheet1!$A$7</c:f>
              <c:numCache>
                <c:formatCode>General</c:formatCode>
                <c:ptCount val="1"/>
                <c:pt idx="0">
                  <c:v>2.3472000000000048</c:v>
                </c:pt>
              </c:numCache>
            </c:numRef>
          </c:val>
          <c:extLst>
            <c:ext xmlns:c16="http://schemas.microsoft.com/office/drawing/2014/chart" uri="{C3380CC4-5D6E-409C-BE32-E72D297353CC}">
              <c16:uniqueId val="{00000006-024D-413B-B469-32811010393C}"/>
            </c:ext>
          </c:extLst>
        </c:ser>
        <c:ser>
          <c:idx val="7"/>
          <c:order val="7"/>
          <c:spPr>
            <a:solidFill>
              <a:srgbClr val="1F497D"/>
            </a:solidFill>
            <a:ln w="9525" cap="flat" algn="ctr">
              <a:solidFill>
                <a:schemeClr val="bg1"/>
              </a:solidFill>
              <a:prstDash val="solid"/>
            </a:ln>
          </c:spPr>
          <c:invertIfNegative val="0"/>
          <c:val>
            <c:numRef>
              <c:f>Sheet1!$A$8</c:f>
              <c:numCache>
                <c:formatCode>General</c:formatCode>
                <c:ptCount val="1"/>
                <c:pt idx="0">
                  <c:v>0.66829999999999945</c:v>
                </c:pt>
              </c:numCache>
            </c:numRef>
          </c:val>
          <c:extLst>
            <c:ext xmlns:c16="http://schemas.microsoft.com/office/drawing/2014/chart" uri="{C3380CC4-5D6E-409C-BE32-E72D297353CC}">
              <c16:uniqueId val="{00000007-024D-413B-B469-32811010393C}"/>
            </c:ext>
          </c:extLst>
        </c:ser>
        <c:ser>
          <c:idx val="8"/>
          <c:order val="8"/>
          <c:spPr>
            <a:solidFill>
              <a:srgbClr val="1F497D"/>
            </a:solidFill>
            <a:ln w="9525" cap="flat" algn="ctr">
              <a:solidFill>
                <a:schemeClr val="bg1"/>
              </a:solidFill>
              <a:prstDash val="solid"/>
            </a:ln>
          </c:spPr>
          <c:invertIfNegative val="0"/>
          <c:val>
            <c:numRef>
              <c:f>Sheet1!$A$9</c:f>
              <c:numCache>
                <c:formatCode>General</c:formatCode>
                <c:ptCount val="1"/>
                <c:pt idx="0">
                  <c:v>0.64779999999999838</c:v>
                </c:pt>
              </c:numCache>
            </c:numRef>
          </c:val>
          <c:extLst>
            <c:ext xmlns:c16="http://schemas.microsoft.com/office/drawing/2014/chart" uri="{C3380CC4-5D6E-409C-BE32-E72D297353CC}">
              <c16:uniqueId val="{00000008-024D-413B-B469-32811010393C}"/>
            </c:ext>
          </c:extLst>
        </c:ser>
        <c:ser>
          <c:idx val="9"/>
          <c:order val="9"/>
          <c:spPr>
            <a:solidFill>
              <a:srgbClr val="1F497D"/>
            </a:solidFill>
            <a:ln w="9525" cap="flat" algn="ctr">
              <a:solidFill>
                <a:schemeClr val="bg1"/>
              </a:solidFill>
              <a:prstDash val="solid"/>
            </a:ln>
          </c:spPr>
          <c:invertIfNegative val="0"/>
          <c:val>
            <c:numRef>
              <c:f>Sheet1!$A$10</c:f>
              <c:numCache>
                <c:formatCode>General</c:formatCode>
                <c:ptCount val="1"/>
                <c:pt idx="0">
                  <c:v>0.34210000000000074</c:v>
                </c:pt>
              </c:numCache>
            </c:numRef>
          </c:val>
          <c:extLst>
            <c:ext xmlns:c16="http://schemas.microsoft.com/office/drawing/2014/chart" uri="{C3380CC4-5D6E-409C-BE32-E72D297353CC}">
              <c16:uniqueId val="{00000009-024D-413B-B469-32811010393C}"/>
            </c:ext>
          </c:extLst>
        </c:ser>
        <c:ser>
          <c:idx val="10"/>
          <c:order val="10"/>
          <c:spPr>
            <a:solidFill>
              <a:srgbClr val="F9DFB5"/>
            </a:solidFill>
            <a:ln w="9525" cap="flat" algn="ctr">
              <a:solidFill>
                <a:schemeClr val="bg1"/>
              </a:solidFill>
              <a:prstDash val="solid"/>
            </a:ln>
          </c:spPr>
          <c:invertIfNegative val="0"/>
          <c:val>
            <c:numRef>
              <c:f>Sheet1!$A$11</c:f>
              <c:numCache>
                <c:formatCode>General</c:formatCode>
                <c:ptCount val="1"/>
                <c:pt idx="0">
                  <c:v>6.8690999999176938E-5</c:v>
                </c:pt>
              </c:numCache>
            </c:numRef>
          </c:val>
          <c:extLst>
            <c:ext xmlns:c16="http://schemas.microsoft.com/office/drawing/2014/chart" uri="{C3380CC4-5D6E-409C-BE32-E72D297353CC}">
              <c16:uniqueId val="{0000000A-024D-413B-B469-32811010393C}"/>
            </c:ext>
          </c:extLst>
        </c:ser>
        <c:ser>
          <c:idx val="11"/>
          <c:order val="11"/>
          <c:spPr>
            <a:solidFill>
              <a:srgbClr val="F9DFB5"/>
            </a:solidFill>
            <a:ln w="9525" cap="flat" algn="ctr">
              <a:solidFill>
                <a:schemeClr val="bg1"/>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024D-413B-B469-32811010393C}"/>
            </c:ext>
          </c:extLst>
        </c:ser>
        <c:ser>
          <c:idx val="12"/>
          <c:order val="12"/>
          <c:spPr>
            <a:solidFill>
              <a:srgbClr val="C0E6F4"/>
            </a:solidFill>
            <a:ln w="9525" cap="flat" algn="ctr">
              <a:solidFill>
                <a:schemeClr val="bg1"/>
              </a:solidFill>
              <a:prstDash val="solid"/>
            </a:ln>
          </c:spPr>
          <c:invertIfNegative val="0"/>
          <c:val>
            <c:numRef>
              <c:f>Sheet1!$A$13</c:f>
              <c:numCache>
                <c:formatCode>General</c:formatCode>
                <c:ptCount val="1"/>
                <c:pt idx="0">
                  <c:v>9.0825000000000049</c:v>
                </c:pt>
              </c:numCache>
            </c:numRef>
          </c:val>
          <c:extLst>
            <c:ext xmlns:c16="http://schemas.microsoft.com/office/drawing/2014/chart" uri="{C3380CC4-5D6E-409C-BE32-E72D297353CC}">
              <c16:uniqueId val="{0000000C-024D-413B-B469-32811010393C}"/>
            </c:ext>
          </c:extLst>
        </c:ser>
        <c:ser>
          <c:idx val="13"/>
          <c:order val="13"/>
          <c:spPr>
            <a:solidFill>
              <a:srgbClr val="C0E6F4"/>
            </a:solidFill>
            <a:ln w="9525" cap="flat" algn="ctr">
              <a:solidFill>
                <a:schemeClr val="bg1"/>
              </a:solidFill>
              <a:prstDash val="solid"/>
            </a:ln>
          </c:spPr>
          <c:invertIfNegative val="0"/>
          <c:val>
            <c:numRef>
              <c:f>Sheet1!$A$14</c:f>
              <c:numCache>
                <c:formatCode>General</c:formatCode>
                <c:ptCount val="1"/>
                <c:pt idx="0">
                  <c:v>4.1672000000000047</c:v>
                </c:pt>
              </c:numCache>
            </c:numRef>
          </c:val>
          <c:extLst>
            <c:ext xmlns:c16="http://schemas.microsoft.com/office/drawing/2014/chart" uri="{C3380CC4-5D6E-409C-BE32-E72D297353CC}">
              <c16:uniqueId val="{0000000D-024D-413B-B469-32811010393C}"/>
            </c:ext>
          </c:extLst>
        </c:ser>
        <c:ser>
          <c:idx val="14"/>
          <c:order val="14"/>
          <c:spPr>
            <a:solidFill>
              <a:srgbClr val="C0E6F4"/>
            </a:solidFill>
            <a:ln w="9525" cap="flat" algn="ctr">
              <a:solidFill>
                <a:schemeClr val="bg1"/>
              </a:solidFill>
              <a:prstDash val="solid"/>
            </a:ln>
          </c:spPr>
          <c:invertIfNegative val="0"/>
          <c:val>
            <c:numRef>
              <c:f>Sheet1!$A$15</c:f>
              <c:numCache>
                <c:formatCode>General</c:formatCode>
                <c:ptCount val="1"/>
                <c:pt idx="0">
                  <c:v>1.1821999999999999</c:v>
                </c:pt>
              </c:numCache>
            </c:numRef>
          </c:val>
          <c:extLst>
            <c:ext xmlns:c16="http://schemas.microsoft.com/office/drawing/2014/chart" uri="{C3380CC4-5D6E-409C-BE32-E72D297353CC}">
              <c16:uniqueId val="{0000000E-024D-413B-B469-32811010393C}"/>
            </c:ext>
          </c:extLst>
        </c:ser>
        <c:ser>
          <c:idx val="15"/>
          <c:order val="15"/>
          <c:spPr>
            <a:solidFill>
              <a:srgbClr val="C0E6F4"/>
            </a:solidFill>
            <a:ln w="9525" cap="flat" algn="ctr">
              <a:solidFill>
                <a:schemeClr val="bg1"/>
              </a:solidFill>
              <a:prstDash val="solid"/>
            </a:ln>
          </c:spPr>
          <c:invertIfNegative val="0"/>
          <c:val>
            <c:numRef>
              <c:f>Sheet1!$A$16</c:f>
              <c:numCache>
                <c:formatCode>General</c:formatCode>
                <c:ptCount val="1"/>
                <c:pt idx="0">
                  <c:v>0.87469999999999493</c:v>
                </c:pt>
              </c:numCache>
            </c:numRef>
          </c:val>
          <c:extLst>
            <c:ext xmlns:c16="http://schemas.microsoft.com/office/drawing/2014/chart" uri="{C3380CC4-5D6E-409C-BE32-E72D297353CC}">
              <c16:uniqueId val="{0000000F-024D-413B-B469-32811010393C}"/>
            </c:ext>
          </c:extLst>
        </c:ser>
        <c:ser>
          <c:idx val="16"/>
          <c:order val="16"/>
          <c:spPr>
            <a:solidFill>
              <a:srgbClr val="C0E6F4"/>
            </a:solidFill>
            <a:ln w="9525" cap="flat" algn="ctr">
              <a:solidFill>
                <a:schemeClr val="bg1"/>
              </a:solidFill>
              <a:prstDash val="solid"/>
            </a:ln>
          </c:spPr>
          <c:invertIfNegative val="0"/>
          <c:val>
            <c:numRef>
              <c:f>Sheet1!$A$17</c:f>
              <c:numCache>
                <c:formatCode>General</c:formatCode>
                <c:ptCount val="1"/>
                <c:pt idx="0">
                  <c:v>0.53790000000000227</c:v>
                </c:pt>
              </c:numCache>
            </c:numRef>
          </c:val>
          <c:extLst>
            <c:ext xmlns:c16="http://schemas.microsoft.com/office/drawing/2014/chart" uri="{C3380CC4-5D6E-409C-BE32-E72D297353CC}">
              <c16:uniqueId val="{00000010-024D-413B-B469-32811010393C}"/>
            </c:ext>
          </c:extLst>
        </c:ser>
        <c:ser>
          <c:idx val="17"/>
          <c:order val="17"/>
          <c:spPr>
            <a:solidFill>
              <a:srgbClr val="C0E6F4"/>
            </a:solidFill>
            <a:ln w="9525" cap="flat" algn="ctr">
              <a:solidFill>
                <a:schemeClr val="bg1"/>
              </a:solidFill>
              <a:prstDash val="solid"/>
            </a:ln>
          </c:spPr>
          <c:invertIfNegative val="0"/>
          <c:val>
            <c:numRef>
              <c:f>Sheet1!$A$18</c:f>
              <c:numCache>
                <c:formatCode>General</c:formatCode>
                <c:ptCount val="1"/>
                <c:pt idx="0">
                  <c:v>9.9300000000002164E-2</c:v>
                </c:pt>
              </c:numCache>
            </c:numRef>
          </c:val>
          <c:extLst>
            <c:ext xmlns:c16="http://schemas.microsoft.com/office/drawing/2014/chart" uri="{C3380CC4-5D6E-409C-BE32-E72D297353CC}">
              <c16:uniqueId val="{00000011-024D-413B-B469-32811010393C}"/>
            </c:ext>
          </c:extLst>
        </c:ser>
        <c:ser>
          <c:idx val="18"/>
          <c:order val="18"/>
          <c:spPr>
            <a:solidFill>
              <a:srgbClr val="C0E6F4"/>
            </a:solidFill>
            <a:ln w="9525" cap="flat" algn="ctr">
              <a:solidFill>
                <a:schemeClr val="bg1"/>
              </a:solidFill>
              <a:prstDash val="solid"/>
            </a:ln>
          </c:spPr>
          <c:invertIfNegative val="0"/>
          <c:val>
            <c:numRef>
              <c:f>Sheet1!$A$19</c:f>
              <c:numCache>
                <c:formatCode>General</c:formatCode>
                <c:ptCount val="1"/>
                <c:pt idx="0">
                  <c:v>5.1199999999995693E-2</c:v>
                </c:pt>
              </c:numCache>
            </c:numRef>
          </c:val>
          <c:extLst>
            <c:ext xmlns:c16="http://schemas.microsoft.com/office/drawing/2014/chart" uri="{C3380CC4-5D6E-409C-BE32-E72D297353CC}">
              <c16:uniqueId val="{00000012-024D-413B-B469-32811010393C}"/>
            </c:ext>
          </c:extLst>
        </c:ser>
        <c:ser>
          <c:idx val="19"/>
          <c:order val="19"/>
          <c:spPr>
            <a:solidFill>
              <a:srgbClr val="80CCE8"/>
            </a:solidFill>
            <a:ln w="9525" cap="flat" algn="ctr">
              <a:solidFill>
                <a:schemeClr val="bg1"/>
              </a:solidFill>
              <a:prstDash val="solid"/>
            </a:ln>
          </c:spPr>
          <c:invertIfNegative val="0"/>
          <c:val>
            <c:numRef>
              <c:f>Sheet1!$A$20</c:f>
              <c:numCache>
                <c:formatCode>General</c:formatCode>
                <c:ptCount val="1"/>
                <c:pt idx="0">
                  <c:v>4.300499999999996</c:v>
                </c:pt>
              </c:numCache>
            </c:numRef>
          </c:val>
          <c:extLst>
            <c:ext xmlns:c16="http://schemas.microsoft.com/office/drawing/2014/chart" uri="{C3380CC4-5D6E-409C-BE32-E72D297353CC}">
              <c16:uniqueId val="{00000013-024D-413B-B469-32811010393C}"/>
            </c:ext>
          </c:extLst>
        </c:ser>
        <c:ser>
          <c:idx val="20"/>
          <c:order val="20"/>
          <c:spPr>
            <a:solidFill>
              <a:srgbClr val="80CCE8"/>
            </a:solidFill>
            <a:ln w="9525" cap="flat" algn="ctr">
              <a:solidFill>
                <a:schemeClr val="bg1"/>
              </a:solidFill>
              <a:prstDash val="solid"/>
            </a:ln>
          </c:spPr>
          <c:invertIfNegative val="0"/>
          <c:val>
            <c:numRef>
              <c:f>Sheet1!$A$21</c:f>
              <c:numCache>
                <c:formatCode>General</c:formatCode>
                <c:ptCount val="1"/>
                <c:pt idx="0">
                  <c:v>3.2274999999999943</c:v>
                </c:pt>
              </c:numCache>
            </c:numRef>
          </c:val>
          <c:extLst>
            <c:ext xmlns:c16="http://schemas.microsoft.com/office/drawing/2014/chart" uri="{C3380CC4-5D6E-409C-BE32-E72D297353CC}">
              <c16:uniqueId val="{00000014-024D-413B-B469-32811010393C}"/>
            </c:ext>
          </c:extLst>
        </c:ser>
        <c:ser>
          <c:idx val="21"/>
          <c:order val="21"/>
          <c:spPr>
            <a:solidFill>
              <a:srgbClr val="80CCE8"/>
            </a:solidFill>
            <a:ln w="9525" cap="flat" algn="ctr">
              <a:solidFill>
                <a:schemeClr val="bg1"/>
              </a:solidFill>
              <a:prstDash val="solid"/>
            </a:ln>
          </c:spPr>
          <c:invertIfNegative val="0"/>
          <c:val>
            <c:numRef>
              <c:f>Sheet1!$A$22</c:f>
              <c:numCache>
                <c:formatCode>General</c:formatCode>
                <c:ptCount val="1"/>
                <c:pt idx="0">
                  <c:v>2.7994999999999992</c:v>
                </c:pt>
              </c:numCache>
            </c:numRef>
          </c:val>
          <c:extLst>
            <c:ext xmlns:c16="http://schemas.microsoft.com/office/drawing/2014/chart" uri="{C3380CC4-5D6E-409C-BE32-E72D297353CC}">
              <c16:uniqueId val="{00000015-024D-413B-B469-32811010393C}"/>
            </c:ext>
          </c:extLst>
        </c:ser>
        <c:dLbls>
          <c:showLegendKey val="0"/>
          <c:showVal val="0"/>
          <c:showCatName val="0"/>
          <c:showSerName val="0"/>
          <c:showPercent val="0"/>
          <c:showBubbleSize val="0"/>
        </c:dLbls>
        <c:gapWidth val="170"/>
        <c:overlap val="100"/>
        <c:axId val="908054816"/>
        <c:axId val="1"/>
      </c:barChart>
      <c:catAx>
        <c:axId val="908054816"/>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800" kern="1200">
                <a:solidFill>
                  <a:schemeClr val="tx1"/>
                </a:solidFill>
                <a:latin typeface="+mn-lt"/>
                <a:ea typeface="+mn-ea"/>
                <a:cs typeface="+mn-cs"/>
                <a:sym typeface="+mn-lt"/>
              </a:defRPr>
            </a:pPr>
            <a:endParaRPr lang="en-US"/>
          </a:p>
        </c:txPr>
        <c:crossAx val="908054816"/>
        <c:crosses val="max"/>
        <c:crossBetween val="between"/>
        <c:majorUnit val="1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147951311503507E-3"/>
          <c:y val="6.205250596658711E-2"/>
          <c:w val="0.98217040973769931"/>
          <c:h val="0.87589498806682575"/>
        </c:manualLayout>
      </c:layout>
      <c:barChart>
        <c:barDir val="bar"/>
        <c:grouping val="stacked"/>
        <c:varyColors val="0"/>
        <c:ser>
          <c:idx val="0"/>
          <c:order val="0"/>
          <c:spPr>
            <a:solidFill>
              <a:srgbClr val="1F497D"/>
            </a:solidFill>
            <a:ln w="9525" cap="flat" algn="ctr">
              <a:solidFill>
                <a:schemeClr val="bg1"/>
              </a:solidFill>
              <a:prstDash val="solid"/>
            </a:ln>
          </c:spPr>
          <c:invertIfNegative val="0"/>
          <c:val>
            <c:numRef>
              <c:f>Sheet1!$A$1</c:f>
              <c:numCache>
                <c:formatCode>General</c:formatCode>
                <c:ptCount val="1"/>
                <c:pt idx="0">
                  <c:v>23.282357966578346</c:v>
                </c:pt>
              </c:numCache>
            </c:numRef>
          </c:val>
          <c:extLst>
            <c:ext xmlns:c16="http://schemas.microsoft.com/office/drawing/2014/chart" uri="{C3380CC4-5D6E-409C-BE32-E72D297353CC}">
              <c16:uniqueId val="{00000000-40BF-4966-ADF4-ED241E1C8E14}"/>
            </c:ext>
          </c:extLst>
        </c:ser>
        <c:ser>
          <c:idx val="1"/>
          <c:order val="1"/>
          <c:spPr>
            <a:solidFill>
              <a:srgbClr val="1F497D"/>
            </a:solidFill>
            <a:ln w="9525" cap="flat" algn="ctr">
              <a:solidFill>
                <a:schemeClr val="bg1"/>
              </a:solidFill>
              <a:prstDash val="solid"/>
            </a:ln>
          </c:spPr>
          <c:invertIfNegative val="0"/>
          <c:val>
            <c:numRef>
              <c:f>Sheet1!$A$2</c:f>
              <c:numCache>
                <c:formatCode>General</c:formatCode>
                <c:ptCount val="1"/>
                <c:pt idx="0">
                  <c:v>23.224912773882902</c:v>
                </c:pt>
              </c:numCache>
            </c:numRef>
          </c:val>
          <c:extLst>
            <c:ext xmlns:c16="http://schemas.microsoft.com/office/drawing/2014/chart" uri="{C3380CC4-5D6E-409C-BE32-E72D297353CC}">
              <c16:uniqueId val="{00000001-40BF-4966-ADF4-ED241E1C8E14}"/>
            </c:ext>
          </c:extLst>
        </c:ser>
        <c:ser>
          <c:idx val="2"/>
          <c:order val="2"/>
          <c:spPr>
            <a:solidFill>
              <a:srgbClr val="1F497D"/>
            </a:solidFill>
            <a:ln w="9525" cap="flat" algn="ctr">
              <a:solidFill>
                <a:schemeClr val="bg1"/>
              </a:solidFill>
              <a:prstDash val="solid"/>
            </a:ln>
          </c:spPr>
          <c:invertIfNegative val="0"/>
          <c:val>
            <c:numRef>
              <c:f>Sheet1!$A$3</c:f>
              <c:numCache>
                <c:formatCode>General</c:formatCode>
                <c:ptCount val="1"/>
                <c:pt idx="0">
                  <c:v>9.4512406435948826</c:v>
                </c:pt>
              </c:numCache>
            </c:numRef>
          </c:val>
          <c:extLst>
            <c:ext xmlns:c16="http://schemas.microsoft.com/office/drawing/2014/chart" uri="{C3380CC4-5D6E-409C-BE32-E72D297353CC}">
              <c16:uniqueId val="{00000002-40BF-4966-ADF4-ED241E1C8E14}"/>
            </c:ext>
          </c:extLst>
        </c:ser>
        <c:ser>
          <c:idx val="3"/>
          <c:order val="3"/>
          <c:spPr>
            <a:solidFill>
              <a:srgbClr val="1F497D"/>
            </a:solidFill>
            <a:ln w="9525" cap="flat" algn="ctr">
              <a:solidFill>
                <a:schemeClr val="bg1"/>
              </a:solidFill>
              <a:prstDash val="solid"/>
            </a:ln>
          </c:spPr>
          <c:invertIfNegative val="0"/>
          <c:val>
            <c:numRef>
              <c:f>Sheet1!$A$4</c:f>
              <c:numCache>
                <c:formatCode>General</c:formatCode>
                <c:ptCount val="1"/>
                <c:pt idx="0">
                  <c:v>6.5597250125666084</c:v>
                </c:pt>
              </c:numCache>
            </c:numRef>
          </c:val>
          <c:extLst>
            <c:ext xmlns:c16="http://schemas.microsoft.com/office/drawing/2014/chart" uri="{C3380CC4-5D6E-409C-BE32-E72D297353CC}">
              <c16:uniqueId val="{00000003-40BF-4966-ADF4-ED241E1C8E14}"/>
            </c:ext>
          </c:extLst>
        </c:ser>
        <c:ser>
          <c:idx val="4"/>
          <c:order val="4"/>
          <c:spPr>
            <a:solidFill>
              <a:srgbClr val="1F497D"/>
            </a:solidFill>
            <a:ln w="9525" cap="flat" algn="ctr">
              <a:solidFill>
                <a:schemeClr val="bg1"/>
              </a:solidFill>
              <a:prstDash val="solid"/>
            </a:ln>
          </c:spPr>
          <c:invertIfNegative val="0"/>
          <c:val>
            <c:numRef>
              <c:f>Sheet1!$A$5</c:f>
              <c:numCache>
                <c:formatCode>General</c:formatCode>
                <c:ptCount val="1"/>
                <c:pt idx="0">
                  <c:v>5.3947011819857504</c:v>
                </c:pt>
              </c:numCache>
            </c:numRef>
          </c:val>
          <c:extLst>
            <c:ext xmlns:c16="http://schemas.microsoft.com/office/drawing/2014/chart" uri="{C3380CC4-5D6E-409C-BE32-E72D297353CC}">
              <c16:uniqueId val="{00000004-40BF-4966-ADF4-ED241E1C8E14}"/>
            </c:ext>
          </c:extLst>
        </c:ser>
        <c:ser>
          <c:idx val="5"/>
          <c:order val="5"/>
          <c:spPr>
            <a:solidFill>
              <a:srgbClr val="1F497D"/>
            </a:solidFill>
            <a:ln w="9525" cap="flat" algn="ctr">
              <a:solidFill>
                <a:schemeClr val="bg1"/>
              </a:solidFill>
              <a:prstDash val="solid"/>
            </a:ln>
          </c:spPr>
          <c:invertIfNegative val="0"/>
          <c:val>
            <c:numRef>
              <c:f>Sheet1!$A$6</c:f>
              <c:numCache>
                <c:formatCode>General</c:formatCode>
                <c:ptCount val="1"/>
                <c:pt idx="0">
                  <c:v>4.8089783306625051</c:v>
                </c:pt>
              </c:numCache>
            </c:numRef>
          </c:val>
          <c:extLst>
            <c:ext xmlns:c16="http://schemas.microsoft.com/office/drawing/2014/chart" uri="{C3380CC4-5D6E-409C-BE32-E72D297353CC}">
              <c16:uniqueId val="{00000005-40BF-4966-ADF4-ED241E1C8E14}"/>
            </c:ext>
          </c:extLst>
        </c:ser>
        <c:ser>
          <c:idx val="6"/>
          <c:order val="6"/>
          <c:spPr>
            <a:solidFill>
              <a:srgbClr val="1F497D"/>
            </a:solidFill>
            <a:ln w="9525" cap="flat" algn="ctr">
              <a:solidFill>
                <a:schemeClr val="bg1"/>
              </a:solidFill>
              <a:prstDash val="solid"/>
            </a:ln>
          </c:spPr>
          <c:invertIfNegative val="0"/>
          <c:val>
            <c:numRef>
              <c:f>Sheet1!$A$7</c:f>
              <c:numCache>
                <c:formatCode>General</c:formatCode>
                <c:ptCount val="1"/>
                <c:pt idx="0">
                  <c:v>2.3804700721404726</c:v>
                </c:pt>
              </c:numCache>
            </c:numRef>
          </c:val>
          <c:extLst>
            <c:ext xmlns:c16="http://schemas.microsoft.com/office/drawing/2014/chart" uri="{C3380CC4-5D6E-409C-BE32-E72D297353CC}">
              <c16:uniqueId val="{00000006-40BF-4966-ADF4-ED241E1C8E14}"/>
            </c:ext>
          </c:extLst>
        </c:ser>
        <c:ser>
          <c:idx val="7"/>
          <c:order val="7"/>
          <c:spPr>
            <a:solidFill>
              <a:srgbClr val="1F497D"/>
            </a:solidFill>
            <a:ln w="9525" cap="flat" algn="ctr">
              <a:solidFill>
                <a:schemeClr val="bg1"/>
              </a:solidFill>
              <a:prstDash val="solid"/>
            </a:ln>
          </c:spPr>
          <c:invertIfNegative val="0"/>
          <c:val>
            <c:numRef>
              <c:f>Sheet1!$A$8</c:f>
              <c:numCache>
                <c:formatCode>General</c:formatCode>
                <c:ptCount val="1"/>
                <c:pt idx="0">
                  <c:v>0.68843766456671007</c:v>
                </c:pt>
              </c:numCache>
            </c:numRef>
          </c:val>
          <c:extLst>
            <c:ext xmlns:c16="http://schemas.microsoft.com/office/drawing/2014/chart" uri="{C3380CC4-5D6E-409C-BE32-E72D297353CC}">
              <c16:uniqueId val="{00000007-40BF-4966-ADF4-ED241E1C8E14}"/>
            </c:ext>
          </c:extLst>
        </c:ser>
        <c:ser>
          <c:idx val="8"/>
          <c:order val="8"/>
          <c:spPr>
            <a:solidFill>
              <a:srgbClr val="1F497D"/>
            </a:solidFill>
            <a:ln w="9525" cap="flat" algn="ctr">
              <a:solidFill>
                <a:schemeClr val="bg1"/>
              </a:solidFill>
              <a:prstDash val="solid"/>
            </a:ln>
          </c:spPr>
          <c:invertIfNegative val="0"/>
          <c:val>
            <c:numRef>
              <c:f>Sheet1!$A$9</c:f>
              <c:numCache>
                <c:formatCode>General</c:formatCode>
                <c:ptCount val="1"/>
                <c:pt idx="0">
                  <c:v>0.29445386943794949</c:v>
                </c:pt>
              </c:numCache>
            </c:numRef>
          </c:val>
          <c:extLst>
            <c:ext xmlns:c16="http://schemas.microsoft.com/office/drawing/2014/chart" uri="{C3380CC4-5D6E-409C-BE32-E72D297353CC}">
              <c16:uniqueId val="{00000008-40BF-4966-ADF4-ED241E1C8E14}"/>
            </c:ext>
          </c:extLst>
        </c:ser>
        <c:ser>
          <c:idx val="9"/>
          <c:order val="9"/>
          <c:spPr>
            <a:solidFill>
              <a:srgbClr val="1F497D"/>
            </a:solidFill>
            <a:ln w="9525" cap="flat" algn="ctr">
              <a:solidFill>
                <a:schemeClr val="bg1"/>
              </a:solidFill>
              <a:prstDash val="solid"/>
            </a:ln>
          </c:spPr>
          <c:invertIfNegative val="0"/>
          <c:val>
            <c:numRef>
              <c:f>Sheet1!$A$10</c:f>
              <c:numCache>
                <c:formatCode>General</c:formatCode>
                <c:ptCount val="1"/>
                <c:pt idx="0">
                  <c:v>0.22508229497976151</c:v>
                </c:pt>
              </c:numCache>
            </c:numRef>
          </c:val>
          <c:extLst>
            <c:ext xmlns:c16="http://schemas.microsoft.com/office/drawing/2014/chart" uri="{C3380CC4-5D6E-409C-BE32-E72D297353CC}">
              <c16:uniqueId val="{00000009-40BF-4966-ADF4-ED241E1C8E14}"/>
            </c:ext>
          </c:extLst>
        </c:ser>
        <c:ser>
          <c:idx val="10"/>
          <c:order val="10"/>
          <c:spPr>
            <a:solidFill>
              <a:srgbClr val="F9DFB5"/>
            </a:solidFill>
            <a:ln w="9525" cap="flat" algn="ctr">
              <a:solidFill>
                <a:schemeClr val="bg1"/>
              </a:solidFill>
              <a:prstDash val="solid"/>
            </a:ln>
          </c:spPr>
          <c:invertIfNegative val="0"/>
          <c:val>
            <c:numRef>
              <c:f>Sheet1!$A$11</c:f>
              <c:numCache>
                <c:formatCode>General</c:formatCode>
                <c:ptCount val="1"/>
                <c:pt idx="0">
                  <c:v>4.4438169635174773E-4</c:v>
                </c:pt>
              </c:numCache>
            </c:numRef>
          </c:val>
          <c:extLst>
            <c:ext xmlns:c16="http://schemas.microsoft.com/office/drawing/2014/chart" uri="{C3380CC4-5D6E-409C-BE32-E72D297353CC}">
              <c16:uniqueId val="{0000000A-40BF-4966-ADF4-ED241E1C8E14}"/>
            </c:ext>
          </c:extLst>
        </c:ser>
        <c:ser>
          <c:idx val="11"/>
          <c:order val="11"/>
          <c:spPr>
            <a:solidFill>
              <a:srgbClr val="C0E6F4"/>
            </a:solidFill>
            <a:ln w="9525" cap="flat" algn="ctr">
              <a:solidFill>
                <a:schemeClr val="bg1"/>
              </a:solidFill>
              <a:prstDash val="solid"/>
            </a:ln>
          </c:spPr>
          <c:invertIfNegative val="0"/>
          <c:val>
            <c:numRef>
              <c:f>Sheet1!$A$12</c:f>
              <c:numCache>
                <c:formatCode>General</c:formatCode>
                <c:ptCount val="1"/>
                <c:pt idx="0">
                  <c:v>7.8066038049461</c:v>
                </c:pt>
              </c:numCache>
            </c:numRef>
          </c:val>
          <c:extLst>
            <c:ext xmlns:c16="http://schemas.microsoft.com/office/drawing/2014/chart" uri="{C3380CC4-5D6E-409C-BE32-E72D297353CC}">
              <c16:uniqueId val="{0000000B-40BF-4966-ADF4-ED241E1C8E14}"/>
            </c:ext>
          </c:extLst>
        </c:ser>
        <c:ser>
          <c:idx val="12"/>
          <c:order val="12"/>
          <c:spPr>
            <a:solidFill>
              <a:srgbClr val="C0E6F4"/>
            </a:solidFill>
            <a:ln w="9525" cap="flat" algn="ctr">
              <a:solidFill>
                <a:schemeClr val="bg1"/>
              </a:solidFill>
              <a:prstDash val="solid"/>
            </a:ln>
          </c:spPr>
          <c:invertIfNegative val="0"/>
          <c:val>
            <c:numRef>
              <c:f>Sheet1!$A$13</c:f>
              <c:numCache>
                <c:formatCode>General</c:formatCode>
                <c:ptCount val="1"/>
                <c:pt idx="0">
                  <c:v>3.4705903105256231</c:v>
                </c:pt>
              </c:numCache>
            </c:numRef>
          </c:val>
          <c:extLst>
            <c:ext xmlns:c16="http://schemas.microsoft.com/office/drawing/2014/chart" uri="{C3380CC4-5D6E-409C-BE32-E72D297353CC}">
              <c16:uniqueId val="{0000000C-40BF-4966-ADF4-ED241E1C8E14}"/>
            </c:ext>
          </c:extLst>
        </c:ser>
        <c:ser>
          <c:idx val="13"/>
          <c:order val="13"/>
          <c:spPr>
            <a:solidFill>
              <a:srgbClr val="C0E6F4"/>
            </a:solidFill>
            <a:ln w="9525" cap="flat" algn="ctr">
              <a:solidFill>
                <a:schemeClr val="bg1"/>
              </a:solidFill>
              <a:prstDash val="solid"/>
            </a:ln>
          </c:spPr>
          <c:invertIfNegative val="0"/>
          <c:val>
            <c:numRef>
              <c:f>Sheet1!$A$14</c:f>
              <c:numCache>
                <c:formatCode>General</c:formatCode>
                <c:ptCount val="1"/>
                <c:pt idx="0">
                  <c:v>1.4268988714920661</c:v>
                </c:pt>
              </c:numCache>
            </c:numRef>
          </c:val>
          <c:extLst>
            <c:ext xmlns:c16="http://schemas.microsoft.com/office/drawing/2014/chart" uri="{C3380CC4-5D6E-409C-BE32-E72D297353CC}">
              <c16:uniqueId val="{0000000D-40BF-4966-ADF4-ED241E1C8E14}"/>
            </c:ext>
          </c:extLst>
        </c:ser>
        <c:ser>
          <c:idx val="14"/>
          <c:order val="14"/>
          <c:spPr>
            <a:solidFill>
              <a:srgbClr val="C0E6F4"/>
            </a:solidFill>
            <a:ln w="9525" cap="flat" algn="ctr">
              <a:solidFill>
                <a:schemeClr val="bg1"/>
              </a:solidFill>
              <a:prstDash val="solid"/>
            </a:ln>
          </c:spPr>
          <c:invertIfNegative val="0"/>
          <c:val>
            <c:numRef>
              <c:f>Sheet1!$A$15</c:f>
              <c:numCache>
                <c:formatCode>General</c:formatCode>
                <c:ptCount val="1"/>
                <c:pt idx="0">
                  <c:v>0.70083539145381346</c:v>
                </c:pt>
              </c:numCache>
            </c:numRef>
          </c:val>
          <c:extLst>
            <c:ext xmlns:c16="http://schemas.microsoft.com/office/drawing/2014/chart" uri="{C3380CC4-5D6E-409C-BE32-E72D297353CC}">
              <c16:uniqueId val="{0000000E-40BF-4966-ADF4-ED241E1C8E14}"/>
            </c:ext>
          </c:extLst>
        </c:ser>
        <c:ser>
          <c:idx val="15"/>
          <c:order val="15"/>
          <c:spPr>
            <a:solidFill>
              <a:srgbClr val="C0E6F4"/>
            </a:solidFill>
            <a:ln w="9525" cap="flat" algn="ctr">
              <a:solidFill>
                <a:schemeClr val="bg1"/>
              </a:solidFill>
              <a:prstDash val="solid"/>
            </a:ln>
          </c:spPr>
          <c:invertIfNegative val="0"/>
          <c:val>
            <c:numRef>
              <c:f>Sheet1!$A$16</c:f>
              <c:numCache>
                <c:formatCode>General</c:formatCode>
                <c:ptCount val="1"/>
                <c:pt idx="0">
                  <c:v>0.39663035259571711</c:v>
                </c:pt>
              </c:numCache>
            </c:numRef>
          </c:val>
          <c:extLst>
            <c:ext xmlns:c16="http://schemas.microsoft.com/office/drawing/2014/chart" uri="{C3380CC4-5D6E-409C-BE32-E72D297353CC}">
              <c16:uniqueId val="{0000000F-40BF-4966-ADF4-ED241E1C8E14}"/>
            </c:ext>
          </c:extLst>
        </c:ser>
        <c:ser>
          <c:idx val="16"/>
          <c:order val="16"/>
          <c:spPr>
            <a:solidFill>
              <a:srgbClr val="C0E6F4"/>
            </a:solidFill>
            <a:ln w="9525" cap="flat" algn="ctr">
              <a:solidFill>
                <a:schemeClr val="bg1"/>
              </a:solidFill>
              <a:prstDash val="solid"/>
            </a:ln>
          </c:spPr>
          <c:invertIfNegative val="0"/>
          <c:val>
            <c:numRef>
              <c:f>Sheet1!$A$17</c:f>
              <c:numCache>
                <c:formatCode>General</c:formatCode>
                <c:ptCount val="1"/>
                <c:pt idx="0">
                  <c:v>0.19939195736528026</c:v>
                </c:pt>
              </c:numCache>
            </c:numRef>
          </c:val>
          <c:extLst>
            <c:ext xmlns:c16="http://schemas.microsoft.com/office/drawing/2014/chart" uri="{C3380CC4-5D6E-409C-BE32-E72D297353CC}">
              <c16:uniqueId val="{00000010-40BF-4966-ADF4-ED241E1C8E14}"/>
            </c:ext>
          </c:extLst>
        </c:ser>
        <c:ser>
          <c:idx val="17"/>
          <c:order val="17"/>
          <c:spPr>
            <a:solidFill>
              <a:srgbClr val="C0E6F4"/>
            </a:solidFill>
            <a:ln w="9525" cap="flat" algn="ctr">
              <a:solidFill>
                <a:schemeClr val="bg1"/>
              </a:solidFill>
              <a:prstDash val="solid"/>
            </a:ln>
          </c:spPr>
          <c:invertIfNegative val="0"/>
          <c:val>
            <c:numRef>
              <c:f>Sheet1!$A$18</c:f>
              <c:numCache>
                <c:formatCode>General</c:formatCode>
                <c:ptCount val="1"/>
                <c:pt idx="0">
                  <c:v>5.6152175377177649E-2</c:v>
                </c:pt>
              </c:numCache>
            </c:numRef>
          </c:val>
          <c:extLst>
            <c:ext xmlns:c16="http://schemas.microsoft.com/office/drawing/2014/chart" uri="{C3380CC4-5D6E-409C-BE32-E72D297353CC}">
              <c16:uniqueId val="{00000011-40BF-4966-ADF4-ED241E1C8E14}"/>
            </c:ext>
          </c:extLst>
        </c:ser>
        <c:ser>
          <c:idx val="18"/>
          <c:order val="18"/>
          <c:spPr>
            <a:solidFill>
              <a:srgbClr val="80CCE8"/>
            </a:solidFill>
            <a:ln w="9525" cap="flat" algn="ctr">
              <a:solidFill>
                <a:schemeClr val="bg1"/>
              </a:solidFill>
              <a:prstDash val="solid"/>
            </a:ln>
          </c:spPr>
          <c:invertIfNegative val="0"/>
          <c:val>
            <c:numRef>
              <c:f>Sheet1!$A$19</c:f>
              <c:numCache>
                <c:formatCode>General</c:formatCode>
                <c:ptCount val="1"/>
                <c:pt idx="0">
                  <c:v>4.1300053649162223</c:v>
                </c:pt>
              </c:numCache>
            </c:numRef>
          </c:val>
          <c:extLst>
            <c:ext xmlns:c16="http://schemas.microsoft.com/office/drawing/2014/chart" uri="{C3380CC4-5D6E-409C-BE32-E72D297353CC}">
              <c16:uniqueId val="{00000012-40BF-4966-ADF4-ED241E1C8E14}"/>
            </c:ext>
          </c:extLst>
        </c:ser>
        <c:ser>
          <c:idx val="19"/>
          <c:order val="19"/>
          <c:spPr>
            <a:solidFill>
              <a:srgbClr val="80CCE8"/>
            </a:solidFill>
            <a:ln w="9525" cap="flat" algn="ctr">
              <a:solidFill>
                <a:schemeClr val="bg1"/>
              </a:solidFill>
              <a:prstDash val="solid"/>
            </a:ln>
          </c:spPr>
          <c:invertIfNegative val="0"/>
          <c:val>
            <c:numRef>
              <c:f>Sheet1!$A$20</c:f>
              <c:numCache>
                <c:formatCode>General</c:formatCode>
                <c:ptCount val="1"/>
                <c:pt idx="0">
                  <c:v>3.2447710414054365</c:v>
                </c:pt>
              </c:numCache>
            </c:numRef>
          </c:val>
          <c:extLst>
            <c:ext xmlns:c16="http://schemas.microsoft.com/office/drawing/2014/chart" uri="{C3380CC4-5D6E-409C-BE32-E72D297353CC}">
              <c16:uniqueId val="{00000013-40BF-4966-ADF4-ED241E1C8E14}"/>
            </c:ext>
          </c:extLst>
        </c:ser>
        <c:ser>
          <c:idx val="20"/>
          <c:order val="20"/>
          <c:spPr>
            <a:solidFill>
              <a:srgbClr val="80CCE8"/>
            </a:solidFill>
            <a:ln w="9525" cap="flat" algn="ctr">
              <a:solidFill>
                <a:schemeClr val="bg1"/>
              </a:solidFill>
              <a:prstDash val="solid"/>
            </a:ln>
          </c:spPr>
          <c:invertIfNegative val="0"/>
          <c:val>
            <c:numRef>
              <c:f>Sheet1!$A$21</c:f>
              <c:numCache>
                <c:formatCode>General</c:formatCode>
                <c:ptCount val="1"/>
                <c:pt idx="0">
                  <c:v>2.257316537830345</c:v>
                </c:pt>
              </c:numCache>
            </c:numRef>
          </c:val>
          <c:extLst>
            <c:ext xmlns:c16="http://schemas.microsoft.com/office/drawing/2014/chart" uri="{C3380CC4-5D6E-409C-BE32-E72D297353CC}">
              <c16:uniqueId val="{00000014-40BF-4966-ADF4-ED241E1C8E14}"/>
            </c:ext>
          </c:extLst>
        </c:ser>
        <c:dLbls>
          <c:showLegendKey val="0"/>
          <c:showVal val="0"/>
          <c:showCatName val="0"/>
          <c:showSerName val="0"/>
          <c:showPercent val="0"/>
          <c:showBubbleSize val="0"/>
        </c:dLbls>
        <c:gapWidth val="170"/>
        <c:overlap val="100"/>
        <c:axId val="972653360"/>
        <c:axId val="1"/>
      </c:barChart>
      <c:catAx>
        <c:axId val="972653360"/>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972653360"/>
        <c:crosses val="max"/>
        <c:crossBetween val="between"/>
        <c:majorUnit val="1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54794520547945"/>
          <c:y val="2.7145359019264449E-2"/>
          <c:w val="0.7691780821917808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3997373029772329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BA4-45F1-972D-FDEE52A2FD80}"/>
                </c:ext>
              </c:extLst>
            </c:dLbl>
            <c:dLbl>
              <c:idx val="1"/>
              <c:layout>
                <c:manualLayout>
                  <c:x val="0"/>
                  <c:y val="-0.422504378283712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A4-45F1-972D-FDEE52A2FD80}"/>
                </c:ext>
              </c:extLst>
            </c:dLbl>
            <c:dLbl>
              <c:idx val="2"/>
              <c:layout>
                <c:manualLayout>
                  <c:x val="0"/>
                  <c:y val="-0.4207530647985989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BA4-45F1-972D-FDEE52A2FD80}"/>
                </c:ext>
              </c:extLst>
            </c:dLbl>
            <c:dLbl>
              <c:idx val="3"/>
              <c:layout>
                <c:manualLayout>
                  <c:x val="0"/>
                  <c:y val="-0.4430823117338003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BA4-45F1-972D-FDEE52A2FD80}"/>
                </c:ext>
              </c:extLst>
            </c:dLbl>
            <c:dLbl>
              <c:idx val="4"/>
              <c:layout>
                <c:manualLayout>
                  <c:x val="0"/>
                  <c:y val="-0.4649737302977233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BA4-45F1-972D-FDEE52A2FD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141500</c:v>
                </c:pt>
                <c:pt idx="1">
                  <c:v>150094</c:v>
                </c:pt>
                <c:pt idx="2">
                  <c:v>149641</c:v>
                </c:pt>
                <c:pt idx="3">
                  <c:v>158026</c:v>
                </c:pt>
                <c:pt idx="4">
                  <c:v>166314</c:v>
                </c:pt>
              </c:numCache>
            </c:numRef>
          </c:val>
          <c:extLst>
            <c:ext xmlns:c16="http://schemas.microsoft.com/office/drawing/2014/chart" uri="{C3380CC4-5D6E-409C-BE32-E72D297353CC}">
              <c16:uniqueId val="{00000005-2BA4-45F1-972D-FDEE52A2FD80}"/>
            </c:ext>
          </c:extLst>
        </c:ser>
        <c:dLbls>
          <c:showLegendKey val="0"/>
          <c:showVal val="0"/>
          <c:showCatName val="0"/>
          <c:showSerName val="0"/>
          <c:showPercent val="0"/>
          <c:showBubbleSize val="0"/>
        </c:dLbls>
        <c:gapWidth val="60"/>
        <c:overlap val="100"/>
        <c:axId val="399856656"/>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6-2BA4-45F1-972D-FDEE52A2FD80}"/>
              </c:ext>
            </c:extLst>
          </c:dPt>
          <c:dPt>
            <c:idx val="1"/>
            <c:marker>
              <c:symbol val="circle"/>
              <c:size val="6"/>
            </c:marker>
            <c:bubble3D val="0"/>
            <c:extLst>
              <c:ext xmlns:c16="http://schemas.microsoft.com/office/drawing/2014/chart" uri="{C3380CC4-5D6E-409C-BE32-E72D297353CC}">
                <c16:uniqueId val="{00000007-2BA4-45F1-972D-FDEE52A2FD80}"/>
              </c:ext>
            </c:extLst>
          </c:dPt>
          <c:dPt>
            <c:idx val="2"/>
            <c:marker>
              <c:symbol val="circle"/>
              <c:size val="6"/>
            </c:marker>
            <c:bubble3D val="0"/>
            <c:extLst>
              <c:ext xmlns:c16="http://schemas.microsoft.com/office/drawing/2014/chart" uri="{C3380CC4-5D6E-409C-BE32-E72D297353CC}">
                <c16:uniqueId val="{00000008-2BA4-45F1-972D-FDEE52A2FD80}"/>
              </c:ext>
            </c:extLst>
          </c:dPt>
          <c:dPt>
            <c:idx val="3"/>
            <c:marker>
              <c:symbol val="circle"/>
              <c:size val="6"/>
            </c:marker>
            <c:bubble3D val="0"/>
            <c:extLst>
              <c:ext xmlns:c16="http://schemas.microsoft.com/office/drawing/2014/chart" uri="{C3380CC4-5D6E-409C-BE32-E72D297353CC}">
                <c16:uniqueId val="{00000009-2BA4-45F1-972D-FDEE52A2FD80}"/>
              </c:ext>
            </c:extLst>
          </c:dPt>
          <c:dPt>
            <c:idx val="4"/>
            <c:marker>
              <c:symbol val="circle"/>
              <c:size val="6"/>
            </c:marker>
            <c:bubble3D val="0"/>
            <c:extLst>
              <c:ext xmlns:c16="http://schemas.microsoft.com/office/drawing/2014/chart" uri="{C3380CC4-5D6E-409C-BE32-E72D297353CC}">
                <c16:uniqueId val="{0000000A-2BA4-45F1-972D-FDEE52A2FD80}"/>
              </c:ext>
            </c:extLst>
          </c:dPt>
          <c:dLbls>
            <c:dLbl>
              <c:idx val="0"/>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BA4-45F1-972D-FDEE52A2FD80}"/>
                </c:ext>
              </c:extLst>
            </c:dLbl>
            <c:dLbl>
              <c:idx val="1"/>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BA4-45F1-972D-FDEE52A2FD80}"/>
                </c:ext>
              </c:extLst>
            </c:dLbl>
            <c:dLbl>
              <c:idx val="2"/>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BA4-45F1-972D-FDEE52A2FD80}"/>
                </c:ext>
              </c:extLst>
            </c:dLbl>
            <c:dLbl>
              <c:idx val="3"/>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BA4-45F1-972D-FDEE52A2FD80}"/>
                </c:ext>
              </c:extLst>
            </c:dLbl>
            <c:dLbl>
              <c:idx val="4"/>
              <c:layout>
                <c:manualLayout>
                  <c:x val="0"/>
                  <c:y val="-4.72854640980735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BA4-45F1-972D-FDEE52A2FD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2.0251606532037614</c:v>
                </c:pt>
                <c:pt idx="1">
                  <c:v>2.1686750469585321</c:v>
                </c:pt>
                <c:pt idx="2">
                  <c:v>2.1553407846978163</c:v>
                </c:pt>
                <c:pt idx="3">
                  <c:v>2.2696406514807688</c:v>
                </c:pt>
                <c:pt idx="4">
                  <c:v>2.3827220630372494</c:v>
                </c:pt>
              </c:numCache>
            </c:numRef>
          </c:val>
          <c:smooth val="0"/>
          <c:extLst>
            <c:ext xmlns:c16="http://schemas.microsoft.com/office/drawing/2014/chart" uri="{C3380CC4-5D6E-409C-BE32-E72D297353CC}">
              <c16:uniqueId val="{0000000B-2BA4-45F1-972D-FDEE52A2FD80}"/>
            </c:ext>
          </c:extLst>
        </c:ser>
        <c:dLbls>
          <c:showLegendKey val="0"/>
          <c:showVal val="0"/>
          <c:showCatName val="0"/>
          <c:showSerName val="0"/>
          <c:showPercent val="0"/>
          <c:showBubbleSize val="0"/>
        </c:dLbls>
        <c:marker val="1"/>
        <c:smooth val="0"/>
        <c:axId val="3"/>
        <c:axId val="2"/>
      </c:lineChart>
      <c:catAx>
        <c:axId val="39985665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99856656"/>
        <c:crosses val="min"/>
        <c:crossBetween val="between"/>
        <c:majorUnit val="20000"/>
      </c:valAx>
      <c:valAx>
        <c:axId val="2"/>
        <c:scaling>
          <c:orientation val="minMax"/>
          <c:max val="3"/>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355834533854702E-2"/>
          <c:y val="0.12150433944069432"/>
          <c:w val="0.91994237497427456"/>
          <c:h val="0.81870781099324974"/>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Sheet1!$A$1:$W$1</c:f>
              <c:numCache>
                <c:formatCode>General</c:formatCode>
                <c:ptCount val="23"/>
                <c:pt idx="0">
                  <c:v>23.980777486670078</c:v>
                </c:pt>
                <c:pt idx="1">
                  <c:v>23.380388697395507</c:v>
                </c:pt>
                <c:pt idx="2">
                  <c:v>22.820894888044812</c:v>
                </c:pt>
                <c:pt idx="3">
                  <c:v>22.294038534487402</c:v>
                </c:pt>
                <c:pt idx="4">
                  <c:v>21.784854009210715</c:v>
                </c:pt>
                <c:pt idx="5">
                  <c:v>21.285848675776592</c:v>
                </c:pt>
                <c:pt idx="6">
                  <c:v>20.822845969649311</c:v>
                </c:pt>
                <c:pt idx="7">
                  <c:v>20.386242998424311</c:v>
                </c:pt>
                <c:pt idx="8">
                  <c:v>19.967609377309088</c:v>
                </c:pt>
                <c:pt idx="9">
                  <c:v>19.565773103167</c:v>
                </c:pt>
                <c:pt idx="10">
                  <c:v>19.183763120092788</c:v>
                </c:pt>
                <c:pt idx="11">
                  <c:v>18.987064679328512</c:v>
                </c:pt>
                <c:pt idx="12">
                  <c:v>18.751854657858296</c:v>
                </c:pt>
                <c:pt idx="13">
                  <c:v>18.491606324077303</c:v>
                </c:pt>
                <c:pt idx="14">
                  <c:v>18.228440363299505</c:v>
                </c:pt>
                <c:pt idx="15">
                  <c:v>17.974217993052399</c:v>
                </c:pt>
                <c:pt idx="16">
                  <c:v>17.645660714452482</c:v>
                </c:pt>
                <c:pt idx="17">
                  <c:v>17.353821661986899</c:v>
                </c:pt>
                <c:pt idx="18">
                  <c:v>17.086988817106416</c:v>
                </c:pt>
                <c:pt idx="19">
                  <c:v>16.5</c:v>
                </c:pt>
                <c:pt idx="20">
                  <c:v>14.199999999999987</c:v>
                </c:pt>
                <c:pt idx="21">
                  <c:v>12.799999999999997</c:v>
                </c:pt>
                <c:pt idx="22">
                  <c:v>12.400000000000006</c:v>
                </c:pt>
              </c:numCache>
            </c:numRef>
          </c:val>
          <c:extLst>
            <c:ext xmlns:c16="http://schemas.microsoft.com/office/drawing/2014/chart" uri="{C3380CC4-5D6E-409C-BE32-E72D297353CC}">
              <c16:uniqueId val="{00000000-C3D4-481F-BD54-C56B0226BB7D}"/>
            </c:ext>
          </c:extLst>
        </c:ser>
        <c:ser>
          <c:idx val="1"/>
          <c:order val="1"/>
          <c:spPr>
            <a:solidFill>
              <a:srgbClr val="80CCE8"/>
            </a:solidFill>
            <a:ln w="9525" algn="ctr">
              <a:solidFill>
                <a:srgbClr val="808080"/>
              </a:solidFill>
              <a:prstDash val="solid"/>
            </a:ln>
          </c:spPr>
          <c:invertIfNegative val="0"/>
          <c:val>
            <c:numRef>
              <c:f>Sheet1!$A$2:$W$2</c:f>
              <c:numCache>
                <c:formatCode>General</c:formatCode>
                <c:ptCount val="23"/>
                <c:pt idx="0">
                  <c:v>69.487593546907846</c:v>
                </c:pt>
                <c:pt idx="1">
                  <c:v>69.846714774294625</c:v>
                </c:pt>
                <c:pt idx="2">
                  <c:v>70.155661809259144</c:v>
                </c:pt>
                <c:pt idx="3">
                  <c:v>70.429859606525014</c:v>
                </c:pt>
                <c:pt idx="4">
                  <c:v>70.694383604574256</c:v>
                </c:pt>
                <c:pt idx="5">
                  <c:v>70.960017251998579</c:v>
                </c:pt>
                <c:pt idx="6">
                  <c:v>71.201671973254449</c:v>
                </c:pt>
                <c:pt idx="7">
                  <c:v>71.423875292380927</c:v>
                </c:pt>
                <c:pt idx="8">
                  <c:v>71.624236010097178</c:v>
                </c:pt>
                <c:pt idx="9">
                  <c:v>71.792435111221593</c:v>
                </c:pt>
                <c:pt idx="10">
                  <c:v>71.91933754384327</c:v>
                </c:pt>
                <c:pt idx="11">
                  <c:v>71.823074330506856</c:v>
                </c:pt>
                <c:pt idx="12">
                  <c:v>71.745330301352567</c:v>
                </c:pt>
                <c:pt idx="13">
                  <c:v>71.668517781577108</c:v>
                </c:pt>
                <c:pt idx="14">
                  <c:v>71.566194389359509</c:v>
                </c:pt>
                <c:pt idx="15">
                  <c:v>71.423750654355999</c:v>
                </c:pt>
                <c:pt idx="16">
                  <c:v>71.348281520193822</c:v>
                </c:pt>
                <c:pt idx="17">
                  <c:v>71.209214416280005</c:v>
                </c:pt>
                <c:pt idx="18">
                  <c:v>71.01211804330427</c:v>
                </c:pt>
                <c:pt idx="19">
                  <c:v>70.5</c:v>
                </c:pt>
                <c:pt idx="20">
                  <c:v>66.2</c:v>
                </c:pt>
                <c:pt idx="21">
                  <c:v>61</c:v>
                </c:pt>
                <c:pt idx="22">
                  <c:v>57.999999999999986</c:v>
                </c:pt>
              </c:numCache>
            </c:numRef>
          </c:val>
          <c:extLst>
            <c:ext xmlns:c16="http://schemas.microsoft.com/office/drawing/2014/chart" uri="{C3380CC4-5D6E-409C-BE32-E72D297353CC}">
              <c16:uniqueId val="{00000001-C3D4-481F-BD54-C56B0226BB7D}"/>
            </c:ext>
          </c:extLst>
        </c:ser>
        <c:ser>
          <c:idx val="2"/>
          <c:order val="2"/>
          <c:spPr>
            <a:solidFill>
              <a:srgbClr val="C0E6F4"/>
            </a:solidFill>
            <a:ln w="9525" algn="ctr">
              <a:solidFill>
                <a:srgbClr val="808080"/>
              </a:solidFill>
              <a:prstDash val="solid"/>
            </a:ln>
          </c:spPr>
          <c:invertIfNegative val="0"/>
          <c:dLbls>
            <c:dLbl>
              <c:idx val="0"/>
              <c:layout>
                <c:manualLayout>
                  <c:x val="0"/>
                  <c:y val="-8.871745419479266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D4-481F-BD54-C56B0226BB7D}"/>
                </c:ext>
              </c:extLst>
            </c:dLbl>
            <c:dLbl>
              <c:idx val="1"/>
              <c:layout>
                <c:manualLayout>
                  <c:x val="0"/>
                  <c:y val="-8.968177434908389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D4-481F-BD54-C56B0226BB7D}"/>
                </c:ext>
              </c:extLst>
            </c:dLbl>
            <c:dLbl>
              <c:idx val="2"/>
              <c:layout>
                <c:manualLayout>
                  <c:x val="0"/>
                  <c:y val="-9.064609450337511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D4-481F-BD54-C56B0226BB7D}"/>
                </c:ext>
              </c:extLst>
            </c:dLbl>
            <c:dLbl>
              <c:idx val="3"/>
              <c:layout>
                <c:manualLayout>
                  <c:x val="0"/>
                  <c:y val="-9.161041465766633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D4-481F-BD54-C56B0226BB7D}"/>
                </c:ext>
              </c:extLst>
            </c:dLbl>
            <c:dLbl>
              <c:idx val="4"/>
              <c:layout>
                <c:manualLayout>
                  <c:x val="0"/>
                  <c:y val="-9.257473481195757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D4-481F-BD54-C56B0226BB7D}"/>
                </c:ext>
              </c:extLst>
            </c:dLbl>
            <c:dLbl>
              <c:idx val="5"/>
              <c:layout>
                <c:manualLayout>
                  <c:x val="0"/>
                  <c:y val="-9.3539054966248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D4-481F-BD54-C56B0226BB7D}"/>
                </c:ext>
              </c:extLst>
            </c:dLbl>
            <c:dLbl>
              <c:idx val="6"/>
              <c:layout>
                <c:manualLayout>
                  <c:x val="0"/>
                  <c:y val="-9.450337512054002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3D4-481F-BD54-C56B0226BB7D}"/>
                </c:ext>
              </c:extLst>
            </c:dLbl>
            <c:dLbl>
              <c:idx val="7"/>
              <c:layout>
                <c:manualLayout>
                  <c:x val="0"/>
                  <c:y val="-9.546769527483124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3D4-481F-BD54-C56B0226BB7D}"/>
                </c:ext>
              </c:extLst>
            </c:dLbl>
            <c:dLbl>
              <c:idx val="8"/>
              <c:layout>
                <c:manualLayout>
                  <c:x val="0"/>
                  <c:y val="-9.64320154291224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3D4-481F-BD54-C56B0226BB7D}"/>
                </c:ext>
              </c:extLst>
            </c:dLbl>
            <c:dLbl>
              <c:idx val="9"/>
              <c:layout>
                <c:manualLayout>
                  <c:x val="0"/>
                  <c:y val="-9.739633558341369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3D4-481F-BD54-C56B0226BB7D}"/>
                </c:ext>
              </c:extLst>
            </c:dLbl>
            <c:dLbl>
              <c:idx val="10"/>
              <c:layout>
                <c:manualLayout>
                  <c:x val="0"/>
                  <c:y val="-9.836065573770491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3D4-481F-BD54-C56B0226BB7D}"/>
                </c:ext>
              </c:extLst>
            </c:dLbl>
            <c:dLbl>
              <c:idx val="11"/>
              <c:layout>
                <c:manualLayout>
                  <c:x val="0"/>
                  <c:y val="-9.9324975891996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3D4-481F-BD54-C56B0226BB7D}"/>
                </c:ext>
              </c:extLst>
            </c:dLbl>
            <c:dLbl>
              <c:idx val="12"/>
              <c:layout>
                <c:manualLayout>
                  <c:x val="0"/>
                  <c:y val="-0.1002892960462873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3D4-481F-BD54-C56B0226BB7D}"/>
                </c:ext>
              </c:extLst>
            </c:dLbl>
            <c:dLbl>
              <c:idx val="13"/>
              <c:layout>
                <c:manualLayout>
                  <c:x val="0"/>
                  <c:y val="-9.6432015429122472E-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3D4-481F-BD54-C56B0226BB7D}"/>
                </c:ext>
              </c:extLst>
            </c:dLbl>
            <c:dLbl>
              <c:idx val="14"/>
              <c:layout>
                <c:manualLayout>
                  <c:x val="0"/>
                  <c:y val="-0.1031822565091610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3D4-481F-BD54-C56B0226BB7D}"/>
                </c:ext>
              </c:extLst>
            </c:dLbl>
            <c:dLbl>
              <c:idx val="15"/>
              <c:layout>
                <c:manualLayout>
                  <c:x val="0"/>
                  <c:y val="-0.1051108968177434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3D4-481F-BD54-C56B0226BB7D}"/>
                </c:ext>
              </c:extLst>
            </c:dLbl>
            <c:dLbl>
              <c:idx val="16"/>
              <c:layout>
                <c:manualLayout>
                  <c:x val="0"/>
                  <c:y val="-0.1070395371263259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3D4-481F-BD54-C56B0226BB7D}"/>
                </c:ext>
              </c:extLst>
            </c:dLbl>
            <c:dLbl>
              <c:idx val="17"/>
              <c:layout>
                <c:manualLayout>
                  <c:x val="0"/>
                  <c:y val="-0.1080038572806171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3D4-481F-BD54-C56B0226BB7D}"/>
                </c:ext>
              </c:extLst>
            </c:dLbl>
            <c:dLbl>
              <c:idx val="18"/>
              <c:layout>
                <c:manualLayout>
                  <c:x val="0"/>
                  <c:y val="-0.1099324975891996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3D4-481F-BD54-C56B0226BB7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Sheet1!$A$3:$W$3</c:f>
              <c:numCache>
                <c:formatCode>General</c:formatCode>
                <c:ptCount val="23"/>
                <c:pt idx="0">
                  <c:v>6.5316289664220761</c:v>
                </c:pt>
                <c:pt idx="1">
                  <c:v>6.7728965283098681</c:v>
                </c:pt>
                <c:pt idx="2">
                  <c:v>7.0234433026960419</c:v>
                </c:pt>
                <c:pt idx="3">
                  <c:v>7.2761018589875821</c:v>
                </c:pt>
                <c:pt idx="4">
                  <c:v>7.5207623862150408</c:v>
                </c:pt>
                <c:pt idx="5">
                  <c:v>7.7541340722248275</c:v>
                </c:pt>
                <c:pt idx="6">
                  <c:v>7.9754820570962393</c:v>
                </c:pt>
                <c:pt idx="7">
                  <c:v>8.1898817091947347</c:v>
                </c:pt>
                <c:pt idx="8">
                  <c:v>8.4081546125937212</c:v>
                </c:pt>
                <c:pt idx="9">
                  <c:v>8.6417917856113959</c:v>
                </c:pt>
                <c:pt idx="10">
                  <c:v>8.8968993360639672</c:v>
                </c:pt>
                <c:pt idx="11">
                  <c:v>9.1898609901646324</c:v>
                </c:pt>
                <c:pt idx="12">
                  <c:v>9.502815040789125</c:v>
                </c:pt>
                <c:pt idx="13">
                  <c:v>9.8398758943456066</c:v>
                </c:pt>
                <c:pt idx="14">
                  <c:v>10.205365247340993</c:v>
                </c:pt>
                <c:pt idx="15">
                  <c:v>10.602031352591601</c:v>
                </c:pt>
                <c:pt idx="16">
                  <c:v>11.006057765353694</c:v>
                </c:pt>
                <c:pt idx="17">
                  <c:v>11.43696392173309</c:v>
                </c:pt>
                <c:pt idx="18">
                  <c:v>11.900893139589307</c:v>
                </c:pt>
                <c:pt idx="19">
                  <c:v>13</c:v>
                </c:pt>
                <c:pt idx="20">
                  <c:v>19.600000000000005</c:v>
                </c:pt>
                <c:pt idx="21">
                  <c:v>26.200000000000003</c:v>
                </c:pt>
                <c:pt idx="22">
                  <c:v>29.600000000000005</c:v>
                </c:pt>
              </c:numCache>
            </c:numRef>
          </c:val>
          <c:extLst>
            <c:ext xmlns:c16="http://schemas.microsoft.com/office/drawing/2014/chart" uri="{C3380CC4-5D6E-409C-BE32-E72D297353CC}">
              <c16:uniqueId val="{00000015-C3D4-481F-BD54-C56B0226BB7D}"/>
            </c:ext>
          </c:extLst>
        </c:ser>
        <c:dLbls>
          <c:showLegendKey val="0"/>
          <c:showVal val="0"/>
          <c:showCatName val="0"/>
          <c:showSerName val="0"/>
          <c:showPercent val="0"/>
          <c:showBubbleSize val="0"/>
        </c:dLbls>
        <c:gapWidth val="60"/>
        <c:overlap val="100"/>
        <c:axId val="922135600"/>
        <c:axId val="922127760"/>
      </c:barChart>
      <c:catAx>
        <c:axId val="9221356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127760"/>
        <c:crosses val="min"/>
        <c:auto val="0"/>
        <c:lblAlgn val="ctr"/>
        <c:lblOffset val="100"/>
        <c:noMultiLvlLbl val="0"/>
      </c:catAx>
      <c:valAx>
        <c:axId val="922127760"/>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13560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89373814041746"/>
          <c:y val="3.4332898739678402E-2"/>
          <c:w val="0.85237191650853894"/>
          <c:h val="0.93872229465449808"/>
        </c:manualLayout>
      </c:layout>
      <c:barChart>
        <c:barDir val="col"/>
        <c:grouping val="stacked"/>
        <c:varyColors val="0"/>
        <c:ser>
          <c:idx val="0"/>
          <c:order val="0"/>
          <c:spPr>
            <a:solidFill>
              <a:schemeClr val="accent2"/>
            </a:solidFill>
            <a:ln w="9525" cap="flat" algn="ctr">
              <a:solidFill>
                <a:schemeClr val="tx1"/>
              </a:solidFill>
              <a:prstDash val="solid"/>
            </a:ln>
          </c:spPr>
          <c:invertIfNegative val="0"/>
          <c:dLbls>
            <c:dLbl>
              <c:idx val="0"/>
              <c:layout>
                <c:manualLayout>
                  <c:x val="0"/>
                  <c:y val="-0.437201216862233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BC-4FEA-A0AD-17AFC382839D}"/>
                </c:ext>
              </c:extLst>
            </c:dLbl>
            <c:dLbl>
              <c:idx val="1"/>
              <c:layout>
                <c:manualLayout>
                  <c:x val="0"/>
                  <c:y val="-0.4819643633202955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BC-4FEA-A0AD-17AFC382839D}"/>
                </c:ext>
              </c:extLst>
            </c:dLbl>
            <c:dLbl>
              <c:idx val="2"/>
              <c:layout>
                <c:manualLayout>
                  <c:x val="0"/>
                  <c:y val="-0.4654498044328552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BC-4FEA-A0AD-17AFC382839D}"/>
                </c:ext>
              </c:extLst>
            </c:dLbl>
            <c:dLbl>
              <c:idx val="3"/>
              <c:layout>
                <c:manualLayout>
                  <c:x val="0"/>
                  <c:y val="-0.4867448935245545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BC-4FEA-A0AD-17AFC382839D}"/>
                </c:ext>
              </c:extLst>
            </c:dLbl>
            <c:dLbl>
              <c:idx val="4"/>
              <c:layout>
                <c:manualLayout>
                  <c:x val="0"/>
                  <c:y val="-0.4823989569752281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8BC-4FEA-A0AD-17AFC38283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1221</c:v>
                </c:pt>
                <c:pt idx="1">
                  <c:v>1354</c:v>
                </c:pt>
                <c:pt idx="2">
                  <c:v>1305</c:v>
                </c:pt>
                <c:pt idx="3">
                  <c:v>1370</c:v>
                </c:pt>
                <c:pt idx="4">
                  <c:v>1356</c:v>
                </c:pt>
              </c:numCache>
            </c:numRef>
          </c:val>
          <c:extLst>
            <c:ext xmlns:c16="http://schemas.microsoft.com/office/drawing/2014/chart" uri="{C3380CC4-5D6E-409C-BE32-E72D297353CC}">
              <c16:uniqueId val="{00000005-58BC-4FEA-A0AD-17AFC382839D}"/>
            </c:ext>
          </c:extLst>
        </c:ser>
        <c:dLbls>
          <c:showLegendKey val="0"/>
          <c:showVal val="0"/>
          <c:showCatName val="0"/>
          <c:showSerName val="0"/>
          <c:showPercent val="0"/>
          <c:showBubbleSize val="0"/>
        </c:dLbls>
        <c:gapWidth val="80"/>
        <c:overlap val="100"/>
        <c:axId val="116179391"/>
        <c:axId val="1"/>
      </c:barChart>
      <c:catAx>
        <c:axId val="116179391"/>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6179391"/>
        <c:crosses val="min"/>
        <c:crossBetween val="between"/>
        <c:majorUnit val="2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2142-4A1C-9F04-0FFB6E7B25EC}"/>
              </c:ext>
            </c:extLst>
          </c:dPt>
          <c:dPt>
            <c:idx val="1"/>
            <c:bubble3D val="0"/>
            <c:spPr>
              <a:solidFill>
                <a:srgbClr val="A2BBDC"/>
              </a:solidFill>
              <a:ln>
                <a:solidFill>
                  <a:schemeClr val="bg1"/>
                </a:solidFill>
              </a:ln>
            </c:spPr>
            <c:extLst>
              <c:ext xmlns:c16="http://schemas.microsoft.com/office/drawing/2014/chart" uri="{C3380CC4-5D6E-409C-BE32-E72D297353CC}">
                <c16:uniqueId val="{00000003-2142-4A1C-9F04-0FFB6E7B25EC}"/>
              </c:ext>
            </c:extLst>
          </c:dPt>
          <c:cat>
            <c:strRef>
              <c:f>Sheet1!$A$2:$A$3</c:f>
              <c:strCache>
                <c:ptCount val="2"/>
                <c:pt idx="0">
                  <c:v>第 1 四半期</c:v>
                </c:pt>
                <c:pt idx="1">
                  <c:v>第 2 四半期</c:v>
                </c:pt>
              </c:strCache>
            </c:strRef>
          </c:cat>
          <c:val>
            <c:numRef>
              <c:f>Sheet1!$B$2:$B$3</c:f>
              <c:numCache>
                <c:formatCode>General</c:formatCode>
                <c:ptCount val="2"/>
                <c:pt idx="0">
                  <c:v>3000</c:v>
                </c:pt>
                <c:pt idx="1">
                  <c:v>6000</c:v>
                </c:pt>
              </c:numCache>
            </c:numRef>
          </c:val>
          <c:extLst>
            <c:ext xmlns:c16="http://schemas.microsoft.com/office/drawing/2014/chart" uri="{C3380CC4-5D6E-409C-BE32-E72D297353CC}">
              <c16:uniqueId val="{00000004-2142-4A1C-9F04-0FFB6E7B25E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2"/>
          <c:y val="7.0827669739245716E-2"/>
          <c:w val="0.51878082386981161"/>
          <c:h val="0.87122241865591743"/>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C75F-4E8A-98EF-4D6BBD915EA5}"/>
              </c:ext>
            </c:extLst>
          </c:dPt>
          <c:dPt>
            <c:idx val="1"/>
            <c:bubble3D val="0"/>
            <c:spPr>
              <a:solidFill>
                <a:srgbClr val="A2BBDC"/>
              </a:solidFill>
              <a:ln>
                <a:solidFill>
                  <a:schemeClr val="bg1"/>
                </a:solidFill>
              </a:ln>
            </c:spPr>
            <c:extLst>
              <c:ext xmlns:c16="http://schemas.microsoft.com/office/drawing/2014/chart" uri="{C3380CC4-5D6E-409C-BE32-E72D297353CC}">
                <c16:uniqueId val="{00000003-C75F-4E8A-98EF-4D6BBD915EA5}"/>
              </c:ext>
            </c:extLst>
          </c:dPt>
          <c:cat>
            <c:strRef>
              <c:f>Sheet1!$A$2:$A$3</c:f>
              <c:strCache>
                <c:ptCount val="2"/>
                <c:pt idx="0">
                  <c:v>第 1 四半期</c:v>
                </c:pt>
                <c:pt idx="1">
                  <c:v>第 2 四半期</c:v>
                </c:pt>
              </c:strCache>
            </c:strRef>
          </c:cat>
          <c:val>
            <c:numRef>
              <c:f>Sheet1!$B$2:$B$3</c:f>
              <c:numCache>
                <c:formatCode>General</c:formatCode>
                <c:ptCount val="2"/>
                <c:pt idx="0">
                  <c:v>22</c:v>
                </c:pt>
                <c:pt idx="1">
                  <c:v>78</c:v>
                </c:pt>
              </c:numCache>
            </c:numRef>
          </c:val>
          <c:extLst>
            <c:ext xmlns:c16="http://schemas.microsoft.com/office/drawing/2014/chart" uri="{C3380CC4-5D6E-409C-BE32-E72D297353CC}">
              <c16:uniqueId val="{00000004-C75F-4E8A-98EF-4D6BBD915EA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1458403502863"/>
          <c:y val="2.703881378107283E-2"/>
          <c:w val="0.80633209834961261"/>
          <c:h val="0.9459223724378543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1"/>
            <c:marker>
              <c:symbol val="none"/>
            </c:marker>
            <c:bubble3D val="0"/>
            <c:extLst>
              <c:ext xmlns:c16="http://schemas.microsoft.com/office/drawing/2014/chart" uri="{C3380CC4-5D6E-409C-BE32-E72D297353CC}">
                <c16:uniqueId val="{00000000-D664-4239-B40F-8740EECC4781}"/>
              </c:ext>
            </c:extLst>
          </c:dPt>
          <c:dPt>
            <c:idx val="2"/>
            <c:marker>
              <c:symbol val="none"/>
            </c:marker>
            <c:bubble3D val="0"/>
            <c:extLst>
              <c:ext xmlns:c16="http://schemas.microsoft.com/office/drawing/2014/chart" uri="{C3380CC4-5D6E-409C-BE32-E72D297353CC}">
                <c16:uniqueId val="{00000001-D664-4239-B40F-8740EECC4781}"/>
              </c:ext>
            </c:extLst>
          </c:dPt>
          <c:dPt>
            <c:idx val="3"/>
            <c:marker>
              <c:symbol val="none"/>
            </c:marker>
            <c:bubble3D val="0"/>
            <c:extLst>
              <c:ext xmlns:c16="http://schemas.microsoft.com/office/drawing/2014/chart" uri="{C3380CC4-5D6E-409C-BE32-E72D297353CC}">
                <c16:uniqueId val="{00000002-D664-4239-B40F-8740EECC4781}"/>
              </c:ext>
            </c:extLst>
          </c:dPt>
          <c:dPt>
            <c:idx val="4"/>
            <c:marker>
              <c:symbol val="none"/>
            </c:marker>
            <c:bubble3D val="0"/>
            <c:extLst>
              <c:ext xmlns:c16="http://schemas.microsoft.com/office/drawing/2014/chart" uri="{C3380CC4-5D6E-409C-BE32-E72D297353CC}">
                <c16:uniqueId val="{00000003-D664-4239-B40F-8740EECC4781}"/>
              </c:ext>
            </c:extLst>
          </c:dPt>
          <c:dLbls>
            <c:dLbl>
              <c:idx val="0"/>
              <c:layout>
                <c:manualLayout>
                  <c:x val="5.8605591108117208E-2"/>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664-4239-B40F-8740EECC4781}"/>
                </c:ext>
              </c:extLst>
            </c:dLbl>
            <c:dLbl>
              <c:idx val="5"/>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64-4239-B40F-8740EECC4781}"/>
                </c:ext>
              </c:extLst>
            </c:dLbl>
            <c:dLbl>
              <c:idx val="7"/>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664-4239-B40F-8740EECC4781}"/>
                </c:ext>
              </c:extLst>
            </c:dLbl>
            <c:dLbl>
              <c:idx val="8"/>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664-4239-B40F-8740EECC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138710</c:v>
                </c:pt>
                <c:pt idx="1">
                  <c:v>143514.79999999999</c:v>
                </c:pt>
                <c:pt idx="2">
                  <c:v>148319.6</c:v>
                </c:pt>
                <c:pt idx="3">
                  <c:v>153124.4</c:v>
                </c:pt>
                <c:pt idx="4">
                  <c:v>157929.20000000001</c:v>
                </c:pt>
                <c:pt idx="5">
                  <c:v>162734</c:v>
                </c:pt>
                <c:pt idx="6">
                  <c:v>191218</c:v>
                </c:pt>
                <c:pt idx="7">
                  <c:v>204675</c:v>
                </c:pt>
                <c:pt idx="8">
                  <c:v>191575</c:v>
                </c:pt>
                <c:pt idx="9">
                  <c:v>219473</c:v>
                </c:pt>
              </c:numCache>
            </c:numRef>
          </c:val>
          <c:smooth val="0"/>
          <c:extLst>
            <c:ext xmlns:c16="http://schemas.microsoft.com/office/drawing/2014/chart" uri="{C3380CC4-5D6E-409C-BE32-E72D297353CC}">
              <c16:uniqueId val="{00000008-D664-4239-B40F-8740EECC4781}"/>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9-D664-4239-B40F-8740EECC4781}"/>
              </c:ext>
            </c:extLst>
          </c:dPt>
          <c:dPt>
            <c:idx val="2"/>
            <c:marker>
              <c:symbol val="none"/>
            </c:marker>
            <c:bubble3D val="0"/>
            <c:extLst>
              <c:ext xmlns:c16="http://schemas.microsoft.com/office/drawing/2014/chart" uri="{C3380CC4-5D6E-409C-BE32-E72D297353CC}">
                <c16:uniqueId val="{0000000A-D664-4239-B40F-8740EECC4781}"/>
              </c:ext>
            </c:extLst>
          </c:dPt>
          <c:dPt>
            <c:idx val="3"/>
            <c:marker>
              <c:symbol val="none"/>
            </c:marker>
            <c:bubble3D val="0"/>
            <c:extLst>
              <c:ext xmlns:c16="http://schemas.microsoft.com/office/drawing/2014/chart" uri="{C3380CC4-5D6E-409C-BE32-E72D297353CC}">
                <c16:uniqueId val="{0000000B-D664-4239-B40F-8740EECC4781}"/>
              </c:ext>
            </c:extLst>
          </c:dPt>
          <c:dPt>
            <c:idx val="4"/>
            <c:marker>
              <c:symbol val="none"/>
            </c:marker>
            <c:bubble3D val="0"/>
            <c:extLst>
              <c:ext xmlns:c16="http://schemas.microsoft.com/office/drawing/2014/chart" uri="{C3380CC4-5D6E-409C-BE32-E72D297353CC}">
                <c16:uniqueId val="{0000000C-D664-4239-B40F-8740EECC4781}"/>
              </c:ext>
            </c:extLst>
          </c:dPt>
          <c:dLbls>
            <c:dLbl>
              <c:idx val="0"/>
              <c:layout>
                <c:manualLayout>
                  <c:x val="5.119568878410239E-2"/>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664-4239-B40F-8740EECC4781}"/>
                </c:ext>
              </c:extLst>
            </c:dLbl>
            <c:dLbl>
              <c:idx val="5"/>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664-4239-B40F-8740EECC4781}"/>
                </c:ext>
              </c:extLst>
            </c:dLbl>
            <c:dLbl>
              <c:idx val="6"/>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664-4239-B40F-8740EECC4781}"/>
                </c:ext>
              </c:extLst>
            </c:dLbl>
            <c:dLbl>
              <c:idx val="7"/>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664-4239-B40F-8740EECC4781}"/>
                </c:ext>
              </c:extLst>
            </c:dLbl>
            <c:dLbl>
              <c:idx val="8"/>
              <c:layout>
                <c:manualLayout>
                  <c:x val="-2.1892893230043786E-2"/>
                  <c:y val="-0.123855211513301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664-4239-B40F-8740EECC4781}"/>
                </c:ext>
              </c:extLst>
            </c:dLbl>
            <c:dLbl>
              <c:idx val="9"/>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664-4239-B40F-8740EECC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26244</c:v>
                </c:pt>
                <c:pt idx="1">
                  <c:v>27387</c:v>
                </c:pt>
                <c:pt idx="2">
                  <c:v>28530</c:v>
                </c:pt>
                <c:pt idx="3">
                  <c:v>29673</c:v>
                </c:pt>
                <c:pt idx="4">
                  <c:v>30816</c:v>
                </c:pt>
                <c:pt idx="5">
                  <c:v>31959</c:v>
                </c:pt>
                <c:pt idx="6">
                  <c:v>30691</c:v>
                </c:pt>
                <c:pt idx="7">
                  <c:v>55890</c:v>
                </c:pt>
                <c:pt idx="8">
                  <c:v>55890</c:v>
                </c:pt>
                <c:pt idx="9">
                  <c:v>63974</c:v>
                </c:pt>
              </c:numCache>
            </c:numRef>
          </c:val>
          <c:smooth val="0"/>
          <c:extLst>
            <c:ext xmlns:c16="http://schemas.microsoft.com/office/drawing/2014/chart" uri="{C3380CC4-5D6E-409C-BE32-E72D297353CC}">
              <c16:uniqueId val="{00000013-D664-4239-B40F-8740EECC4781}"/>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1"/>
            <c:marker>
              <c:symbol val="none"/>
            </c:marker>
            <c:bubble3D val="0"/>
            <c:extLst>
              <c:ext xmlns:c16="http://schemas.microsoft.com/office/drawing/2014/chart" uri="{C3380CC4-5D6E-409C-BE32-E72D297353CC}">
                <c16:uniqueId val="{00000014-D664-4239-B40F-8740EECC4781}"/>
              </c:ext>
            </c:extLst>
          </c:dPt>
          <c:dPt>
            <c:idx val="2"/>
            <c:marker>
              <c:symbol val="none"/>
            </c:marker>
            <c:bubble3D val="0"/>
            <c:extLst>
              <c:ext xmlns:c16="http://schemas.microsoft.com/office/drawing/2014/chart" uri="{C3380CC4-5D6E-409C-BE32-E72D297353CC}">
                <c16:uniqueId val="{00000015-D664-4239-B40F-8740EECC4781}"/>
              </c:ext>
            </c:extLst>
          </c:dPt>
          <c:dPt>
            <c:idx val="3"/>
            <c:marker>
              <c:symbol val="none"/>
            </c:marker>
            <c:bubble3D val="0"/>
            <c:extLst>
              <c:ext xmlns:c16="http://schemas.microsoft.com/office/drawing/2014/chart" uri="{C3380CC4-5D6E-409C-BE32-E72D297353CC}">
                <c16:uniqueId val="{00000016-D664-4239-B40F-8740EECC4781}"/>
              </c:ext>
            </c:extLst>
          </c:dPt>
          <c:dPt>
            <c:idx val="4"/>
            <c:marker>
              <c:symbol val="none"/>
            </c:marker>
            <c:bubble3D val="0"/>
            <c:extLst>
              <c:ext xmlns:c16="http://schemas.microsoft.com/office/drawing/2014/chart" uri="{C3380CC4-5D6E-409C-BE32-E72D297353CC}">
                <c16:uniqueId val="{00000017-D664-4239-B40F-8740EECC4781}"/>
              </c:ext>
            </c:extLst>
          </c:dPt>
          <c:dLbls>
            <c:dLbl>
              <c:idx val="6"/>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664-4239-B40F-8740EECC4781}"/>
                </c:ext>
              </c:extLst>
            </c:dLbl>
            <c:dLbl>
              <c:idx val="7"/>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664-4239-B40F-8740EECC4781}"/>
                </c:ext>
              </c:extLst>
            </c:dLbl>
            <c:dLbl>
              <c:idx val="8"/>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664-4239-B40F-8740EECC4781}"/>
                </c:ext>
              </c:extLst>
            </c:dLbl>
            <c:dLbl>
              <c:idx val="9"/>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664-4239-B40F-8740EECC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8700</c:v>
                </c:pt>
                <c:pt idx="1">
                  <c:v>9406.2000000000007</c:v>
                </c:pt>
                <c:pt idx="2">
                  <c:v>10112.4</c:v>
                </c:pt>
                <c:pt idx="3">
                  <c:v>10818.6</c:v>
                </c:pt>
                <c:pt idx="4">
                  <c:v>11524.8</c:v>
                </c:pt>
                <c:pt idx="5">
                  <c:v>12231</c:v>
                </c:pt>
                <c:pt idx="6">
                  <c:v>35767</c:v>
                </c:pt>
                <c:pt idx="7">
                  <c:v>28896</c:v>
                </c:pt>
                <c:pt idx="8">
                  <c:v>38398</c:v>
                </c:pt>
                <c:pt idx="9">
                  <c:v>43936</c:v>
                </c:pt>
              </c:numCache>
            </c:numRef>
          </c:val>
          <c:smooth val="0"/>
          <c:extLst>
            <c:ext xmlns:c16="http://schemas.microsoft.com/office/drawing/2014/chart" uri="{C3380CC4-5D6E-409C-BE32-E72D297353CC}">
              <c16:uniqueId val="{0000001C-D664-4239-B40F-8740EECC4781}"/>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1D-D664-4239-B40F-8740EECC4781}"/>
              </c:ext>
            </c:extLst>
          </c:dPt>
          <c:dPt>
            <c:idx val="2"/>
            <c:marker>
              <c:symbol val="none"/>
            </c:marker>
            <c:bubble3D val="0"/>
            <c:extLst>
              <c:ext xmlns:c16="http://schemas.microsoft.com/office/drawing/2014/chart" uri="{C3380CC4-5D6E-409C-BE32-E72D297353CC}">
                <c16:uniqueId val="{0000001E-D664-4239-B40F-8740EECC4781}"/>
              </c:ext>
            </c:extLst>
          </c:dPt>
          <c:dPt>
            <c:idx val="3"/>
            <c:marker>
              <c:symbol val="none"/>
            </c:marker>
            <c:bubble3D val="0"/>
            <c:extLst>
              <c:ext xmlns:c16="http://schemas.microsoft.com/office/drawing/2014/chart" uri="{C3380CC4-5D6E-409C-BE32-E72D297353CC}">
                <c16:uniqueId val="{0000001F-D664-4239-B40F-8740EECC4781}"/>
              </c:ext>
            </c:extLst>
          </c:dPt>
          <c:dPt>
            <c:idx val="4"/>
            <c:marker>
              <c:symbol val="none"/>
            </c:marker>
            <c:bubble3D val="0"/>
            <c:extLst>
              <c:ext xmlns:c16="http://schemas.microsoft.com/office/drawing/2014/chart" uri="{C3380CC4-5D6E-409C-BE32-E72D297353CC}">
                <c16:uniqueId val="{00000020-D664-4239-B40F-8740EECC4781}"/>
              </c:ext>
            </c:extLst>
          </c:dPt>
          <c:dPt>
            <c:idx val="5"/>
            <c:marker>
              <c:symbol val="none"/>
            </c:marker>
            <c:bubble3D val="0"/>
            <c:extLst>
              <c:ext xmlns:c16="http://schemas.microsoft.com/office/drawing/2014/chart" uri="{C3380CC4-5D6E-409C-BE32-E72D297353CC}">
                <c16:uniqueId val="{00000021-D664-4239-B40F-8740EECC4781}"/>
              </c:ext>
            </c:extLst>
          </c:dPt>
          <c:dLbls>
            <c:dLbl>
              <c:idx val="0"/>
              <c:layout>
                <c:manualLayout>
                  <c:x val="0.12832603570225665"/>
                  <c:y val="-3.1836022677714786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664-4239-B40F-8740EECC4781}"/>
                </c:ext>
              </c:extLst>
            </c:dLbl>
            <c:dLbl>
              <c:idx val="8"/>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664-4239-B40F-8740EECC4781}"/>
                </c:ext>
              </c:extLst>
            </c:dLbl>
            <c:dLbl>
              <c:idx val="9"/>
              <c:layout>
                <c:manualLayout>
                  <c:x val="0"/>
                  <c:y val="4.709986916703009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664-4239-B40F-8740EECC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11847</c:v>
                </c:pt>
                <c:pt idx="1">
                  <c:v>11732.166666666666</c:v>
                </c:pt>
                <c:pt idx="2">
                  <c:v>11617.333333333334</c:v>
                </c:pt>
                <c:pt idx="3">
                  <c:v>11502.5</c:v>
                </c:pt>
                <c:pt idx="4">
                  <c:v>11387.666666666666</c:v>
                </c:pt>
                <c:pt idx="5">
                  <c:v>11272.833333333334</c:v>
                </c:pt>
                <c:pt idx="6">
                  <c:v>11158</c:v>
                </c:pt>
                <c:pt idx="7">
                  <c:v>11575</c:v>
                </c:pt>
                <c:pt idx="8">
                  <c:v>16102</c:v>
                </c:pt>
                <c:pt idx="9">
                  <c:v>18560</c:v>
                </c:pt>
              </c:numCache>
            </c:numRef>
          </c:val>
          <c:smooth val="0"/>
          <c:extLst>
            <c:ext xmlns:c16="http://schemas.microsoft.com/office/drawing/2014/chart" uri="{C3380CC4-5D6E-409C-BE32-E72D297353CC}">
              <c16:uniqueId val="{00000025-D664-4239-B40F-8740EECC4781}"/>
            </c:ext>
          </c:extLst>
        </c:ser>
        <c:dLbls>
          <c:showLegendKey val="0"/>
          <c:showVal val="0"/>
          <c:showCatName val="0"/>
          <c:showSerName val="0"/>
          <c:showPercent val="0"/>
          <c:showBubbleSize val="0"/>
        </c:dLbls>
        <c:marker val="1"/>
        <c:smooth val="0"/>
        <c:axId val="511638592"/>
        <c:axId val="1"/>
      </c:lineChart>
      <c:catAx>
        <c:axId val="51163859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511638592"/>
        <c:crosses val="min"/>
        <c:crossBetween val="midCat"/>
        <c:majorUnit val="2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18669131238452E-2"/>
          <c:y val="2.703881378107283E-2"/>
          <c:w val="0.88502772643253236"/>
          <c:h val="0.94592237243785438"/>
        </c:manualLayout>
      </c:layout>
      <c:lineChart>
        <c:grouping val="standard"/>
        <c:varyColors val="0"/>
        <c:ser>
          <c:idx val="0"/>
          <c:order val="0"/>
          <c:spPr>
            <a:ln w="9525" cap="flat" algn="ctr">
              <a:solidFill>
                <a:schemeClr val="tx2"/>
              </a:solidFill>
              <a:prstDash val="solid"/>
            </a:ln>
          </c:spPr>
          <c:marker>
            <c:symbol val="none"/>
          </c:marker>
          <c:dPt>
            <c:idx val="0"/>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0-EC7B-4A31-98A6-08A95B6C56AB}"/>
              </c:ext>
            </c:extLst>
          </c:dPt>
          <c:dPt>
            <c:idx val="5"/>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1-EC7B-4A31-98A6-08A95B6C56AB}"/>
              </c:ext>
            </c:extLst>
          </c:dPt>
          <c:dPt>
            <c:idx val="6"/>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2-EC7B-4A31-98A6-08A95B6C56AB}"/>
              </c:ext>
            </c:extLst>
          </c:dPt>
          <c:dPt>
            <c:idx val="7"/>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3-EC7B-4A31-98A6-08A95B6C56AB}"/>
              </c:ext>
            </c:extLst>
          </c:dPt>
          <c:dPt>
            <c:idx val="8"/>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4-EC7B-4A31-98A6-08A95B6C56AB}"/>
              </c:ext>
            </c:extLst>
          </c:dPt>
          <c:dPt>
            <c:idx val="9"/>
            <c:marker>
              <c:symbol val="circle"/>
              <c:size val="5"/>
              <c:spPr>
                <a:solidFill>
                  <a:schemeClr val="tx2"/>
                </a:solidFill>
                <a:ln w="9525" cap="flat" algn="ctr">
                  <a:solidFill>
                    <a:schemeClr val="tx2"/>
                  </a:solidFill>
                  <a:prstDash val="solid"/>
                </a:ln>
              </c:spPr>
            </c:marker>
            <c:bubble3D val="0"/>
            <c:extLst>
              <c:ext xmlns:c16="http://schemas.microsoft.com/office/drawing/2014/chart" uri="{C3380CC4-5D6E-409C-BE32-E72D297353CC}">
                <c16:uniqueId val="{00000005-EC7B-4A31-98A6-08A95B6C56AB}"/>
              </c:ext>
            </c:extLst>
          </c:dPt>
          <c:dLbls>
            <c:dLbl>
              <c:idx val="0"/>
              <c:layout>
                <c:manualLayout>
                  <c:x val="3.9926062846580408E-2"/>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7B-4A31-98A6-08A95B6C56AB}"/>
                </c:ext>
              </c:extLst>
            </c:dLbl>
            <c:dLbl>
              <c:idx val="5"/>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7B-4A31-98A6-08A95B6C56AB}"/>
                </c:ext>
              </c:extLst>
            </c:dLbl>
            <c:dLbl>
              <c:idx val="7"/>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7B-4A31-98A6-08A95B6C56AB}"/>
                </c:ext>
              </c:extLst>
            </c:dLbl>
            <c:dLbl>
              <c:idx val="8"/>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7B-4A31-98A6-08A95B6C56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20.64</c:v>
                </c:pt>
                <c:pt idx="1">
                  <c:v>21.248000000000001</c:v>
                </c:pt>
                <c:pt idx="2">
                  <c:v>21.856000000000002</c:v>
                </c:pt>
                <c:pt idx="3">
                  <c:v>22.463999999999999</c:v>
                </c:pt>
                <c:pt idx="4">
                  <c:v>23.071999999999999</c:v>
                </c:pt>
                <c:pt idx="5">
                  <c:v>23.68</c:v>
                </c:pt>
                <c:pt idx="6">
                  <c:v>27.72</c:v>
                </c:pt>
                <c:pt idx="7">
                  <c:v>29.57</c:v>
                </c:pt>
                <c:pt idx="8">
                  <c:v>27.59</c:v>
                </c:pt>
                <c:pt idx="9">
                  <c:v>31.52</c:v>
                </c:pt>
              </c:numCache>
            </c:numRef>
          </c:val>
          <c:smooth val="0"/>
          <c:extLst>
            <c:ext xmlns:c16="http://schemas.microsoft.com/office/drawing/2014/chart" uri="{C3380CC4-5D6E-409C-BE32-E72D297353CC}">
              <c16:uniqueId val="{00000006-EC7B-4A31-98A6-08A95B6C56AB}"/>
            </c:ext>
          </c:extLst>
        </c:ser>
        <c:ser>
          <c:idx val="1"/>
          <c:order val="1"/>
          <c:spPr>
            <a:ln w="9525" cap="flat" algn="ctr">
              <a:solidFill>
                <a:schemeClr val="accent1"/>
              </a:solidFill>
              <a:prstDash val="solid"/>
            </a:ln>
          </c:spPr>
          <c:marker>
            <c:symbol val="none"/>
          </c:marker>
          <c:dPt>
            <c:idx val="0"/>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7-EC7B-4A31-98A6-08A95B6C56AB}"/>
              </c:ext>
            </c:extLst>
          </c:dPt>
          <c:dPt>
            <c:idx val="5"/>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8-EC7B-4A31-98A6-08A95B6C56AB}"/>
              </c:ext>
            </c:extLst>
          </c:dPt>
          <c:dPt>
            <c:idx val="6"/>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9-EC7B-4A31-98A6-08A95B6C56AB}"/>
              </c:ext>
            </c:extLst>
          </c:dPt>
          <c:dPt>
            <c:idx val="7"/>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A-EC7B-4A31-98A6-08A95B6C56AB}"/>
              </c:ext>
            </c:extLst>
          </c:dPt>
          <c:dPt>
            <c:idx val="8"/>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B-EC7B-4A31-98A6-08A95B6C56AB}"/>
              </c:ext>
            </c:extLst>
          </c:dPt>
          <c:dPt>
            <c:idx val="9"/>
            <c:marker>
              <c:symbol val="square"/>
              <c:size val="5"/>
              <c:spPr>
                <a:solidFill>
                  <a:schemeClr val="accent1"/>
                </a:solidFill>
                <a:ln w="9525" cap="flat" algn="ctr">
                  <a:solidFill>
                    <a:schemeClr val="accent1"/>
                  </a:solidFill>
                  <a:prstDash val="solid"/>
                </a:ln>
              </c:spPr>
            </c:marker>
            <c:bubble3D val="0"/>
            <c:extLst>
              <c:ext xmlns:c16="http://schemas.microsoft.com/office/drawing/2014/chart" uri="{C3380CC4-5D6E-409C-BE32-E72D297353CC}">
                <c16:uniqueId val="{0000000C-EC7B-4A31-98A6-08A95B6C56AB}"/>
              </c:ext>
            </c:extLst>
          </c:dPt>
          <c:dLbls>
            <c:dLbl>
              <c:idx val="0"/>
              <c:layout>
                <c:manualLayout>
                  <c:x val="3.1792975970425137E-2"/>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7B-4A31-98A6-08A95B6C56AB}"/>
                </c:ext>
              </c:extLst>
            </c:dLbl>
            <c:dLbl>
              <c:idx val="5"/>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7B-4A31-98A6-08A95B6C56AB}"/>
                </c:ext>
              </c:extLst>
            </c:dLbl>
            <c:dLbl>
              <c:idx val="6"/>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7B-4A31-98A6-08A95B6C56AB}"/>
                </c:ext>
              </c:extLst>
            </c:dLbl>
            <c:dLbl>
              <c:idx val="7"/>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7B-4A31-98A6-08A95B6C56AB}"/>
                </c:ext>
              </c:extLst>
            </c:dLbl>
            <c:dLbl>
              <c:idx val="8"/>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7B-4A31-98A6-08A95B6C56AB}"/>
                </c:ext>
              </c:extLst>
            </c:dLbl>
            <c:dLbl>
              <c:idx val="9"/>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7B-4A31-98A6-08A95B6C56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3.91</c:v>
                </c:pt>
                <c:pt idx="1">
                  <c:v>4.0579999999999998</c:v>
                </c:pt>
                <c:pt idx="2">
                  <c:v>4.2060000000000004</c:v>
                </c:pt>
                <c:pt idx="3">
                  <c:v>4.3540000000000001</c:v>
                </c:pt>
                <c:pt idx="4">
                  <c:v>4.5020000000000007</c:v>
                </c:pt>
                <c:pt idx="5">
                  <c:v>4.6500000000000004</c:v>
                </c:pt>
                <c:pt idx="6">
                  <c:v>4.45</c:v>
                </c:pt>
                <c:pt idx="7">
                  <c:v>8.08</c:v>
                </c:pt>
                <c:pt idx="8">
                  <c:v>8.0500000000000007</c:v>
                </c:pt>
                <c:pt idx="9">
                  <c:v>9.19</c:v>
                </c:pt>
              </c:numCache>
            </c:numRef>
          </c:val>
          <c:smooth val="0"/>
          <c:extLst>
            <c:ext xmlns:c16="http://schemas.microsoft.com/office/drawing/2014/chart" uri="{C3380CC4-5D6E-409C-BE32-E72D297353CC}">
              <c16:uniqueId val="{0000000D-EC7B-4A31-98A6-08A95B6C56AB}"/>
            </c:ext>
          </c:extLst>
        </c:ser>
        <c:ser>
          <c:idx val="2"/>
          <c:order val="2"/>
          <c:spPr>
            <a:ln w="9525" cap="flat" algn="ctr">
              <a:solidFill>
                <a:schemeClr val="bg2"/>
              </a:solidFill>
              <a:prstDash val="solid"/>
            </a:ln>
          </c:spPr>
          <c:marker>
            <c:symbol val="none"/>
          </c:marker>
          <c:dPt>
            <c:idx val="0"/>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0E-EC7B-4A31-98A6-08A95B6C56AB}"/>
              </c:ext>
            </c:extLst>
          </c:dPt>
          <c:dPt>
            <c:idx val="5"/>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0F-EC7B-4A31-98A6-08A95B6C56AB}"/>
              </c:ext>
            </c:extLst>
          </c:dPt>
          <c:dPt>
            <c:idx val="6"/>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0-EC7B-4A31-98A6-08A95B6C56AB}"/>
              </c:ext>
            </c:extLst>
          </c:dPt>
          <c:dPt>
            <c:idx val="7"/>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1-EC7B-4A31-98A6-08A95B6C56AB}"/>
              </c:ext>
            </c:extLst>
          </c:dPt>
          <c:dPt>
            <c:idx val="8"/>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2-EC7B-4A31-98A6-08A95B6C56AB}"/>
              </c:ext>
            </c:extLst>
          </c:dPt>
          <c:dPt>
            <c:idx val="9"/>
            <c:marker>
              <c:symbol val="triangle"/>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3-EC7B-4A31-98A6-08A95B6C56AB}"/>
              </c:ext>
            </c:extLst>
          </c:dPt>
          <c:dLbls>
            <c:dLbl>
              <c:idx val="0"/>
              <c:layout>
                <c:manualLayout>
                  <c:x val="3.1792975970425137E-2"/>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C7B-4A31-98A6-08A95B6C56AB}"/>
                </c:ext>
              </c:extLst>
            </c:dLbl>
            <c:dLbl>
              <c:idx val="6"/>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C7B-4A31-98A6-08A95B6C56AB}"/>
                </c:ext>
              </c:extLst>
            </c:dLbl>
            <c:dLbl>
              <c:idx val="7"/>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C7B-4A31-98A6-08A95B6C56AB}"/>
                </c:ext>
              </c:extLst>
            </c:dLbl>
            <c:dLbl>
              <c:idx val="8"/>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C7B-4A31-98A6-08A95B6C56AB}"/>
                </c:ext>
              </c:extLst>
            </c:dLbl>
            <c:dLbl>
              <c:idx val="9"/>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C7B-4A31-98A6-08A95B6C56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1.3</c:v>
                </c:pt>
                <c:pt idx="1">
                  <c:v>1.3960000000000001</c:v>
                </c:pt>
                <c:pt idx="2">
                  <c:v>1.492</c:v>
                </c:pt>
                <c:pt idx="3">
                  <c:v>1.5880000000000001</c:v>
                </c:pt>
                <c:pt idx="4">
                  <c:v>1.6840000000000002</c:v>
                </c:pt>
                <c:pt idx="5">
                  <c:v>1.78</c:v>
                </c:pt>
                <c:pt idx="6">
                  <c:v>5.19</c:v>
                </c:pt>
                <c:pt idx="7">
                  <c:v>4.18</c:v>
                </c:pt>
                <c:pt idx="8">
                  <c:v>5.53</c:v>
                </c:pt>
                <c:pt idx="9">
                  <c:v>6.31</c:v>
                </c:pt>
              </c:numCache>
            </c:numRef>
          </c:val>
          <c:smooth val="0"/>
          <c:extLst>
            <c:ext xmlns:c16="http://schemas.microsoft.com/office/drawing/2014/chart" uri="{C3380CC4-5D6E-409C-BE32-E72D297353CC}">
              <c16:uniqueId val="{00000014-EC7B-4A31-98A6-08A95B6C56AB}"/>
            </c:ext>
          </c:extLst>
        </c:ser>
        <c:ser>
          <c:idx val="3"/>
          <c:order val="3"/>
          <c:spPr>
            <a:ln w="9525" cap="flat" algn="ctr">
              <a:solidFill>
                <a:schemeClr val="bg2"/>
              </a:solidFill>
              <a:prstDash val="solid"/>
            </a:ln>
          </c:spPr>
          <c:marker>
            <c:symbol val="none"/>
          </c:marker>
          <c:dPt>
            <c:idx val="0"/>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5-EC7B-4A31-98A6-08A95B6C56AB}"/>
              </c:ext>
            </c:extLst>
          </c:dPt>
          <c:dPt>
            <c:idx val="6"/>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6-EC7B-4A31-98A6-08A95B6C56AB}"/>
              </c:ext>
            </c:extLst>
          </c:dPt>
          <c:dPt>
            <c:idx val="7"/>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7-EC7B-4A31-98A6-08A95B6C56AB}"/>
              </c:ext>
            </c:extLst>
          </c:dPt>
          <c:dPt>
            <c:idx val="8"/>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8-EC7B-4A31-98A6-08A95B6C56AB}"/>
              </c:ext>
            </c:extLst>
          </c:dPt>
          <c:dPt>
            <c:idx val="9"/>
            <c:marker>
              <c:symbol val="diamond"/>
              <c:size val="5"/>
              <c:spPr>
                <a:solidFill>
                  <a:schemeClr val="bg2"/>
                </a:solidFill>
                <a:ln w="9525" cap="flat" algn="ctr">
                  <a:solidFill>
                    <a:schemeClr val="bg2"/>
                  </a:solidFill>
                  <a:prstDash val="solid"/>
                </a:ln>
              </c:spPr>
            </c:marker>
            <c:bubble3D val="0"/>
            <c:extLst>
              <c:ext xmlns:c16="http://schemas.microsoft.com/office/drawing/2014/chart" uri="{C3380CC4-5D6E-409C-BE32-E72D297353CC}">
                <c16:uniqueId val="{00000019-EC7B-4A31-98A6-08A95B6C56AB}"/>
              </c:ext>
            </c:extLst>
          </c:dPt>
          <c:dLbls>
            <c:dLbl>
              <c:idx val="8"/>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C7B-4A31-98A6-08A95B6C56AB}"/>
                </c:ext>
              </c:extLst>
            </c:dLbl>
            <c:dLbl>
              <c:idx val="9"/>
              <c:layout>
                <c:manualLayout>
                  <c:x val="0"/>
                  <c:y val="4.535542956825119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C7B-4A31-98A6-08A95B6C56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1.76</c:v>
                </c:pt>
                <c:pt idx="1">
                  <c:v>1.7366666666666668</c:v>
                </c:pt>
                <c:pt idx="2">
                  <c:v>1.7133333333333334</c:v>
                </c:pt>
                <c:pt idx="3">
                  <c:v>1.69</c:v>
                </c:pt>
                <c:pt idx="4">
                  <c:v>1.6666666666666667</c:v>
                </c:pt>
                <c:pt idx="5">
                  <c:v>1.6433333333333335</c:v>
                </c:pt>
                <c:pt idx="6">
                  <c:v>1.62</c:v>
                </c:pt>
                <c:pt idx="7">
                  <c:v>1.67</c:v>
                </c:pt>
                <c:pt idx="8">
                  <c:v>2.3199999999999998</c:v>
                </c:pt>
                <c:pt idx="9">
                  <c:v>2.67</c:v>
                </c:pt>
              </c:numCache>
            </c:numRef>
          </c:val>
          <c:smooth val="0"/>
          <c:extLst>
            <c:ext xmlns:c16="http://schemas.microsoft.com/office/drawing/2014/chart" uri="{C3380CC4-5D6E-409C-BE32-E72D297353CC}">
              <c16:uniqueId val="{0000001A-EC7B-4A31-98A6-08A95B6C56AB}"/>
            </c:ext>
          </c:extLst>
        </c:ser>
        <c:dLbls>
          <c:showLegendKey val="0"/>
          <c:showVal val="0"/>
          <c:showCatName val="0"/>
          <c:showSerName val="0"/>
          <c:showPercent val="0"/>
          <c:showBubbleSize val="0"/>
        </c:dLbls>
        <c:smooth val="0"/>
        <c:axId val="1524043872"/>
        <c:axId val="1"/>
      </c:lineChart>
      <c:catAx>
        <c:axId val="152404387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24043872"/>
        <c:crosses val="min"/>
        <c:crossBetween val="midCat"/>
        <c:majorUnit val="2"/>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34497977197502E-2"/>
          <c:y val="2.8864059590316574E-2"/>
          <c:w val="0.94060316292754687"/>
          <c:h val="0.94227188081936686"/>
        </c:manualLayout>
      </c:layout>
      <c:barChart>
        <c:barDir val="col"/>
        <c:grouping val="stacked"/>
        <c:varyColors val="0"/>
        <c:ser>
          <c:idx val="0"/>
          <c:order val="0"/>
          <c:spPr>
            <a:solidFill>
              <a:srgbClr val="1F497D"/>
            </a:solidFill>
            <a:ln w="9525" cap="flat" algn="ctr">
              <a:solidFill>
                <a:srgbClr val="808080"/>
              </a:solidFill>
              <a:prstDash val="solid"/>
            </a:ln>
          </c:spPr>
          <c:invertIfNegative val="0"/>
          <c:dLbls>
            <c:dLbl>
              <c:idx val="0"/>
              <c:layout>
                <c:manualLayout>
                  <c:x val="0"/>
                  <c:y val="-0.122439478584729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C7C-4A5E-B3C8-0EE5E3032EE6}"/>
                </c:ext>
              </c:extLst>
            </c:dLbl>
            <c:dLbl>
              <c:idx val="1"/>
              <c:layout>
                <c:manualLayout>
                  <c:x val="0"/>
                  <c:y val="-0.115456238361266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C7C-4A5E-B3C8-0EE5E3032EE6}"/>
                </c:ext>
              </c:extLst>
            </c:dLbl>
            <c:dLbl>
              <c:idx val="2"/>
              <c:layout>
                <c:manualLayout>
                  <c:x val="0"/>
                  <c:y val="-0.135009310986964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C7C-4A5E-B3C8-0EE5E3032EE6}"/>
                </c:ext>
              </c:extLst>
            </c:dLbl>
            <c:dLbl>
              <c:idx val="3"/>
              <c:layout>
                <c:manualLayout>
                  <c:x val="0"/>
                  <c:y val="-0.1461824953445065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C7C-4A5E-B3C8-0EE5E3032EE6}"/>
                </c:ext>
              </c:extLst>
            </c:dLbl>
            <c:dLbl>
              <c:idx val="4"/>
              <c:layout>
                <c:manualLayout>
                  <c:x val="0"/>
                  <c:y val="-0.157355679702048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C7C-4A5E-B3C8-0EE5E3032EE6}"/>
                </c:ext>
              </c:extLst>
            </c:dLbl>
            <c:dLbl>
              <c:idx val="5"/>
              <c:layout>
                <c:manualLayout>
                  <c:x val="0"/>
                  <c:y val="-0.1703910614525139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C7C-4A5E-B3C8-0EE5E3032EE6}"/>
                </c:ext>
              </c:extLst>
            </c:dLbl>
            <c:dLbl>
              <c:idx val="6"/>
              <c:layout>
                <c:manualLayout>
                  <c:x val="0"/>
                  <c:y val="-0.1918063314711359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C7C-4A5E-B3C8-0EE5E3032EE6}"/>
                </c:ext>
              </c:extLst>
            </c:dLbl>
            <c:dLbl>
              <c:idx val="7"/>
              <c:layout>
                <c:manualLayout>
                  <c:x val="0"/>
                  <c:y val="-0.227653631284916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C7C-4A5E-B3C8-0EE5E3032EE6}"/>
                </c:ext>
              </c:extLst>
            </c:dLbl>
            <c:dLbl>
              <c:idx val="8"/>
              <c:layout>
                <c:manualLayout>
                  <c:x val="0"/>
                  <c:y val="-0.267225325884543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C7C-4A5E-B3C8-0EE5E3032EE6}"/>
                </c:ext>
              </c:extLst>
            </c:dLbl>
            <c:dLbl>
              <c:idx val="9"/>
              <c:layout>
                <c:manualLayout>
                  <c:x val="0"/>
                  <c:y val="-0.270018621973929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C7C-4A5E-B3C8-0EE5E3032EE6}"/>
                </c:ext>
              </c:extLst>
            </c:dLbl>
            <c:dLbl>
              <c:idx val="10"/>
              <c:layout>
                <c:manualLayout>
                  <c:x val="0"/>
                  <c:y val="-0.302141527001862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C7C-4A5E-B3C8-0EE5E3032EE6}"/>
                </c:ext>
              </c:extLst>
            </c:dLbl>
            <c:dLbl>
              <c:idx val="11"/>
              <c:layout>
                <c:manualLayout>
                  <c:x val="0"/>
                  <c:y val="-0.341247672253258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C7C-4A5E-B3C8-0EE5E3032EE6}"/>
                </c:ext>
              </c:extLst>
            </c:dLbl>
            <c:dLbl>
              <c:idx val="12"/>
              <c:layout>
                <c:manualLayout>
                  <c:x val="0"/>
                  <c:y val="-0.359404096834264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C7C-4A5E-B3C8-0EE5E3032EE6}"/>
                </c:ext>
              </c:extLst>
            </c:dLbl>
            <c:dLbl>
              <c:idx val="13"/>
              <c:layout>
                <c:manualLayout>
                  <c:x val="0"/>
                  <c:y val="-0.371973929236499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C7C-4A5E-B3C8-0EE5E3032EE6}"/>
                </c:ext>
              </c:extLst>
            </c:dLbl>
            <c:dLbl>
              <c:idx val="14"/>
              <c:layout>
                <c:manualLayout>
                  <c:x val="0"/>
                  <c:y val="-0.383612662942271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C7C-4A5E-B3C8-0EE5E3032EE6}"/>
                </c:ext>
              </c:extLst>
            </c:dLbl>
            <c:dLbl>
              <c:idx val="15"/>
              <c:layout>
                <c:manualLayout>
                  <c:x val="0"/>
                  <c:y val="-0.376629422718808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C7C-4A5E-B3C8-0EE5E3032EE6}"/>
                </c:ext>
              </c:extLst>
            </c:dLbl>
            <c:dLbl>
              <c:idx val="16"/>
              <c:layout>
                <c:manualLayout>
                  <c:x val="0"/>
                  <c:y val="-0.3952513966480447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C7C-4A5E-B3C8-0EE5E3032EE6}"/>
                </c:ext>
              </c:extLst>
            </c:dLbl>
            <c:dLbl>
              <c:idx val="17"/>
              <c:layout>
                <c:manualLayout>
                  <c:x val="0"/>
                  <c:y val="-0.440875232774674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C7C-4A5E-B3C8-0EE5E3032EE6}"/>
                </c:ext>
              </c:extLst>
            </c:dLbl>
            <c:dLbl>
              <c:idx val="18"/>
              <c:layout>
                <c:manualLayout>
                  <c:x val="0"/>
                  <c:y val="-0.481378026070763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C7C-4A5E-B3C8-0EE5E3032E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39.197432416200002</c:v>
                </c:pt>
                <c:pt idx="1">
                  <c:v>36.404566627599998</c:v>
                </c:pt>
                <c:pt idx="2">
                  <c:v>44.785647523099996</c:v>
                </c:pt>
                <c:pt idx="3">
                  <c:v>49.386528545399997</c:v>
                </c:pt>
                <c:pt idx="4">
                  <c:v>54.270754493000005</c:v>
                </c:pt>
                <c:pt idx="5">
                  <c:v>59.81935054480001</c:v>
                </c:pt>
                <c:pt idx="6">
                  <c:v>68.738569010800006</c:v>
                </c:pt>
                <c:pt idx="7">
                  <c:v>83.951663222300013</c:v>
                </c:pt>
                <c:pt idx="8">
                  <c:v>100.79927307360002</c:v>
                </c:pt>
                <c:pt idx="9">
                  <c:v>101.9622739255</c:v>
                </c:pt>
                <c:pt idx="10">
                  <c:v>115.63791851670001</c:v>
                </c:pt>
                <c:pt idx="11">
                  <c:v>132.31762247420002</c:v>
                </c:pt>
                <c:pt idx="12">
                  <c:v>140.05740660149996</c:v>
                </c:pt>
                <c:pt idx="13">
                  <c:v>145.14683296850001</c:v>
                </c:pt>
                <c:pt idx="14">
                  <c:v>150.0832521634</c:v>
                </c:pt>
                <c:pt idx="15">
                  <c:v>147.19100025720002</c:v>
                </c:pt>
                <c:pt idx="16">
                  <c:v>155.1816651005</c:v>
                </c:pt>
                <c:pt idx="17">
                  <c:v>174.46276167310003</c:v>
                </c:pt>
                <c:pt idx="18">
                  <c:v>191.5645423199</c:v>
                </c:pt>
              </c:numCache>
            </c:numRef>
          </c:val>
          <c:extLst>
            <c:ext xmlns:c16="http://schemas.microsoft.com/office/drawing/2014/chart" uri="{C3380CC4-5D6E-409C-BE32-E72D297353CC}">
              <c16:uniqueId val="{00000013-9C7C-4A5E-B3C8-0EE5E3032EE6}"/>
            </c:ext>
          </c:extLst>
        </c:ser>
        <c:dLbls>
          <c:showLegendKey val="0"/>
          <c:showVal val="0"/>
          <c:showCatName val="0"/>
          <c:showSerName val="0"/>
          <c:showPercent val="0"/>
          <c:showBubbleSize val="0"/>
        </c:dLbls>
        <c:gapWidth val="60"/>
        <c:overlap val="100"/>
        <c:axId val="910464496"/>
        <c:axId val="1"/>
      </c:barChart>
      <c:catAx>
        <c:axId val="91046449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10464496"/>
        <c:crosses val="min"/>
        <c:crossBetween val="between"/>
        <c:majorUnit val="5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18114353179284E-2"/>
          <c:y val="2.6770293609671848E-2"/>
          <c:w val="0.94181143531792877"/>
          <c:h val="0.94645941278065626"/>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58DD-4291-A6CC-52A4E310385C}"/>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58DD-4291-A6CC-52A4E310385C}"/>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58DD-4291-A6CC-52A4E310385C}"/>
              </c:ext>
            </c:extLst>
          </c:dPt>
          <c:dPt>
            <c:idx val="11"/>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58DD-4291-A6CC-52A4E310385C}"/>
              </c:ext>
            </c:extLst>
          </c:dPt>
          <c:dLbls>
            <c:dLbl>
              <c:idx val="0"/>
              <c:layout>
                <c:manualLayout>
                  <c:x val="0"/>
                  <c:y val="-0.2439550949913644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8DD-4291-A6CC-52A4E310385C}"/>
                </c:ext>
              </c:extLst>
            </c:dLbl>
            <c:dLbl>
              <c:idx val="1"/>
              <c:layout>
                <c:manualLayout>
                  <c:x val="0"/>
                  <c:y val="-0.2564766839378238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8DD-4291-A6CC-52A4E310385C}"/>
                </c:ext>
              </c:extLst>
            </c:dLbl>
            <c:dLbl>
              <c:idx val="2"/>
              <c:layout>
                <c:manualLayout>
                  <c:x val="0"/>
                  <c:y val="-0.2361830742659758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8DD-4291-A6CC-52A4E310385C}"/>
                </c:ext>
              </c:extLst>
            </c:dLbl>
            <c:dLbl>
              <c:idx val="3"/>
              <c:layout>
                <c:manualLayout>
                  <c:x val="0"/>
                  <c:y val="-0.2569084628670120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8DD-4291-A6CC-52A4E310385C}"/>
                </c:ext>
              </c:extLst>
            </c:dLbl>
            <c:dLbl>
              <c:idx val="4"/>
              <c:layout>
                <c:manualLayout>
                  <c:x val="0"/>
                  <c:y val="-0.2772020725388600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8DD-4291-A6CC-52A4E310385C}"/>
                </c:ext>
              </c:extLst>
            </c:dLbl>
            <c:dLbl>
              <c:idx val="5"/>
              <c:layout>
                <c:manualLayout>
                  <c:x val="0"/>
                  <c:y val="-0.2845423143350604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8DD-4291-A6CC-52A4E310385C}"/>
                </c:ext>
              </c:extLst>
            </c:dLbl>
            <c:dLbl>
              <c:idx val="6"/>
              <c:layout>
                <c:manualLayout>
                  <c:x val="0"/>
                  <c:y val="-0.3164939550949913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8DD-4291-A6CC-52A4E310385C}"/>
                </c:ext>
              </c:extLst>
            </c:dLbl>
            <c:dLbl>
              <c:idx val="7"/>
              <c:layout>
                <c:manualLayout>
                  <c:x val="0"/>
                  <c:y val="-0.3445595854922279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8DD-4291-A6CC-52A4E310385C}"/>
                </c:ext>
              </c:extLst>
            </c:dLbl>
            <c:dLbl>
              <c:idx val="8"/>
              <c:layout>
                <c:manualLayout>
                  <c:x val="0"/>
                  <c:y val="-0.3752158894645941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DD-4291-A6CC-52A4E310385C}"/>
                </c:ext>
              </c:extLst>
            </c:dLbl>
            <c:dLbl>
              <c:idx val="9"/>
              <c:layout>
                <c:manualLayout>
                  <c:x val="0"/>
                  <c:y val="-0.4019861830742659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DD-4291-A6CC-52A4E310385C}"/>
                </c:ext>
              </c:extLst>
            </c:dLbl>
            <c:dLbl>
              <c:idx val="10"/>
              <c:layout>
                <c:manualLayout>
                  <c:x val="0"/>
                  <c:y val="-0.4335060449050086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8DD-4291-A6CC-52A4E310385C}"/>
                </c:ext>
              </c:extLst>
            </c:dLbl>
            <c:dLbl>
              <c:idx val="11"/>
              <c:layout>
                <c:manualLayout>
                  <c:x val="0"/>
                  <c:y val="-0.4693436960276338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DD-4291-A6CC-52A4E310385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10.987</c:v>
                </c:pt>
                <c:pt idx="1">
                  <c:v>11.593</c:v>
                </c:pt>
                <c:pt idx="2">
                  <c:v>10.582000000000001</c:v>
                </c:pt>
                <c:pt idx="3">
                  <c:v>11.616</c:v>
                </c:pt>
                <c:pt idx="4">
                  <c:v>12.661</c:v>
                </c:pt>
                <c:pt idx="5">
                  <c:v>13.044</c:v>
                </c:pt>
                <c:pt idx="6">
                  <c:v>14.665999999999999</c:v>
                </c:pt>
                <c:pt idx="7">
                  <c:v>16.077000000000002</c:v>
                </c:pt>
                <c:pt idx="8">
                  <c:v>17.64</c:v>
                </c:pt>
                <c:pt idx="9">
                  <c:v>18.997</c:v>
                </c:pt>
                <c:pt idx="10">
                  <c:v>20.570999999999998</c:v>
                </c:pt>
                <c:pt idx="11">
                  <c:v>22.4</c:v>
                </c:pt>
              </c:numCache>
            </c:numRef>
          </c:val>
          <c:extLst>
            <c:ext xmlns:c16="http://schemas.microsoft.com/office/drawing/2014/chart" uri="{C3380CC4-5D6E-409C-BE32-E72D297353CC}">
              <c16:uniqueId val="{00000010-58DD-4291-A6CC-52A4E310385C}"/>
            </c:ext>
          </c:extLst>
        </c:ser>
        <c:dLbls>
          <c:showLegendKey val="0"/>
          <c:showVal val="0"/>
          <c:showCatName val="0"/>
          <c:showSerName val="0"/>
          <c:showPercent val="0"/>
          <c:showBubbleSize val="0"/>
        </c:dLbls>
        <c:gapWidth val="60"/>
        <c:overlap val="100"/>
        <c:axId val="922107768"/>
        <c:axId val="922100712"/>
      </c:barChart>
      <c:catAx>
        <c:axId val="9221077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100712"/>
        <c:crosses val="min"/>
        <c:auto val="0"/>
        <c:lblAlgn val="ctr"/>
        <c:lblOffset val="100"/>
        <c:noMultiLvlLbl val="0"/>
      </c:catAx>
      <c:valAx>
        <c:axId val="922100712"/>
        <c:scaling>
          <c:orientation val="minMax"/>
          <c:max val="2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107768"/>
        <c:crosses val="min"/>
        <c:crossBetween val="between"/>
        <c:majorUnit val="2"/>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10945354305174E-2"/>
          <c:y val="5.0531914893617018E-2"/>
          <c:w val="0.91568023350089189"/>
          <c:h val="0.92198581560283688"/>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Lbl>
              <c:idx val="0"/>
              <c:layout>
                <c:manualLayout>
                  <c:x val="0"/>
                  <c:y val="-0.3102836879432623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1DC-4294-9626-2FD0065B37EE}"/>
                </c:ext>
              </c:extLst>
            </c:dLbl>
            <c:dLbl>
              <c:idx val="1"/>
              <c:layout>
                <c:manualLayout>
                  <c:x val="0"/>
                  <c:y val="-0.2952127659574468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1DC-4294-9626-2FD0065B37EE}"/>
                </c:ext>
              </c:extLst>
            </c:dLbl>
            <c:dLbl>
              <c:idx val="2"/>
              <c:layout>
                <c:manualLayout>
                  <c:x val="0"/>
                  <c:y val="-0.3116134751773049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1DC-4294-9626-2FD0065B37EE}"/>
                </c:ext>
              </c:extLst>
            </c:dLbl>
            <c:dLbl>
              <c:idx val="3"/>
              <c:layout>
                <c:manualLayout>
                  <c:x val="0"/>
                  <c:y val="-0.3089539007092198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1DC-4294-9626-2FD0065B37EE}"/>
                </c:ext>
              </c:extLst>
            </c:dLbl>
            <c:dLbl>
              <c:idx val="4"/>
              <c:layout>
                <c:manualLayout>
                  <c:x val="0"/>
                  <c:y val="-0.3249113475177304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1DC-4294-9626-2FD0065B37EE}"/>
                </c:ext>
              </c:extLst>
            </c:dLbl>
            <c:dLbl>
              <c:idx val="5"/>
              <c:layout>
                <c:manualLayout>
                  <c:x val="0"/>
                  <c:y val="-0.3457446808510638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1DC-4294-9626-2FD0065B37EE}"/>
                </c:ext>
              </c:extLst>
            </c:dLbl>
            <c:dLbl>
              <c:idx val="6"/>
              <c:layout>
                <c:manualLayout>
                  <c:x val="0"/>
                  <c:y val="-0.3794326241134751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1DC-4294-9626-2FD0065B37EE}"/>
                </c:ext>
              </c:extLst>
            </c:dLbl>
            <c:dLbl>
              <c:idx val="7"/>
              <c:layout>
                <c:manualLayout>
                  <c:x val="0"/>
                  <c:y val="-0.3993794326241134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1DC-4294-9626-2FD0065B37E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8.5616699999999994</c:v>
                </c:pt>
                <c:pt idx="1">
                  <c:v>8.0948499999999992</c:v>
                </c:pt>
                <c:pt idx="2">
                  <c:v>8.6029999999999998</c:v>
                </c:pt>
                <c:pt idx="3">
                  <c:v>8.5139999999999993</c:v>
                </c:pt>
                <c:pt idx="4">
                  <c:v>8.9979999999999993</c:v>
                </c:pt>
                <c:pt idx="5">
                  <c:v>9.6289999999999996</c:v>
                </c:pt>
                <c:pt idx="6">
                  <c:v>10.67</c:v>
                </c:pt>
                <c:pt idx="7">
                  <c:v>11.276</c:v>
                </c:pt>
              </c:numCache>
            </c:numRef>
          </c:val>
          <c:extLst>
            <c:ext xmlns:c16="http://schemas.microsoft.com/office/drawing/2014/chart" uri="{C3380CC4-5D6E-409C-BE32-E72D297353CC}">
              <c16:uniqueId val="{00000008-21DC-4294-9626-2FD0065B37EE}"/>
            </c:ext>
          </c:extLst>
        </c:ser>
        <c:ser>
          <c:idx val="1"/>
          <c:order val="1"/>
          <c:spPr>
            <a:solidFill>
              <a:srgbClr val="C0E6F4"/>
            </a:solidFill>
            <a:ln w="9525" algn="ctr">
              <a:solidFill>
                <a:srgbClr val="808080"/>
              </a:solidFill>
              <a:prstDash val="solid"/>
            </a:ln>
          </c:spPr>
          <c:invertIfNegative val="0"/>
          <c:dLbls>
            <c:dLbl>
              <c:idx val="0"/>
              <c:layout>
                <c:manualLayout>
                  <c:x val="0"/>
                  <c:y val="-0.3453014184397162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1DC-4294-9626-2FD0065B37EE}"/>
                </c:ext>
              </c:extLst>
            </c:dLbl>
            <c:dLbl>
              <c:idx val="1"/>
              <c:layout>
                <c:manualLayout>
                  <c:x val="0"/>
                  <c:y val="-0.3608156028368794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1DC-4294-9626-2FD0065B37EE}"/>
                </c:ext>
              </c:extLst>
            </c:dLbl>
            <c:dLbl>
              <c:idx val="2"/>
              <c:layout>
                <c:manualLayout>
                  <c:x val="0"/>
                  <c:y val="-0.3284574468085106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1DC-4294-9626-2FD0065B37EE}"/>
                </c:ext>
              </c:extLst>
            </c:dLbl>
            <c:dLbl>
              <c:idx val="3"/>
              <c:layout>
                <c:manualLayout>
                  <c:x val="0"/>
                  <c:y val="-0.3612588652482269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1DC-4294-9626-2FD0065B37EE}"/>
                </c:ext>
              </c:extLst>
            </c:dLbl>
            <c:dLbl>
              <c:idx val="4"/>
              <c:layout>
                <c:manualLayout>
                  <c:x val="0"/>
                  <c:y val="-0.3914007092198581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1DC-4294-9626-2FD0065B37EE}"/>
                </c:ext>
              </c:extLst>
            </c:dLbl>
            <c:dLbl>
              <c:idx val="5"/>
              <c:layout>
                <c:manualLayout>
                  <c:x val="0"/>
                  <c:y val="-0.3905141843971631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1DC-4294-9626-2FD0065B37EE}"/>
                </c:ext>
              </c:extLst>
            </c:dLbl>
            <c:dLbl>
              <c:idx val="7"/>
              <c:layout>
                <c:manualLayout>
                  <c:x val="7.2969028701151293E-3"/>
                  <c:y val="-0.4512411347517730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1DC-4294-9626-2FD0065B37E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9.6231200000000001</c:v>
                </c:pt>
                <c:pt idx="1">
                  <c:v>10.09869</c:v>
                </c:pt>
                <c:pt idx="2">
                  <c:v>9.1219999999999999</c:v>
                </c:pt>
                <c:pt idx="3">
                  <c:v>10.119400000000001</c:v>
                </c:pt>
                <c:pt idx="4">
                  <c:v>11.034500000000001</c:v>
                </c:pt>
                <c:pt idx="5">
                  <c:v>10.9953</c:v>
                </c:pt>
                <c:pt idx="6">
                  <c:v>12.345699999999999</c:v>
                </c:pt>
                <c:pt idx="7">
                  <c:v>12.851900000000001</c:v>
                </c:pt>
              </c:numCache>
            </c:numRef>
          </c:val>
          <c:extLst>
            <c:ext xmlns:c16="http://schemas.microsoft.com/office/drawing/2014/chart" uri="{C3380CC4-5D6E-409C-BE32-E72D297353CC}">
              <c16:uniqueId val="{00000010-21DC-4294-9626-2FD0065B37EE}"/>
            </c:ext>
          </c:extLst>
        </c:ser>
        <c:dLbls>
          <c:showLegendKey val="0"/>
          <c:showVal val="0"/>
          <c:showCatName val="0"/>
          <c:showSerName val="0"/>
          <c:showPercent val="0"/>
          <c:showBubbleSize val="0"/>
        </c:dLbls>
        <c:gapWidth val="60"/>
        <c:axId val="922105024"/>
        <c:axId val="922102672"/>
      </c:barChart>
      <c:lineChart>
        <c:grouping val="standard"/>
        <c:varyColors val="0"/>
        <c:ser>
          <c:idx val="2"/>
          <c:order val="2"/>
          <c:spPr>
            <a:ln w="9525" algn="ctr">
              <a:solidFill>
                <a:schemeClr val="accent1"/>
              </a:solidFill>
              <a:prstDash val="solid"/>
            </a:ln>
          </c:spPr>
          <c:marker>
            <c:symbol val="circle"/>
            <c:size val="6"/>
            <c:spPr>
              <a:solidFill>
                <a:schemeClr val="accent1"/>
              </a:solidFill>
              <a:ln w="9525" algn="ctr">
                <a:solidFill>
                  <a:schemeClr val="accent1"/>
                </a:solidFill>
                <a:prstDash val="solid"/>
              </a:ln>
            </c:spPr>
          </c:marker>
          <c:dPt>
            <c:idx val="0"/>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1-21DC-4294-9626-2FD0065B37EE}"/>
              </c:ext>
            </c:extLst>
          </c:dPt>
          <c:dPt>
            <c:idx val="1"/>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2-21DC-4294-9626-2FD0065B37EE}"/>
              </c:ext>
            </c:extLst>
          </c:dPt>
          <c:dPt>
            <c:idx val="2"/>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3-21DC-4294-9626-2FD0065B37EE}"/>
              </c:ext>
            </c:extLst>
          </c:dPt>
          <c:dPt>
            <c:idx val="3"/>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4-21DC-4294-9626-2FD0065B37EE}"/>
              </c:ext>
            </c:extLst>
          </c:dPt>
          <c:dPt>
            <c:idx val="4"/>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5-21DC-4294-9626-2FD0065B37EE}"/>
              </c:ext>
            </c:extLst>
          </c:dPt>
          <c:dPt>
            <c:idx val="5"/>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6-21DC-4294-9626-2FD0065B37EE}"/>
              </c:ext>
            </c:extLst>
          </c:dPt>
          <c:dPt>
            <c:idx val="6"/>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7-21DC-4294-9626-2FD0065B37EE}"/>
              </c:ext>
            </c:extLst>
          </c:dPt>
          <c:dPt>
            <c:idx val="7"/>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8-21DC-4294-9626-2FD0065B37EE}"/>
              </c:ext>
            </c:extLst>
          </c:dPt>
          <c:dLbls>
            <c:dLbl>
              <c:idx val="0"/>
              <c:layout>
                <c:manualLayout>
                  <c:x val="0"/>
                  <c:y val="-4.78723404255319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1DC-4294-9626-2FD0065B37EE}"/>
                </c:ext>
              </c:extLst>
            </c:dLbl>
            <c:dLbl>
              <c:idx val="1"/>
              <c:layout>
                <c:manualLayout>
                  <c:x val="0"/>
                  <c:y val="-4.78723404255319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1DC-4294-9626-2FD0065B37EE}"/>
                </c:ext>
              </c:extLst>
            </c:dLbl>
            <c:dLbl>
              <c:idx val="2"/>
              <c:layout>
                <c:manualLayout>
                  <c:x val="0"/>
                  <c:y val="-4.78723404255319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1DC-4294-9626-2FD0065B37EE}"/>
                </c:ext>
              </c:extLst>
            </c:dLbl>
            <c:dLbl>
              <c:idx val="3"/>
              <c:layout>
                <c:manualLayout>
                  <c:x val="0"/>
                  <c:y val="-4.78723404255319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1DC-4294-9626-2FD0065B37EE}"/>
                </c:ext>
              </c:extLst>
            </c:dLbl>
            <c:dLbl>
              <c:idx val="4"/>
              <c:layout>
                <c:manualLayout>
                  <c:x val="0"/>
                  <c:y val="-4.78723404255319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1DC-4294-9626-2FD0065B37EE}"/>
                </c:ext>
              </c:extLst>
            </c:dLbl>
            <c:dLbl>
              <c:idx val="5"/>
              <c:layout>
                <c:manualLayout>
                  <c:x val="0"/>
                  <c:y val="-4.78723404255319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1DC-4294-9626-2FD0065B37EE}"/>
                </c:ext>
              </c:extLst>
            </c:dLbl>
            <c:dLbl>
              <c:idx val="6"/>
              <c:layout>
                <c:manualLayout>
                  <c:x val="0"/>
                  <c:y val="-4.78723404255319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1DC-4294-9626-2FD0065B37EE}"/>
                </c:ext>
              </c:extLst>
            </c:dLbl>
            <c:dLbl>
              <c:idx val="7"/>
              <c:layout>
                <c:manualLayout>
                  <c:x val="0"/>
                  <c:y val="-4.78723404255319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1DC-4294-9626-2FD0065B37E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0">
                  <c:v>87.586420314917632</c:v>
                </c:pt>
                <c:pt idx="1">
                  <c:v>87.110238937289736</c:v>
                </c:pt>
                <c:pt idx="2">
                  <c:v>86.202986202986196</c:v>
                </c:pt>
                <c:pt idx="3">
                  <c:v>87.116046831955927</c:v>
                </c:pt>
                <c:pt idx="4">
                  <c:v>87.153463391517278</c:v>
                </c:pt>
                <c:pt idx="5">
                  <c:v>84.29392824287028</c:v>
                </c:pt>
                <c:pt idx="6">
                  <c:v>84.179053593345159</c:v>
                </c:pt>
                <c:pt idx="7">
                  <c:v>79.939665360452821</c:v>
                </c:pt>
              </c:numCache>
            </c:numRef>
          </c:val>
          <c:smooth val="0"/>
          <c:extLst>
            <c:ext xmlns:c16="http://schemas.microsoft.com/office/drawing/2014/chart" uri="{C3380CC4-5D6E-409C-BE32-E72D297353CC}">
              <c16:uniqueId val="{00000019-21DC-4294-9626-2FD0065B37EE}"/>
            </c:ext>
          </c:extLst>
        </c:ser>
        <c:dLbls>
          <c:showLegendKey val="0"/>
          <c:showVal val="0"/>
          <c:showCatName val="0"/>
          <c:showSerName val="0"/>
          <c:showPercent val="0"/>
          <c:showBubbleSize val="0"/>
        </c:dLbls>
        <c:marker val="1"/>
        <c:smooth val="0"/>
        <c:axId val="922105024"/>
        <c:axId val="922103064"/>
      </c:lineChart>
      <c:catAx>
        <c:axId val="92210502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102672"/>
        <c:crosses val="min"/>
        <c:auto val="0"/>
        <c:lblAlgn val="ctr"/>
        <c:lblOffset val="100"/>
        <c:noMultiLvlLbl val="0"/>
      </c:catAx>
      <c:valAx>
        <c:axId val="922102672"/>
        <c:scaling>
          <c:orientation val="minMax"/>
          <c:max val="1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105024"/>
        <c:crosses val="min"/>
        <c:crossBetween val="between"/>
        <c:majorUnit val="1"/>
      </c:valAx>
      <c:valAx>
        <c:axId val="922103064"/>
        <c:scaling>
          <c:orientation val="minMax"/>
          <c:max val="9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105024"/>
        <c:crosses val="max"/>
        <c:crossBetween val="between"/>
        <c:majorUnit val="1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35099337748342E-2"/>
          <c:y val="2.6416702172986792E-2"/>
          <c:w val="0.87748344370860931"/>
          <c:h val="0.9471665956540263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2"/>
              <c:layout>
                <c:manualLayout>
                  <c:x val="4.9668874172185433E-3"/>
                  <c:y val="-2.5990626331487004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64-4F38-8682-A9B87D673B16}"/>
                </c:ext>
              </c:extLst>
            </c:dLbl>
            <c:dLbl>
              <c:idx val="3"/>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64-4F38-8682-A9B87D673B16}"/>
                </c:ext>
              </c:extLst>
            </c:dLbl>
            <c:dLbl>
              <c:idx val="4"/>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64-4F38-8682-A9B87D673B16}"/>
                </c:ext>
              </c:extLst>
            </c:dLbl>
            <c:dLbl>
              <c:idx val="5"/>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64-4F38-8682-A9B87D673B16}"/>
                </c:ext>
              </c:extLst>
            </c:dLbl>
            <c:dLbl>
              <c:idx val="6"/>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64-4F38-8682-A9B87D673B16}"/>
                </c:ext>
              </c:extLst>
            </c:dLbl>
            <c:dLbl>
              <c:idx val="7"/>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64-4F38-8682-A9B87D673B16}"/>
                </c:ext>
              </c:extLst>
            </c:dLbl>
            <c:dLbl>
              <c:idx val="8"/>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64-4F38-8682-A9B87D673B16}"/>
                </c:ext>
              </c:extLst>
            </c:dLbl>
            <c:dLbl>
              <c:idx val="9"/>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64-4F38-8682-A9B87D673B16}"/>
                </c:ext>
              </c:extLst>
            </c:dLbl>
            <c:dLbl>
              <c:idx val="10"/>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D64-4F38-8682-A9B87D673B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278.10000000000002</c:v>
                </c:pt>
                <c:pt idx="1">
                  <c:v>266.60000000000002</c:v>
                </c:pt>
                <c:pt idx="2">
                  <c:v>278.2</c:v>
                </c:pt>
                <c:pt idx="3">
                  <c:v>292.39999999999998</c:v>
                </c:pt>
                <c:pt idx="4">
                  <c:v>353.9</c:v>
                </c:pt>
                <c:pt idx="5">
                  <c:v>422.5</c:v>
                </c:pt>
                <c:pt idx="6">
                  <c:v>469.2</c:v>
                </c:pt>
                <c:pt idx="7">
                  <c:v>517.79999999999995</c:v>
                </c:pt>
                <c:pt idx="8">
                  <c:v>561.29999999999995</c:v>
                </c:pt>
                <c:pt idx="9">
                  <c:v>611.6</c:v>
                </c:pt>
                <c:pt idx="10">
                  <c:v>669.6</c:v>
                </c:pt>
              </c:numCache>
            </c:numRef>
          </c:val>
          <c:smooth val="0"/>
          <c:extLst>
            <c:ext xmlns:c16="http://schemas.microsoft.com/office/drawing/2014/chart" uri="{C3380CC4-5D6E-409C-BE32-E72D297353CC}">
              <c16:uniqueId val="{00000009-2D64-4F38-8682-A9B87D673B16}"/>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2"/>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64-4F38-8682-A9B87D673B16}"/>
                </c:ext>
              </c:extLst>
            </c:dLbl>
            <c:dLbl>
              <c:idx val="3"/>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64-4F38-8682-A9B87D673B16}"/>
                </c:ext>
              </c:extLst>
            </c:dLbl>
            <c:dLbl>
              <c:idx val="4"/>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64-4F38-8682-A9B87D673B16}"/>
                </c:ext>
              </c:extLst>
            </c:dLbl>
            <c:dLbl>
              <c:idx val="5"/>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D64-4F38-8682-A9B87D673B16}"/>
                </c:ext>
              </c:extLst>
            </c:dLbl>
            <c:dLbl>
              <c:idx val="6"/>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D64-4F38-8682-A9B87D673B16}"/>
                </c:ext>
              </c:extLst>
            </c:dLbl>
            <c:dLbl>
              <c:idx val="7"/>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D64-4F38-8682-A9B87D673B16}"/>
                </c:ext>
              </c:extLst>
            </c:dLbl>
            <c:dLbl>
              <c:idx val="8"/>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D64-4F38-8682-A9B87D673B16}"/>
                </c:ext>
              </c:extLst>
            </c:dLbl>
            <c:dLbl>
              <c:idx val="9"/>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D64-4F38-8682-A9B87D673B16}"/>
                </c:ext>
              </c:extLst>
            </c:dLbl>
            <c:dLbl>
              <c:idx val="10"/>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D64-4F38-8682-A9B87D673B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292.2</c:v>
                </c:pt>
                <c:pt idx="1">
                  <c:v>227.8</c:v>
                </c:pt>
                <c:pt idx="2">
                  <c:v>271.5</c:v>
                </c:pt>
                <c:pt idx="3">
                  <c:v>276.5</c:v>
                </c:pt>
                <c:pt idx="4">
                  <c:v>265.5</c:v>
                </c:pt>
                <c:pt idx="5">
                  <c:v>311</c:v>
                </c:pt>
                <c:pt idx="6">
                  <c:v>345.4</c:v>
                </c:pt>
                <c:pt idx="7">
                  <c:v>375.3</c:v>
                </c:pt>
                <c:pt idx="8">
                  <c:v>399.5</c:v>
                </c:pt>
                <c:pt idx="9">
                  <c:v>426.8</c:v>
                </c:pt>
                <c:pt idx="10">
                  <c:v>457.9</c:v>
                </c:pt>
              </c:numCache>
            </c:numRef>
          </c:val>
          <c:smooth val="0"/>
          <c:extLst>
            <c:ext xmlns:c16="http://schemas.microsoft.com/office/drawing/2014/chart" uri="{C3380CC4-5D6E-409C-BE32-E72D297353CC}">
              <c16:uniqueId val="{00000013-2D64-4F38-8682-A9B87D673B16}"/>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1"/>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D64-4F38-8682-A9B87D673B16}"/>
                </c:ext>
              </c:extLst>
            </c:dLbl>
            <c:dLbl>
              <c:idx val="2"/>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D64-4F38-8682-A9B87D673B16}"/>
                </c:ext>
              </c:extLst>
            </c:dLbl>
            <c:dLbl>
              <c:idx val="3"/>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D64-4F38-8682-A9B87D673B16}"/>
                </c:ext>
              </c:extLst>
            </c:dLbl>
            <c:dLbl>
              <c:idx val="4"/>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D64-4F38-8682-A9B87D673B16}"/>
                </c:ext>
              </c:extLst>
            </c:dLbl>
            <c:dLbl>
              <c:idx val="5"/>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D64-4F38-8682-A9B87D673B16}"/>
                </c:ext>
              </c:extLst>
            </c:dLbl>
            <c:dLbl>
              <c:idx val="6"/>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D64-4F38-8682-A9B87D673B16}"/>
                </c:ext>
              </c:extLst>
            </c:dLbl>
            <c:dLbl>
              <c:idx val="7"/>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D64-4F38-8682-A9B87D673B16}"/>
                </c:ext>
              </c:extLst>
            </c:dLbl>
            <c:dLbl>
              <c:idx val="8"/>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D64-4F38-8682-A9B87D673B16}"/>
                </c:ext>
              </c:extLst>
            </c:dLbl>
            <c:dLbl>
              <c:idx val="9"/>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D64-4F38-8682-A9B87D673B16}"/>
                </c:ext>
              </c:extLst>
            </c:dLbl>
            <c:dLbl>
              <c:idx val="10"/>
              <c:layout>
                <c:manualLayout>
                  <c:x val="0"/>
                  <c:y val="3.962505325948018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D64-4F38-8682-A9B87D673B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64.5</c:v>
                </c:pt>
                <c:pt idx="1">
                  <c:v>68.599999999999994</c:v>
                </c:pt>
                <c:pt idx="2">
                  <c:v>72.099999999999994</c:v>
                </c:pt>
                <c:pt idx="3">
                  <c:v>76.400000000000006</c:v>
                </c:pt>
                <c:pt idx="4">
                  <c:v>82</c:v>
                </c:pt>
                <c:pt idx="5">
                  <c:v>84.9</c:v>
                </c:pt>
                <c:pt idx="6">
                  <c:v>90</c:v>
                </c:pt>
                <c:pt idx="7">
                  <c:v>98</c:v>
                </c:pt>
                <c:pt idx="8">
                  <c:v>104.7</c:v>
                </c:pt>
                <c:pt idx="9">
                  <c:v>112.5</c:v>
                </c:pt>
                <c:pt idx="10">
                  <c:v>121.6</c:v>
                </c:pt>
              </c:numCache>
            </c:numRef>
          </c:val>
          <c:smooth val="0"/>
          <c:extLst>
            <c:ext xmlns:c16="http://schemas.microsoft.com/office/drawing/2014/chart" uri="{C3380CC4-5D6E-409C-BE32-E72D297353CC}">
              <c16:uniqueId val="{0000001E-2D64-4F38-8682-A9B87D673B16}"/>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1"/>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D64-4F38-8682-A9B87D673B16}"/>
                </c:ext>
              </c:extLst>
            </c:dLbl>
            <c:dLbl>
              <c:idx val="2"/>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D64-4F38-8682-A9B87D673B16}"/>
                </c:ext>
              </c:extLst>
            </c:dLbl>
            <c:dLbl>
              <c:idx val="3"/>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D64-4F38-8682-A9B87D673B16}"/>
                </c:ext>
              </c:extLst>
            </c:dLbl>
            <c:dLbl>
              <c:idx val="4"/>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D64-4F38-8682-A9B87D673B16}"/>
                </c:ext>
              </c:extLst>
            </c:dLbl>
            <c:dLbl>
              <c:idx val="5"/>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D64-4F38-8682-A9B87D673B16}"/>
                </c:ext>
              </c:extLst>
            </c:dLbl>
            <c:dLbl>
              <c:idx val="6"/>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D64-4F38-8682-A9B87D673B16}"/>
                </c:ext>
              </c:extLst>
            </c:dLbl>
            <c:dLbl>
              <c:idx val="7"/>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D64-4F38-8682-A9B87D673B16}"/>
                </c:ext>
              </c:extLst>
            </c:dLbl>
            <c:dLbl>
              <c:idx val="8"/>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D64-4F38-8682-A9B87D673B16}"/>
                </c:ext>
              </c:extLst>
            </c:dLbl>
            <c:dLbl>
              <c:idx val="9"/>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D64-4F38-8682-A9B87D673B16}"/>
                </c:ext>
              </c:extLst>
            </c:dLbl>
            <c:dLbl>
              <c:idx val="10"/>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D64-4F38-8682-A9B87D673B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111.6</c:v>
                </c:pt>
                <c:pt idx="1">
                  <c:v>91.8</c:v>
                </c:pt>
                <c:pt idx="2">
                  <c:v>90.9</c:v>
                </c:pt>
                <c:pt idx="3">
                  <c:v>102</c:v>
                </c:pt>
                <c:pt idx="4">
                  <c:v>106.1</c:v>
                </c:pt>
                <c:pt idx="5">
                  <c:v>123.8</c:v>
                </c:pt>
                <c:pt idx="6">
                  <c:v>138.19999999999999</c:v>
                </c:pt>
                <c:pt idx="7">
                  <c:v>153.5</c:v>
                </c:pt>
                <c:pt idx="8">
                  <c:v>167.3</c:v>
                </c:pt>
                <c:pt idx="9">
                  <c:v>183.5</c:v>
                </c:pt>
                <c:pt idx="10">
                  <c:v>202.5</c:v>
                </c:pt>
              </c:numCache>
            </c:numRef>
          </c:val>
          <c:smooth val="0"/>
          <c:extLst>
            <c:ext xmlns:c16="http://schemas.microsoft.com/office/drawing/2014/chart" uri="{C3380CC4-5D6E-409C-BE32-E72D297353CC}">
              <c16:uniqueId val="{00000029-2D64-4F38-8682-A9B87D673B16}"/>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2.7152317880794703E-2"/>
                  <c:y val="-1.278227524499361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2D64-4F38-8682-A9B87D673B16}"/>
                </c:ext>
              </c:extLst>
            </c:dLbl>
            <c:dLbl>
              <c:idx val="8"/>
              <c:layout>
                <c:manualLayout>
                  <c:x val="-4.3046357615894038E-3"/>
                  <c:y val="-2.7268853855986364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2D64-4F38-8682-A9B87D673B16}"/>
                </c:ext>
              </c:extLst>
            </c:dLbl>
            <c:dLbl>
              <c:idx val="9"/>
              <c:layout>
                <c:manualLayout>
                  <c:x val="-2.6490066225165563E-3"/>
                  <c:y val="-2.8973157221985513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2D64-4F38-8682-A9B87D673B16}"/>
                </c:ext>
              </c:extLst>
            </c:dLbl>
            <c:dLbl>
              <c:idx val="10"/>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2D64-4F38-8682-A9B87D673B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77.5</c:v>
                </c:pt>
                <c:pt idx="1">
                  <c:v>71.400000000000006</c:v>
                </c:pt>
                <c:pt idx="2">
                  <c:v>73.8</c:v>
                </c:pt>
                <c:pt idx="3">
                  <c:v>78.5</c:v>
                </c:pt>
                <c:pt idx="4">
                  <c:v>84.7</c:v>
                </c:pt>
                <c:pt idx="5">
                  <c:v>100.6</c:v>
                </c:pt>
                <c:pt idx="6">
                  <c:v>107.4</c:v>
                </c:pt>
                <c:pt idx="7">
                  <c:v>116.6</c:v>
                </c:pt>
                <c:pt idx="8">
                  <c:v>124.4</c:v>
                </c:pt>
                <c:pt idx="9">
                  <c:v>133.6</c:v>
                </c:pt>
                <c:pt idx="10">
                  <c:v>144.6</c:v>
                </c:pt>
              </c:numCache>
            </c:numRef>
          </c:val>
          <c:smooth val="0"/>
          <c:extLst>
            <c:ext xmlns:c16="http://schemas.microsoft.com/office/drawing/2014/chart" uri="{C3380CC4-5D6E-409C-BE32-E72D297353CC}">
              <c16:uniqueId val="{0000002E-2D64-4F38-8682-A9B87D673B16}"/>
            </c:ext>
          </c:extLst>
        </c:ser>
        <c:ser>
          <c:idx val="5"/>
          <c:order val="5"/>
          <c:spPr>
            <a:ln w="9525" algn="ctr">
              <a:solidFill>
                <a:srgbClr val="DC8700"/>
              </a:solidFill>
              <a:prstDash val="solid"/>
            </a:ln>
          </c:spPr>
          <c:marker>
            <c:symbol val="square"/>
            <c:size val="6"/>
            <c:spPr>
              <a:solidFill>
                <a:srgbClr val="FFFFFF"/>
              </a:solidFill>
              <a:ln w="9525" algn="ctr">
                <a:solidFill>
                  <a:srgbClr val="DC8700"/>
                </a:solidFill>
                <a:prstDash val="solid"/>
              </a:ln>
            </c:spPr>
          </c:marker>
          <c:dLbls>
            <c:dLbl>
              <c:idx val="1"/>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2D64-4F38-8682-A9B87D673B16}"/>
                </c:ext>
              </c:extLst>
            </c:dLbl>
            <c:dLbl>
              <c:idx val="2"/>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2D64-4F38-8682-A9B87D673B16}"/>
                </c:ext>
              </c:extLst>
            </c:dLbl>
            <c:dLbl>
              <c:idx val="3"/>
              <c:layout>
                <c:manualLayout>
                  <c:x val="-2.7483443708609272E-2"/>
                  <c:y val="-3.83468257349808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2D64-4F38-8682-A9B87D673B16}"/>
                </c:ext>
              </c:extLst>
            </c:dLbl>
            <c:dLbl>
              <c:idx val="4"/>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2D64-4F38-8682-A9B87D673B16}"/>
                </c:ext>
              </c:extLst>
            </c:dLbl>
            <c:dLbl>
              <c:idx val="5"/>
              <c:layout>
                <c:manualLayout>
                  <c:x val="0"/>
                  <c:y val="-4.005112910097997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2D64-4F38-8682-A9B87D673B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Sheet1!$A$6:$K$6</c:f>
              <c:numCache>
                <c:formatCode>General</c:formatCode>
                <c:ptCount val="11"/>
                <c:pt idx="0">
                  <c:v>335.5</c:v>
                </c:pt>
                <c:pt idx="1">
                  <c:v>332.1</c:v>
                </c:pt>
                <c:pt idx="2">
                  <c:v>375.1</c:v>
                </c:pt>
                <c:pt idx="3">
                  <c:v>440.4</c:v>
                </c:pt>
                <c:pt idx="4">
                  <c:v>412.3</c:v>
                </c:pt>
                <c:pt idx="5">
                  <c:v>423.8</c:v>
                </c:pt>
                <c:pt idx="6">
                  <c:v>457.5</c:v>
                </c:pt>
                <c:pt idx="7">
                  <c:v>502.8</c:v>
                </c:pt>
                <c:pt idx="8">
                  <c:v>542.5</c:v>
                </c:pt>
                <c:pt idx="9">
                  <c:v>589.1</c:v>
                </c:pt>
                <c:pt idx="10">
                  <c:v>643.79999999999995</c:v>
                </c:pt>
              </c:numCache>
            </c:numRef>
          </c:val>
          <c:smooth val="0"/>
          <c:extLst>
            <c:ext xmlns:c16="http://schemas.microsoft.com/office/drawing/2014/chart" uri="{C3380CC4-5D6E-409C-BE32-E72D297353CC}">
              <c16:uniqueId val="{00000034-2D64-4F38-8682-A9B87D673B16}"/>
            </c:ext>
          </c:extLst>
        </c:ser>
        <c:dLbls>
          <c:showLegendKey val="0"/>
          <c:showVal val="0"/>
          <c:showCatName val="0"/>
          <c:showSerName val="0"/>
          <c:showPercent val="0"/>
          <c:showBubbleSize val="0"/>
        </c:dLbls>
        <c:marker val="1"/>
        <c:smooth val="0"/>
        <c:axId val="550771032"/>
        <c:axId val="550763192"/>
      </c:lineChart>
      <c:catAx>
        <c:axId val="550771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50763192"/>
        <c:crosses val="min"/>
        <c:auto val="0"/>
        <c:lblAlgn val="ctr"/>
        <c:lblOffset val="100"/>
        <c:noMultiLvlLbl val="0"/>
      </c:catAx>
      <c:valAx>
        <c:axId val="550763192"/>
        <c:scaling>
          <c:orientation val="minMax"/>
          <c:max val="7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71032"/>
        <c:crosses val="min"/>
        <c:crossBetween val="midCat"/>
        <c:majorUnit val="5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752333094042E-2"/>
          <c:y val="2.23463687150838E-2"/>
          <c:w val="0.91313711414213927"/>
          <c:h val="0.9553072625698324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10"/>
              <c:layout>
                <c:manualLayout>
                  <c:x val="4.0918880114860015E-2"/>
                  <c:y val="0"/>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42-4969-99AF-8831BA6F4DE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6.1</c:v>
                </c:pt>
                <c:pt idx="1">
                  <c:v>5.9</c:v>
                </c:pt>
                <c:pt idx="2">
                  <c:v>6.6</c:v>
                </c:pt>
                <c:pt idx="3">
                  <c:v>7.9</c:v>
                </c:pt>
                <c:pt idx="4">
                  <c:v>7.8</c:v>
                </c:pt>
                <c:pt idx="5">
                  <c:v>9</c:v>
                </c:pt>
                <c:pt idx="6">
                  <c:v>9.9</c:v>
                </c:pt>
                <c:pt idx="7">
                  <c:v>10.8</c:v>
                </c:pt>
                <c:pt idx="8">
                  <c:v>11.5</c:v>
                </c:pt>
                <c:pt idx="9">
                  <c:v>12.4</c:v>
                </c:pt>
                <c:pt idx="10">
                  <c:v>13.4</c:v>
                </c:pt>
              </c:numCache>
            </c:numRef>
          </c:val>
          <c:smooth val="0"/>
          <c:extLst>
            <c:ext xmlns:c16="http://schemas.microsoft.com/office/drawing/2014/chart" uri="{C3380CC4-5D6E-409C-BE32-E72D297353CC}">
              <c16:uniqueId val="{00000001-D942-4969-99AF-8831BA6F4DE9}"/>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1"/>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42-4969-99AF-8831BA6F4DE9}"/>
                </c:ext>
              </c:extLst>
            </c:dLbl>
            <c:dLbl>
              <c:idx val="2"/>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42-4969-99AF-8831BA6F4DE9}"/>
                </c:ext>
              </c:extLst>
            </c:dLbl>
            <c:dLbl>
              <c:idx val="3"/>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42-4969-99AF-8831BA6F4DE9}"/>
                </c:ext>
              </c:extLst>
            </c:dLbl>
            <c:dLbl>
              <c:idx val="7"/>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42-4969-99AF-8831BA6F4DE9}"/>
                </c:ext>
              </c:extLst>
            </c:dLbl>
            <c:dLbl>
              <c:idx val="8"/>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42-4969-99AF-8831BA6F4DE9}"/>
                </c:ext>
              </c:extLst>
            </c:dLbl>
            <c:dLbl>
              <c:idx val="9"/>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42-4969-99AF-8831BA6F4DE9}"/>
                </c:ext>
              </c:extLst>
            </c:dLbl>
            <c:dLbl>
              <c:idx val="10"/>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42-4969-99AF-8831BA6F4DE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29.1</c:v>
                </c:pt>
                <c:pt idx="1">
                  <c:v>28.8</c:v>
                </c:pt>
                <c:pt idx="2">
                  <c:v>26.2</c:v>
                </c:pt>
                <c:pt idx="3">
                  <c:v>28.6</c:v>
                </c:pt>
                <c:pt idx="4">
                  <c:v>27.6</c:v>
                </c:pt>
                <c:pt idx="5">
                  <c:v>37.5</c:v>
                </c:pt>
                <c:pt idx="6">
                  <c:v>43.9</c:v>
                </c:pt>
                <c:pt idx="7">
                  <c:v>48.6</c:v>
                </c:pt>
                <c:pt idx="8">
                  <c:v>52.7</c:v>
                </c:pt>
                <c:pt idx="9">
                  <c:v>57.4</c:v>
                </c:pt>
                <c:pt idx="10">
                  <c:v>62.8</c:v>
                </c:pt>
              </c:numCache>
            </c:numRef>
          </c:val>
          <c:smooth val="0"/>
          <c:extLst>
            <c:ext xmlns:c16="http://schemas.microsoft.com/office/drawing/2014/chart" uri="{C3380CC4-5D6E-409C-BE32-E72D297353CC}">
              <c16:uniqueId val="{00000009-D942-4969-99AF-8831BA6F4DE9}"/>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4"/>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42-4969-99AF-8831BA6F4DE9}"/>
                </c:ext>
              </c:extLst>
            </c:dLbl>
            <c:dLbl>
              <c:idx val="5"/>
              <c:layout>
                <c:manualLayout>
                  <c:x val="-2.5125628140703518E-3"/>
                  <c:y val="-2.23463687150838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942-4969-99AF-8831BA6F4DE9}"/>
                </c:ext>
              </c:extLst>
            </c:dLbl>
            <c:dLbl>
              <c:idx val="6"/>
              <c:layout>
                <c:manualLayout>
                  <c:x val="0"/>
                  <c:y val="-3.8246669531585731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942-4969-99AF-8831BA6F4DE9}"/>
                </c:ext>
              </c:extLst>
            </c:dLbl>
            <c:dLbl>
              <c:idx val="10"/>
              <c:layout>
                <c:manualLayout>
                  <c:x val="4.0918880114860015E-2"/>
                  <c:y val="0"/>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942-4969-99AF-8831BA6F4DE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22.8</c:v>
                </c:pt>
                <c:pt idx="1">
                  <c:v>22.3</c:v>
                </c:pt>
                <c:pt idx="2">
                  <c:v>27.3</c:v>
                </c:pt>
                <c:pt idx="3">
                  <c:v>29.8</c:v>
                </c:pt>
                <c:pt idx="4">
                  <c:v>34.299999999999997</c:v>
                </c:pt>
                <c:pt idx="5">
                  <c:v>37.200000000000003</c:v>
                </c:pt>
                <c:pt idx="6">
                  <c:v>41.8</c:v>
                </c:pt>
                <c:pt idx="7">
                  <c:v>46.3</c:v>
                </c:pt>
                <c:pt idx="8">
                  <c:v>50.2</c:v>
                </c:pt>
                <c:pt idx="9">
                  <c:v>54.8</c:v>
                </c:pt>
                <c:pt idx="10">
                  <c:v>60</c:v>
                </c:pt>
              </c:numCache>
            </c:numRef>
          </c:val>
          <c:smooth val="0"/>
          <c:extLst>
            <c:ext xmlns:c16="http://schemas.microsoft.com/office/drawing/2014/chart" uri="{C3380CC4-5D6E-409C-BE32-E72D297353CC}">
              <c16:uniqueId val="{0000000E-D942-4969-99AF-8831BA6F4DE9}"/>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6"/>
              <c:layout>
                <c:manualLayout>
                  <c:x val="2.7997128499641061E-2"/>
                  <c:y val="1.2032660077352814E-2"/>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942-4969-99AF-8831BA6F4DE9}"/>
                </c:ext>
              </c:extLst>
            </c:dLbl>
            <c:dLbl>
              <c:idx val="10"/>
              <c:layout>
                <c:manualLayout>
                  <c:x val="4.0918880114860015E-2"/>
                  <c:y val="0"/>
                </c:manualLayout>
              </c:layout>
              <c:numFmt formatCode="#,##0.0;&quot;-&quot;#,##0.0" sourceLinked="0"/>
              <c:spPr>
                <a:noFill/>
                <a:ln>
                  <a:noFill/>
                </a:ln>
              </c:spPr>
              <c:txPr>
                <a:bodyPr wrap="none"/>
                <a:lstStyle/>
                <a:p>
                  <a:pPr>
                    <a:defRPr lang="ja-JP"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942-4969-99AF-8831BA6F4DE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14.8</c:v>
                </c:pt>
                <c:pt idx="1">
                  <c:v>17.899999999999999</c:v>
                </c:pt>
                <c:pt idx="2">
                  <c:v>15.6</c:v>
                </c:pt>
                <c:pt idx="3">
                  <c:v>19.399999999999999</c:v>
                </c:pt>
                <c:pt idx="4">
                  <c:v>18.5</c:v>
                </c:pt>
                <c:pt idx="5">
                  <c:v>23.2</c:v>
                </c:pt>
                <c:pt idx="6">
                  <c:v>27.4</c:v>
                </c:pt>
                <c:pt idx="7">
                  <c:v>30.3</c:v>
                </c:pt>
                <c:pt idx="8">
                  <c:v>32.9</c:v>
                </c:pt>
                <c:pt idx="9">
                  <c:v>35.799999999999997</c:v>
                </c:pt>
                <c:pt idx="10">
                  <c:v>39.200000000000003</c:v>
                </c:pt>
              </c:numCache>
            </c:numRef>
          </c:val>
          <c:smooth val="0"/>
          <c:extLst>
            <c:ext xmlns:c16="http://schemas.microsoft.com/office/drawing/2014/chart" uri="{C3380CC4-5D6E-409C-BE32-E72D297353CC}">
              <c16:uniqueId val="{00000011-D942-4969-99AF-8831BA6F4DE9}"/>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val>
            <c:numRef>
              <c:f>Sheet1!$A$5:$K$5</c:f>
              <c:numCache>
                <c:formatCode>General</c:formatCode>
                <c:ptCount val="11"/>
                <c:pt idx="0">
                  <c:v>0.9</c:v>
                </c:pt>
                <c:pt idx="1">
                  <c:v>1</c:v>
                </c:pt>
                <c:pt idx="2">
                  <c:v>1.6</c:v>
                </c:pt>
                <c:pt idx="3">
                  <c:v>2.4</c:v>
                </c:pt>
                <c:pt idx="4">
                  <c:v>2.4</c:v>
                </c:pt>
                <c:pt idx="5">
                  <c:v>1.3</c:v>
                </c:pt>
                <c:pt idx="6">
                  <c:v>1</c:v>
                </c:pt>
                <c:pt idx="7">
                  <c:v>1.2</c:v>
                </c:pt>
                <c:pt idx="8">
                  <c:v>1.5</c:v>
                </c:pt>
                <c:pt idx="9">
                  <c:v>1.7</c:v>
                </c:pt>
                <c:pt idx="10">
                  <c:v>1.8</c:v>
                </c:pt>
              </c:numCache>
            </c:numRef>
          </c:val>
          <c:smooth val="0"/>
          <c:extLst>
            <c:ext xmlns:c16="http://schemas.microsoft.com/office/drawing/2014/chart" uri="{C3380CC4-5D6E-409C-BE32-E72D297353CC}">
              <c16:uniqueId val="{00000012-D942-4969-99AF-8831BA6F4DE9}"/>
            </c:ext>
          </c:extLst>
        </c:ser>
        <c:ser>
          <c:idx val="5"/>
          <c:order val="5"/>
          <c:spPr>
            <a:ln w="9525" algn="ctr">
              <a:solidFill>
                <a:srgbClr val="DC8700"/>
              </a:solidFill>
              <a:prstDash val="solid"/>
            </a:ln>
          </c:spPr>
          <c:marker>
            <c:symbol val="square"/>
            <c:size val="6"/>
            <c:spPr>
              <a:solidFill>
                <a:srgbClr val="FFFFFF"/>
              </a:solidFill>
              <a:ln w="9525" algn="ctr">
                <a:solidFill>
                  <a:srgbClr val="DC8700"/>
                </a:solidFill>
                <a:prstDash val="solid"/>
              </a:ln>
            </c:spPr>
          </c:marker>
          <c:val>
            <c:numRef>
              <c:f>Sheet1!$A$6:$K$6</c:f>
              <c:numCache>
                <c:formatCode>General</c:formatCode>
                <c:ptCount val="11"/>
                <c:pt idx="0">
                  <c:v>79.412646128907426</c:v>
                </c:pt>
                <c:pt idx="1">
                  <c:v>73.912646128907426</c:v>
                </c:pt>
                <c:pt idx="2">
                  <c:v>115.61264612890741</c:v>
                </c:pt>
                <c:pt idx="3">
                  <c:v>169.91264612890743</c:v>
                </c:pt>
                <c:pt idx="4">
                  <c:v>139.41264612890743</c:v>
                </c:pt>
                <c:pt idx="5">
                  <c:v>133.3126461289074</c:v>
                </c:pt>
                <c:pt idx="6">
                  <c:v>151.21264612890744</c:v>
                </c:pt>
                <c:pt idx="7">
                  <c:v>183.3126461289074</c:v>
                </c:pt>
                <c:pt idx="8">
                  <c:v>211.41264612890743</c:v>
                </c:pt>
                <c:pt idx="9">
                  <c:v>244.61264612890741</c:v>
                </c:pt>
                <c:pt idx="10">
                  <c:v>284.21264612890741</c:v>
                </c:pt>
              </c:numCache>
            </c:numRef>
          </c:val>
          <c:smooth val="0"/>
          <c:extLst>
            <c:ext xmlns:c16="http://schemas.microsoft.com/office/drawing/2014/chart" uri="{C3380CC4-5D6E-409C-BE32-E72D297353CC}">
              <c16:uniqueId val="{00000013-D942-4969-99AF-8831BA6F4DE9}"/>
            </c:ext>
          </c:extLst>
        </c:ser>
        <c:dLbls>
          <c:showLegendKey val="0"/>
          <c:showVal val="0"/>
          <c:showCatName val="0"/>
          <c:showSerName val="0"/>
          <c:showPercent val="0"/>
          <c:showBubbleSize val="0"/>
        </c:dLbls>
        <c:marker val="1"/>
        <c:smooth val="0"/>
        <c:axId val="550767896"/>
        <c:axId val="550770248"/>
      </c:lineChart>
      <c:catAx>
        <c:axId val="5507678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50770248"/>
        <c:crosses val="min"/>
        <c:auto val="0"/>
        <c:lblAlgn val="ctr"/>
        <c:lblOffset val="100"/>
        <c:noMultiLvlLbl val="0"/>
      </c:catAx>
      <c:valAx>
        <c:axId val="550770248"/>
        <c:scaling>
          <c:orientation val="minMax"/>
          <c:max val="297.61264612890739"/>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txPr>
          <a:bodyPr/>
          <a:lstStyle/>
          <a:p>
            <a:pPr>
              <a:defRPr lang="ja-JP"/>
            </a:pPr>
            <a:endParaRPr lang="en-US"/>
          </a:p>
        </c:txPr>
        <c:crossAx val="550767896"/>
        <c:crosses val="min"/>
        <c:crossBetween val="midCat"/>
        <c:majorUnit val="2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46131805157594"/>
          <c:y val="2.668962548428756E-2"/>
          <c:w val="0.84491404011461313"/>
          <c:h val="0.9466207490314249"/>
        </c:manualLayout>
      </c:layout>
      <c:barChart>
        <c:barDir val="col"/>
        <c:grouping val="stacked"/>
        <c:varyColors val="0"/>
        <c:ser>
          <c:idx val="0"/>
          <c:order val="0"/>
          <c:spPr>
            <a:solidFill>
              <a:srgbClr val="1F497D"/>
            </a:solidFill>
            <a:ln w="9525">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21-40F0-9B65-5E63E3B0276E}"/>
                </c:ext>
              </c:extLst>
            </c:dLbl>
            <c:dLbl>
              <c:idx val="1"/>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E21-40F0-9B65-5E63E3B0276E}"/>
                </c:ext>
              </c:extLst>
            </c:dLbl>
            <c:dLbl>
              <c:idx val="2"/>
              <c:layout>
                <c:manualLayout>
                  <c:x val="0"/>
                  <c:y val="0"/>
                </c:manualLayout>
              </c:layout>
              <c:numFmt formatCode="#,##0;&quot;-&quot;#,##0" sourceLinked="0"/>
              <c:spPr>
                <a:noFill/>
                <a:ln>
                  <a:noFill/>
                </a:ln>
              </c:spPr>
              <c:txPr>
                <a:bodyPr wrap="none"/>
                <a:lstStyle/>
                <a:p>
                  <a:pPr>
                    <a:defRPr lang="ja-JP" sz="10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E21-40F0-9B65-5E63E3B027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6540.5</c:v>
                </c:pt>
                <c:pt idx="1">
                  <c:v>8394.6</c:v>
                </c:pt>
                <c:pt idx="2">
                  <c:v>9473.6</c:v>
                </c:pt>
              </c:numCache>
            </c:numRef>
          </c:val>
          <c:extLst>
            <c:ext xmlns:c16="http://schemas.microsoft.com/office/drawing/2014/chart" uri="{C3380CC4-5D6E-409C-BE32-E72D297353CC}">
              <c16:uniqueId val="{00000003-6E21-40F0-9B65-5E63E3B0276E}"/>
            </c:ext>
          </c:extLst>
        </c:ser>
        <c:ser>
          <c:idx val="1"/>
          <c:order val="1"/>
          <c:spPr>
            <a:solidFill>
              <a:srgbClr val="79A2B3"/>
            </a:solidFill>
            <a:ln w="9525">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E21-40F0-9B65-5E63E3B0276E}"/>
                </c:ext>
              </c:extLst>
            </c:dLbl>
            <c:dLbl>
              <c:idx val="2"/>
              <c:layout>
                <c:manualLayout>
                  <c:x val="0"/>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E21-40F0-9B65-5E63E3B027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447.80000000000018</c:v>
                </c:pt>
                <c:pt idx="1">
                  <c:v>803.39999999999964</c:v>
                </c:pt>
                <c:pt idx="2">
                  <c:v>1066.7999999999993</c:v>
                </c:pt>
              </c:numCache>
            </c:numRef>
          </c:val>
          <c:extLst>
            <c:ext xmlns:c16="http://schemas.microsoft.com/office/drawing/2014/chart" uri="{C3380CC4-5D6E-409C-BE32-E72D297353CC}">
              <c16:uniqueId val="{00000006-6E21-40F0-9B65-5E63E3B0276E}"/>
            </c:ext>
          </c:extLst>
        </c:ser>
        <c:ser>
          <c:idx val="2"/>
          <c:order val="2"/>
          <c:spPr>
            <a:solidFill>
              <a:srgbClr val="ACC6D0"/>
            </a:solidFill>
            <a:ln w="9525">
              <a:solidFill>
                <a:srgbClr val="808080"/>
              </a:solidFill>
              <a:prstDash val="solid"/>
            </a:ln>
          </c:spPr>
          <c:invertIfNegative val="0"/>
          <c:dLbls>
            <c:dLbl>
              <c:idx val="1"/>
              <c:layout>
                <c:manualLayout>
                  <c:x val="-4.4054441260744988E-2"/>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E21-40F0-9B65-5E63E3B0276E}"/>
                </c:ext>
              </c:extLst>
            </c:dLbl>
            <c:dLbl>
              <c:idx val="2"/>
              <c:layout>
                <c:manualLayout>
                  <c:x val="-4.4054441260744988E-2"/>
                  <c:y val="0"/>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E21-40F0-9B65-5E63E3B027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442.60000000000036</c:v>
                </c:pt>
                <c:pt idx="1">
                  <c:v>602.60000000000036</c:v>
                </c:pt>
                <c:pt idx="2">
                  <c:v>672.79999999999927</c:v>
                </c:pt>
              </c:numCache>
            </c:numRef>
          </c:val>
          <c:extLst>
            <c:ext xmlns:c16="http://schemas.microsoft.com/office/drawing/2014/chart" uri="{C3380CC4-5D6E-409C-BE32-E72D297353CC}">
              <c16:uniqueId val="{00000009-6E21-40F0-9B65-5E63E3B0276E}"/>
            </c:ext>
          </c:extLst>
        </c:ser>
        <c:ser>
          <c:idx val="3"/>
          <c:order val="3"/>
          <c:spPr>
            <a:solidFill>
              <a:srgbClr val="D2E0E6"/>
            </a:solidFill>
            <a:ln w="9525">
              <a:solidFill>
                <a:srgbClr val="808080"/>
              </a:solidFill>
              <a:prstDash val="solid"/>
            </a:ln>
          </c:spPr>
          <c:invertIfNegative val="0"/>
          <c:val>
            <c:numRef>
              <c:f>Sheet1!$A$4:$C$4</c:f>
              <c:numCache>
                <c:formatCode>General</c:formatCode>
                <c:ptCount val="3"/>
                <c:pt idx="0">
                  <c:v>390.89999999999964</c:v>
                </c:pt>
                <c:pt idx="1">
                  <c:v>351.20000000000073</c:v>
                </c:pt>
                <c:pt idx="2">
                  <c:v>323.39999999999964</c:v>
                </c:pt>
              </c:numCache>
            </c:numRef>
          </c:val>
          <c:extLst>
            <c:ext xmlns:c16="http://schemas.microsoft.com/office/drawing/2014/chart" uri="{C3380CC4-5D6E-409C-BE32-E72D297353CC}">
              <c16:uniqueId val="{0000000A-6E21-40F0-9B65-5E63E3B0276E}"/>
            </c:ext>
          </c:extLst>
        </c:ser>
        <c:ser>
          <c:idx val="4"/>
          <c:order val="4"/>
          <c:spPr>
            <a:solidFill>
              <a:srgbClr val="E2E2E2"/>
            </a:solidFill>
            <a:ln w="9525">
              <a:solidFill>
                <a:srgbClr val="808080"/>
              </a:solidFill>
              <a:prstDash val="solid"/>
            </a:ln>
          </c:spPr>
          <c:invertIfNegative val="0"/>
          <c:val>
            <c:numRef>
              <c:f>Sheet1!$A$5:$C$5</c:f>
              <c:numCache>
                <c:formatCode>General</c:formatCode>
                <c:ptCount val="3"/>
                <c:pt idx="0">
                  <c:v>342.10000000000036</c:v>
                </c:pt>
                <c:pt idx="1">
                  <c:v>486.70000000000073</c:v>
                </c:pt>
                <c:pt idx="2">
                  <c:v>572.79999999999927</c:v>
                </c:pt>
              </c:numCache>
            </c:numRef>
          </c:val>
          <c:extLst>
            <c:ext xmlns:c16="http://schemas.microsoft.com/office/drawing/2014/chart" uri="{C3380CC4-5D6E-409C-BE32-E72D297353CC}">
              <c16:uniqueId val="{0000000B-6E21-40F0-9B65-5E63E3B0276E}"/>
            </c:ext>
          </c:extLst>
        </c:ser>
        <c:dLbls>
          <c:showLegendKey val="0"/>
          <c:showVal val="0"/>
          <c:showCatName val="0"/>
          <c:showSerName val="0"/>
          <c:showPercent val="0"/>
          <c:showBubbleSize val="0"/>
        </c:dLbls>
        <c:gapWidth val="60"/>
        <c:overlap val="100"/>
        <c:axId val="922138736"/>
        <c:axId val="922086600"/>
      </c:barChart>
      <c:catAx>
        <c:axId val="92213873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086600"/>
        <c:crosses val="min"/>
        <c:auto val="0"/>
        <c:lblAlgn val="ctr"/>
        <c:lblOffset val="100"/>
        <c:noMultiLvlLbl val="0"/>
      </c:catAx>
      <c:valAx>
        <c:axId val="922086600"/>
        <c:scaling>
          <c:orientation val="minMax"/>
          <c:max val="160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138736"/>
        <c:crosses val="min"/>
        <c:crossBetween val="between"/>
        <c:majorUnit val="200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87248322147646E-2"/>
          <c:y val="3.8926174496644296E-2"/>
          <c:w val="0.95318791946308723"/>
          <c:h val="0.93333333333333335"/>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6"/>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2730-4369-BBBF-2DD2A409329E}"/>
              </c:ext>
            </c:extLst>
          </c:dPt>
          <c:dPt>
            <c:idx val="7"/>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2730-4369-BBBF-2DD2A409329E}"/>
              </c:ext>
            </c:extLst>
          </c:dPt>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2730-4369-BBBF-2DD2A409329E}"/>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2730-4369-BBBF-2DD2A409329E}"/>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9-2730-4369-BBBF-2DD2A409329E}"/>
              </c:ext>
            </c:extLst>
          </c:dPt>
          <c:dPt>
            <c:idx val="11"/>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B-2730-4369-BBBF-2DD2A409329E}"/>
              </c:ext>
            </c:extLst>
          </c:dPt>
          <c:dLbls>
            <c:dLbl>
              <c:idx val="0"/>
              <c:layout>
                <c:manualLayout>
                  <c:x val="0"/>
                  <c:y val="-0.3172259507829977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730-4369-BBBF-2DD2A409329E}"/>
                </c:ext>
              </c:extLst>
            </c:dLbl>
            <c:dLbl>
              <c:idx val="1"/>
              <c:layout>
                <c:manualLayout>
                  <c:x val="0"/>
                  <c:y val="-0.3073825503355704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730-4369-BBBF-2DD2A409329E}"/>
                </c:ext>
              </c:extLst>
            </c:dLbl>
            <c:dLbl>
              <c:idx val="2"/>
              <c:layout>
                <c:manualLayout>
                  <c:x val="0"/>
                  <c:y val="-0.3064876957494407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730-4369-BBBF-2DD2A409329E}"/>
                </c:ext>
              </c:extLst>
            </c:dLbl>
            <c:dLbl>
              <c:idx val="3"/>
              <c:layout>
                <c:manualLayout>
                  <c:x val="0"/>
                  <c:y val="-0.3123042505592841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730-4369-BBBF-2DD2A409329E}"/>
                </c:ext>
              </c:extLst>
            </c:dLbl>
            <c:dLbl>
              <c:idx val="4"/>
              <c:layout>
                <c:manualLayout>
                  <c:x val="0"/>
                  <c:y val="-0.3391498881431767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730-4369-BBBF-2DD2A409329E}"/>
                </c:ext>
              </c:extLst>
            </c:dLbl>
            <c:dLbl>
              <c:idx val="5"/>
              <c:layout>
                <c:manualLayout>
                  <c:x val="0"/>
                  <c:y val="-0.3686800894854586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730-4369-BBBF-2DD2A409329E}"/>
                </c:ext>
              </c:extLst>
            </c:dLbl>
            <c:dLbl>
              <c:idx val="6"/>
              <c:layout>
                <c:manualLayout>
                  <c:x val="0"/>
                  <c:y val="-0.3704697986577181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730-4369-BBBF-2DD2A409329E}"/>
                </c:ext>
              </c:extLst>
            </c:dLbl>
            <c:dLbl>
              <c:idx val="7"/>
              <c:layout>
                <c:manualLayout>
                  <c:x val="0"/>
                  <c:y val="-0.390156599552572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30-4369-BBBF-2DD2A409329E}"/>
                </c:ext>
              </c:extLst>
            </c:dLbl>
            <c:dLbl>
              <c:idx val="8"/>
              <c:layout>
                <c:manualLayout>
                  <c:x val="0"/>
                  <c:y val="-0.4125279642058165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730-4369-BBBF-2DD2A409329E}"/>
                </c:ext>
              </c:extLst>
            </c:dLbl>
            <c:dLbl>
              <c:idx val="9"/>
              <c:layout>
                <c:manualLayout>
                  <c:x val="0"/>
                  <c:y val="-0.4353467561521252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730-4369-BBBF-2DD2A409329E}"/>
                </c:ext>
              </c:extLst>
            </c:dLbl>
            <c:dLbl>
              <c:idx val="10"/>
              <c:layout>
                <c:manualLayout>
                  <c:x val="0"/>
                  <c:y val="-0.4608501118568232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730-4369-BBBF-2DD2A409329E}"/>
                </c:ext>
              </c:extLst>
            </c:dLbl>
            <c:dLbl>
              <c:idx val="11"/>
              <c:layout>
                <c:manualLayout>
                  <c:x val="0"/>
                  <c:y val="-0.4863534675615212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730-4369-BBBF-2DD2A409329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46.39</c:v>
                </c:pt>
                <c:pt idx="1">
                  <c:v>44.800000000000004</c:v>
                </c:pt>
                <c:pt idx="2">
                  <c:v>44.6</c:v>
                </c:pt>
                <c:pt idx="3">
                  <c:v>45.6</c:v>
                </c:pt>
                <c:pt idx="4">
                  <c:v>49.9</c:v>
                </c:pt>
                <c:pt idx="5">
                  <c:v>54.600000000000009</c:v>
                </c:pt>
                <c:pt idx="6">
                  <c:v>54.9</c:v>
                </c:pt>
                <c:pt idx="7">
                  <c:v>58.1</c:v>
                </c:pt>
                <c:pt idx="8">
                  <c:v>61.7</c:v>
                </c:pt>
                <c:pt idx="9">
                  <c:v>65.399999999999991</c:v>
                </c:pt>
                <c:pt idx="10">
                  <c:v>69.400000000000006</c:v>
                </c:pt>
                <c:pt idx="11">
                  <c:v>73.599999999999994</c:v>
                </c:pt>
              </c:numCache>
            </c:numRef>
          </c:val>
          <c:extLst>
            <c:ext xmlns:c16="http://schemas.microsoft.com/office/drawing/2014/chart" uri="{C3380CC4-5D6E-409C-BE32-E72D297353CC}">
              <c16:uniqueId val="{00000012-2730-4369-BBBF-2DD2A409329E}"/>
            </c:ext>
          </c:extLst>
        </c:ser>
        <c:dLbls>
          <c:showLegendKey val="0"/>
          <c:showVal val="0"/>
          <c:showCatName val="0"/>
          <c:showSerName val="0"/>
          <c:showPercent val="0"/>
          <c:showBubbleSize val="0"/>
        </c:dLbls>
        <c:gapWidth val="60"/>
        <c:overlap val="100"/>
        <c:axId val="550770640"/>
        <c:axId val="550764760"/>
      </c:barChart>
      <c:catAx>
        <c:axId val="5507706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50764760"/>
        <c:crosses val="min"/>
        <c:auto val="0"/>
        <c:lblAlgn val="ctr"/>
        <c:lblOffset val="100"/>
        <c:noMultiLvlLbl val="0"/>
      </c:catAx>
      <c:valAx>
        <c:axId val="550764760"/>
        <c:scaling>
          <c:orientation val="minMax"/>
          <c:max val="7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70640"/>
        <c:crosses val="min"/>
        <c:crossBetween val="between"/>
        <c:majorUnit val="5"/>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3848167539267E-2"/>
          <c:y val="5.3563714902807771E-2"/>
          <c:w val="0.91492146596858648"/>
          <c:h val="0.91965442764578831"/>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Lbl>
              <c:idx val="0"/>
              <c:layout>
                <c:manualLayout>
                  <c:x val="0"/>
                  <c:y val="-7.948164146868250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2C-4B39-B804-FEBFD70BEC11}"/>
                </c:ext>
              </c:extLst>
            </c:dLbl>
            <c:dLbl>
              <c:idx val="1"/>
              <c:layout>
                <c:manualLayout>
                  <c:x val="0"/>
                  <c:y val="-8.509719222462203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2C-4B39-B804-FEBFD70BEC11}"/>
                </c:ext>
              </c:extLst>
            </c:dLbl>
            <c:dLbl>
              <c:idx val="2"/>
              <c:layout>
                <c:manualLayout>
                  <c:x val="0"/>
                  <c:y val="-8.3801295896328287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2C-4B39-B804-FEBFD70BEC11}"/>
                </c:ext>
              </c:extLst>
            </c:dLbl>
            <c:dLbl>
              <c:idx val="3"/>
              <c:layout>
                <c:manualLayout>
                  <c:x val="0"/>
                  <c:y val="-8.6393088552915762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2C-4B39-B804-FEBFD70BEC11}"/>
                </c:ext>
              </c:extLst>
            </c:dLbl>
            <c:dLbl>
              <c:idx val="4"/>
              <c:layout>
                <c:manualLayout>
                  <c:x val="0"/>
                  <c:y val="-9.071274298056156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2C-4B39-B804-FEBFD70BEC11}"/>
                </c:ext>
              </c:extLst>
            </c:dLbl>
            <c:dLbl>
              <c:idx val="5"/>
              <c:layout>
                <c:manualLayout>
                  <c:x val="0"/>
                  <c:y val="-9.97840172786177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2C-4B39-B804-FEBFD70BEC11}"/>
                </c:ext>
              </c:extLst>
            </c:dLbl>
            <c:dLbl>
              <c:idx val="6"/>
              <c:layout>
                <c:manualLayout>
                  <c:x val="0"/>
                  <c:y val="-0.1045356371490280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2C-4B39-B804-FEBFD70BEC11}"/>
                </c:ext>
              </c:extLst>
            </c:dLbl>
            <c:dLbl>
              <c:idx val="7"/>
              <c:layout>
                <c:manualLayout>
                  <c:x val="0"/>
                  <c:y val="-0.1118790496760259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2C-4B39-B804-FEBFD70BEC1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2.9180000000000001</c:v>
                </c:pt>
                <c:pt idx="1">
                  <c:v>3.2439999999999998</c:v>
                </c:pt>
                <c:pt idx="2">
                  <c:v>3.1630000000000003</c:v>
                </c:pt>
                <c:pt idx="3">
                  <c:v>3.3180000000000001</c:v>
                </c:pt>
                <c:pt idx="4">
                  <c:v>3.5669999999999997</c:v>
                </c:pt>
                <c:pt idx="5">
                  <c:v>4.0629999999999997</c:v>
                </c:pt>
                <c:pt idx="6">
                  <c:v>4.3660000000000005</c:v>
                </c:pt>
                <c:pt idx="7">
                  <c:v>4.7510000000000003</c:v>
                </c:pt>
              </c:numCache>
            </c:numRef>
          </c:val>
          <c:extLst>
            <c:ext xmlns:c16="http://schemas.microsoft.com/office/drawing/2014/chart" uri="{C3380CC4-5D6E-409C-BE32-E72D297353CC}">
              <c16:uniqueId val="{00000008-602C-4B39-B804-FEBFD70BEC11}"/>
            </c:ext>
          </c:extLst>
        </c:ser>
        <c:ser>
          <c:idx val="1"/>
          <c:order val="1"/>
          <c:spPr>
            <a:solidFill>
              <a:srgbClr val="C0E6F4"/>
            </a:solidFill>
            <a:ln w="9525" algn="ctr">
              <a:solidFill>
                <a:srgbClr val="808080"/>
              </a:solidFill>
              <a:prstDash val="solid"/>
            </a:ln>
          </c:spPr>
          <c:invertIfNegative val="0"/>
          <c:dLbls>
            <c:dLbl>
              <c:idx val="0"/>
              <c:layout>
                <c:manualLayout>
                  <c:x val="0"/>
                  <c:y val="-0.3356371490280777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2C-4B39-B804-FEBFD70BEC11}"/>
                </c:ext>
              </c:extLst>
            </c:dLbl>
            <c:dLbl>
              <c:idx val="1"/>
              <c:layout>
                <c:manualLayout>
                  <c:x val="0"/>
                  <c:y val="-0.3399568034557235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2C-4B39-B804-FEBFD70BEC11}"/>
                </c:ext>
              </c:extLst>
            </c:dLbl>
            <c:dLbl>
              <c:idx val="2"/>
              <c:layout>
                <c:manualLayout>
                  <c:x val="0"/>
                  <c:y val="-0.3438444924406047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2C-4B39-B804-FEBFD70BEC11}"/>
                </c:ext>
              </c:extLst>
            </c:dLbl>
            <c:dLbl>
              <c:idx val="3"/>
              <c:layout>
                <c:manualLayout>
                  <c:x val="0"/>
                  <c:y val="-0.3641468682505399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2C-4B39-B804-FEBFD70BEC11}"/>
                </c:ext>
              </c:extLst>
            </c:dLbl>
            <c:dLbl>
              <c:idx val="4"/>
              <c:layout>
                <c:manualLayout>
                  <c:x val="0"/>
                  <c:y val="-0.377537796976241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2C-4B39-B804-FEBFD70BEC11}"/>
                </c:ext>
              </c:extLst>
            </c:dLbl>
            <c:dLbl>
              <c:idx val="6"/>
              <c:layout>
                <c:manualLayout>
                  <c:x val="7.6897905759162307E-3"/>
                  <c:y val="-0.4449244060475162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02C-4B39-B804-FEBFD70BEC11}"/>
                </c:ext>
              </c:extLst>
            </c:dLbl>
            <c:dLbl>
              <c:idx val="7"/>
              <c:layout>
                <c:manualLayout>
                  <c:x val="0"/>
                  <c:y val="-0.4933045356371490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02C-4B39-B804-FEBFD70BEC1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17.433</c:v>
                </c:pt>
                <c:pt idx="1">
                  <c:v>17.66</c:v>
                </c:pt>
                <c:pt idx="2">
                  <c:v>17.885999999999999</c:v>
                </c:pt>
                <c:pt idx="3">
                  <c:v>19.013999999999999</c:v>
                </c:pt>
                <c:pt idx="4">
                  <c:v>19.769000000000002</c:v>
                </c:pt>
                <c:pt idx="5">
                  <c:v>21.108000000000001</c:v>
                </c:pt>
                <c:pt idx="6">
                  <c:v>23.593000000000004</c:v>
                </c:pt>
                <c:pt idx="7">
                  <c:v>25.628</c:v>
                </c:pt>
              </c:numCache>
            </c:numRef>
          </c:val>
          <c:extLst>
            <c:ext xmlns:c16="http://schemas.microsoft.com/office/drawing/2014/chart" uri="{C3380CC4-5D6E-409C-BE32-E72D297353CC}">
              <c16:uniqueId val="{00000010-602C-4B39-B804-FEBFD70BEC11}"/>
            </c:ext>
          </c:extLst>
        </c:ser>
        <c:dLbls>
          <c:showLegendKey val="0"/>
          <c:showVal val="0"/>
          <c:showCatName val="0"/>
          <c:showSerName val="0"/>
          <c:showPercent val="0"/>
          <c:showBubbleSize val="0"/>
        </c:dLbls>
        <c:gapWidth val="60"/>
        <c:axId val="550764368"/>
        <c:axId val="550765936"/>
      </c:barChart>
      <c:lineChart>
        <c:grouping val="standard"/>
        <c:varyColors val="0"/>
        <c:ser>
          <c:idx val="2"/>
          <c:order val="2"/>
          <c:spPr>
            <a:ln w="9525" algn="ctr">
              <a:solidFill>
                <a:schemeClr val="accent1"/>
              </a:solidFill>
              <a:prstDash val="solid"/>
            </a:ln>
          </c:spPr>
          <c:marker>
            <c:symbol val="circle"/>
            <c:size val="6"/>
            <c:spPr>
              <a:solidFill>
                <a:schemeClr val="accent1"/>
              </a:solidFill>
              <a:ln w="9525" algn="ctr">
                <a:solidFill>
                  <a:schemeClr val="accent1"/>
                </a:solidFill>
                <a:prstDash val="solid"/>
              </a:ln>
            </c:spPr>
          </c:marker>
          <c:dPt>
            <c:idx val="0"/>
            <c:marker>
              <c:symbol val="none"/>
            </c:marker>
            <c:bubble3D val="0"/>
            <c:extLst>
              <c:ext xmlns:c16="http://schemas.microsoft.com/office/drawing/2014/chart" uri="{C3380CC4-5D6E-409C-BE32-E72D297353CC}">
                <c16:uniqueId val="{00000011-602C-4B39-B804-FEBFD70BEC11}"/>
              </c:ext>
            </c:extLst>
          </c:dPt>
          <c:dPt>
            <c:idx val="1"/>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2-602C-4B39-B804-FEBFD70BEC11}"/>
              </c:ext>
            </c:extLst>
          </c:dPt>
          <c:dPt>
            <c:idx val="2"/>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3-602C-4B39-B804-FEBFD70BEC11}"/>
              </c:ext>
            </c:extLst>
          </c:dPt>
          <c:dPt>
            <c:idx val="3"/>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4-602C-4B39-B804-FEBFD70BEC11}"/>
              </c:ext>
            </c:extLst>
          </c:dPt>
          <c:dPt>
            <c:idx val="4"/>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5-602C-4B39-B804-FEBFD70BEC11}"/>
              </c:ext>
            </c:extLst>
          </c:dPt>
          <c:dPt>
            <c:idx val="5"/>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6-602C-4B39-B804-FEBFD70BEC11}"/>
              </c:ext>
            </c:extLst>
          </c:dPt>
          <c:dPt>
            <c:idx val="6"/>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7-602C-4B39-B804-FEBFD70BEC11}"/>
              </c:ext>
            </c:extLst>
          </c:dPt>
          <c:dPt>
            <c:idx val="7"/>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8-602C-4B39-B804-FEBFD70BEC11}"/>
              </c:ext>
            </c:extLst>
          </c:dPt>
          <c:dLbls>
            <c:dLbl>
              <c:idx val="1"/>
              <c:layout>
                <c:manualLayout>
                  <c:x val="0"/>
                  <c:y val="-4.665226781857451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02C-4B39-B804-FEBFD70BEC11}"/>
                </c:ext>
              </c:extLst>
            </c:dLbl>
            <c:dLbl>
              <c:idx val="2"/>
              <c:layout>
                <c:manualLayout>
                  <c:x val="0"/>
                  <c:y val="-4.665226781857451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02C-4B39-B804-FEBFD70BEC11}"/>
                </c:ext>
              </c:extLst>
            </c:dLbl>
            <c:dLbl>
              <c:idx val="3"/>
              <c:layout>
                <c:manualLayout>
                  <c:x val="0"/>
                  <c:y val="-4.665226781857451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02C-4B39-B804-FEBFD70BEC11}"/>
                </c:ext>
              </c:extLst>
            </c:dLbl>
            <c:dLbl>
              <c:idx val="4"/>
              <c:layout>
                <c:manualLayout>
                  <c:x val="0"/>
                  <c:y val="-4.665226781857451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02C-4B39-B804-FEBFD70BEC11}"/>
                </c:ext>
              </c:extLst>
            </c:dLbl>
            <c:dLbl>
              <c:idx val="5"/>
              <c:layout>
                <c:manualLayout>
                  <c:x val="0"/>
                  <c:y val="-4.665226781857451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02C-4B39-B804-FEBFD70BEC1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1">
                  <c:v>38.068549256305239</c:v>
                </c:pt>
                <c:pt idx="2">
                  <c:v>39.924107142857132</c:v>
                </c:pt>
                <c:pt idx="3">
                  <c:v>42.632286995515692</c:v>
                </c:pt>
                <c:pt idx="4">
                  <c:v>43.353070175438603</c:v>
                </c:pt>
                <c:pt idx="5">
                  <c:v>42.300601202404813</c:v>
                </c:pt>
                <c:pt idx="6">
                  <c:v>43.210622710622708</c:v>
                </c:pt>
                <c:pt idx="7">
                  <c:v>46.681238615664846</c:v>
                </c:pt>
              </c:numCache>
            </c:numRef>
          </c:val>
          <c:smooth val="0"/>
          <c:extLst>
            <c:ext xmlns:c16="http://schemas.microsoft.com/office/drawing/2014/chart" uri="{C3380CC4-5D6E-409C-BE32-E72D297353CC}">
              <c16:uniqueId val="{00000019-602C-4B39-B804-FEBFD70BEC11}"/>
            </c:ext>
          </c:extLst>
        </c:ser>
        <c:dLbls>
          <c:showLegendKey val="0"/>
          <c:showVal val="0"/>
          <c:showCatName val="0"/>
          <c:showSerName val="0"/>
          <c:showPercent val="0"/>
          <c:showBubbleSize val="0"/>
        </c:dLbls>
        <c:marker val="1"/>
        <c:smooth val="0"/>
        <c:axId val="550764368"/>
        <c:axId val="550768288"/>
      </c:lineChart>
      <c:catAx>
        <c:axId val="5507643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50765936"/>
        <c:crosses val="min"/>
        <c:auto val="0"/>
        <c:lblAlgn val="ctr"/>
        <c:lblOffset val="100"/>
        <c:noMultiLvlLbl val="0"/>
      </c:catAx>
      <c:valAx>
        <c:axId val="550765936"/>
        <c:scaling>
          <c:orientation val="minMax"/>
          <c:max val="26"/>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64368"/>
        <c:crosses val="min"/>
        <c:crossBetween val="between"/>
        <c:majorUnit val="2"/>
      </c:valAx>
      <c:valAx>
        <c:axId val="550768288"/>
        <c:scaling>
          <c:orientation val="minMax"/>
          <c:max val="5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64368"/>
        <c:crosses val="max"/>
        <c:crossBetween val="between"/>
        <c:majorUnit val="5"/>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711205699366741"/>
          <c:y val="5.1750202358468111E-2"/>
          <c:w val="0.82265303855127236"/>
          <c:h val="0.94017490120145386"/>
        </c:manualLayout>
      </c:layout>
      <c:pieChart>
        <c:varyColors val="1"/>
        <c:ser>
          <c:idx val="0"/>
          <c:order val="0"/>
          <c:tx>
            <c:strRef>
              <c:f>Sheet1!$B$1</c:f>
              <c:strCache>
                <c:ptCount val="1"/>
                <c:pt idx="0">
                  <c:v>列1</c:v>
                </c:pt>
              </c:strCache>
            </c:strRef>
          </c:tx>
          <c:dPt>
            <c:idx val="0"/>
            <c:bubble3D val="0"/>
            <c:spPr>
              <a:gradFill rotWithShape="1">
                <a:gsLst>
                  <a:gs pos="0">
                    <a:schemeClr val="accent2">
                      <a:shade val="44000"/>
                      <a:shade val="51000"/>
                      <a:satMod val="130000"/>
                    </a:schemeClr>
                  </a:gs>
                  <a:gs pos="80000">
                    <a:schemeClr val="accent2">
                      <a:shade val="44000"/>
                      <a:shade val="93000"/>
                      <a:satMod val="130000"/>
                    </a:schemeClr>
                  </a:gs>
                  <a:gs pos="100000">
                    <a:schemeClr val="accent2">
                      <a:shade val="44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1F7-4BF9-A907-0D12F429FF69}"/>
              </c:ext>
            </c:extLst>
          </c:dPt>
          <c:dPt>
            <c:idx val="1"/>
            <c:bubble3D val="0"/>
            <c:spPr>
              <a:gradFill rotWithShape="1">
                <a:gsLst>
                  <a:gs pos="0">
                    <a:schemeClr val="accent2">
                      <a:shade val="58000"/>
                      <a:shade val="51000"/>
                      <a:satMod val="130000"/>
                    </a:schemeClr>
                  </a:gs>
                  <a:gs pos="80000">
                    <a:schemeClr val="accent2">
                      <a:shade val="58000"/>
                      <a:shade val="93000"/>
                      <a:satMod val="130000"/>
                    </a:schemeClr>
                  </a:gs>
                  <a:gs pos="100000">
                    <a:schemeClr val="accent2">
                      <a:shade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1F7-4BF9-A907-0D12F429FF69}"/>
              </c:ext>
            </c:extLst>
          </c:dPt>
          <c:dPt>
            <c:idx val="2"/>
            <c:bubble3D val="0"/>
            <c:spPr>
              <a:gradFill rotWithShape="1">
                <a:gsLst>
                  <a:gs pos="0">
                    <a:schemeClr val="accent2">
                      <a:shade val="72000"/>
                      <a:shade val="51000"/>
                      <a:satMod val="130000"/>
                    </a:schemeClr>
                  </a:gs>
                  <a:gs pos="80000">
                    <a:schemeClr val="accent2">
                      <a:shade val="72000"/>
                      <a:shade val="93000"/>
                      <a:satMod val="130000"/>
                    </a:schemeClr>
                  </a:gs>
                  <a:gs pos="100000">
                    <a:schemeClr val="accent2">
                      <a:shade val="72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1F7-4BF9-A907-0D12F429FF69}"/>
              </c:ext>
            </c:extLst>
          </c:dPt>
          <c:dPt>
            <c:idx val="3"/>
            <c:bubble3D val="0"/>
            <c:spPr>
              <a:gradFill rotWithShape="1">
                <a:gsLst>
                  <a:gs pos="0">
                    <a:schemeClr val="accent2">
                      <a:shade val="86000"/>
                      <a:shade val="51000"/>
                      <a:satMod val="130000"/>
                    </a:schemeClr>
                  </a:gs>
                  <a:gs pos="80000">
                    <a:schemeClr val="accent2">
                      <a:shade val="86000"/>
                      <a:shade val="93000"/>
                      <a:satMod val="130000"/>
                    </a:schemeClr>
                  </a:gs>
                  <a:gs pos="100000">
                    <a:schemeClr val="accent2">
                      <a:shade val="86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71F7-4BF9-A907-0D12F429FF69}"/>
              </c:ext>
            </c:extLst>
          </c:dPt>
          <c:dPt>
            <c:idx val="4"/>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71F7-4BF9-A907-0D12F429FF69}"/>
              </c:ext>
            </c:extLst>
          </c:dPt>
          <c:dPt>
            <c:idx val="5"/>
            <c:bubble3D val="0"/>
            <c:spPr>
              <a:gradFill rotWithShape="1">
                <a:gsLst>
                  <a:gs pos="0">
                    <a:schemeClr val="accent2">
                      <a:tint val="86000"/>
                      <a:shade val="51000"/>
                      <a:satMod val="130000"/>
                    </a:schemeClr>
                  </a:gs>
                  <a:gs pos="80000">
                    <a:schemeClr val="accent2">
                      <a:tint val="86000"/>
                      <a:shade val="93000"/>
                      <a:satMod val="130000"/>
                    </a:schemeClr>
                  </a:gs>
                  <a:gs pos="100000">
                    <a:schemeClr val="accent2">
                      <a:tint val="86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71F7-4BF9-A907-0D12F429FF69}"/>
              </c:ext>
            </c:extLst>
          </c:dPt>
          <c:dPt>
            <c:idx val="6"/>
            <c:bubble3D val="0"/>
            <c:spPr>
              <a:gradFill rotWithShape="1">
                <a:gsLst>
                  <a:gs pos="0">
                    <a:schemeClr val="accent2">
                      <a:tint val="72000"/>
                      <a:shade val="51000"/>
                      <a:satMod val="130000"/>
                    </a:schemeClr>
                  </a:gs>
                  <a:gs pos="80000">
                    <a:schemeClr val="accent2">
                      <a:tint val="72000"/>
                      <a:shade val="93000"/>
                      <a:satMod val="130000"/>
                    </a:schemeClr>
                  </a:gs>
                  <a:gs pos="100000">
                    <a:schemeClr val="accent2">
                      <a:tint val="72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71F7-4BF9-A907-0D12F429FF69}"/>
              </c:ext>
            </c:extLst>
          </c:dPt>
          <c:dPt>
            <c:idx val="7"/>
            <c:bubble3D val="0"/>
            <c:spPr>
              <a:gradFill rotWithShape="1">
                <a:gsLst>
                  <a:gs pos="0">
                    <a:schemeClr val="accent2">
                      <a:tint val="58000"/>
                      <a:shade val="51000"/>
                      <a:satMod val="130000"/>
                    </a:schemeClr>
                  </a:gs>
                  <a:gs pos="80000">
                    <a:schemeClr val="accent2">
                      <a:tint val="58000"/>
                      <a:shade val="93000"/>
                      <a:satMod val="130000"/>
                    </a:schemeClr>
                  </a:gs>
                  <a:gs pos="100000">
                    <a:schemeClr val="accent2">
                      <a:tint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71F7-4BF9-A907-0D12F429FF69}"/>
              </c:ext>
            </c:extLst>
          </c:dPt>
          <c:dPt>
            <c:idx val="8"/>
            <c:bubble3D val="0"/>
            <c:spPr>
              <a:gradFill rotWithShape="1">
                <a:gsLst>
                  <a:gs pos="0">
                    <a:schemeClr val="accent2">
                      <a:tint val="44000"/>
                      <a:shade val="51000"/>
                      <a:satMod val="130000"/>
                    </a:schemeClr>
                  </a:gs>
                  <a:gs pos="80000">
                    <a:schemeClr val="accent2">
                      <a:tint val="44000"/>
                      <a:shade val="93000"/>
                      <a:satMod val="130000"/>
                    </a:schemeClr>
                  </a:gs>
                  <a:gs pos="100000">
                    <a:schemeClr val="accent2">
                      <a:tint val="44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71F7-4BF9-A907-0D12F429FF69}"/>
              </c:ext>
            </c:extLst>
          </c:dPt>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Sheet1!$A$2:$A$10</c:f>
              <c:strCache>
                <c:ptCount val="9"/>
                <c:pt idx="0">
                  <c:v>ベトナム</c:v>
                </c:pt>
                <c:pt idx="1">
                  <c:v>ミャンマー</c:v>
                </c:pt>
                <c:pt idx="2">
                  <c:v>カンボジア</c:v>
                </c:pt>
                <c:pt idx="3">
                  <c:v>マレーシア</c:v>
                </c:pt>
                <c:pt idx="4">
                  <c:v>シンガポール</c:v>
                </c:pt>
                <c:pt idx="5">
                  <c:v>中国</c:v>
                </c:pt>
                <c:pt idx="6">
                  <c:v>フィリピン</c:v>
                </c:pt>
                <c:pt idx="7">
                  <c:v>日本</c:v>
                </c:pt>
                <c:pt idx="8">
                  <c:v>その他</c:v>
                </c:pt>
              </c:strCache>
            </c:strRef>
          </c:cat>
          <c:val>
            <c:numRef>
              <c:f>Sheet1!$B$2:$B$10</c:f>
              <c:numCache>
                <c:formatCode>General</c:formatCode>
                <c:ptCount val="9"/>
                <c:pt idx="0">
                  <c:v>79552546</c:v>
                </c:pt>
                <c:pt idx="1">
                  <c:v>68111578</c:v>
                </c:pt>
                <c:pt idx="2">
                  <c:v>32933526</c:v>
                </c:pt>
                <c:pt idx="3">
                  <c:v>22194345</c:v>
                </c:pt>
                <c:pt idx="4">
                  <c:v>19044157</c:v>
                </c:pt>
                <c:pt idx="5">
                  <c:v>18398713</c:v>
                </c:pt>
                <c:pt idx="6">
                  <c:v>18273753</c:v>
                </c:pt>
                <c:pt idx="7">
                  <c:v>17573644</c:v>
                </c:pt>
                <c:pt idx="8">
                  <c:v>95872320</c:v>
                </c:pt>
              </c:numCache>
            </c:numRef>
          </c:val>
          <c:extLst>
            <c:ext xmlns:c16="http://schemas.microsoft.com/office/drawing/2014/chart" uri="{C3380CC4-5D6E-409C-BE32-E72D297353CC}">
              <c16:uniqueId val="{00000012-71F7-4BF9-A907-0D12F429FF6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a:extLst>
      <a:ext uri="{909E8E84-426E-40DD-AFC4-6F175D3DCCD1}">
        <a14:hiddenFill xmlns:a14="http://schemas.microsoft.com/office/drawing/2010/main">
          <a:solidFill>
            <a:srgbClr val="38BEE2"/>
          </a:solidFill>
        </a14:hiddenFill>
      </a:ext>
    </a:ex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711205699366741"/>
          <c:y val="5.1750202358468111E-2"/>
          <c:w val="0.82265303855127236"/>
          <c:h val="0.94017490120145386"/>
        </c:manualLayout>
      </c:layout>
      <c:pieChart>
        <c:varyColors val="1"/>
        <c:ser>
          <c:idx val="0"/>
          <c:order val="0"/>
          <c:tx>
            <c:strRef>
              <c:f>Sheet1!$B$1</c:f>
              <c:strCache>
                <c:ptCount val="1"/>
                <c:pt idx="0">
                  <c:v>列1</c:v>
                </c:pt>
              </c:strCache>
            </c:strRef>
          </c:tx>
          <c:dPt>
            <c:idx val="0"/>
            <c:bubble3D val="0"/>
            <c:spPr>
              <a:gradFill rotWithShape="1">
                <a:gsLst>
                  <a:gs pos="0">
                    <a:schemeClr val="accent2">
                      <a:shade val="44000"/>
                      <a:shade val="51000"/>
                      <a:satMod val="130000"/>
                    </a:schemeClr>
                  </a:gs>
                  <a:gs pos="80000">
                    <a:schemeClr val="accent2">
                      <a:shade val="44000"/>
                      <a:shade val="93000"/>
                      <a:satMod val="130000"/>
                    </a:schemeClr>
                  </a:gs>
                  <a:gs pos="100000">
                    <a:schemeClr val="accent2">
                      <a:shade val="44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A8B-42CC-AA89-DC6FE0B2AA42}"/>
              </c:ext>
            </c:extLst>
          </c:dPt>
          <c:dPt>
            <c:idx val="1"/>
            <c:bubble3D val="0"/>
            <c:spPr>
              <a:gradFill rotWithShape="1">
                <a:gsLst>
                  <a:gs pos="0">
                    <a:schemeClr val="accent2">
                      <a:shade val="58000"/>
                      <a:shade val="51000"/>
                      <a:satMod val="130000"/>
                    </a:schemeClr>
                  </a:gs>
                  <a:gs pos="80000">
                    <a:schemeClr val="accent2">
                      <a:shade val="58000"/>
                      <a:shade val="93000"/>
                      <a:satMod val="130000"/>
                    </a:schemeClr>
                  </a:gs>
                  <a:gs pos="100000">
                    <a:schemeClr val="accent2">
                      <a:shade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A8B-42CC-AA89-DC6FE0B2AA42}"/>
              </c:ext>
            </c:extLst>
          </c:dPt>
          <c:dPt>
            <c:idx val="2"/>
            <c:bubble3D val="0"/>
            <c:spPr>
              <a:gradFill rotWithShape="1">
                <a:gsLst>
                  <a:gs pos="0">
                    <a:schemeClr val="accent2">
                      <a:shade val="72000"/>
                      <a:shade val="51000"/>
                      <a:satMod val="130000"/>
                    </a:schemeClr>
                  </a:gs>
                  <a:gs pos="80000">
                    <a:schemeClr val="accent2">
                      <a:shade val="72000"/>
                      <a:shade val="93000"/>
                      <a:satMod val="130000"/>
                    </a:schemeClr>
                  </a:gs>
                  <a:gs pos="100000">
                    <a:schemeClr val="accent2">
                      <a:shade val="72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A8B-42CC-AA89-DC6FE0B2AA42}"/>
              </c:ext>
            </c:extLst>
          </c:dPt>
          <c:dPt>
            <c:idx val="3"/>
            <c:bubble3D val="0"/>
            <c:spPr>
              <a:gradFill rotWithShape="1">
                <a:gsLst>
                  <a:gs pos="0">
                    <a:schemeClr val="accent2">
                      <a:shade val="86000"/>
                      <a:shade val="51000"/>
                      <a:satMod val="130000"/>
                    </a:schemeClr>
                  </a:gs>
                  <a:gs pos="80000">
                    <a:schemeClr val="accent2">
                      <a:shade val="86000"/>
                      <a:shade val="93000"/>
                      <a:satMod val="130000"/>
                    </a:schemeClr>
                  </a:gs>
                  <a:gs pos="100000">
                    <a:schemeClr val="accent2">
                      <a:shade val="86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EA8B-42CC-AA89-DC6FE0B2AA42}"/>
              </c:ext>
            </c:extLst>
          </c:dPt>
          <c:dPt>
            <c:idx val="4"/>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EA8B-42CC-AA89-DC6FE0B2AA42}"/>
              </c:ext>
            </c:extLst>
          </c:dPt>
          <c:dPt>
            <c:idx val="5"/>
            <c:bubble3D val="0"/>
            <c:spPr>
              <a:gradFill rotWithShape="1">
                <a:gsLst>
                  <a:gs pos="0">
                    <a:schemeClr val="accent2">
                      <a:tint val="86000"/>
                      <a:shade val="51000"/>
                      <a:satMod val="130000"/>
                    </a:schemeClr>
                  </a:gs>
                  <a:gs pos="80000">
                    <a:schemeClr val="accent2">
                      <a:tint val="86000"/>
                      <a:shade val="93000"/>
                      <a:satMod val="130000"/>
                    </a:schemeClr>
                  </a:gs>
                  <a:gs pos="100000">
                    <a:schemeClr val="accent2">
                      <a:tint val="86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EA8B-42CC-AA89-DC6FE0B2AA42}"/>
              </c:ext>
            </c:extLst>
          </c:dPt>
          <c:dPt>
            <c:idx val="6"/>
            <c:bubble3D val="0"/>
            <c:spPr>
              <a:gradFill rotWithShape="1">
                <a:gsLst>
                  <a:gs pos="0">
                    <a:schemeClr val="accent2">
                      <a:tint val="72000"/>
                      <a:shade val="51000"/>
                      <a:satMod val="130000"/>
                    </a:schemeClr>
                  </a:gs>
                  <a:gs pos="80000">
                    <a:schemeClr val="accent2">
                      <a:tint val="72000"/>
                      <a:shade val="93000"/>
                      <a:satMod val="130000"/>
                    </a:schemeClr>
                  </a:gs>
                  <a:gs pos="100000">
                    <a:schemeClr val="accent2">
                      <a:tint val="72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EA8B-42CC-AA89-DC6FE0B2AA42}"/>
              </c:ext>
            </c:extLst>
          </c:dPt>
          <c:dPt>
            <c:idx val="7"/>
            <c:bubble3D val="0"/>
            <c:spPr>
              <a:gradFill rotWithShape="1">
                <a:gsLst>
                  <a:gs pos="0">
                    <a:schemeClr val="accent2">
                      <a:tint val="58000"/>
                      <a:shade val="51000"/>
                      <a:satMod val="130000"/>
                    </a:schemeClr>
                  </a:gs>
                  <a:gs pos="80000">
                    <a:schemeClr val="accent2">
                      <a:tint val="58000"/>
                      <a:shade val="93000"/>
                      <a:satMod val="130000"/>
                    </a:schemeClr>
                  </a:gs>
                  <a:gs pos="100000">
                    <a:schemeClr val="accent2">
                      <a:tint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EA8B-42CC-AA89-DC6FE0B2AA42}"/>
              </c:ext>
            </c:extLst>
          </c:dPt>
          <c:dPt>
            <c:idx val="8"/>
            <c:bubble3D val="0"/>
            <c:spPr>
              <a:gradFill rotWithShape="1">
                <a:gsLst>
                  <a:gs pos="0">
                    <a:schemeClr val="accent2">
                      <a:tint val="44000"/>
                      <a:shade val="51000"/>
                      <a:satMod val="130000"/>
                    </a:schemeClr>
                  </a:gs>
                  <a:gs pos="80000">
                    <a:schemeClr val="accent2">
                      <a:tint val="44000"/>
                      <a:shade val="93000"/>
                      <a:satMod val="130000"/>
                    </a:schemeClr>
                  </a:gs>
                  <a:gs pos="100000">
                    <a:schemeClr val="accent2">
                      <a:tint val="44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EA8B-42CC-AA89-DC6FE0B2AA42}"/>
              </c:ext>
            </c:extLst>
          </c:dPt>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Sheet1!$A$2:$A$10</c:f>
              <c:strCache>
                <c:ptCount val="9"/>
                <c:pt idx="0">
                  <c:v>アメリカ</c:v>
                </c:pt>
                <c:pt idx="1">
                  <c:v>中国</c:v>
                </c:pt>
                <c:pt idx="2">
                  <c:v>ドイツ</c:v>
                </c:pt>
                <c:pt idx="3">
                  <c:v>スイス</c:v>
                </c:pt>
                <c:pt idx="4">
                  <c:v>インド</c:v>
                </c:pt>
                <c:pt idx="5">
                  <c:v>フランス</c:v>
                </c:pt>
                <c:pt idx="6">
                  <c:v>イタリア</c:v>
                </c:pt>
                <c:pt idx="7">
                  <c:v>日本</c:v>
                </c:pt>
                <c:pt idx="8">
                  <c:v>その他</c:v>
                </c:pt>
              </c:strCache>
            </c:strRef>
          </c:cat>
          <c:val>
            <c:numRef>
              <c:f>Sheet1!$B$2:$B$10</c:f>
              <c:numCache>
                <c:formatCode>General</c:formatCode>
                <c:ptCount val="9"/>
                <c:pt idx="0">
                  <c:v>234301792</c:v>
                </c:pt>
                <c:pt idx="1">
                  <c:v>221629432</c:v>
                </c:pt>
                <c:pt idx="2">
                  <c:v>180038780</c:v>
                </c:pt>
                <c:pt idx="3">
                  <c:v>162782612</c:v>
                </c:pt>
                <c:pt idx="4">
                  <c:v>159533080</c:v>
                </c:pt>
                <c:pt idx="5">
                  <c:v>120241537</c:v>
                </c:pt>
                <c:pt idx="6">
                  <c:v>115905207</c:v>
                </c:pt>
                <c:pt idx="7">
                  <c:v>84830072</c:v>
                </c:pt>
                <c:pt idx="8">
                  <c:v>590344877</c:v>
                </c:pt>
              </c:numCache>
            </c:numRef>
          </c:val>
          <c:extLst>
            <c:ext xmlns:c16="http://schemas.microsoft.com/office/drawing/2014/chart" uri="{C3380CC4-5D6E-409C-BE32-E72D297353CC}">
              <c16:uniqueId val="{00000012-EA8B-42CC-AA89-DC6FE0B2AA4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a:extLst>
      <a:ext uri="{909E8E84-426E-40DD-AFC4-6F175D3DCCD1}">
        <a14:hiddenFill xmlns:a14="http://schemas.microsoft.com/office/drawing/2010/main">
          <a:solidFill>
            <a:srgbClr val="38BEE2"/>
          </a:solidFill>
        </a14:hiddenFill>
      </a:ext>
    </a:ex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3080961033717E-2"/>
          <c:y val="6.9529652351738247E-2"/>
          <c:w val="0.93943064809206545"/>
          <c:h val="0.9051124744376278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5142337976983646E-2"/>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A31-43BD-92C3-0BC91478D190}"/>
                </c:ext>
              </c:extLst>
            </c:dLbl>
            <c:dLbl>
              <c:idx val="1"/>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A31-43BD-92C3-0BC91478D190}"/>
                </c:ext>
              </c:extLst>
            </c:dLbl>
            <c:dLbl>
              <c:idx val="2"/>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A31-43BD-92C3-0BC91478D190}"/>
                </c:ext>
              </c:extLst>
            </c:dLbl>
            <c:dLbl>
              <c:idx val="3"/>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A31-43BD-92C3-0BC91478D190}"/>
                </c:ext>
              </c:extLst>
            </c:dLbl>
            <c:dLbl>
              <c:idx val="4"/>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A31-43BD-92C3-0BC91478D190}"/>
                </c:ext>
              </c:extLst>
            </c:dLbl>
            <c:dLbl>
              <c:idx val="5"/>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A31-43BD-92C3-0BC91478D190}"/>
                </c:ext>
              </c:extLst>
            </c:dLbl>
            <c:dLbl>
              <c:idx val="6"/>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A31-43BD-92C3-0BC91478D190}"/>
                </c:ext>
              </c:extLst>
            </c:dLbl>
            <c:dLbl>
              <c:idx val="7"/>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A31-43BD-92C3-0BC91478D190}"/>
                </c:ext>
              </c:extLst>
            </c:dLbl>
            <c:dLbl>
              <c:idx val="8"/>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A31-43BD-92C3-0BC91478D190}"/>
                </c:ext>
              </c:extLst>
            </c:dLbl>
            <c:dLbl>
              <c:idx val="9"/>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A31-43BD-92C3-0BC91478D190}"/>
                </c:ext>
              </c:extLst>
            </c:dLbl>
            <c:dLbl>
              <c:idx val="10"/>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A31-43BD-92C3-0BC91478D190}"/>
                </c:ext>
              </c:extLst>
            </c:dLbl>
            <c:dLbl>
              <c:idx val="11"/>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A31-43BD-92C3-0BC91478D19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23.34</c:v>
                </c:pt>
                <c:pt idx="1">
                  <c:v>22.400000000000002</c:v>
                </c:pt>
                <c:pt idx="2">
                  <c:v>22.200000000000003</c:v>
                </c:pt>
                <c:pt idx="3">
                  <c:v>22.599999999999998</c:v>
                </c:pt>
                <c:pt idx="4">
                  <c:v>24.6</c:v>
                </c:pt>
                <c:pt idx="5">
                  <c:v>26.8</c:v>
                </c:pt>
                <c:pt idx="6">
                  <c:v>26.9</c:v>
                </c:pt>
                <c:pt idx="7">
                  <c:v>28.5</c:v>
                </c:pt>
                <c:pt idx="8">
                  <c:v>30.2</c:v>
                </c:pt>
                <c:pt idx="9">
                  <c:v>32</c:v>
                </c:pt>
                <c:pt idx="10">
                  <c:v>33.9</c:v>
                </c:pt>
                <c:pt idx="11">
                  <c:v>36</c:v>
                </c:pt>
              </c:numCache>
            </c:numRef>
          </c:val>
          <c:smooth val="0"/>
          <c:extLst>
            <c:ext xmlns:c16="http://schemas.microsoft.com/office/drawing/2014/chart" uri="{C3380CC4-5D6E-409C-BE32-E72D297353CC}">
              <c16:uniqueId val="{0000000C-9A31-43BD-92C3-0BC91478D190}"/>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0700585503735109E-2"/>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A31-43BD-92C3-0BC91478D190}"/>
                </c:ext>
              </c:extLst>
            </c:dLbl>
            <c:dLbl>
              <c:idx val="1"/>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A31-43BD-92C3-0BC91478D190}"/>
                </c:ext>
              </c:extLst>
            </c:dLbl>
            <c:dLbl>
              <c:idx val="2"/>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A31-43BD-92C3-0BC91478D190}"/>
                </c:ext>
              </c:extLst>
            </c:dLbl>
            <c:dLbl>
              <c:idx val="3"/>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A31-43BD-92C3-0BC91478D190}"/>
                </c:ext>
              </c:extLst>
            </c:dLbl>
            <c:dLbl>
              <c:idx val="4"/>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A31-43BD-92C3-0BC91478D190}"/>
                </c:ext>
              </c:extLst>
            </c:dLbl>
            <c:dLbl>
              <c:idx val="5"/>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A31-43BD-92C3-0BC91478D190}"/>
                </c:ext>
              </c:extLst>
            </c:dLbl>
            <c:dLbl>
              <c:idx val="6"/>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A31-43BD-92C3-0BC91478D190}"/>
                </c:ext>
              </c:extLst>
            </c:dLbl>
            <c:dLbl>
              <c:idx val="7"/>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A31-43BD-92C3-0BC91478D190}"/>
                </c:ext>
              </c:extLst>
            </c:dLbl>
            <c:dLbl>
              <c:idx val="8"/>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A31-43BD-92C3-0BC91478D190}"/>
                </c:ext>
              </c:extLst>
            </c:dLbl>
            <c:dLbl>
              <c:idx val="9"/>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A31-43BD-92C3-0BC91478D190}"/>
                </c:ext>
              </c:extLst>
            </c:dLbl>
            <c:dLbl>
              <c:idx val="10"/>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A31-43BD-92C3-0BC91478D190}"/>
                </c:ext>
              </c:extLst>
            </c:dLbl>
            <c:dLbl>
              <c:idx val="11"/>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A31-43BD-92C3-0BC91478D19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9.11</c:v>
                </c:pt>
                <c:pt idx="1">
                  <c:v>8.8000000000000007</c:v>
                </c:pt>
                <c:pt idx="2">
                  <c:v>8.6999999999999993</c:v>
                </c:pt>
                <c:pt idx="3">
                  <c:v>8.9</c:v>
                </c:pt>
                <c:pt idx="4">
                  <c:v>9.6999999999999993</c:v>
                </c:pt>
                <c:pt idx="5">
                  <c:v>10.600000000000001</c:v>
                </c:pt>
                <c:pt idx="6">
                  <c:v>10.600000000000001</c:v>
                </c:pt>
                <c:pt idx="7">
                  <c:v>11.100000000000001</c:v>
                </c:pt>
                <c:pt idx="8">
                  <c:v>11.7</c:v>
                </c:pt>
                <c:pt idx="9">
                  <c:v>12.3</c:v>
                </c:pt>
                <c:pt idx="10">
                  <c:v>13</c:v>
                </c:pt>
                <c:pt idx="11">
                  <c:v>13.600000000000001</c:v>
                </c:pt>
              </c:numCache>
            </c:numRef>
          </c:val>
          <c:smooth val="0"/>
          <c:extLst>
            <c:ext xmlns:c16="http://schemas.microsoft.com/office/drawing/2014/chart" uri="{C3380CC4-5D6E-409C-BE32-E72D297353CC}">
              <c16:uniqueId val="{00000019-9A31-43BD-92C3-0BC91478D190}"/>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5142337976983646E-2"/>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A31-43BD-92C3-0BC91478D190}"/>
                </c:ext>
              </c:extLst>
            </c:dLbl>
            <c:dLbl>
              <c:idx val="1"/>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A31-43BD-92C3-0BC91478D190}"/>
                </c:ext>
              </c:extLst>
            </c:dLbl>
            <c:dLbl>
              <c:idx val="2"/>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A31-43BD-92C3-0BC91478D190}"/>
                </c:ext>
              </c:extLst>
            </c:dLbl>
            <c:dLbl>
              <c:idx val="3"/>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A31-43BD-92C3-0BC91478D190}"/>
                </c:ext>
              </c:extLst>
            </c:dLbl>
            <c:dLbl>
              <c:idx val="4"/>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A31-43BD-92C3-0BC91478D190}"/>
                </c:ext>
              </c:extLst>
            </c:dLbl>
            <c:dLbl>
              <c:idx val="5"/>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A31-43BD-92C3-0BC91478D190}"/>
                </c:ext>
              </c:extLst>
            </c:dLbl>
            <c:dLbl>
              <c:idx val="6"/>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A31-43BD-92C3-0BC91478D190}"/>
                </c:ext>
              </c:extLst>
            </c:dLbl>
            <c:dLbl>
              <c:idx val="7"/>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A31-43BD-92C3-0BC91478D190}"/>
                </c:ext>
              </c:extLst>
            </c:dLbl>
            <c:dLbl>
              <c:idx val="8"/>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A31-43BD-92C3-0BC91478D190}"/>
                </c:ext>
              </c:extLst>
            </c:dLbl>
            <c:dLbl>
              <c:idx val="9"/>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A31-43BD-92C3-0BC91478D190}"/>
                </c:ext>
              </c:extLst>
            </c:dLbl>
            <c:dLbl>
              <c:idx val="10"/>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A31-43BD-92C3-0BC91478D190}"/>
                </c:ext>
              </c:extLst>
            </c:dLbl>
            <c:dLbl>
              <c:idx val="11"/>
              <c:layout>
                <c:manualLayout>
                  <c:x val="0"/>
                  <c:y val="-4.4171779141104296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A31-43BD-92C3-0BC91478D19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Sheet1!$A$3:$L$3</c:f>
              <c:numCache>
                <c:formatCode>General</c:formatCode>
                <c:ptCount val="12"/>
                <c:pt idx="0">
                  <c:v>13.94</c:v>
                </c:pt>
                <c:pt idx="1">
                  <c:v>13.600000000000001</c:v>
                </c:pt>
                <c:pt idx="2">
                  <c:v>13.700000000000001</c:v>
                </c:pt>
                <c:pt idx="3">
                  <c:v>14.1</c:v>
                </c:pt>
                <c:pt idx="4">
                  <c:v>15.600000000000001</c:v>
                </c:pt>
                <c:pt idx="5">
                  <c:v>17.2</c:v>
                </c:pt>
                <c:pt idx="6">
                  <c:v>17.399999999999999</c:v>
                </c:pt>
                <c:pt idx="7">
                  <c:v>18.5</c:v>
                </c:pt>
                <c:pt idx="8">
                  <c:v>19.8</c:v>
                </c:pt>
                <c:pt idx="9">
                  <c:v>21.099999999999998</c:v>
                </c:pt>
                <c:pt idx="10">
                  <c:v>22.5</c:v>
                </c:pt>
                <c:pt idx="11">
                  <c:v>24</c:v>
                </c:pt>
              </c:numCache>
            </c:numRef>
          </c:val>
          <c:smooth val="0"/>
          <c:extLst>
            <c:ext xmlns:c16="http://schemas.microsoft.com/office/drawing/2014/chart" uri="{C3380CC4-5D6E-409C-BE32-E72D297353CC}">
              <c16:uniqueId val="{00000026-9A31-43BD-92C3-0BC91478D190}"/>
            </c:ext>
          </c:extLst>
        </c:ser>
        <c:dLbls>
          <c:showLegendKey val="0"/>
          <c:showVal val="0"/>
          <c:showCatName val="0"/>
          <c:showSerName val="0"/>
          <c:showPercent val="0"/>
          <c:showBubbleSize val="0"/>
        </c:dLbls>
        <c:marker val="1"/>
        <c:smooth val="0"/>
        <c:axId val="550771424"/>
        <c:axId val="550761232"/>
      </c:lineChart>
      <c:catAx>
        <c:axId val="55077142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50761232"/>
        <c:crosses val="min"/>
        <c:auto val="0"/>
        <c:lblAlgn val="ctr"/>
        <c:lblOffset val="100"/>
        <c:noMultiLvlLbl val="0"/>
      </c:catAx>
      <c:valAx>
        <c:axId val="550761232"/>
        <c:scaling>
          <c:orientation val="minMax"/>
          <c:max val="36"/>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71424"/>
        <c:crosses val="min"/>
        <c:crossBetween val="midCat"/>
        <c:majorUnit val="2"/>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35341872632152E-2"/>
          <c:y val="5.1356993736951982E-2"/>
          <c:w val="0.90817246978170663"/>
          <c:h val="0.92275574112734859"/>
        </c:manualLayout>
      </c:layout>
      <c:lineChart>
        <c:grouping val="standard"/>
        <c:varyColors val="0"/>
        <c:ser>
          <c:idx val="0"/>
          <c:order val="0"/>
          <c:spPr>
            <a:ln w="9525">
              <a:solidFill>
                <a:schemeClr val="tx2"/>
              </a:solidFill>
              <a:prstDash val="solid"/>
            </a:ln>
          </c:spPr>
          <c:marker>
            <c:symbol val="circle"/>
            <c:size val="6"/>
            <c:spPr>
              <a:solidFill>
                <a:schemeClr val="tx2"/>
              </a:solidFill>
              <a:ln w="9525">
                <a:solidFill>
                  <a:schemeClr val="tx2"/>
                </a:solidFill>
                <a:prstDash val="solid"/>
              </a:ln>
            </c:spPr>
          </c:marker>
          <c:dLbls>
            <c:dLbl>
              <c:idx val="0"/>
              <c:layout>
                <c:manualLayout>
                  <c:x val="2.345300378856215E-2"/>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223-43AE-8C1B-25C2C81CFE8A}"/>
                </c:ext>
              </c:extLst>
            </c:dLbl>
            <c:dLbl>
              <c:idx val="1"/>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223-43AE-8C1B-25C2C81CFE8A}"/>
                </c:ext>
              </c:extLst>
            </c:dLbl>
            <c:dLbl>
              <c:idx val="2"/>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223-43AE-8C1B-25C2C81CFE8A}"/>
                </c:ext>
              </c:extLst>
            </c:dLbl>
            <c:dLbl>
              <c:idx val="3"/>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223-43AE-8C1B-25C2C81CFE8A}"/>
                </c:ext>
              </c:extLst>
            </c:dLbl>
            <c:dLbl>
              <c:idx val="4"/>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223-43AE-8C1B-25C2C81CFE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5373.3</c:v>
                </c:pt>
                <c:pt idx="1">
                  <c:v>5730</c:v>
                </c:pt>
                <c:pt idx="2">
                  <c:v>6102.7</c:v>
                </c:pt>
                <c:pt idx="3">
                  <c:v>7449.2</c:v>
                </c:pt>
                <c:pt idx="4">
                  <c:v>9787.9</c:v>
                </c:pt>
              </c:numCache>
            </c:numRef>
          </c:val>
          <c:smooth val="0"/>
          <c:extLst>
            <c:ext xmlns:c16="http://schemas.microsoft.com/office/drawing/2014/chart" uri="{C3380CC4-5D6E-409C-BE32-E72D297353CC}">
              <c16:uniqueId val="{00000005-E223-43AE-8C1B-25C2C81CFE8A}"/>
            </c:ext>
          </c:extLst>
        </c:ser>
        <c:ser>
          <c:idx val="1"/>
          <c:order val="1"/>
          <c:spPr>
            <a:ln w="9525">
              <a:solidFill>
                <a:srgbClr val="3D6E81"/>
              </a:solidFill>
              <a:prstDash val="solid"/>
            </a:ln>
          </c:spPr>
          <c:marker>
            <c:symbol val="square"/>
            <c:size val="6"/>
            <c:spPr>
              <a:solidFill>
                <a:srgbClr val="3D6E81"/>
              </a:solidFill>
              <a:ln w="9525">
                <a:solidFill>
                  <a:srgbClr val="3D6E81"/>
                </a:solidFill>
                <a:prstDash val="solid"/>
              </a:ln>
            </c:spPr>
          </c:marker>
          <c:dLbls>
            <c:dLbl>
              <c:idx val="0"/>
              <c:layout>
                <c:manualLayout>
                  <c:x val="2.345300378856215E-2"/>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223-43AE-8C1B-25C2C81CFE8A}"/>
                </c:ext>
              </c:extLst>
            </c:dLbl>
            <c:dLbl>
              <c:idx val="1"/>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223-43AE-8C1B-25C2C81CFE8A}"/>
                </c:ext>
              </c:extLst>
            </c:dLbl>
            <c:dLbl>
              <c:idx val="2"/>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223-43AE-8C1B-25C2C81CFE8A}"/>
                </c:ext>
              </c:extLst>
            </c:dLbl>
            <c:dLbl>
              <c:idx val="3"/>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223-43AE-8C1B-25C2C81CFE8A}"/>
                </c:ext>
              </c:extLst>
            </c:dLbl>
            <c:dLbl>
              <c:idx val="4"/>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223-43AE-8C1B-25C2C81CFE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2272.1</c:v>
                </c:pt>
                <c:pt idx="1">
                  <c:v>2367.6999999999998</c:v>
                </c:pt>
                <c:pt idx="2">
                  <c:v>2464.6999999999998</c:v>
                </c:pt>
                <c:pt idx="3">
                  <c:v>2811.7</c:v>
                </c:pt>
                <c:pt idx="4">
                  <c:v>3383.3</c:v>
                </c:pt>
              </c:numCache>
            </c:numRef>
          </c:val>
          <c:smooth val="0"/>
          <c:extLst>
            <c:ext xmlns:c16="http://schemas.microsoft.com/office/drawing/2014/chart" uri="{C3380CC4-5D6E-409C-BE32-E72D297353CC}">
              <c16:uniqueId val="{0000000B-E223-43AE-8C1B-25C2C81CFE8A}"/>
            </c:ext>
          </c:extLst>
        </c:ser>
        <c:ser>
          <c:idx val="2"/>
          <c:order val="2"/>
          <c:spPr>
            <a:ln w="9525">
              <a:solidFill>
                <a:srgbClr val="655939"/>
              </a:solidFill>
              <a:prstDash val="solid"/>
            </a:ln>
          </c:spPr>
          <c:marker>
            <c:symbol val="triangle"/>
            <c:size val="6"/>
            <c:spPr>
              <a:solidFill>
                <a:srgbClr val="655939"/>
              </a:solidFill>
              <a:ln w="9525">
                <a:solidFill>
                  <a:srgbClr val="655939"/>
                </a:solidFill>
                <a:prstDash val="solid"/>
              </a:ln>
            </c:spPr>
          </c:marker>
          <c:dLbls>
            <c:dLbl>
              <c:idx val="0"/>
              <c:layout>
                <c:manualLayout>
                  <c:x val="1.7499548980696375E-2"/>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223-43AE-8C1B-25C2C81CFE8A}"/>
                </c:ext>
              </c:extLst>
            </c:dLbl>
            <c:dLbl>
              <c:idx val="1"/>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223-43AE-8C1B-25C2C81CFE8A}"/>
                </c:ext>
              </c:extLst>
            </c:dLbl>
            <c:dLbl>
              <c:idx val="2"/>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223-43AE-8C1B-25C2C81CFE8A}"/>
                </c:ext>
              </c:extLst>
            </c:dLbl>
            <c:dLbl>
              <c:idx val="3"/>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223-43AE-8C1B-25C2C81CFE8A}"/>
                </c:ext>
              </c:extLst>
            </c:dLbl>
            <c:dLbl>
              <c:idx val="4"/>
              <c:layout>
                <c:manualLayout>
                  <c:x val="0"/>
                  <c:y val="-4.50939457202505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223-43AE-8C1B-25C2C81CFE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674.3</c:v>
                </c:pt>
                <c:pt idx="1">
                  <c:v>704.1</c:v>
                </c:pt>
                <c:pt idx="2">
                  <c:v>734.5</c:v>
                </c:pt>
                <c:pt idx="3">
                  <c:v>843</c:v>
                </c:pt>
                <c:pt idx="4">
                  <c:v>1022.7</c:v>
                </c:pt>
              </c:numCache>
            </c:numRef>
          </c:val>
          <c:smooth val="0"/>
          <c:extLst>
            <c:ext xmlns:c16="http://schemas.microsoft.com/office/drawing/2014/chart" uri="{C3380CC4-5D6E-409C-BE32-E72D297353CC}">
              <c16:uniqueId val="{00000011-E223-43AE-8C1B-25C2C81CFE8A}"/>
            </c:ext>
          </c:extLst>
        </c:ser>
        <c:dLbls>
          <c:showLegendKey val="0"/>
          <c:showVal val="0"/>
          <c:showCatName val="0"/>
          <c:showSerName val="0"/>
          <c:showPercent val="0"/>
          <c:showBubbleSize val="0"/>
        </c:dLbls>
        <c:marker val="1"/>
        <c:smooth val="0"/>
        <c:axId val="550760056"/>
        <c:axId val="550760448"/>
      </c:lineChart>
      <c:catAx>
        <c:axId val="550760056"/>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60448"/>
        <c:crosses val="min"/>
        <c:auto val="0"/>
        <c:lblAlgn val="ctr"/>
        <c:lblOffset val="100"/>
        <c:noMultiLvlLbl val="0"/>
      </c:catAx>
      <c:valAx>
        <c:axId val="550760448"/>
        <c:scaling>
          <c:orientation val="minMax"/>
          <c:max val="100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60056"/>
        <c:crosses val="min"/>
        <c:crossBetween val="midCat"/>
        <c:majorUnit val="1000"/>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8518518518518E-2"/>
          <c:y val="5.4121565362198171E-2"/>
          <c:w val="0.93222222222222217"/>
          <c:h val="0.92006661115736887"/>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7962962962962962E-2"/>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B36-422E-ACA9-1AA953F9D223}"/>
                </c:ext>
              </c:extLst>
            </c:dLbl>
            <c:dLbl>
              <c:idx val="1"/>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B36-422E-ACA9-1AA953F9D223}"/>
                </c:ext>
              </c:extLst>
            </c:dLbl>
            <c:dLbl>
              <c:idx val="2"/>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B36-422E-ACA9-1AA953F9D223}"/>
                </c:ext>
              </c:extLst>
            </c:dLbl>
            <c:dLbl>
              <c:idx val="3"/>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B36-422E-ACA9-1AA953F9D223}"/>
                </c:ext>
              </c:extLst>
            </c:dLbl>
            <c:dLbl>
              <c:idx val="4"/>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B36-422E-ACA9-1AA953F9D223}"/>
                </c:ext>
              </c:extLst>
            </c:dLbl>
            <c:dLbl>
              <c:idx val="5"/>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B36-422E-ACA9-1AA953F9D223}"/>
                </c:ext>
              </c:extLst>
            </c:dLbl>
            <c:dLbl>
              <c:idx val="6"/>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B36-422E-ACA9-1AA953F9D223}"/>
                </c:ext>
              </c:extLst>
            </c:dLbl>
            <c:dLbl>
              <c:idx val="7"/>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B36-422E-ACA9-1AA953F9D223}"/>
                </c:ext>
              </c:extLst>
            </c:dLbl>
            <c:dLbl>
              <c:idx val="8"/>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B36-422E-ACA9-1AA953F9D223}"/>
                </c:ext>
              </c:extLst>
            </c:dLbl>
            <c:dLbl>
              <c:idx val="9"/>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B36-422E-ACA9-1AA953F9D223}"/>
                </c:ext>
              </c:extLst>
            </c:dLbl>
            <c:dLbl>
              <c:idx val="10"/>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B36-422E-ACA9-1AA953F9D223}"/>
                </c:ext>
              </c:extLst>
            </c:dLbl>
            <c:dLbl>
              <c:idx val="11"/>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B36-422E-ACA9-1AA953F9D223}"/>
                </c:ext>
              </c:extLst>
            </c:dLbl>
            <c:dLbl>
              <c:idx val="12"/>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B36-422E-ACA9-1AA953F9D223}"/>
                </c:ext>
              </c:extLst>
            </c:dLbl>
            <c:dLbl>
              <c:idx val="13"/>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B36-422E-ACA9-1AA953F9D22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251</c:v>
                </c:pt>
                <c:pt idx="1">
                  <c:v>274.2</c:v>
                </c:pt>
                <c:pt idx="2">
                  <c:v>283.8</c:v>
                </c:pt>
                <c:pt idx="3">
                  <c:v>302.10000000000002</c:v>
                </c:pt>
                <c:pt idx="4">
                  <c:v>299.89999999999998</c:v>
                </c:pt>
                <c:pt idx="5">
                  <c:v>300.10000000000002</c:v>
                </c:pt>
                <c:pt idx="6">
                  <c:v>308.7</c:v>
                </c:pt>
                <c:pt idx="7">
                  <c:v>340.6</c:v>
                </c:pt>
                <c:pt idx="8">
                  <c:v>381.3</c:v>
                </c:pt>
                <c:pt idx="9">
                  <c:v>412.1</c:v>
                </c:pt>
                <c:pt idx="10">
                  <c:v>442.9</c:v>
                </c:pt>
                <c:pt idx="11">
                  <c:v>473.6</c:v>
                </c:pt>
                <c:pt idx="12">
                  <c:v>505.9</c:v>
                </c:pt>
                <c:pt idx="13">
                  <c:v>540.1</c:v>
                </c:pt>
              </c:numCache>
            </c:numRef>
          </c:val>
          <c:smooth val="0"/>
          <c:extLst>
            <c:ext xmlns:c16="http://schemas.microsoft.com/office/drawing/2014/chart" uri="{C3380CC4-5D6E-409C-BE32-E72D297353CC}">
              <c16:uniqueId val="{0000000E-8B36-422E-ACA9-1AA953F9D223}"/>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3888888888888888E-2"/>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B36-422E-ACA9-1AA953F9D223}"/>
                </c:ext>
              </c:extLst>
            </c:dLbl>
            <c:dLbl>
              <c:idx val="1"/>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B36-422E-ACA9-1AA953F9D223}"/>
                </c:ext>
              </c:extLst>
            </c:dLbl>
            <c:dLbl>
              <c:idx val="2"/>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B36-422E-ACA9-1AA953F9D223}"/>
                </c:ext>
              </c:extLst>
            </c:dLbl>
            <c:dLbl>
              <c:idx val="3"/>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B36-422E-ACA9-1AA953F9D223}"/>
                </c:ext>
              </c:extLst>
            </c:dLbl>
            <c:dLbl>
              <c:idx val="4"/>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B36-422E-ACA9-1AA953F9D223}"/>
                </c:ext>
              </c:extLst>
            </c:dLbl>
            <c:dLbl>
              <c:idx val="5"/>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B36-422E-ACA9-1AA953F9D223}"/>
                </c:ext>
              </c:extLst>
            </c:dLbl>
            <c:dLbl>
              <c:idx val="6"/>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B36-422E-ACA9-1AA953F9D223}"/>
                </c:ext>
              </c:extLst>
            </c:dLbl>
            <c:dLbl>
              <c:idx val="7"/>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B36-422E-ACA9-1AA953F9D223}"/>
                </c:ext>
              </c:extLst>
            </c:dLbl>
            <c:dLbl>
              <c:idx val="8"/>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B36-422E-ACA9-1AA953F9D223}"/>
                </c:ext>
              </c:extLst>
            </c:dLbl>
            <c:dLbl>
              <c:idx val="9"/>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B36-422E-ACA9-1AA953F9D223}"/>
                </c:ext>
              </c:extLst>
            </c:dLbl>
            <c:dLbl>
              <c:idx val="10"/>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B36-422E-ACA9-1AA953F9D223}"/>
                </c:ext>
              </c:extLst>
            </c:dLbl>
            <c:dLbl>
              <c:idx val="11"/>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B36-422E-ACA9-1AA953F9D223}"/>
                </c:ext>
              </c:extLst>
            </c:dLbl>
            <c:dLbl>
              <c:idx val="12"/>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B36-422E-ACA9-1AA953F9D223}"/>
                </c:ext>
              </c:extLst>
            </c:dLbl>
            <c:dLbl>
              <c:idx val="13"/>
              <c:layout>
                <c:manualLayout>
                  <c:x val="0"/>
                  <c:y val="-4.4962531223980015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B36-422E-ACA9-1AA953F9D22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93.5</c:v>
                </c:pt>
                <c:pt idx="1">
                  <c:v>102.8</c:v>
                </c:pt>
                <c:pt idx="2">
                  <c:v>106.8</c:v>
                </c:pt>
                <c:pt idx="3">
                  <c:v>114.7</c:v>
                </c:pt>
                <c:pt idx="4">
                  <c:v>115.4</c:v>
                </c:pt>
                <c:pt idx="5">
                  <c:v>116.7</c:v>
                </c:pt>
                <c:pt idx="6">
                  <c:v>120</c:v>
                </c:pt>
                <c:pt idx="7">
                  <c:v>133.9</c:v>
                </c:pt>
                <c:pt idx="8">
                  <c:v>151.19999999999999</c:v>
                </c:pt>
                <c:pt idx="9">
                  <c:v>164.4</c:v>
                </c:pt>
                <c:pt idx="10">
                  <c:v>178.5</c:v>
                </c:pt>
                <c:pt idx="11">
                  <c:v>192.5</c:v>
                </c:pt>
                <c:pt idx="12">
                  <c:v>206.8</c:v>
                </c:pt>
                <c:pt idx="13">
                  <c:v>221.4</c:v>
                </c:pt>
              </c:numCache>
            </c:numRef>
          </c:val>
          <c:smooth val="0"/>
          <c:extLst>
            <c:ext xmlns:c16="http://schemas.microsoft.com/office/drawing/2014/chart" uri="{C3380CC4-5D6E-409C-BE32-E72D297353CC}">
              <c16:uniqueId val="{0000001D-8B36-422E-ACA9-1AA953F9D223}"/>
            </c:ext>
          </c:extLst>
        </c:ser>
        <c:dLbls>
          <c:showLegendKey val="0"/>
          <c:showVal val="0"/>
          <c:showCatName val="0"/>
          <c:showSerName val="0"/>
          <c:showPercent val="0"/>
          <c:showBubbleSize val="0"/>
        </c:dLbls>
        <c:marker val="1"/>
        <c:smooth val="0"/>
        <c:axId val="550773776"/>
        <c:axId val="550772208"/>
      </c:lineChart>
      <c:catAx>
        <c:axId val="5507737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50772208"/>
        <c:crosses val="min"/>
        <c:auto val="0"/>
        <c:lblAlgn val="ctr"/>
        <c:lblOffset val="100"/>
        <c:noMultiLvlLbl val="0"/>
      </c:catAx>
      <c:valAx>
        <c:axId val="550772208"/>
        <c:scaling>
          <c:orientation val="minMax"/>
          <c:max val="5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73776"/>
        <c:crosses val="min"/>
        <c:crossBetween val="midCat"/>
        <c:majorUnit val="50"/>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65457184325106E-2"/>
          <c:y val="2.8054298642533938E-2"/>
          <c:w val="0.94140058055152398"/>
          <c:h val="0.94389140271493222"/>
        </c:manualLayout>
      </c:layout>
      <c:barChart>
        <c:barDir val="col"/>
        <c:grouping val="stacked"/>
        <c:varyColors val="0"/>
        <c:ser>
          <c:idx val="0"/>
          <c:order val="0"/>
          <c:spPr>
            <a:solidFill>
              <a:schemeClr val="accent1"/>
            </a:solidFill>
            <a:ln w="9525" algn="ctr">
              <a:solidFill>
                <a:srgbClr val="808080"/>
              </a:solidFill>
              <a:prstDash val="solid"/>
            </a:ln>
          </c:spPr>
          <c:invertIfNegative val="0"/>
          <c:dPt>
            <c:idx val="6"/>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45AC-4569-AEB5-40ED1A2616F8}"/>
              </c:ext>
            </c:extLst>
          </c:dPt>
          <c:dPt>
            <c:idx val="7"/>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45AC-4569-AEB5-40ED1A2616F8}"/>
              </c:ext>
            </c:extLst>
          </c:dPt>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45AC-4569-AEB5-40ED1A2616F8}"/>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45AC-4569-AEB5-40ED1A2616F8}"/>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9-45AC-4569-AEB5-40ED1A2616F8}"/>
              </c:ext>
            </c:extLst>
          </c:dPt>
          <c:dLbls>
            <c:dLbl>
              <c:idx val="0"/>
              <c:layout>
                <c:manualLayout>
                  <c:x val="0"/>
                  <c:y val="-0.2633484162895927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5AC-4569-AEB5-40ED1A2616F8}"/>
                </c:ext>
              </c:extLst>
            </c:dLbl>
            <c:dLbl>
              <c:idx val="1"/>
              <c:layout>
                <c:manualLayout>
                  <c:x val="0"/>
                  <c:y val="-0.2782805429864253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5AC-4569-AEB5-40ED1A2616F8}"/>
                </c:ext>
              </c:extLst>
            </c:dLbl>
            <c:dLbl>
              <c:idx val="2"/>
              <c:layout>
                <c:manualLayout>
                  <c:x val="0"/>
                  <c:y val="-0.2909502262443439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5AC-4569-AEB5-40ED1A2616F8}"/>
                </c:ext>
              </c:extLst>
            </c:dLbl>
            <c:dLbl>
              <c:idx val="3"/>
              <c:layout>
                <c:manualLayout>
                  <c:x val="0"/>
                  <c:y val="-0.306334841628959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5AC-4569-AEB5-40ED1A2616F8}"/>
                </c:ext>
              </c:extLst>
            </c:dLbl>
            <c:dLbl>
              <c:idx val="4"/>
              <c:layout>
                <c:manualLayout>
                  <c:x val="0"/>
                  <c:y val="-0.3266968325791855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5AC-4569-AEB5-40ED1A2616F8}"/>
                </c:ext>
              </c:extLst>
            </c:dLbl>
            <c:dLbl>
              <c:idx val="5"/>
              <c:layout>
                <c:manualLayout>
                  <c:x val="0"/>
                  <c:y val="-0.3371040723981900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5AC-4569-AEB5-40ED1A2616F8}"/>
                </c:ext>
              </c:extLst>
            </c:dLbl>
            <c:dLbl>
              <c:idx val="6"/>
              <c:layout>
                <c:manualLayout>
                  <c:x val="0"/>
                  <c:y val="-0.3556561085972850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AC-4569-AEB5-40ED1A2616F8}"/>
                </c:ext>
              </c:extLst>
            </c:dLbl>
            <c:dLbl>
              <c:idx val="7"/>
              <c:layout>
                <c:manualLayout>
                  <c:x val="0"/>
                  <c:y val="-0.3850678733031674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AC-4569-AEB5-40ED1A2616F8}"/>
                </c:ext>
              </c:extLst>
            </c:dLbl>
            <c:dLbl>
              <c:idx val="8"/>
              <c:layout>
                <c:manualLayout>
                  <c:x val="0"/>
                  <c:y val="-0.409049773755656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AC-4569-AEB5-40ED1A2616F8}"/>
                </c:ext>
              </c:extLst>
            </c:dLbl>
            <c:dLbl>
              <c:idx val="9"/>
              <c:layout>
                <c:manualLayout>
                  <c:x val="0"/>
                  <c:y val="-0.4371040723981900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5AC-4569-AEB5-40ED1A2616F8}"/>
                </c:ext>
              </c:extLst>
            </c:dLbl>
            <c:dLbl>
              <c:idx val="10"/>
              <c:layout>
                <c:manualLayout>
                  <c:x val="0"/>
                  <c:y val="-0.4701357466063348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5AC-4569-AEB5-40ED1A2616F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64.5</c:v>
                </c:pt>
                <c:pt idx="1">
                  <c:v>68.599999999999994</c:v>
                </c:pt>
                <c:pt idx="2">
                  <c:v>72.099999999999994</c:v>
                </c:pt>
                <c:pt idx="3">
                  <c:v>76.400000000000006</c:v>
                </c:pt>
                <c:pt idx="4">
                  <c:v>82</c:v>
                </c:pt>
                <c:pt idx="5">
                  <c:v>84.9</c:v>
                </c:pt>
                <c:pt idx="6">
                  <c:v>90</c:v>
                </c:pt>
                <c:pt idx="7">
                  <c:v>98</c:v>
                </c:pt>
                <c:pt idx="8">
                  <c:v>104.7</c:v>
                </c:pt>
                <c:pt idx="9">
                  <c:v>112.5</c:v>
                </c:pt>
                <c:pt idx="10">
                  <c:v>121.6</c:v>
                </c:pt>
              </c:numCache>
            </c:numRef>
          </c:val>
          <c:extLst>
            <c:ext xmlns:c16="http://schemas.microsoft.com/office/drawing/2014/chart" uri="{C3380CC4-5D6E-409C-BE32-E72D297353CC}">
              <c16:uniqueId val="{00000010-45AC-4569-AEB5-40ED1A2616F8}"/>
            </c:ext>
          </c:extLst>
        </c:ser>
        <c:dLbls>
          <c:showLegendKey val="0"/>
          <c:showVal val="0"/>
          <c:showCatName val="0"/>
          <c:showSerName val="0"/>
          <c:showPercent val="0"/>
          <c:showBubbleSize val="0"/>
        </c:dLbls>
        <c:gapWidth val="60"/>
        <c:overlap val="100"/>
        <c:axId val="550772600"/>
        <c:axId val="550773384"/>
      </c:barChart>
      <c:catAx>
        <c:axId val="5507726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50773384"/>
        <c:crosses val="min"/>
        <c:auto val="0"/>
        <c:lblAlgn val="ctr"/>
        <c:lblOffset val="100"/>
        <c:noMultiLvlLbl val="0"/>
      </c:catAx>
      <c:valAx>
        <c:axId val="550773384"/>
        <c:scaling>
          <c:orientation val="minMax"/>
          <c:max val="13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50772600"/>
        <c:crosses val="min"/>
        <c:crossBetween val="between"/>
        <c:majorUnit val="10"/>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511086877499088E-3"/>
          <c:y val="2.3203926818384651E-2"/>
          <c:w val="0.9810977826245002"/>
          <c:h val="0.95359214636323075"/>
        </c:manualLayout>
      </c:layout>
      <c:barChart>
        <c:barDir val="col"/>
        <c:grouping val="stacked"/>
        <c:varyColors val="0"/>
        <c:ser>
          <c:idx val="0"/>
          <c:order val="0"/>
          <c:spPr>
            <a:solidFill>
              <a:schemeClr val="accent1"/>
            </a:solidFill>
            <a:ln w="9525" cap="flat" algn="ctr">
              <a:solidFill>
                <a:srgbClr val="808080"/>
              </a:solidFill>
              <a:prstDash val="solid"/>
            </a:ln>
          </c:spPr>
          <c:invertIfNegative val="0"/>
          <c:val>
            <c:numRef>
              <c:f>Sheet1!$A$1:$B$1</c:f>
              <c:numCache>
                <c:formatCode>General</c:formatCode>
                <c:ptCount val="2"/>
                <c:pt idx="0">
                  <c:v>432.7852529100528</c:v>
                </c:pt>
                <c:pt idx="1">
                  <c:v>540.89525291005293</c:v>
                </c:pt>
              </c:numCache>
            </c:numRef>
          </c:val>
          <c:extLst>
            <c:ext xmlns:c16="http://schemas.microsoft.com/office/drawing/2014/chart" uri="{C3380CC4-5D6E-409C-BE32-E72D297353CC}">
              <c16:uniqueId val="{00000000-D791-470A-94E3-418200135EFD}"/>
            </c:ext>
          </c:extLst>
        </c:ser>
        <c:ser>
          <c:idx val="1"/>
          <c:order val="1"/>
          <c:spPr>
            <a:solidFill>
              <a:srgbClr val="79A2B3"/>
            </a:solidFill>
            <a:ln w="9525" cap="flat" algn="ctr">
              <a:solidFill>
                <a:srgbClr val="808080"/>
              </a:solidFill>
              <a:prstDash val="solid"/>
            </a:ln>
          </c:spPr>
          <c:invertIfNegative val="0"/>
          <c:val>
            <c:numRef>
              <c:f>Sheet1!$A$2:$B$2</c:f>
              <c:numCache>
                <c:formatCode>General</c:formatCode>
                <c:ptCount val="2"/>
                <c:pt idx="0">
                  <c:v>40.700000000000045</c:v>
                </c:pt>
                <c:pt idx="1">
                  <c:v>48.259000000000015</c:v>
                </c:pt>
              </c:numCache>
            </c:numRef>
          </c:val>
          <c:extLst>
            <c:ext xmlns:c16="http://schemas.microsoft.com/office/drawing/2014/chart" uri="{C3380CC4-5D6E-409C-BE32-E72D297353CC}">
              <c16:uniqueId val="{00000001-D791-470A-94E3-418200135EFD}"/>
            </c:ext>
          </c:extLst>
        </c:ser>
        <c:ser>
          <c:idx val="2"/>
          <c:order val="2"/>
          <c:spPr>
            <a:solidFill>
              <a:srgbClr val="ACC6D0"/>
            </a:solidFill>
            <a:ln w="9525" cap="flat" algn="ctr">
              <a:solidFill>
                <a:srgbClr val="808080"/>
              </a:solidFill>
              <a:prstDash val="solid"/>
            </a:ln>
          </c:spPr>
          <c:invertIfNegative val="0"/>
          <c:val>
            <c:numRef>
              <c:f>Sheet1!$A$3:$B$3</c:f>
              <c:numCache>
                <c:formatCode>General</c:formatCode>
                <c:ptCount val="2"/>
                <c:pt idx="0">
                  <c:v>27.700000000000045</c:v>
                </c:pt>
                <c:pt idx="1">
                  <c:v>32.980000000000018</c:v>
                </c:pt>
              </c:numCache>
            </c:numRef>
          </c:val>
          <c:extLst>
            <c:ext xmlns:c16="http://schemas.microsoft.com/office/drawing/2014/chart" uri="{C3380CC4-5D6E-409C-BE32-E72D297353CC}">
              <c16:uniqueId val="{00000002-D791-470A-94E3-418200135EFD}"/>
            </c:ext>
          </c:extLst>
        </c:ser>
        <c:ser>
          <c:idx val="3"/>
          <c:order val="3"/>
          <c:spPr>
            <a:solidFill>
              <a:srgbClr val="D2E0E6"/>
            </a:solidFill>
            <a:ln w="9525" cap="flat" algn="ctr">
              <a:solidFill>
                <a:srgbClr val="808080"/>
              </a:solidFill>
              <a:prstDash val="solid"/>
            </a:ln>
          </c:spPr>
          <c:invertIfNegative val="0"/>
          <c:dLbls>
            <c:dLbl>
              <c:idx val="0"/>
              <c:layout>
                <c:manualLayout>
                  <c:x val="0.16521264994547438"/>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791-470A-94E3-418200135EFD}"/>
                </c:ext>
              </c:extLst>
            </c:dLbl>
            <c:dLbl>
              <c:idx val="1"/>
              <c:layout>
                <c:manualLayout>
                  <c:x val="0.16521264994547438"/>
                  <c:y val="-4.4622936189201248E-4"/>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791-470A-94E3-418200135E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11.5</c:v>
                </c:pt>
                <c:pt idx="1">
                  <c:v>9.5570000000000164</c:v>
                </c:pt>
              </c:numCache>
            </c:numRef>
          </c:val>
          <c:extLst>
            <c:ext xmlns:c16="http://schemas.microsoft.com/office/drawing/2014/chart" uri="{C3380CC4-5D6E-409C-BE32-E72D297353CC}">
              <c16:uniqueId val="{00000005-D791-470A-94E3-418200135EFD}"/>
            </c:ext>
          </c:extLst>
        </c:ser>
        <c:ser>
          <c:idx val="4"/>
          <c:order val="4"/>
          <c:spPr>
            <a:solidFill>
              <a:srgbClr val="E2E2E2"/>
            </a:solidFill>
            <a:ln w="9525" cap="flat" algn="ctr">
              <a:solidFill>
                <a:srgbClr val="808080"/>
              </a:solidFill>
              <a:prstDash val="solid"/>
            </a:ln>
          </c:spPr>
          <c:invertIfNegative val="0"/>
          <c:val>
            <c:numRef>
              <c:f>Sheet1!$A$5:$B$5</c:f>
              <c:numCache>
                <c:formatCode>General</c:formatCode>
                <c:ptCount val="2"/>
                <c:pt idx="0">
                  <c:v>551.79125291005289</c:v>
                </c:pt>
                <c:pt idx="1">
                  <c:v>1081.4212529100523</c:v>
                </c:pt>
              </c:numCache>
            </c:numRef>
          </c:val>
          <c:extLst>
            <c:ext xmlns:c16="http://schemas.microsoft.com/office/drawing/2014/chart" uri="{C3380CC4-5D6E-409C-BE32-E72D297353CC}">
              <c16:uniqueId val="{00000006-D791-470A-94E3-418200135EFD}"/>
            </c:ext>
          </c:extLst>
        </c:ser>
        <c:dLbls>
          <c:showLegendKey val="0"/>
          <c:showVal val="0"/>
          <c:showCatName val="0"/>
          <c:showSerName val="0"/>
          <c:showPercent val="0"/>
          <c:showBubbleSize val="0"/>
        </c:dLbls>
        <c:gapWidth val="60"/>
        <c:overlap val="100"/>
        <c:axId val="1273682895"/>
        <c:axId val="1"/>
      </c:barChart>
      <c:catAx>
        <c:axId val="127368289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722.3765058201054"/>
          <c:min val="0"/>
        </c:scaling>
        <c:delete val="0"/>
        <c:axPos val="l"/>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273682895"/>
        <c:crosses val="min"/>
        <c:crossBetween val="between"/>
        <c:majorUnit val="1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373050779688123E-2"/>
          <c:y val="0.10304054054054054"/>
          <c:w val="0.87744902039184325"/>
          <c:h val="0.8445945945945946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613175675675675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E6-402E-A772-D0DA77842FFF}"/>
                </c:ext>
              </c:extLst>
            </c:dLbl>
            <c:dLbl>
              <c:idx val="1"/>
              <c:layout>
                <c:manualLayout>
                  <c:x val="0"/>
                  <c:y val="-0.1562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E6-402E-A772-D0DA77842FFF}"/>
                </c:ext>
              </c:extLst>
            </c:dLbl>
            <c:dLbl>
              <c:idx val="2"/>
              <c:layout>
                <c:manualLayout>
                  <c:x val="0"/>
                  <c:y val="-0.1680743243243243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E6-402E-A772-D0DA77842FFF}"/>
                </c:ext>
              </c:extLst>
            </c:dLbl>
            <c:dLbl>
              <c:idx val="3"/>
              <c:layout>
                <c:manualLayout>
                  <c:x val="0"/>
                  <c:y val="-0.1832770270270270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6E6-402E-A772-D0DA77842FFF}"/>
                </c:ext>
              </c:extLst>
            </c:dLbl>
            <c:dLbl>
              <c:idx val="4"/>
              <c:layout>
                <c:manualLayout>
                  <c:x val="0"/>
                  <c:y val="-0.2001689189189189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6E6-402E-A772-D0DA77842FFF}"/>
                </c:ext>
              </c:extLst>
            </c:dLbl>
            <c:dLbl>
              <c:idx val="5"/>
              <c:layout>
                <c:manualLayout>
                  <c:x val="0"/>
                  <c:y val="-0.2145270270270270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6E6-402E-A772-D0DA77842FFF}"/>
                </c:ext>
              </c:extLst>
            </c:dLbl>
            <c:dLbl>
              <c:idx val="6"/>
              <c:layout>
                <c:manualLayout>
                  <c:x val="0"/>
                  <c:y val="-0.2415540540540540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6E6-402E-A772-D0DA77842FFF}"/>
                </c:ext>
              </c:extLst>
            </c:dLbl>
            <c:dLbl>
              <c:idx val="8"/>
              <c:layout>
                <c:manualLayout>
                  <c:x val="0"/>
                  <c:y val="-0.3006756756756756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6E6-402E-A772-D0DA77842FFF}"/>
                </c:ext>
              </c:extLst>
            </c:dLbl>
            <c:dLbl>
              <c:idx val="9"/>
              <c:layout>
                <c:manualLayout>
                  <c:x val="0"/>
                  <c:y val="-0.2922297297297297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6E6-402E-A772-D0DA77842FFF}"/>
                </c:ext>
              </c:extLst>
            </c:dLbl>
            <c:dLbl>
              <c:idx val="11"/>
              <c:layout>
                <c:manualLayout>
                  <c:x val="0"/>
                  <c:y val="-0.3673986486486486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6E6-402E-A772-D0DA77842FFF}"/>
                </c:ext>
              </c:extLst>
            </c:dLbl>
            <c:dLbl>
              <c:idx val="12"/>
              <c:layout>
                <c:manualLayout>
                  <c:x val="-2.8188724510195922E-2"/>
                  <c:y val="-0.4256756756756756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6E6-402E-A772-D0DA77842FFF}"/>
                </c:ext>
              </c:extLst>
            </c:dLbl>
            <c:dLbl>
              <c:idx val="13"/>
              <c:layout>
                <c:manualLayout>
                  <c:x val="0"/>
                  <c:y val="-0.409628378378378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6E6-402E-A772-D0DA77842FFF}"/>
                </c:ext>
              </c:extLst>
            </c:dLbl>
            <c:dLbl>
              <c:idx val="14"/>
              <c:layout>
                <c:manualLayout>
                  <c:x val="0"/>
                  <c:y val="-0.3986486486486486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6E6-402E-A772-D0DA77842FFF}"/>
                </c:ext>
              </c:extLst>
            </c:dLbl>
            <c:dLbl>
              <c:idx val="15"/>
              <c:layout>
                <c:manualLayout>
                  <c:x val="0"/>
                  <c:y val="-0.3935810810810810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6E6-402E-A772-D0DA77842FFF}"/>
                </c:ext>
              </c:extLst>
            </c:dLbl>
            <c:dLbl>
              <c:idx val="16"/>
              <c:layout>
                <c:manualLayout>
                  <c:x val="0"/>
                  <c:y val="-0.4020270270270270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6E6-402E-A772-D0DA77842FFF}"/>
                </c:ext>
              </c:extLst>
            </c:dLbl>
            <c:dLbl>
              <c:idx val="17"/>
              <c:layout>
                <c:manualLayout>
                  <c:x val="0"/>
                  <c:y val="-0.439189189189189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6E6-402E-A772-D0DA77842FF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126.392</c:v>
                </c:pt>
                <c:pt idx="1">
                  <c:v>120.297</c:v>
                </c:pt>
                <c:pt idx="2">
                  <c:v>134.30099999999999</c:v>
                </c:pt>
                <c:pt idx="3">
                  <c:v>152.28100000000001</c:v>
                </c:pt>
                <c:pt idx="4">
                  <c:v>172.89500000000001</c:v>
                </c:pt>
                <c:pt idx="5">
                  <c:v>189.31800000000001</c:v>
                </c:pt>
                <c:pt idx="6">
                  <c:v>221.75800000000001</c:v>
                </c:pt>
                <c:pt idx="7">
                  <c:v>262.94299999999998</c:v>
                </c:pt>
                <c:pt idx="8">
                  <c:v>291.38299999999998</c:v>
                </c:pt>
                <c:pt idx="9">
                  <c:v>281.71100000000001</c:v>
                </c:pt>
                <c:pt idx="10">
                  <c:v>341.10500000000002</c:v>
                </c:pt>
                <c:pt idx="11">
                  <c:v>370.81900000000002</c:v>
                </c:pt>
                <c:pt idx="12">
                  <c:v>397.55799999999999</c:v>
                </c:pt>
                <c:pt idx="13">
                  <c:v>420.334</c:v>
                </c:pt>
                <c:pt idx="14">
                  <c:v>407.339</c:v>
                </c:pt>
                <c:pt idx="15">
                  <c:v>401.26600000000002</c:v>
                </c:pt>
                <c:pt idx="16">
                  <c:v>412.411</c:v>
                </c:pt>
                <c:pt idx="17">
                  <c:v>455.322</c:v>
                </c:pt>
              </c:numCache>
            </c:numRef>
          </c:val>
          <c:extLst>
            <c:ext xmlns:c16="http://schemas.microsoft.com/office/drawing/2014/chart" uri="{C3380CC4-5D6E-409C-BE32-E72D297353CC}">
              <c16:uniqueId val="{00000010-36E6-402E-A772-D0DA77842FFF}"/>
            </c:ext>
          </c:extLst>
        </c:ser>
        <c:dLbls>
          <c:showLegendKey val="0"/>
          <c:showVal val="0"/>
          <c:showCatName val="0"/>
          <c:showSerName val="0"/>
          <c:showPercent val="0"/>
          <c:showBubbleSize val="0"/>
        </c:dLbls>
        <c:gapWidth val="60"/>
        <c:overlap val="100"/>
        <c:axId val="922082680"/>
        <c:axId val="922077584"/>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6E6-402E-A772-D0DA77842FFF}"/>
                </c:ext>
              </c:extLst>
            </c:dLbl>
            <c:dLbl>
              <c:idx val="1"/>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6E6-402E-A772-D0DA77842FFF}"/>
                </c:ext>
              </c:extLst>
            </c:dLbl>
            <c:dLbl>
              <c:idx val="2"/>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6E6-402E-A772-D0DA77842FFF}"/>
                </c:ext>
              </c:extLst>
            </c:dLbl>
            <c:dLbl>
              <c:idx val="3"/>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6E6-402E-A772-D0DA77842FFF}"/>
                </c:ext>
              </c:extLst>
            </c:dLbl>
            <c:dLbl>
              <c:idx val="4"/>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6E6-402E-A772-D0DA77842FFF}"/>
                </c:ext>
              </c:extLst>
            </c:dLbl>
            <c:dLbl>
              <c:idx val="5"/>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6E6-402E-A772-D0DA77842FFF}"/>
                </c:ext>
              </c:extLst>
            </c:dLbl>
            <c:dLbl>
              <c:idx val="6"/>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6E6-402E-A772-D0DA77842FFF}"/>
                </c:ext>
              </c:extLst>
            </c:dLbl>
            <c:dLbl>
              <c:idx val="7"/>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6E6-402E-A772-D0DA77842FFF}"/>
                </c:ext>
              </c:extLst>
            </c:dLbl>
            <c:dLbl>
              <c:idx val="10"/>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6E6-402E-A772-D0DA77842FFF}"/>
                </c:ext>
              </c:extLst>
            </c:dLbl>
            <c:dLbl>
              <c:idx val="12"/>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6E6-402E-A772-D0DA77842FFF}"/>
                </c:ext>
              </c:extLst>
            </c:dLbl>
            <c:dLbl>
              <c:idx val="14"/>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6E6-402E-A772-D0DA77842FFF}"/>
                </c:ext>
              </c:extLst>
            </c:dLbl>
            <c:dLbl>
              <c:idx val="15"/>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6E6-402E-A772-D0DA77842FFF}"/>
                </c:ext>
              </c:extLst>
            </c:dLbl>
            <c:dLbl>
              <c:idx val="16"/>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6E6-402E-A772-D0DA77842FFF}"/>
                </c:ext>
              </c:extLst>
            </c:dLbl>
            <c:dLbl>
              <c:idx val="17"/>
              <c:layout>
                <c:manualLayout>
                  <c:x val="0"/>
                  <c:y val="-9.1216216216216214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6E6-402E-A772-D0DA77842FF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Sheet1!$A$2:$R$2</c:f>
              <c:numCache>
                <c:formatCode>General</c:formatCode>
                <c:ptCount val="18"/>
                <c:pt idx="0">
                  <c:v>4.4560000000000004</c:v>
                </c:pt>
                <c:pt idx="1">
                  <c:v>3.444</c:v>
                </c:pt>
                <c:pt idx="2">
                  <c:v>6.149</c:v>
                </c:pt>
                <c:pt idx="3">
                  <c:v>7.1890000000000001</c:v>
                </c:pt>
                <c:pt idx="4">
                  <c:v>6.2889999999999997</c:v>
                </c:pt>
                <c:pt idx="5">
                  <c:v>4.1879999999999997</c:v>
                </c:pt>
                <c:pt idx="6">
                  <c:v>4.968</c:v>
                </c:pt>
                <c:pt idx="7">
                  <c:v>5.4349999999999996</c:v>
                </c:pt>
                <c:pt idx="8">
                  <c:v>1.726</c:v>
                </c:pt>
                <c:pt idx="9">
                  <c:v>-0.69099999999999995</c:v>
                </c:pt>
                <c:pt idx="10">
                  <c:v>7.5129999999999999</c:v>
                </c:pt>
                <c:pt idx="11">
                  <c:v>0.84</c:v>
                </c:pt>
                <c:pt idx="12">
                  <c:v>7.2430000000000003</c:v>
                </c:pt>
                <c:pt idx="13">
                  <c:v>2.6869999999999998</c:v>
                </c:pt>
                <c:pt idx="14">
                  <c:v>0.98399999999999999</c:v>
                </c:pt>
                <c:pt idx="15">
                  <c:v>3.1339999999999999</c:v>
                </c:pt>
                <c:pt idx="16">
                  <c:v>3.3559999999999999</c:v>
                </c:pt>
                <c:pt idx="17">
                  <c:v>4.024</c:v>
                </c:pt>
              </c:numCache>
            </c:numRef>
          </c:val>
          <c:smooth val="0"/>
          <c:extLst>
            <c:ext xmlns:c16="http://schemas.microsoft.com/office/drawing/2014/chart" uri="{C3380CC4-5D6E-409C-BE32-E72D297353CC}">
              <c16:uniqueId val="{0000001F-36E6-402E-A772-D0DA77842FFF}"/>
            </c:ext>
          </c:extLst>
        </c:ser>
        <c:dLbls>
          <c:showLegendKey val="0"/>
          <c:showVal val="0"/>
          <c:showCatName val="0"/>
          <c:showSerName val="0"/>
          <c:showPercent val="0"/>
          <c:showBubbleSize val="0"/>
        </c:dLbls>
        <c:marker val="1"/>
        <c:smooth val="0"/>
        <c:axId val="922082680"/>
        <c:axId val="922083464"/>
      </c:lineChart>
      <c:catAx>
        <c:axId val="92208268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077584"/>
        <c:crosses val="min"/>
        <c:auto val="0"/>
        <c:lblAlgn val="ctr"/>
        <c:lblOffset val="100"/>
        <c:noMultiLvlLbl val="0"/>
      </c:catAx>
      <c:valAx>
        <c:axId val="922077584"/>
        <c:scaling>
          <c:orientation val="minMax"/>
          <c:max val="5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082680"/>
        <c:crosses val="min"/>
        <c:crossBetween val="between"/>
        <c:majorUnit val="100"/>
      </c:valAx>
      <c:valAx>
        <c:axId val="922083464"/>
        <c:scaling>
          <c:orientation val="minMax"/>
          <c:max val="8"/>
          <c:min val="-2"/>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082680"/>
        <c:crosses val="max"/>
        <c:crossBetween val="between"/>
        <c:majorUnit val="2"/>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946035699460354E-2"/>
          <c:y val="7.7328646748681895E-2"/>
          <c:w val="0.91926110419261109"/>
          <c:h val="0.8681898066783830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818980667838312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9B-45A4-A477-DFC634A6B2A2}"/>
                </c:ext>
              </c:extLst>
            </c:dLbl>
            <c:dLbl>
              <c:idx val="1"/>
              <c:layout>
                <c:manualLayout>
                  <c:x val="0"/>
                  <c:y val="-0.1748681898066783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9B-45A4-A477-DFC634A6B2A2}"/>
                </c:ext>
              </c:extLst>
            </c:dLbl>
            <c:dLbl>
              <c:idx val="2"/>
              <c:layout>
                <c:manualLayout>
                  <c:x val="0"/>
                  <c:y val="-0.1880492091388400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9B-45A4-A477-DFC634A6B2A2}"/>
                </c:ext>
              </c:extLst>
            </c:dLbl>
            <c:dLbl>
              <c:idx val="3"/>
              <c:layout>
                <c:manualLayout>
                  <c:x val="0"/>
                  <c:y val="-0.2056239015817223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9B-45A4-A477-DFC634A6B2A2}"/>
                </c:ext>
              </c:extLst>
            </c:dLbl>
            <c:dLbl>
              <c:idx val="4"/>
              <c:layout>
                <c:manualLayout>
                  <c:x val="0"/>
                  <c:y val="-0.2240773286467486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9B-45A4-A477-DFC634A6B2A2}"/>
                </c:ext>
              </c:extLst>
            </c:dLbl>
            <c:dLbl>
              <c:idx val="5"/>
              <c:layout>
                <c:manualLayout>
                  <c:x val="0"/>
                  <c:y val="-0.2390158172231985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9B-45A4-A477-DFC634A6B2A2}"/>
                </c:ext>
              </c:extLst>
            </c:dLbl>
            <c:dLbl>
              <c:idx val="6"/>
              <c:layout>
                <c:manualLayout>
                  <c:x val="0"/>
                  <c:y val="-0.2697715289982425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99B-45A4-A477-DFC634A6B2A2}"/>
                </c:ext>
              </c:extLst>
            </c:dLbl>
            <c:dLbl>
              <c:idx val="7"/>
              <c:layout>
                <c:manualLayout>
                  <c:x val="0"/>
                  <c:y val="-0.3075571177504393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99B-45A4-A477-DFC634A6B2A2}"/>
                </c:ext>
              </c:extLst>
            </c:dLbl>
            <c:dLbl>
              <c:idx val="8"/>
              <c:layout>
                <c:manualLayout>
                  <c:x val="0"/>
                  <c:y val="-0.33304042179261861"/>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99B-45A4-A477-DFC634A6B2A2}"/>
                </c:ext>
              </c:extLst>
            </c:dLbl>
            <c:dLbl>
              <c:idx val="9"/>
              <c:layout>
                <c:manualLayout>
                  <c:x val="0"/>
                  <c:y val="-0.3224956063268892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99B-45A4-A477-DFC634A6B2A2}"/>
                </c:ext>
              </c:extLst>
            </c:dLbl>
            <c:dLbl>
              <c:idx val="10"/>
              <c:layout>
                <c:manualLayout>
                  <c:x val="0"/>
                  <c:y val="-0.3778558875219683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99B-45A4-A477-DFC634A6B2A2}"/>
                </c:ext>
              </c:extLst>
            </c:dLbl>
            <c:dLbl>
              <c:idx val="11"/>
              <c:layout>
                <c:manualLayout>
                  <c:x val="0"/>
                  <c:y val="-0.4033391915641476"/>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99B-45A4-A477-DFC634A6B2A2}"/>
                </c:ext>
              </c:extLst>
            </c:dLbl>
            <c:dLbl>
              <c:idx val="12"/>
              <c:layout>
                <c:manualLayout>
                  <c:x val="0"/>
                  <c:y val="-0.427065026362038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99B-45A4-A477-DFC634A6B2A2}"/>
                </c:ext>
              </c:extLst>
            </c:dLbl>
            <c:dLbl>
              <c:idx val="13"/>
              <c:layout>
                <c:manualLayout>
                  <c:x val="0"/>
                  <c:y val="-0.4463971880492091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99B-45A4-A477-DFC634A6B2A2}"/>
                </c:ext>
              </c:extLst>
            </c:dLbl>
            <c:dLbl>
              <c:idx val="14"/>
              <c:layout>
                <c:manualLayout>
                  <c:x val="0"/>
                  <c:y val="-0.4332161687170474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99B-45A4-A477-DFC634A6B2A2}"/>
                </c:ext>
              </c:extLst>
            </c:dLbl>
            <c:dLbl>
              <c:idx val="15"/>
              <c:layout>
                <c:manualLayout>
                  <c:x val="0"/>
                  <c:y val="-0.427065026362038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99B-45A4-A477-DFC634A6B2A2}"/>
                </c:ext>
              </c:extLst>
            </c:dLbl>
            <c:dLbl>
              <c:idx val="16"/>
              <c:layout>
                <c:manualLayout>
                  <c:x val="0"/>
                  <c:y val="-0.434973637961335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99B-45A4-A477-DFC634A6B2A2}"/>
                </c:ext>
              </c:extLst>
            </c:dLbl>
            <c:dLbl>
              <c:idx val="17"/>
              <c:layout>
                <c:manualLayout>
                  <c:x val="0"/>
                  <c:y val="-0.4736379613356766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99B-45A4-A477-DFC634A6B2A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2030.7249999999999</c:v>
                </c:pt>
                <c:pt idx="1">
                  <c:v>1921.673</c:v>
                </c:pt>
                <c:pt idx="2">
                  <c:v>2133.1149999999998</c:v>
                </c:pt>
                <c:pt idx="3">
                  <c:v>2404.9369999999999</c:v>
                </c:pt>
                <c:pt idx="4">
                  <c:v>2714.64</c:v>
                </c:pt>
                <c:pt idx="5">
                  <c:v>2955.7910000000002</c:v>
                </c:pt>
                <c:pt idx="6">
                  <c:v>3442.3829999999998</c:v>
                </c:pt>
                <c:pt idx="7">
                  <c:v>4058.3829999999998</c:v>
                </c:pt>
                <c:pt idx="8">
                  <c:v>4471.1210000000001</c:v>
                </c:pt>
                <c:pt idx="9">
                  <c:v>4298.3010000000004</c:v>
                </c:pt>
                <c:pt idx="10">
                  <c:v>5174.5259999999998</c:v>
                </c:pt>
                <c:pt idx="11">
                  <c:v>5600.6450000000004</c:v>
                </c:pt>
                <c:pt idx="12">
                  <c:v>5979.22</c:v>
                </c:pt>
                <c:pt idx="13">
                  <c:v>6296.19</c:v>
                </c:pt>
                <c:pt idx="14">
                  <c:v>6079.6859999999997</c:v>
                </c:pt>
                <c:pt idx="15">
                  <c:v>5967.6710000000003</c:v>
                </c:pt>
                <c:pt idx="16">
                  <c:v>6113.4179999999997</c:v>
                </c:pt>
                <c:pt idx="17">
                  <c:v>6730.5559999999996</c:v>
                </c:pt>
              </c:numCache>
            </c:numRef>
          </c:val>
          <c:extLst>
            <c:ext xmlns:c16="http://schemas.microsoft.com/office/drawing/2014/chart" uri="{C3380CC4-5D6E-409C-BE32-E72D297353CC}">
              <c16:uniqueId val="{00000012-F99B-45A4-A477-DFC634A6B2A2}"/>
            </c:ext>
          </c:extLst>
        </c:ser>
        <c:dLbls>
          <c:showLegendKey val="0"/>
          <c:showVal val="0"/>
          <c:showCatName val="0"/>
          <c:showSerName val="0"/>
          <c:showPercent val="0"/>
          <c:showBubbleSize val="0"/>
        </c:dLbls>
        <c:gapWidth val="60"/>
        <c:overlap val="100"/>
        <c:axId val="922083856"/>
        <c:axId val="922084640"/>
      </c:barChart>
      <c:catAx>
        <c:axId val="92208385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084640"/>
        <c:crosses val="min"/>
        <c:auto val="0"/>
        <c:lblAlgn val="ctr"/>
        <c:lblOffset val="100"/>
        <c:noMultiLvlLbl val="0"/>
      </c:catAx>
      <c:valAx>
        <c:axId val="922084640"/>
        <c:scaling>
          <c:orientation val="minMax"/>
          <c:max val="7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083856"/>
        <c:crosses val="min"/>
        <c:crossBetween val="between"/>
        <c:majorUnit val="1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23777528928705E-2"/>
          <c:y val="2.2897402025539412E-2"/>
          <c:w val="0.88055244494214258"/>
          <c:h val="0.89872302950242189"/>
        </c:manualLayout>
      </c:layout>
      <c:barChart>
        <c:barDir val="bar"/>
        <c:grouping val="stacked"/>
        <c:varyColors val="0"/>
        <c:ser>
          <c:idx val="0"/>
          <c:order val="0"/>
          <c:spPr>
            <a:solidFill>
              <a:srgbClr val="1F497D"/>
            </a:solidFill>
            <a:ln w="9525" algn="ctr">
              <a:solidFill>
                <a:srgbClr val="808080"/>
              </a:solidFill>
              <a:prstDash val="solid"/>
            </a:ln>
          </c:spPr>
          <c:invertIfNegative val="0"/>
          <c:dLbls>
            <c:dLbl>
              <c:idx val="0"/>
              <c:layout>
                <c:manualLayout>
                  <c:x val="5.8977230309817094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05-4111-BD7E-D6253BDC949B}"/>
                </c:ext>
              </c:extLst>
            </c:dLbl>
            <c:dLbl>
              <c:idx val="1"/>
              <c:layout>
                <c:manualLayout>
                  <c:x val="0.34378499440089588"/>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05-4111-BD7E-D6253BDC949B}"/>
                </c:ext>
              </c:extLst>
            </c:dLbl>
            <c:dLbl>
              <c:idx val="2"/>
              <c:layout>
                <c:manualLayout>
                  <c:x val="0.169839492347891"/>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05-4111-BD7E-D6253BDC949B}"/>
                </c:ext>
              </c:extLst>
            </c:dLbl>
            <c:dLbl>
              <c:idx val="3"/>
              <c:layout>
                <c:manualLayout>
                  <c:x val="0.2228443449048152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05-4111-BD7E-D6253BDC949B}"/>
                </c:ext>
              </c:extLst>
            </c:dLbl>
            <c:dLbl>
              <c:idx val="4"/>
              <c:layout>
                <c:manualLayout>
                  <c:x val="0.27547592385218367"/>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05-4111-BD7E-D6253BDC949B}"/>
                </c:ext>
              </c:extLst>
            </c:dLbl>
            <c:dLbl>
              <c:idx val="5"/>
              <c:layout>
                <c:manualLayout>
                  <c:x val="0.10675625233296006"/>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F05-4111-BD7E-D6253BDC949B}"/>
                </c:ext>
              </c:extLst>
            </c:dLbl>
            <c:dLbl>
              <c:idx val="6"/>
              <c:layout>
                <c:manualLayout>
                  <c:x val="0.1019036954087346"/>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05-4111-BD7E-D6253BDC949B}"/>
                </c:ext>
              </c:extLst>
            </c:dLbl>
            <c:dLbl>
              <c:idx val="7"/>
              <c:layout>
                <c:manualLayout>
                  <c:x val="5.1511758118701005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05-4111-BD7E-D6253BDC949B}"/>
                </c:ext>
              </c:extLst>
            </c:dLbl>
            <c:dLbl>
              <c:idx val="8"/>
              <c:layout>
                <c:manualLayout>
                  <c:x val="5.0391937290033592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05-4111-BD7E-D6253BDC949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2.6</c:v>
                </c:pt>
                <c:pt idx="1">
                  <c:v>27.7</c:v>
                </c:pt>
                <c:pt idx="2">
                  <c:v>11.9</c:v>
                </c:pt>
                <c:pt idx="3">
                  <c:v>16.7</c:v>
                </c:pt>
                <c:pt idx="4">
                  <c:v>21.5</c:v>
                </c:pt>
                <c:pt idx="5">
                  <c:v>6.9</c:v>
                </c:pt>
                <c:pt idx="6">
                  <c:v>6.5</c:v>
                </c:pt>
                <c:pt idx="7">
                  <c:v>1.9</c:v>
                </c:pt>
                <c:pt idx="8">
                  <c:v>1.8</c:v>
                </c:pt>
              </c:numCache>
            </c:numRef>
          </c:val>
          <c:extLst>
            <c:ext xmlns:c16="http://schemas.microsoft.com/office/drawing/2014/chart" uri="{C3380CC4-5D6E-409C-BE32-E72D297353CC}">
              <c16:uniqueId val="{00000009-CF05-4111-BD7E-D6253BDC949B}"/>
            </c:ext>
          </c:extLst>
        </c:ser>
        <c:dLbls>
          <c:showLegendKey val="0"/>
          <c:showVal val="0"/>
          <c:showCatName val="0"/>
          <c:showSerName val="0"/>
          <c:showPercent val="0"/>
          <c:showBubbleSize val="0"/>
        </c:dLbls>
        <c:gapWidth val="60"/>
        <c:overlap val="100"/>
        <c:axId val="1586116320"/>
        <c:axId val="1"/>
      </c:barChart>
      <c:catAx>
        <c:axId val="158611632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b"/>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1586116320"/>
        <c:crosses val="max"/>
        <c:crossBetween val="between"/>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23777528928705E-2"/>
          <c:y val="2.2897402025539412E-2"/>
          <c:w val="0.88055244494214258"/>
          <c:h val="0.89872302950242189"/>
        </c:manualLayout>
      </c:layout>
      <c:barChart>
        <c:barDir val="bar"/>
        <c:grouping val="stacked"/>
        <c:varyColors val="0"/>
        <c:ser>
          <c:idx val="0"/>
          <c:order val="0"/>
          <c:spPr>
            <a:solidFill>
              <a:srgbClr val="1F497D"/>
            </a:solidFill>
            <a:ln w="9525" algn="ctr">
              <a:solidFill>
                <a:srgbClr val="808080"/>
              </a:solidFill>
              <a:prstDash val="solid"/>
            </a:ln>
          </c:spPr>
          <c:invertIfNegative val="0"/>
          <c:dLbls>
            <c:dLbl>
              <c:idx val="0"/>
              <c:layout>
                <c:manualLayout>
                  <c:x val="7.1295259425158644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49-4702-BB7D-0361D8F5DDB1}"/>
                </c:ext>
              </c:extLst>
            </c:dLbl>
            <c:dLbl>
              <c:idx val="1"/>
              <c:layout>
                <c:manualLayout>
                  <c:x val="0.39343038447181783"/>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49-4702-BB7D-0361D8F5DDB1}"/>
                </c:ext>
              </c:extLst>
            </c:dLbl>
            <c:dLbl>
              <c:idx val="2"/>
              <c:layout>
                <c:manualLayout>
                  <c:x val="0.2030608435983576"/>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349-4702-BB7D-0361D8F5DDB1}"/>
                </c:ext>
              </c:extLst>
            </c:dLbl>
            <c:dLbl>
              <c:idx val="3"/>
              <c:layout>
                <c:manualLayout>
                  <c:x val="0.25905188503172827"/>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49-4702-BB7D-0361D8F5DDB1}"/>
                </c:ext>
              </c:extLst>
            </c:dLbl>
            <c:dLbl>
              <c:idx val="4"/>
              <c:layout>
                <c:manualLayout>
                  <c:x val="0.26203807390817468"/>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349-4702-BB7D-0361D8F5DDB1}"/>
                </c:ext>
              </c:extLst>
            </c:dLbl>
            <c:dLbl>
              <c:idx val="5"/>
              <c:layout>
                <c:manualLayout>
                  <c:x val="7.8760731616274726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349-4702-BB7D-0361D8F5DDB1}"/>
                </c:ext>
              </c:extLst>
            </c:dLbl>
            <c:dLbl>
              <c:idx val="6"/>
              <c:layout>
                <c:manualLayout>
                  <c:x val="6.3829787234042548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49-4702-BB7D-0361D8F5DDB1}"/>
                </c:ext>
              </c:extLst>
            </c:dLbl>
            <c:dLbl>
              <c:idx val="7"/>
              <c:layout>
                <c:manualLayout>
                  <c:x val="3.8073908174692049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49-4702-BB7D-0361D8F5DDB1}"/>
                </c:ext>
              </c:extLst>
            </c:dLbl>
            <c:dLbl>
              <c:idx val="8"/>
              <c:layout>
                <c:manualLayout>
                  <c:x val="3.5087719298245612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349-4702-BB7D-0361D8F5DDB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3.7</c:v>
                </c:pt>
                <c:pt idx="1">
                  <c:v>32.199999999999996</c:v>
                </c:pt>
                <c:pt idx="2">
                  <c:v>14.899999999999999</c:v>
                </c:pt>
                <c:pt idx="3">
                  <c:v>20</c:v>
                </c:pt>
                <c:pt idx="4">
                  <c:v>20.3</c:v>
                </c:pt>
                <c:pt idx="5">
                  <c:v>4.4000000000000057</c:v>
                </c:pt>
                <c:pt idx="6">
                  <c:v>3</c:v>
                </c:pt>
                <c:pt idx="7">
                  <c:v>0.70000000000000284</c:v>
                </c:pt>
                <c:pt idx="8">
                  <c:v>0.39999999999999147</c:v>
                </c:pt>
              </c:numCache>
            </c:numRef>
          </c:val>
          <c:extLst>
            <c:ext xmlns:c16="http://schemas.microsoft.com/office/drawing/2014/chart" uri="{C3380CC4-5D6E-409C-BE32-E72D297353CC}">
              <c16:uniqueId val="{00000009-7349-4702-BB7D-0361D8F5DDB1}"/>
            </c:ext>
          </c:extLst>
        </c:ser>
        <c:dLbls>
          <c:showLegendKey val="0"/>
          <c:showVal val="0"/>
          <c:showCatName val="0"/>
          <c:showSerName val="0"/>
          <c:showPercent val="0"/>
          <c:showBubbleSize val="0"/>
        </c:dLbls>
        <c:gapWidth val="60"/>
        <c:overlap val="100"/>
        <c:axId val="1582965680"/>
        <c:axId val="1"/>
      </c:barChart>
      <c:catAx>
        <c:axId val="158296568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b"/>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1582965680"/>
        <c:crosses val="max"/>
        <c:crossBetween val="between"/>
        <c:majorUnit val="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02976612331685E-2"/>
          <c:y val="6.3769293257514209E-2"/>
          <c:w val="0.87243090007087176"/>
          <c:h val="0.91104792851340366"/>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3.0474840538625089E-2"/>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94-413F-88A6-A59D8E9C0008}"/>
                </c:ext>
              </c:extLst>
            </c:dLbl>
            <c:dLbl>
              <c:idx val="1"/>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94-413F-88A6-A59D8E9C0008}"/>
                </c:ext>
              </c:extLst>
            </c:dLbl>
            <c:dLbl>
              <c:idx val="5"/>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94-413F-88A6-A59D8E9C0008}"/>
                </c:ext>
              </c:extLst>
            </c:dLbl>
            <c:dLbl>
              <c:idx val="6"/>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94-413F-88A6-A59D8E9C0008}"/>
                </c:ext>
              </c:extLst>
            </c:dLbl>
            <c:dLbl>
              <c:idx val="8"/>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94-413F-88A6-A59D8E9C0008}"/>
                </c:ext>
              </c:extLst>
            </c:dLbl>
            <c:dLbl>
              <c:idx val="11"/>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94-413F-88A6-A59D8E9C0008}"/>
                </c:ext>
              </c:extLst>
            </c:dLbl>
            <c:dLbl>
              <c:idx val="14"/>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94-413F-88A6-A59D8E9C0008}"/>
                </c:ext>
              </c:extLst>
            </c:dLbl>
            <c:dLbl>
              <c:idx val="17"/>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94-413F-88A6-A59D8E9C0008}"/>
                </c:ext>
              </c:extLst>
            </c:dLbl>
            <c:dLbl>
              <c:idx val="18"/>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94-413F-88A6-A59D8E9C0008}"/>
                </c:ext>
              </c:extLst>
            </c:dLbl>
            <c:dLbl>
              <c:idx val="19"/>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94-413F-88A6-A59D8E9C0008}"/>
                </c:ext>
              </c:extLst>
            </c:dLbl>
            <c:dLbl>
              <c:idx val="20"/>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94-413F-88A6-A59D8E9C0008}"/>
                </c:ext>
              </c:extLst>
            </c:dLbl>
            <c:dLbl>
              <c:idx val="21"/>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94-413F-88A6-A59D8E9C0008}"/>
                </c:ext>
              </c:extLst>
            </c:dLbl>
            <c:dLbl>
              <c:idx val="22"/>
              <c:layout>
                <c:manualLayout>
                  <c:x val="0"/>
                  <c:y val="-4.386677497969130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94-413F-88A6-A59D8E9C000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1.655</c:v>
                </c:pt>
                <c:pt idx="1">
                  <c:v>1.581</c:v>
                </c:pt>
                <c:pt idx="2">
                  <c:v>0.72499999999999998</c:v>
                </c:pt>
                <c:pt idx="3">
                  <c:v>1.8120000000000001</c:v>
                </c:pt>
                <c:pt idx="4">
                  <c:v>2.7610000000000001</c:v>
                </c:pt>
                <c:pt idx="5">
                  <c:v>4.5190000000000001</c:v>
                </c:pt>
                <c:pt idx="6">
                  <c:v>4.6639999999999997</c:v>
                </c:pt>
                <c:pt idx="7">
                  <c:v>2.2029999999999998</c:v>
                </c:pt>
                <c:pt idx="8">
                  <c:v>5.4619999999999997</c:v>
                </c:pt>
                <c:pt idx="9">
                  <c:v>-0.84799999999999998</c:v>
                </c:pt>
                <c:pt idx="10">
                  <c:v>3.286</c:v>
                </c:pt>
                <c:pt idx="11">
                  <c:v>3.8109999999999999</c:v>
                </c:pt>
                <c:pt idx="12">
                  <c:v>3.0129999999999999</c:v>
                </c:pt>
                <c:pt idx="13">
                  <c:v>2.1850000000000001</c:v>
                </c:pt>
                <c:pt idx="14">
                  <c:v>1.8959999999999999</c:v>
                </c:pt>
                <c:pt idx="15">
                  <c:v>-0.9</c:v>
                </c:pt>
                <c:pt idx="16">
                  <c:v>0.188</c:v>
                </c:pt>
                <c:pt idx="17">
                  <c:v>0.66500000000000004</c:v>
                </c:pt>
                <c:pt idx="18">
                  <c:v>1.0640000000000001</c:v>
                </c:pt>
                <c:pt idx="19">
                  <c:v>0.85499999999999998</c:v>
                </c:pt>
                <c:pt idx="20">
                  <c:v>0.92300000000000004</c:v>
                </c:pt>
                <c:pt idx="21">
                  <c:v>1.2</c:v>
                </c:pt>
                <c:pt idx="22">
                  <c:v>1.6</c:v>
                </c:pt>
              </c:numCache>
            </c:numRef>
          </c:val>
          <c:smooth val="0"/>
          <c:extLst>
            <c:ext xmlns:c16="http://schemas.microsoft.com/office/drawing/2014/chart" uri="{C3380CC4-5D6E-409C-BE32-E72D297353CC}">
              <c16:uniqueId val="{0000000D-C194-413F-88A6-A59D8E9C0008}"/>
            </c:ext>
          </c:extLst>
        </c:ser>
        <c:dLbls>
          <c:showLegendKey val="0"/>
          <c:showVal val="0"/>
          <c:showCatName val="0"/>
          <c:showSerName val="0"/>
          <c:showPercent val="0"/>
          <c:showBubbleSize val="0"/>
        </c:dLbls>
        <c:marker val="1"/>
        <c:smooth val="0"/>
        <c:axId val="922096400"/>
        <c:axId val="922089344"/>
      </c:lineChart>
      <c:catAx>
        <c:axId val="9220964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089344"/>
        <c:crossesAt val="0"/>
        <c:auto val="0"/>
        <c:lblAlgn val="ctr"/>
        <c:lblOffset val="100"/>
        <c:noMultiLvlLbl val="0"/>
      </c:catAx>
      <c:valAx>
        <c:axId val="922089344"/>
        <c:scaling>
          <c:orientation val="minMax"/>
          <c:max val="5.5"/>
          <c:min val="-1"/>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096400"/>
        <c:crosses val="min"/>
        <c:crossBetween val="midCat"/>
        <c:majorUnit val="0.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4246575342466"/>
          <c:y val="2.619349387410224E-2"/>
          <c:w val="0.88184931506849318"/>
          <c:h val="0.94761301225179551"/>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00-B8E2-4979-9C84-1315215AC485}"/>
              </c:ext>
            </c:extLst>
          </c:dPt>
          <c:dLbls>
            <c:dLbl>
              <c:idx val="2"/>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E2-4979-9C84-1315215AC485}"/>
                </c:ext>
              </c:extLst>
            </c:dLbl>
            <c:dLbl>
              <c:idx val="3"/>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E2-4979-9C84-1315215AC485}"/>
                </c:ext>
              </c:extLst>
            </c:dLbl>
            <c:dLbl>
              <c:idx val="6"/>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E2-4979-9C84-1315215AC485}"/>
                </c:ext>
              </c:extLst>
            </c:dLbl>
            <c:dLbl>
              <c:idx val="8"/>
              <c:layout>
                <c:manualLayout>
                  <c:x val="-5.0684931506849315E-2"/>
                  <c:y val="4.393747359526827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8E2-4979-9C84-1315215AC485}"/>
                </c:ext>
              </c:extLst>
            </c:dLbl>
            <c:dLbl>
              <c:idx val="9"/>
              <c:layout>
                <c:manualLayout>
                  <c:x val="-2.7397260273972603E-3"/>
                  <c:y val="0.1199831009716941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E2-4979-9C84-1315215AC485}"/>
                </c:ext>
              </c:extLst>
            </c:dLbl>
            <c:dLbl>
              <c:idx val="10"/>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E2-4979-9C84-1315215AC485}"/>
                </c:ext>
              </c:extLst>
            </c:dLbl>
            <c:dLbl>
              <c:idx val="11"/>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E2-4979-9C84-1315215AC485}"/>
                </c:ext>
              </c:extLst>
            </c:dLbl>
            <c:dLbl>
              <c:idx val="13"/>
              <c:layout>
                <c:manualLayout>
                  <c:x val="-8.3561643835616442E-2"/>
                  <c:y val="-2.0278833967046894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E2-4979-9C84-1315215AC485}"/>
                </c:ext>
              </c:extLst>
            </c:dLbl>
            <c:dLbl>
              <c:idx val="14"/>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8E2-4979-9C84-1315215AC485}"/>
                </c:ext>
              </c:extLst>
            </c:dLbl>
            <c:dLbl>
              <c:idx val="15"/>
              <c:layout>
                <c:manualLayout>
                  <c:x val="5.4794520547945206E-3"/>
                  <c:y val="-9.2944655682298274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E2-4979-9C84-1315215AC485}"/>
                </c:ext>
              </c:extLst>
            </c:dLbl>
            <c:dLbl>
              <c:idx val="17"/>
              <c:layout>
                <c:manualLayout>
                  <c:x val="-1.2671232876712329E-2"/>
                  <c:y val="-4.393747359526827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8E2-4979-9C84-1315215AC485}"/>
                </c:ext>
              </c:extLst>
            </c:dLbl>
            <c:dLbl>
              <c:idx val="18"/>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E2-4979-9C84-1315215AC485}"/>
                </c:ext>
              </c:extLst>
            </c:dLbl>
            <c:dLbl>
              <c:idx val="19"/>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8E2-4979-9C84-1315215AC485}"/>
                </c:ext>
              </c:extLst>
            </c:dLbl>
            <c:dLbl>
              <c:idx val="20"/>
              <c:layout>
                <c:manualLayout>
                  <c:x val="6.1643835616438354E-3"/>
                  <c:y val="-6.2526404731727922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E2-4979-9C84-1315215AC485}"/>
                </c:ext>
              </c:extLst>
            </c:dLbl>
            <c:dLbl>
              <c:idx val="21"/>
              <c:layout>
                <c:manualLayout>
                  <c:x val="0"/>
                  <c:y val="4.5627376425855515E-2"/>
                </c:manualLayout>
              </c:layout>
              <c:numFmt formatCode="#,##0.00;&quot;-&quot;#,##0.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E2-4979-9C84-1315215AC48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2.7324010162555927</c:v>
                </c:pt>
                <c:pt idx="1">
                  <c:v>2.9131698244798327</c:v>
                </c:pt>
                <c:pt idx="2">
                  <c:v>2.7914188717405439</c:v>
                </c:pt>
                <c:pt idx="3">
                  <c:v>2.6866153464117208</c:v>
                </c:pt>
                <c:pt idx="4">
                  <c:v>2.7353247914183552</c:v>
                </c:pt>
                <c:pt idx="5">
                  <c:v>3.0672311019676108</c:v>
                </c:pt>
                <c:pt idx="6">
                  <c:v>3.4057556037599421</c:v>
                </c:pt>
                <c:pt idx="7">
                  <c:v>3.097827064288925</c:v>
                </c:pt>
                <c:pt idx="8">
                  <c:v>2.7243890361480876</c:v>
                </c:pt>
                <c:pt idx="9">
                  <c:v>2.766207570361499</c:v>
                </c:pt>
                <c:pt idx="10">
                  <c:v>2.6172766627312081</c:v>
                </c:pt>
                <c:pt idx="11">
                  <c:v>2.56696586558569</c:v>
                </c:pt>
                <c:pt idx="12">
                  <c:v>3.177399400963667</c:v>
                </c:pt>
                <c:pt idx="13">
                  <c:v>3.2579572739026044</c:v>
                </c:pt>
                <c:pt idx="14">
                  <c:v>3.5334092302303182</c:v>
                </c:pt>
                <c:pt idx="15">
                  <c:v>3.0825659479216845</c:v>
                </c:pt>
                <c:pt idx="16">
                  <c:v>3.3047846326085679</c:v>
                </c:pt>
                <c:pt idx="17">
                  <c:v>3.4173991086902702</c:v>
                </c:pt>
                <c:pt idx="18">
                  <c:v>3.510562926703594</c:v>
                </c:pt>
                <c:pt idx="19">
                  <c:v>3.5563273637081907</c:v>
                </c:pt>
                <c:pt idx="20">
                  <c:v>3.5663371662968189</c:v>
                </c:pt>
                <c:pt idx="21">
                  <c:v>3.5459486833220799</c:v>
                </c:pt>
              </c:numCache>
            </c:numRef>
          </c:val>
          <c:smooth val="0"/>
          <c:extLst>
            <c:ext xmlns:c16="http://schemas.microsoft.com/office/drawing/2014/chart" uri="{C3380CC4-5D6E-409C-BE32-E72D297353CC}">
              <c16:uniqueId val="{00000010-B8E2-4979-9C84-1315215AC485}"/>
            </c:ext>
          </c:extLst>
        </c:ser>
        <c:dLbls>
          <c:showLegendKey val="0"/>
          <c:showVal val="0"/>
          <c:showCatName val="0"/>
          <c:showSerName val="0"/>
          <c:showPercent val="0"/>
          <c:showBubbleSize val="0"/>
        </c:dLbls>
        <c:marker val="1"/>
        <c:smooth val="0"/>
        <c:axId val="922092872"/>
        <c:axId val="922090128"/>
      </c:lineChart>
      <c:catAx>
        <c:axId val="9220928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922090128"/>
        <c:crosses val="min"/>
        <c:auto val="0"/>
        <c:lblAlgn val="ctr"/>
        <c:lblOffset val="100"/>
        <c:noMultiLvlLbl val="0"/>
      </c:catAx>
      <c:valAx>
        <c:axId val="922090128"/>
        <c:scaling>
          <c:orientation val="minMax"/>
          <c:max val="4"/>
          <c:min val="0"/>
        </c:scaling>
        <c:delete val="0"/>
        <c:axPos val="l"/>
        <c:majorGridlines>
          <c:spPr>
            <a:ln>
              <a:noFill/>
            </a:ln>
          </c:spPr>
        </c:majorGridlines>
        <c:numFmt formatCode="#,##0.00;&quot;-&quot;#,##0.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922092872"/>
        <c:crosses val="min"/>
        <c:crossBetween val="midCat"/>
        <c:majorUnit val="0.5"/>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1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4871" cy="498567"/>
          </a:xfrm>
          <a:prstGeom prst="rect">
            <a:avLst/>
          </a:prstGeom>
        </p:spPr>
        <p:txBody>
          <a:bodyPr vert="horz" lIns="92075" tIns="46036" rIns="92075" bIns="46036"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48028" y="2"/>
            <a:ext cx="2944870" cy="498567"/>
          </a:xfrm>
          <a:prstGeom prst="rect">
            <a:avLst/>
          </a:prstGeom>
        </p:spPr>
        <p:txBody>
          <a:bodyPr vert="horz" lIns="92075" tIns="46036" rIns="92075" bIns="46036" rtlCol="0"/>
          <a:lstStyle>
            <a:lvl1pPr algn="r">
              <a:defRPr sz="1200"/>
            </a:lvl1pPr>
          </a:lstStyle>
          <a:p>
            <a:fld id="{AD5813BB-2A59-4094-A80D-63C58A298EE5}" type="datetimeFigureOut">
              <a:rPr kumimoji="1" lang="ja-JP" altLang="en-US" smtClean="0">
                <a:latin typeface="Arial" panose="020B0604020202020204" pitchFamily="34" charset="0"/>
              </a:rPr>
              <a:pPr/>
              <a:t>2022/2/8</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5" y="9432837"/>
            <a:ext cx="2944871" cy="498567"/>
          </a:xfrm>
          <a:prstGeom prst="rect">
            <a:avLst/>
          </a:prstGeom>
        </p:spPr>
        <p:txBody>
          <a:bodyPr vert="horz" lIns="92075" tIns="46036" rIns="92075" bIns="46036"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48028" y="9432837"/>
            <a:ext cx="2944870" cy="498567"/>
          </a:xfrm>
          <a:prstGeom prst="rect">
            <a:avLst/>
          </a:prstGeom>
        </p:spPr>
        <p:txBody>
          <a:bodyPr vert="horz" lIns="92075" tIns="46036" rIns="92075" bIns="46036"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45024" cy="497127"/>
          </a:xfrm>
          <a:prstGeom prst="rect">
            <a:avLst/>
          </a:prstGeom>
        </p:spPr>
        <p:txBody>
          <a:bodyPr vert="horz" lIns="91391" tIns="45696" rIns="91391" bIns="45696"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47893" y="5"/>
            <a:ext cx="2945024" cy="497127"/>
          </a:xfrm>
          <a:prstGeom prst="rect">
            <a:avLst/>
          </a:prstGeom>
        </p:spPr>
        <p:txBody>
          <a:bodyPr vert="horz" lIns="91391" tIns="45696" rIns="91391" bIns="45696" rtlCol="0"/>
          <a:lstStyle>
            <a:lvl1pPr algn="r">
              <a:defRPr sz="1200">
                <a:latin typeface="Arial" panose="020B0604020202020204" pitchFamily="34" charset="0"/>
              </a:defRPr>
            </a:lvl1pPr>
          </a:lstStyle>
          <a:p>
            <a:fld id="{6F0D6084-7E8B-4A36-97F0-DEDFB028508E}" type="datetimeFigureOut">
              <a:rPr lang="ja-JP" altLang="en-US" smtClean="0"/>
              <a:pPr/>
              <a:t>2022/2/8</a:t>
            </a:fld>
            <a:endParaRPr lang="ja-JP" altLang="en-US" dirty="0"/>
          </a:p>
        </p:txBody>
      </p:sp>
      <p:sp>
        <p:nvSpPr>
          <p:cNvPr id="4" name="スライド イメージ プレースホルダ 3"/>
          <p:cNvSpPr>
            <a:spLocks noGrp="1" noRot="1" noChangeAspect="1"/>
          </p:cNvSpPr>
          <p:nvPr>
            <p:ph type="sldImg" idx="2"/>
          </p:nvPr>
        </p:nvSpPr>
        <p:spPr>
          <a:xfrm>
            <a:off x="708025" y="746125"/>
            <a:ext cx="5378450" cy="3722688"/>
          </a:xfrm>
          <a:prstGeom prst="rect">
            <a:avLst/>
          </a:prstGeom>
          <a:noFill/>
          <a:ln w="12700">
            <a:solidFill>
              <a:prstClr val="black"/>
            </a:solidFill>
          </a:ln>
        </p:spPr>
        <p:txBody>
          <a:bodyPr vert="horz" lIns="91391" tIns="45696" rIns="91391" bIns="45696" rtlCol="0" anchor="ctr"/>
          <a:lstStyle/>
          <a:p>
            <a:endParaRPr lang="ja-JP" altLang="en-US" dirty="0"/>
          </a:p>
        </p:txBody>
      </p:sp>
      <p:sp>
        <p:nvSpPr>
          <p:cNvPr id="5" name="ノート プレースホルダ 4"/>
          <p:cNvSpPr>
            <a:spLocks noGrp="1"/>
          </p:cNvSpPr>
          <p:nvPr>
            <p:ph type="body" sz="quarter" idx="3"/>
          </p:nvPr>
        </p:nvSpPr>
        <p:spPr>
          <a:xfrm>
            <a:off x="679137" y="4717140"/>
            <a:ext cx="5436234" cy="4469368"/>
          </a:xfrm>
          <a:prstGeom prst="rect">
            <a:avLst/>
          </a:prstGeom>
        </p:spPr>
        <p:txBody>
          <a:bodyPr vert="horz" lIns="91391" tIns="45696" rIns="91391" bIns="45696"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432689"/>
            <a:ext cx="2945024" cy="497126"/>
          </a:xfrm>
          <a:prstGeom prst="rect">
            <a:avLst/>
          </a:prstGeom>
        </p:spPr>
        <p:txBody>
          <a:bodyPr vert="horz" lIns="91391" tIns="45696" rIns="91391" bIns="45696"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47893" y="9432689"/>
            <a:ext cx="2945024" cy="497126"/>
          </a:xfrm>
          <a:prstGeom prst="rect">
            <a:avLst/>
          </a:prstGeom>
        </p:spPr>
        <p:txBody>
          <a:bodyPr vert="horz" lIns="91391" tIns="45696" rIns="91391" bIns="45696"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1180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97011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109825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39</a:t>
            </a:fld>
            <a:endParaRPr lang="ja-JP" altLang="en-US" dirty="0"/>
          </a:p>
        </p:txBody>
      </p:sp>
    </p:spTree>
    <p:extLst>
      <p:ext uri="{BB962C8B-B14F-4D97-AF65-F5344CB8AC3E}">
        <p14:creationId xmlns:p14="http://schemas.microsoft.com/office/powerpoint/2010/main" val="422981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80</a:t>
            </a:fld>
            <a:endParaRPr kumimoji="1" lang="ja-JP" altLang="en-US"/>
          </a:p>
        </p:txBody>
      </p:sp>
    </p:spTree>
    <p:extLst>
      <p:ext uri="{BB962C8B-B14F-4D97-AF65-F5344CB8AC3E}">
        <p14:creationId xmlns:p14="http://schemas.microsoft.com/office/powerpoint/2010/main" val="15668947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789" name="Oval 6"/>
          <p:cNvSpPr>
            <a:spLocks noChangeArrowheads="1"/>
          </p:cNvSpPr>
          <p:nvPr/>
        </p:nvSpPr>
        <p:spPr bwMode="auto">
          <a:xfrm>
            <a:off x="7045623" y="461968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0" name="Oval 7"/>
          <p:cNvSpPr>
            <a:spLocks noChangeArrowheads="1"/>
          </p:cNvSpPr>
          <p:nvPr/>
        </p:nvSpPr>
        <p:spPr bwMode="auto">
          <a:xfrm>
            <a:off x="7140873" y="46196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1" name="Oval 8"/>
          <p:cNvSpPr>
            <a:spLocks noChangeArrowheads="1"/>
          </p:cNvSpPr>
          <p:nvPr/>
        </p:nvSpPr>
        <p:spPr bwMode="auto">
          <a:xfrm>
            <a:off x="7045623" y="47117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2" name="Oval 9"/>
          <p:cNvSpPr>
            <a:spLocks noChangeArrowheads="1"/>
          </p:cNvSpPr>
          <p:nvPr/>
        </p:nvSpPr>
        <p:spPr bwMode="auto">
          <a:xfrm>
            <a:off x="7140873" y="47117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3" name="Oval 10"/>
          <p:cNvSpPr>
            <a:spLocks noChangeArrowheads="1"/>
          </p:cNvSpPr>
          <p:nvPr/>
        </p:nvSpPr>
        <p:spPr bwMode="auto">
          <a:xfrm>
            <a:off x="6953548" y="4805418"/>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4" name="Oval 11"/>
          <p:cNvSpPr>
            <a:spLocks noChangeArrowheads="1"/>
          </p:cNvSpPr>
          <p:nvPr/>
        </p:nvSpPr>
        <p:spPr bwMode="auto">
          <a:xfrm>
            <a:off x="7045623" y="4805418"/>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5" name="Oval 12"/>
          <p:cNvSpPr>
            <a:spLocks noChangeArrowheads="1"/>
          </p:cNvSpPr>
          <p:nvPr/>
        </p:nvSpPr>
        <p:spPr bwMode="auto">
          <a:xfrm>
            <a:off x="6859885" y="48990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6" name="Oval 13"/>
          <p:cNvSpPr>
            <a:spLocks noChangeArrowheads="1"/>
          </p:cNvSpPr>
          <p:nvPr/>
        </p:nvSpPr>
        <p:spPr bwMode="auto">
          <a:xfrm>
            <a:off x="6953548" y="48990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7" name="Oval 14"/>
          <p:cNvSpPr>
            <a:spLocks noChangeArrowheads="1"/>
          </p:cNvSpPr>
          <p:nvPr/>
        </p:nvSpPr>
        <p:spPr bwMode="auto">
          <a:xfrm>
            <a:off x="7045623" y="489908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8" name="Oval 15"/>
          <p:cNvSpPr>
            <a:spLocks noChangeArrowheads="1"/>
          </p:cNvSpPr>
          <p:nvPr/>
        </p:nvSpPr>
        <p:spPr bwMode="auto">
          <a:xfrm>
            <a:off x="6859885" y="49927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9" name="Oval 16"/>
          <p:cNvSpPr>
            <a:spLocks noChangeArrowheads="1"/>
          </p:cNvSpPr>
          <p:nvPr/>
        </p:nvSpPr>
        <p:spPr bwMode="auto">
          <a:xfrm>
            <a:off x="6953548" y="49927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0" name="Oval 17"/>
          <p:cNvSpPr>
            <a:spLocks noChangeArrowheads="1"/>
          </p:cNvSpPr>
          <p:nvPr/>
        </p:nvSpPr>
        <p:spPr bwMode="auto">
          <a:xfrm>
            <a:off x="7045623" y="49927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1" name="Oval 18"/>
          <p:cNvSpPr>
            <a:spLocks noChangeArrowheads="1"/>
          </p:cNvSpPr>
          <p:nvPr/>
        </p:nvSpPr>
        <p:spPr bwMode="auto">
          <a:xfrm>
            <a:off x="6859885" y="50848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2" name="Oval 19"/>
          <p:cNvSpPr>
            <a:spLocks noChangeArrowheads="1"/>
          </p:cNvSpPr>
          <p:nvPr/>
        </p:nvSpPr>
        <p:spPr bwMode="auto">
          <a:xfrm>
            <a:off x="6953548" y="50848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3" name="Oval 20"/>
          <p:cNvSpPr>
            <a:spLocks noChangeArrowheads="1"/>
          </p:cNvSpPr>
          <p:nvPr/>
        </p:nvSpPr>
        <p:spPr bwMode="auto">
          <a:xfrm>
            <a:off x="7045623" y="50848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4" name="Oval 21"/>
          <p:cNvSpPr>
            <a:spLocks noChangeArrowheads="1"/>
          </p:cNvSpPr>
          <p:nvPr/>
        </p:nvSpPr>
        <p:spPr bwMode="auto">
          <a:xfrm>
            <a:off x="6766223" y="51800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5" name="Oval 22"/>
          <p:cNvSpPr>
            <a:spLocks noChangeArrowheads="1"/>
          </p:cNvSpPr>
          <p:nvPr/>
        </p:nvSpPr>
        <p:spPr bwMode="auto">
          <a:xfrm>
            <a:off x="6859885" y="51800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6" name="Oval 23"/>
          <p:cNvSpPr>
            <a:spLocks noChangeArrowheads="1"/>
          </p:cNvSpPr>
          <p:nvPr/>
        </p:nvSpPr>
        <p:spPr bwMode="auto">
          <a:xfrm>
            <a:off x="6953548" y="51800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7" name="Oval 24"/>
          <p:cNvSpPr>
            <a:spLocks noChangeArrowheads="1"/>
          </p:cNvSpPr>
          <p:nvPr/>
        </p:nvSpPr>
        <p:spPr bwMode="auto">
          <a:xfrm>
            <a:off x="7045623" y="51800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8" name="Oval 25"/>
          <p:cNvSpPr>
            <a:spLocks noChangeArrowheads="1"/>
          </p:cNvSpPr>
          <p:nvPr/>
        </p:nvSpPr>
        <p:spPr bwMode="auto">
          <a:xfrm>
            <a:off x="6766223" y="52721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9" name="Oval 26"/>
          <p:cNvSpPr>
            <a:spLocks noChangeArrowheads="1"/>
          </p:cNvSpPr>
          <p:nvPr/>
        </p:nvSpPr>
        <p:spPr bwMode="auto">
          <a:xfrm>
            <a:off x="6859885" y="52721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0" name="Oval 27"/>
          <p:cNvSpPr>
            <a:spLocks noChangeArrowheads="1"/>
          </p:cNvSpPr>
          <p:nvPr/>
        </p:nvSpPr>
        <p:spPr bwMode="auto">
          <a:xfrm>
            <a:off x="6953548" y="527214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1" name="Oval 28"/>
          <p:cNvSpPr>
            <a:spLocks noChangeArrowheads="1"/>
          </p:cNvSpPr>
          <p:nvPr/>
        </p:nvSpPr>
        <p:spPr bwMode="auto">
          <a:xfrm>
            <a:off x="7045623" y="5272143"/>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2" name="Oval 29"/>
          <p:cNvSpPr>
            <a:spLocks noChangeArrowheads="1"/>
          </p:cNvSpPr>
          <p:nvPr/>
        </p:nvSpPr>
        <p:spPr bwMode="auto">
          <a:xfrm>
            <a:off x="6766223" y="53642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3" name="Oval 30"/>
          <p:cNvSpPr>
            <a:spLocks noChangeArrowheads="1"/>
          </p:cNvSpPr>
          <p:nvPr/>
        </p:nvSpPr>
        <p:spPr bwMode="auto">
          <a:xfrm>
            <a:off x="6859885"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4" name="Oval 31"/>
          <p:cNvSpPr>
            <a:spLocks noChangeArrowheads="1"/>
          </p:cNvSpPr>
          <p:nvPr/>
        </p:nvSpPr>
        <p:spPr bwMode="auto">
          <a:xfrm>
            <a:off x="6953548"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5" name="Oval 32"/>
          <p:cNvSpPr>
            <a:spLocks noChangeArrowheads="1"/>
          </p:cNvSpPr>
          <p:nvPr/>
        </p:nvSpPr>
        <p:spPr bwMode="auto">
          <a:xfrm>
            <a:off x="7045623" y="5364218"/>
            <a:ext cx="84138"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6" name="Oval 33"/>
          <p:cNvSpPr>
            <a:spLocks noChangeArrowheads="1"/>
          </p:cNvSpPr>
          <p:nvPr/>
        </p:nvSpPr>
        <p:spPr bwMode="auto">
          <a:xfrm>
            <a:off x="7140873" y="5364218"/>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34"/>
          <p:cNvSpPr>
            <a:spLocks noChangeArrowheads="1"/>
          </p:cNvSpPr>
          <p:nvPr/>
        </p:nvSpPr>
        <p:spPr bwMode="auto">
          <a:xfrm>
            <a:off x="6766223" y="54594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35"/>
          <p:cNvSpPr>
            <a:spLocks noChangeArrowheads="1"/>
          </p:cNvSpPr>
          <p:nvPr/>
        </p:nvSpPr>
        <p:spPr bwMode="auto">
          <a:xfrm>
            <a:off x="6859885"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36"/>
          <p:cNvSpPr>
            <a:spLocks noChangeArrowheads="1"/>
          </p:cNvSpPr>
          <p:nvPr/>
        </p:nvSpPr>
        <p:spPr bwMode="auto">
          <a:xfrm>
            <a:off x="6953548"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37"/>
          <p:cNvSpPr>
            <a:spLocks noChangeArrowheads="1"/>
          </p:cNvSpPr>
          <p:nvPr/>
        </p:nvSpPr>
        <p:spPr bwMode="auto">
          <a:xfrm>
            <a:off x="7045623" y="545946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1" name="Oval 38"/>
          <p:cNvSpPr>
            <a:spLocks noChangeArrowheads="1"/>
          </p:cNvSpPr>
          <p:nvPr/>
        </p:nvSpPr>
        <p:spPr bwMode="auto">
          <a:xfrm>
            <a:off x="7140873" y="54594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39"/>
          <p:cNvSpPr>
            <a:spLocks noChangeArrowheads="1"/>
          </p:cNvSpPr>
          <p:nvPr/>
        </p:nvSpPr>
        <p:spPr bwMode="auto">
          <a:xfrm>
            <a:off x="7325023" y="54594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40"/>
          <p:cNvSpPr>
            <a:spLocks noChangeArrowheads="1"/>
          </p:cNvSpPr>
          <p:nvPr/>
        </p:nvSpPr>
        <p:spPr bwMode="auto">
          <a:xfrm>
            <a:off x="6766223" y="55531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41"/>
          <p:cNvSpPr>
            <a:spLocks noChangeArrowheads="1"/>
          </p:cNvSpPr>
          <p:nvPr/>
        </p:nvSpPr>
        <p:spPr bwMode="auto">
          <a:xfrm>
            <a:off x="6766223" y="5645206"/>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42"/>
          <p:cNvSpPr>
            <a:spLocks noChangeArrowheads="1"/>
          </p:cNvSpPr>
          <p:nvPr/>
        </p:nvSpPr>
        <p:spPr bwMode="auto">
          <a:xfrm>
            <a:off x="6859885"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43"/>
          <p:cNvSpPr>
            <a:spLocks noChangeArrowheads="1"/>
          </p:cNvSpPr>
          <p:nvPr/>
        </p:nvSpPr>
        <p:spPr bwMode="auto">
          <a:xfrm>
            <a:off x="6953548"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44"/>
          <p:cNvSpPr>
            <a:spLocks noChangeArrowheads="1"/>
          </p:cNvSpPr>
          <p:nvPr/>
        </p:nvSpPr>
        <p:spPr bwMode="auto">
          <a:xfrm>
            <a:off x="7045623" y="55531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8" name="Oval 45"/>
          <p:cNvSpPr>
            <a:spLocks noChangeArrowheads="1"/>
          </p:cNvSpPr>
          <p:nvPr/>
        </p:nvSpPr>
        <p:spPr bwMode="auto">
          <a:xfrm>
            <a:off x="7140873"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46"/>
          <p:cNvSpPr>
            <a:spLocks noChangeArrowheads="1"/>
          </p:cNvSpPr>
          <p:nvPr/>
        </p:nvSpPr>
        <p:spPr bwMode="auto">
          <a:xfrm>
            <a:off x="7232948"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47"/>
          <p:cNvSpPr>
            <a:spLocks noChangeArrowheads="1"/>
          </p:cNvSpPr>
          <p:nvPr/>
        </p:nvSpPr>
        <p:spPr bwMode="auto">
          <a:xfrm>
            <a:off x="7325023" y="55531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48"/>
          <p:cNvSpPr>
            <a:spLocks noChangeArrowheads="1"/>
          </p:cNvSpPr>
          <p:nvPr/>
        </p:nvSpPr>
        <p:spPr bwMode="auto">
          <a:xfrm>
            <a:off x="7420273" y="55531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49"/>
          <p:cNvSpPr>
            <a:spLocks noChangeArrowheads="1"/>
          </p:cNvSpPr>
          <p:nvPr/>
        </p:nvSpPr>
        <p:spPr bwMode="auto">
          <a:xfrm>
            <a:off x="6859885"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50"/>
          <p:cNvSpPr>
            <a:spLocks noChangeArrowheads="1"/>
          </p:cNvSpPr>
          <p:nvPr/>
        </p:nvSpPr>
        <p:spPr bwMode="auto">
          <a:xfrm>
            <a:off x="6953548"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51"/>
          <p:cNvSpPr>
            <a:spLocks noChangeArrowheads="1"/>
          </p:cNvSpPr>
          <p:nvPr/>
        </p:nvSpPr>
        <p:spPr bwMode="auto">
          <a:xfrm>
            <a:off x="7045623" y="5645206"/>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5" name="Oval 52"/>
          <p:cNvSpPr>
            <a:spLocks noChangeArrowheads="1"/>
          </p:cNvSpPr>
          <p:nvPr/>
        </p:nvSpPr>
        <p:spPr bwMode="auto">
          <a:xfrm>
            <a:off x="7140873"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53"/>
          <p:cNvSpPr>
            <a:spLocks noChangeArrowheads="1"/>
          </p:cNvSpPr>
          <p:nvPr/>
        </p:nvSpPr>
        <p:spPr bwMode="auto">
          <a:xfrm>
            <a:off x="7232948"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54"/>
          <p:cNvSpPr>
            <a:spLocks noChangeArrowheads="1"/>
          </p:cNvSpPr>
          <p:nvPr/>
        </p:nvSpPr>
        <p:spPr bwMode="auto">
          <a:xfrm>
            <a:off x="7325023" y="5645206"/>
            <a:ext cx="85725"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55"/>
          <p:cNvSpPr>
            <a:spLocks noChangeArrowheads="1"/>
          </p:cNvSpPr>
          <p:nvPr/>
        </p:nvSpPr>
        <p:spPr bwMode="auto">
          <a:xfrm>
            <a:off x="7420273" y="5645206"/>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56"/>
          <p:cNvSpPr>
            <a:spLocks noChangeArrowheads="1"/>
          </p:cNvSpPr>
          <p:nvPr/>
        </p:nvSpPr>
        <p:spPr bwMode="auto">
          <a:xfrm>
            <a:off x="6953548"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57"/>
          <p:cNvSpPr>
            <a:spLocks noChangeArrowheads="1"/>
          </p:cNvSpPr>
          <p:nvPr/>
        </p:nvSpPr>
        <p:spPr bwMode="auto">
          <a:xfrm>
            <a:off x="7045623" y="57404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58"/>
          <p:cNvSpPr>
            <a:spLocks noChangeArrowheads="1"/>
          </p:cNvSpPr>
          <p:nvPr/>
        </p:nvSpPr>
        <p:spPr bwMode="auto">
          <a:xfrm>
            <a:off x="7140873"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59"/>
          <p:cNvSpPr>
            <a:spLocks noChangeArrowheads="1"/>
          </p:cNvSpPr>
          <p:nvPr/>
        </p:nvSpPr>
        <p:spPr bwMode="auto">
          <a:xfrm>
            <a:off x="7232948"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60"/>
          <p:cNvSpPr>
            <a:spLocks noChangeArrowheads="1"/>
          </p:cNvSpPr>
          <p:nvPr/>
        </p:nvSpPr>
        <p:spPr bwMode="auto">
          <a:xfrm>
            <a:off x="7325023" y="57404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61"/>
          <p:cNvSpPr>
            <a:spLocks noChangeArrowheads="1"/>
          </p:cNvSpPr>
          <p:nvPr/>
        </p:nvSpPr>
        <p:spPr bwMode="auto">
          <a:xfrm>
            <a:off x="7420273" y="57404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5" name="Oval 62"/>
          <p:cNvSpPr>
            <a:spLocks noChangeArrowheads="1"/>
          </p:cNvSpPr>
          <p:nvPr/>
        </p:nvSpPr>
        <p:spPr bwMode="auto">
          <a:xfrm>
            <a:off x="7045623" y="58325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63"/>
          <p:cNvSpPr>
            <a:spLocks noChangeArrowheads="1"/>
          </p:cNvSpPr>
          <p:nvPr/>
        </p:nvSpPr>
        <p:spPr bwMode="auto">
          <a:xfrm>
            <a:off x="7140873"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64"/>
          <p:cNvSpPr>
            <a:spLocks noChangeArrowheads="1"/>
          </p:cNvSpPr>
          <p:nvPr/>
        </p:nvSpPr>
        <p:spPr bwMode="auto">
          <a:xfrm>
            <a:off x="7232948"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8" name="Oval 65"/>
          <p:cNvSpPr>
            <a:spLocks noChangeArrowheads="1"/>
          </p:cNvSpPr>
          <p:nvPr/>
        </p:nvSpPr>
        <p:spPr bwMode="auto">
          <a:xfrm>
            <a:off x="7325023" y="58325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66"/>
          <p:cNvSpPr>
            <a:spLocks noChangeArrowheads="1"/>
          </p:cNvSpPr>
          <p:nvPr/>
        </p:nvSpPr>
        <p:spPr bwMode="auto">
          <a:xfrm>
            <a:off x="7420273" y="58325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67"/>
          <p:cNvSpPr>
            <a:spLocks noChangeArrowheads="1"/>
          </p:cNvSpPr>
          <p:nvPr/>
        </p:nvSpPr>
        <p:spPr bwMode="auto">
          <a:xfrm>
            <a:off x="7232948"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68"/>
          <p:cNvSpPr>
            <a:spLocks noChangeArrowheads="1"/>
          </p:cNvSpPr>
          <p:nvPr/>
        </p:nvSpPr>
        <p:spPr bwMode="auto">
          <a:xfrm>
            <a:off x="7325023" y="5924606"/>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69"/>
          <p:cNvSpPr>
            <a:spLocks noChangeArrowheads="1"/>
          </p:cNvSpPr>
          <p:nvPr/>
        </p:nvSpPr>
        <p:spPr bwMode="auto">
          <a:xfrm>
            <a:off x="7420273"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70"/>
          <p:cNvSpPr>
            <a:spLocks noChangeArrowheads="1"/>
          </p:cNvSpPr>
          <p:nvPr/>
        </p:nvSpPr>
        <p:spPr bwMode="auto">
          <a:xfrm>
            <a:off x="7512348" y="5924606"/>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71"/>
          <p:cNvSpPr>
            <a:spLocks noChangeArrowheads="1"/>
          </p:cNvSpPr>
          <p:nvPr/>
        </p:nvSpPr>
        <p:spPr bwMode="auto">
          <a:xfrm>
            <a:off x="7325023" y="60198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72"/>
          <p:cNvSpPr>
            <a:spLocks noChangeArrowheads="1"/>
          </p:cNvSpPr>
          <p:nvPr/>
        </p:nvSpPr>
        <p:spPr bwMode="auto">
          <a:xfrm>
            <a:off x="7420273" y="60198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73"/>
          <p:cNvSpPr>
            <a:spLocks noChangeArrowheads="1"/>
          </p:cNvSpPr>
          <p:nvPr/>
        </p:nvSpPr>
        <p:spPr bwMode="auto">
          <a:xfrm>
            <a:off x="7512348" y="60198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74"/>
          <p:cNvSpPr>
            <a:spLocks noChangeArrowheads="1"/>
          </p:cNvSpPr>
          <p:nvPr/>
        </p:nvSpPr>
        <p:spPr bwMode="auto">
          <a:xfrm>
            <a:off x="7606010" y="60198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75"/>
          <p:cNvSpPr>
            <a:spLocks noChangeArrowheads="1"/>
          </p:cNvSpPr>
          <p:nvPr/>
        </p:nvSpPr>
        <p:spPr bwMode="auto">
          <a:xfrm>
            <a:off x="7325023" y="61119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76"/>
          <p:cNvSpPr>
            <a:spLocks noChangeArrowheads="1"/>
          </p:cNvSpPr>
          <p:nvPr/>
        </p:nvSpPr>
        <p:spPr bwMode="auto">
          <a:xfrm>
            <a:off x="7420273" y="61119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77"/>
          <p:cNvSpPr>
            <a:spLocks noChangeArrowheads="1"/>
          </p:cNvSpPr>
          <p:nvPr/>
        </p:nvSpPr>
        <p:spPr bwMode="auto">
          <a:xfrm>
            <a:off x="7512348" y="61119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78"/>
          <p:cNvSpPr>
            <a:spLocks noChangeArrowheads="1"/>
          </p:cNvSpPr>
          <p:nvPr/>
        </p:nvSpPr>
        <p:spPr bwMode="auto">
          <a:xfrm>
            <a:off x="7606010" y="6111931"/>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79"/>
          <p:cNvSpPr>
            <a:spLocks noChangeArrowheads="1"/>
          </p:cNvSpPr>
          <p:nvPr/>
        </p:nvSpPr>
        <p:spPr bwMode="auto">
          <a:xfrm>
            <a:off x="7325023" y="6205593"/>
            <a:ext cx="85725"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80"/>
          <p:cNvSpPr>
            <a:spLocks noChangeArrowheads="1"/>
          </p:cNvSpPr>
          <p:nvPr/>
        </p:nvSpPr>
        <p:spPr bwMode="auto">
          <a:xfrm>
            <a:off x="7420273"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81"/>
          <p:cNvSpPr>
            <a:spLocks noChangeArrowheads="1"/>
          </p:cNvSpPr>
          <p:nvPr/>
        </p:nvSpPr>
        <p:spPr bwMode="auto">
          <a:xfrm>
            <a:off x="7512348"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82"/>
          <p:cNvSpPr>
            <a:spLocks noChangeArrowheads="1"/>
          </p:cNvSpPr>
          <p:nvPr/>
        </p:nvSpPr>
        <p:spPr bwMode="auto">
          <a:xfrm>
            <a:off x="7606010" y="6205593"/>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83"/>
          <p:cNvSpPr>
            <a:spLocks noChangeArrowheads="1"/>
          </p:cNvSpPr>
          <p:nvPr/>
        </p:nvSpPr>
        <p:spPr bwMode="auto">
          <a:xfrm>
            <a:off x="7699673"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84"/>
          <p:cNvSpPr>
            <a:spLocks noChangeArrowheads="1"/>
          </p:cNvSpPr>
          <p:nvPr/>
        </p:nvSpPr>
        <p:spPr bwMode="auto">
          <a:xfrm>
            <a:off x="7793335"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85"/>
          <p:cNvSpPr>
            <a:spLocks noChangeArrowheads="1"/>
          </p:cNvSpPr>
          <p:nvPr/>
        </p:nvSpPr>
        <p:spPr bwMode="auto">
          <a:xfrm>
            <a:off x="7885410" y="6205593"/>
            <a:ext cx="84138"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86"/>
          <p:cNvSpPr>
            <a:spLocks noChangeArrowheads="1"/>
          </p:cNvSpPr>
          <p:nvPr/>
        </p:nvSpPr>
        <p:spPr bwMode="auto">
          <a:xfrm>
            <a:off x="7980660" y="6205593"/>
            <a:ext cx="82550" cy="841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87"/>
          <p:cNvSpPr>
            <a:spLocks noChangeArrowheads="1"/>
          </p:cNvSpPr>
          <p:nvPr/>
        </p:nvSpPr>
        <p:spPr bwMode="auto">
          <a:xfrm>
            <a:off x="7420273"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88"/>
          <p:cNvSpPr>
            <a:spLocks noChangeArrowheads="1"/>
          </p:cNvSpPr>
          <p:nvPr/>
        </p:nvSpPr>
        <p:spPr bwMode="auto">
          <a:xfrm>
            <a:off x="7512348"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89"/>
          <p:cNvSpPr>
            <a:spLocks noChangeArrowheads="1"/>
          </p:cNvSpPr>
          <p:nvPr/>
        </p:nvSpPr>
        <p:spPr bwMode="auto">
          <a:xfrm>
            <a:off x="7606010" y="62992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90"/>
          <p:cNvSpPr>
            <a:spLocks noChangeArrowheads="1"/>
          </p:cNvSpPr>
          <p:nvPr/>
        </p:nvSpPr>
        <p:spPr bwMode="auto">
          <a:xfrm>
            <a:off x="7699673"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91"/>
          <p:cNvSpPr>
            <a:spLocks noChangeArrowheads="1"/>
          </p:cNvSpPr>
          <p:nvPr/>
        </p:nvSpPr>
        <p:spPr bwMode="auto">
          <a:xfrm>
            <a:off x="7793335"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92"/>
          <p:cNvSpPr>
            <a:spLocks noChangeArrowheads="1"/>
          </p:cNvSpPr>
          <p:nvPr/>
        </p:nvSpPr>
        <p:spPr bwMode="auto">
          <a:xfrm>
            <a:off x="7885410" y="6299256"/>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93"/>
          <p:cNvSpPr>
            <a:spLocks noChangeArrowheads="1"/>
          </p:cNvSpPr>
          <p:nvPr/>
        </p:nvSpPr>
        <p:spPr bwMode="auto">
          <a:xfrm>
            <a:off x="7980660"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94"/>
          <p:cNvSpPr>
            <a:spLocks noChangeArrowheads="1"/>
          </p:cNvSpPr>
          <p:nvPr/>
        </p:nvSpPr>
        <p:spPr bwMode="auto">
          <a:xfrm>
            <a:off x="8072735" y="62992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95"/>
          <p:cNvSpPr>
            <a:spLocks noChangeArrowheads="1"/>
          </p:cNvSpPr>
          <p:nvPr/>
        </p:nvSpPr>
        <p:spPr bwMode="auto">
          <a:xfrm>
            <a:off x="7699673"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96"/>
          <p:cNvSpPr>
            <a:spLocks noChangeArrowheads="1"/>
          </p:cNvSpPr>
          <p:nvPr/>
        </p:nvSpPr>
        <p:spPr bwMode="auto">
          <a:xfrm>
            <a:off x="7793335"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97"/>
          <p:cNvSpPr>
            <a:spLocks noChangeArrowheads="1"/>
          </p:cNvSpPr>
          <p:nvPr/>
        </p:nvSpPr>
        <p:spPr bwMode="auto">
          <a:xfrm>
            <a:off x="7885410" y="6392918"/>
            <a:ext cx="84138"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1" name="Oval 98"/>
          <p:cNvSpPr>
            <a:spLocks noChangeArrowheads="1"/>
          </p:cNvSpPr>
          <p:nvPr/>
        </p:nvSpPr>
        <p:spPr bwMode="auto">
          <a:xfrm>
            <a:off x="7980660"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99"/>
          <p:cNvSpPr>
            <a:spLocks noChangeArrowheads="1"/>
          </p:cNvSpPr>
          <p:nvPr/>
        </p:nvSpPr>
        <p:spPr bwMode="auto">
          <a:xfrm>
            <a:off x="8072735" y="639291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100"/>
          <p:cNvSpPr>
            <a:spLocks noChangeArrowheads="1"/>
          </p:cNvSpPr>
          <p:nvPr/>
        </p:nvSpPr>
        <p:spPr bwMode="auto">
          <a:xfrm>
            <a:off x="7793335" y="648499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101"/>
          <p:cNvSpPr>
            <a:spLocks noChangeArrowheads="1"/>
          </p:cNvSpPr>
          <p:nvPr/>
        </p:nvSpPr>
        <p:spPr bwMode="auto">
          <a:xfrm>
            <a:off x="7980660" y="648499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102"/>
          <p:cNvSpPr>
            <a:spLocks noChangeArrowheads="1"/>
          </p:cNvSpPr>
          <p:nvPr/>
        </p:nvSpPr>
        <p:spPr bwMode="auto">
          <a:xfrm>
            <a:off x="6485235" y="22844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103"/>
          <p:cNvSpPr>
            <a:spLocks noChangeArrowheads="1"/>
          </p:cNvSpPr>
          <p:nvPr/>
        </p:nvSpPr>
        <p:spPr bwMode="auto">
          <a:xfrm>
            <a:off x="6580485"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104"/>
          <p:cNvSpPr>
            <a:spLocks noChangeArrowheads="1"/>
          </p:cNvSpPr>
          <p:nvPr/>
        </p:nvSpPr>
        <p:spPr bwMode="auto">
          <a:xfrm>
            <a:off x="6672560"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105"/>
          <p:cNvSpPr>
            <a:spLocks noChangeArrowheads="1"/>
          </p:cNvSpPr>
          <p:nvPr/>
        </p:nvSpPr>
        <p:spPr bwMode="auto">
          <a:xfrm>
            <a:off x="6766223" y="22844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106"/>
          <p:cNvSpPr>
            <a:spLocks noChangeArrowheads="1"/>
          </p:cNvSpPr>
          <p:nvPr/>
        </p:nvSpPr>
        <p:spPr bwMode="auto">
          <a:xfrm>
            <a:off x="6859885"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107"/>
          <p:cNvSpPr>
            <a:spLocks noChangeArrowheads="1"/>
          </p:cNvSpPr>
          <p:nvPr/>
        </p:nvSpPr>
        <p:spPr bwMode="auto">
          <a:xfrm>
            <a:off x="6953548"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108"/>
          <p:cNvSpPr>
            <a:spLocks noChangeArrowheads="1"/>
          </p:cNvSpPr>
          <p:nvPr/>
        </p:nvSpPr>
        <p:spPr bwMode="auto">
          <a:xfrm>
            <a:off x="7045623" y="22844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109"/>
          <p:cNvSpPr>
            <a:spLocks noChangeArrowheads="1"/>
          </p:cNvSpPr>
          <p:nvPr/>
        </p:nvSpPr>
        <p:spPr bwMode="auto">
          <a:xfrm>
            <a:off x="7140873"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110"/>
          <p:cNvSpPr>
            <a:spLocks noChangeArrowheads="1"/>
          </p:cNvSpPr>
          <p:nvPr/>
        </p:nvSpPr>
        <p:spPr bwMode="auto">
          <a:xfrm>
            <a:off x="7232948" y="22844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111"/>
          <p:cNvSpPr>
            <a:spLocks noChangeArrowheads="1"/>
          </p:cNvSpPr>
          <p:nvPr/>
        </p:nvSpPr>
        <p:spPr bwMode="auto">
          <a:xfrm>
            <a:off x="7325023" y="22844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5" name="Oval 112"/>
          <p:cNvSpPr>
            <a:spLocks noChangeArrowheads="1"/>
          </p:cNvSpPr>
          <p:nvPr/>
        </p:nvSpPr>
        <p:spPr bwMode="auto">
          <a:xfrm>
            <a:off x="6485235"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113"/>
          <p:cNvSpPr>
            <a:spLocks noChangeArrowheads="1"/>
          </p:cNvSpPr>
          <p:nvPr/>
        </p:nvSpPr>
        <p:spPr bwMode="auto">
          <a:xfrm>
            <a:off x="658048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114"/>
          <p:cNvSpPr>
            <a:spLocks noChangeArrowheads="1"/>
          </p:cNvSpPr>
          <p:nvPr/>
        </p:nvSpPr>
        <p:spPr bwMode="auto">
          <a:xfrm>
            <a:off x="66725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15"/>
          <p:cNvSpPr>
            <a:spLocks noChangeArrowheads="1"/>
          </p:cNvSpPr>
          <p:nvPr/>
        </p:nvSpPr>
        <p:spPr bwMode="auto">
          <a:xfrm>
            <a:off x="6766223" y="2376543"/>
            <a:ext cx="8413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16"/>
          <p:cNvSpPr>
            <a:spLocks noChangeArrowheads="1"/>
          </p:cNvSpPr>
          <p:nvPr/>
        </p:nvSpPr>
        <p:spPr bwMode="auto">
          <a:xfrm>
            <a:off x="685988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17"/>
          <p:cNvSpPr>
            <a:spLocks noChangeArrowheads="1"/>
          </p:cNvSpPr>
          <p:nvPr/>
        </p:nvSpPr>
        <p:spPr bwMode="auto">
          <a:xfrm>
            <a:off x="6953548"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18"/>
          <p:cNvSpPr>
            <a:spLocks noChangeArrowheads="1"/>
          </p:cNvSpPr>
          <p:nvPr/>
        </p:nvSpPr>
        <p:spPr bwMode="auto">
          <a:xfrm>
            <a:off x="7045623" y="2376543"/>
            <a:ext cx="84138"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19"/>
          <p:cNvSpPr>
            <a:spLocks noChangeArrowheads="1"/>
          </p:cNvSpPr>
          <p:nvPr/>
        </p:nvSpPr>
        <p:spPr bwMode="auto">
          <a:xfrm>
            <a:off x="7140873"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20"/>
          <p:cNvSpPr>
            <a:spLocks noChangeArrowheads="1"/>
          </p:cNvSpPr>
          <p:nvPr/>
        </p:nvSpPr>
        <p:spPr bwMode="auto">
          <a:xfrm>
            <a:off x="7232948"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21"/>
          <p:cNvSpPr>
            <a:spLocks noChangeArrowheads="1"/>
          </p:cNvSpPr>
          <p:nvPr/>
        </p:nvSpPr>
        <p:spPr bwMode="auto">
          <a:xfrm>
            <a:off x="7325023"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2"/>
          <p:cNvSpPr>
            <a:spLocks noChangeArrowheads="1"/>
          </p:cNvSpPr>
          <p:nvPr/>
        </p:nvSpPr>
        <p:spPr bwMode="auto">
          <a:xfrm>
            <a:off x="79806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3"/>
          <p:cNvSpPr>
            <a:spLocks noChangeArrowheads="1"/>
          </p:cNvSpPr>
          <p:nvPr/>
        </p:nvSpPr>
        <p:spPr bwMode="auto">
          <a:xfrm>
            <a:off x="807273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4"/>
          <p:cNvSpPr>
            <a:spLocks noChangeArrowheads="1"/>
          </p:cNvSpPr>
          <p:nvPr/>
        </p:nvSpPr>
        <p:spPr bwMode="auto">
          <a:xfrm>
            <a:off x="8164810" y="2376543"/>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5"/>
          <p:cNvSpPr>
            <a:spLocks noChangeArrowheads="1"/>
          </p:cNvSpPr>
          <p:nvPr/>
        </p:nvSpPr>
        <p:spPr bwMode="auto">
          <a:xfrm>
            <a:off x="8260060"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26"/>
          <p:cNvSpPr>
            <a:spLocks noChangeArrowheads="1"/>
          </p:cNvSpPr>
          <p:nvPr/>
        </p:nvSpPr>
        <p:spPr bwMode="auto">
          <a:xfrm>
            <a:off x="8352135" y="2376543"/>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127"/>
          <p:cNvSpPr>
            <a:spLocks noChangeArrowheads="1"/>
          </p:cNvSpPr>
          <p:nvPr/>
        </p:nvSpPr>
        <p:spPr bwMode="auto">
          <a:xfrm>
            <a:off x="63931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128"/>
          <p:cNvSpPr>
            <a:spLocks noChangeArrowheads="1"/>
          </p:cNvSpPr>
          <p:nvPr/>
        </p:nvSpPr>
        <p:spPr bwMode="auto">
          <a:xfrm>
            <a:off x="6485235"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129"/>
          <p:cNvSpPr>
            <a:spLocks noChangeArrowheads="1"/>
          </p:cNvSpPr>
          <p:nvPr/>
        </p:nvSpPr>
        <p:spPr bwMode="auto">
          <a:xfrm>
            <a:off x="658048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130"/>
          <p:cNvSpPr>
            <a:spLocks noChangeArrowheads="1"/>
          </p:cNvSpPr>
          <p:nvPr/>
        </p:nvSpPr>
        <p:spPr bwMode="auto">
          <a:xfrm>
            <a:off x="66725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131"/>
          <p:cNvSpPr>
            <a:spLocks noChangeArrowheads="1"/>
          </p:cNvSpPr>
          <p:nvPr/>
        </p:nvSpPr>
        <p:spPr bwMode="auto">
          <a:xfrm>
            <a:off x="6766223"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132"/>
          <p:cNvSpPr>
            <a:spLocks noChangeArrowheads="1"/>
          </p:cNvSpPr>
          <p:nvPr/>
        </p:nvSpPr>
        <p:spPr bwMode="auto">
          <a:xfrm>
            <a:off x="685988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133"/>
          <p:cNvSpPr>
            <a:spLocks noChangeArrowheads="1"/>
          </p:cNvSpPr>
          <p:nvPr/>
        </p:nvSpPr>
        <p:spPr bwMode="auto">
          <a:xfrm>
            <a:off x="6953548"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134"/>
          <p:cNvSpPr>
            <a:spLocks noChangeArrowheads="1"/>
          </p:cNvSpPr>
          <p:nvPr/>
        </p:nvSpPr>
        <p:spPr bwMode="auto">
          <a:xfrm>
            <a:off x="7045623"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135"/>
          <p:cNvSpPr>
            <a:spLocks noChangeArrowheads="1"/>
          </p:cNvSpPr>
          <p:nvPr/>
        </p:nvSpPr>
        <p:spPr bwMode="auto">
          <a:xfrm>
            <a:off x="7140873"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136"/>
          <p:cNvSpPr>
            <a:spLocks noChangeArrowheads="1"/>
          </p:cNvSpPr>
          <p:nvPr/>
        </p:nvSpPr>
        <p:spPr bwMode="auto">
          <a:xfrm>
            <a:off x="7232948"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137"/>
          <p:cNvSpPr>
            <a:spLocks noChangeArrowheads="1"/>
          </p:cNvSpPr>
          <p:nvPr/>
        </p:nvSpPr>
        <p:spPr bwMode="auto">
          <a:xfrm>
            <a:off x="7325023"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138"/>
          <p:cNvSpPr>
            <a:spLocks noChangeArrowheads="1"/>
          </p:cNvSpPr>
          <p:nvPr/>
        </p:nvSpPr>
        <p:spPr bwMode="auto">
          <a:xfrm>
            <a:off x="7699673"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139"/>
          <p:cNvSpPr>
            <a:spLocks noChangeArrowheads="1"/>
          </p:cNvSpPr>
          <p:nvPr/>
        </p:nvSpPr>
        <p:spPr bwMode="auto">
          <a:xfrm>
            <a:off x="77933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140"/>
          <p:cNvSpPr>
            <a:spLocks noChangeArrowheads="1"/>
          </p:cNvSpPr>
          <p:nvPr/>
        </p:nvSpPr>
        <p:spPr bwMode="auto">
          <a:xfrm>
            <a:off x="7885410" y="24717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141"/>
          <p:cNvSpPr>
            <a:spLocks noChangeArrowheads="1"/>
          </p:cNvSpPr>
          <p:nvPr/>
        </p:nvSpPr>
        <p:spPr bwMode="auto">
          <a:xfrm>
            <a:off x="79806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142"/>
          <p:cNvSpPr>
            <a:spLocks noChangeArrowheads="1"/>
          </p:cNvSpPr>
          <p:nvPr/>
        </p:nvSpPr>
        <p:spPr bwMode="auto">
          <a:xfrm>
            <a:off x="80727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143"/>
          <p:cNvSpPr>
            <a:spLocks noChangeArrowheads="1"/>
          </p:cNvSpPr>
          <p:nvPr/>
        </p:nvSpPr>
        <p:spPr bwMode="auto">
          <a:xfrm>
            <a:off x="8164810" y="24717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144"/>
          <p:cNvSpPr>
            <a:spLocks noChangeArrowheads="1"/>
          </p:cNvSpPr>
          <p:nvPr/>
        </p:nvSpPr>
        <p:spPr bwMode="auto">
          <a:xfrm>
            <a:off x="8260060"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145"/>
          <p:cNvSpPr>
            <a:spLocks noChangeArrowheads="1"/>
          </p:cNvSpPr>
          <p:nvPr/>
        </p:nvSpPr>
        <p:spPr bwMode="auto">
          <a:xfrm>
            <a:off x="8352135" y="24717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146"/>
          <p:cNvSpPr>
            <a:spLocks noChangeArrowheads="1"/>
          </p:cNvSpPr>
          <p:nvPr/>
        </p:nvSpPr>
        <p:spPr bwMode="auto">
          <a:xfrm>
            <a:off x="6485235"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147"/>
          <p:cNvSpPr>
            <a:spLocks noChangeArrowheads="1"/>
          </p:cNvSpPr>
          <p:nvPr/>
        </p:nvSpPr>
        <p:spPr bwMode="auto">
          <a:xfrm>
            <a:off x="658048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148"/>
          <p:cNvSpPr>
            <a:spLocks noChangeArrowheads="1"/>
          </p:cNvSpPr>
          <p:nvPr/>
        </p:nvSpPr>
        <p:spPr bwMode="auto">
          <a:xfrm>
            <a:off x="66725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149"/>
          <p:cNvSpPr>
            <a:spLocks noChangeArrowheads="1"/>
          </p:cNvSpPr>
          <p:nvPr/>
        </p:nvSpPr>
        <p:spPr bwMode="auto">
          <a:xfrm>
            <a:off x="6766223"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150"/>
          <p:cNvSpPr>
            <a:spLocks noChangeArrowheads="1"/>
          </p:cNvSpPr>
          <p:nvPr/>
        </p:nvSpPr>
        <p:spPr bwMode="auto">
          <a:xfrm>
            <a:off x="685988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151"/>
          <p:cNvSpPr>
            <a:spLocks noChangeArrowheads="1"/>
          </p:cNvSpPr>
          <p:nvPr/>
        </p:nvSpPr>
        <p:spPr bwMode="auto">
          <a:xfrm>
            <a:off x="6953548"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152"/>
          <p:cNvSpPr>
            <a:spLocks noChangeArrowheads="1"/>
          </p:cNvSpPr>
          <p:nvPr/>
        </p:nvSpPr>
        <p:spPr bwMode="auto">
          <a:xfrm>
            <a:off x="7045623"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153"/>
          <p:cNvSpPr>
            <a:spLocks noChangeArrowheads="1"/>
          </p:cNvSpPr>
          <p:nvPr/>
        </p:nvSpPr>
        <p:spPr bwMode="auto">
          <a:xfrm>
            <a:off x="7140873"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54"/>
          <p:cNvSpPr>
            <a:spLocks noChangeArrowheads="1"/>
          </p:cNvSpPr>
          <p:nvPr/>
        </p:nvSpPr>
        <p:spPr bwMode="auto">
          <a:xfrm>
            <a:off x="7232948"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55"/>
          <p:cNvSpPr>
            <a:spLocks noChangeArrowheads="1"/>
          </p:cNvSpPr>
          <p:nvPr/>
        </p:nvSpPr>
        <p:spPr bwMode="auto">
          <a:xfrm>
            <a:off x="7325023"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56"/>
          <p:cNvSpPr>
            <a:spLocks noChangeArrowheads="1"/>
          </p:cNvSpPr>
          <p:nvPr/>
        </p:nvSpPr>
        <p:spPr bwMode="auto">
          <a:xfrm>
            <a:off x="7606010"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57"/>
          <p:cNvSpPr>
            <a:spLocks noChangeArrowheads="1"/>
          </p:cNvSpPr>
          <p:nvPr/>
        </p:nvSpPr>
        <p:spPr bwMode="auto">
          <a:xfrm>
            <a:off x="7699673"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58"/>
          <p:cNvSpPr>
            <a:spLocks noChangeArrowheads="1"/>
          </p:cNvSpPr>
          <p:nvPr/>
        </p:nvSpPr>
        <p:spPr bwMode="auto">
          <a:xfrm>
            <a:off x="77933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59"/>
          <p:cNvSpPr>
            <a:spLocks noChangeArrowheads="1"/>
          </p:cNvSpPr>
          <p:nvPr/>
        </p:nvSpPr>
        <p:spPr bwMode="auto">
          <a:xfrm>
            <a:off x="7885410"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60"/>
          <p:cNvSpPr>
            <a:spLocks noChangeArrowheads="1"/>
          </p:cNvSpPr>
          <p:nvPr/>
        </p:nvSpPr>
        <p:spPr bwMode="auto">
          <a:xfrm>
            <a:off x="79806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61"/>
          <p:cNvSpPr>
            <a:spLocks noChangeArrowheads="1"/>
          </p:cNvSpPr>
          <p:nvPr/>
        </p:nvSpPr>
        <p:spPr bwMode="auto">
          <a:xfrm>
            <a:off x="80727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62"/>
          <p:cNvSpPr>
            <a:spLocks noChangeArrowheads="1"/>
          </p:cNvSpPr>
          <p:nvPr/>
        </p:nvSpPr>
        <p:spPr bwMode="auto">
          <a:xfrm>
            <a:off x="8164810" y="2563868"/>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63"/>
          <p:cNvSpPr>
            <a:spLocks noChangeArrowheads="1"/>
          </p:cNvSpPr>
          <p:nvPr/>
        </p:nvSpPr>
        <p:spPr bwMode="auto">
          <a:xfrm>
            <a:off x="8260060"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64"/>
          <p:cNvSpPr>
            <a:spLocks noChangeArrowheads="1"/>
          </p:cNvSpPr>
          <p:nvPr/>
        </p:nvSpPr>
        <p:spPr bwMode="auto">
          <a:xfrm>
            <a:off x="8352135" y="2563868"/>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65"/>
          <p:cNvSpPr>
            <a:spLocks noChangeArrowheads="1"/>
          </p:cNvSpPr>
          <p:nvPr/>
        </p:nvSpPr>
        <p:spPr bwMode="auto">
          <a:xfrm>
            <a:off x="8445798" y="2563868"/>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66"/>
          <p:cNvSpPr>
            <a:spLocks noChangeArrowheads="1"/>
          </p:cNvSpPr>
          <p:nvPr/>
        </p:nvSpPr>
        <p:spPr bwMode="auto">
          <a:xfrm>
            <a:off x="6485235" y="2657531"/>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67"/>
          <p:cNvSpPr>
            <a:spLocks noChangeArrowheads="1"/>
          </p:cNvSpPr>
          <p:nvPr/>
        </p:nvSpPr>
        <p:spPr bwMode="auto">
          <a:xfrm>
            <a:off x="658048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68"/>
          <p:cNvSpPr>
            <a:spLocks noChangeArrowheads="1"/>
          </p:cNvSpPr>
          <p:nvPr/>
        </p:nvSpPr>
        <p:spPr bwMode="auto">
          <a:xfrm>
            <a:off x="66725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69"/>
          <p:cNvSpPr>
            <a:spLocks noChangeArrowheads="1"/>
          </p:cNvSpPr>
          <p:nvPr/>
        </p:nvSpPr>
        <p:spPr bwMode="auto">
          <a:xfrm>
            <a:off x="6766223"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70"/>
          <p:cNvSpPr>
            <a:spLocks noChangeArrowheads="1"/>
          </p:cNvSpPr>
          <p:nvPr/>
        </p:nvSpPr>
        <p:spPr bwMode="auto">
          <a:xfrm>
            <a:off x="685988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171"/>
          <p:cNvSpPr>
            <a:spLocks noChangeArrowheads="1"/>
          </p:cNvSpPr>
          <p:nvPr/>
        </p:nvSpPr>
        <p:spPr bwMode="auto">
          <a:xfrm>
            <a:off x="69535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172"/>
          <p:cNvSpPr>
            <a:spLocks noChangeArrowheads="1"/>
          </p:cNvSpPr>
          <p:nvPr/>
        </p:nvSpPr>
        <p:spPr bwMode="auto">
          <a:xfrm>
            <a:off x="7045623"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173"/>
          <p:cNvSpPr>
            <a:spLocks noChangeArrowheads="1"/>
          </p:cNvSpPr>
          <p:nvPr/>
        </p:nvSpPr>
        <p:spPr bwMode="auto">
          <a:xfrm>
            <a:off x="7140873"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174"/>
          <p:cNvSpPr>
            <a:spLocks noChangeArrowheads="1"/>
          </p:cNvSpPr>
          <p:nvPr/>
        </p:nvSpPr>
        <p:spPr bwMode="auto">
          <a:xfrm>
            <a:off x="72329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175"/>
          <p:cNvSpPr>
            <a:spLocks noChangeArrowheads="1"/>
          </p:cNvSpPr>
          <p:nvPr/>
        </p:nvSpPr>
        <p:spPr bwMode="auto">
          <a:xfrm>
            <a:off x="7512348"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176"/>
          <p:cNvSpPr>
            <a:spLocks noChangeArrowheads="1"/>
          </p:cNvSpPr>
          <p:nvPr/>
        </p:nvSpPr>
        <p:spPr bwMode="auto">
          <a:xfrm>
            <a:off x="7606010"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177"/>
          <p:cNvSpPr>
            <a:spLocks noChangeArrowheads="1"/>
          </p:cNvSpPr>
          <p:nvPr/>
        </p:nvSpPr>
        <p:spPr bwMode="auto">
          <a:xfrm>
            <a:off x="7699673"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178"/>
          <p:cNvSpPr>
            <a:spLocks noChangeArrowheads="1"/>
          </p:cNvSpPr>
          <p:nvPr/>
        </p:nvSpPr>
        <p:spPr bwMode="auto">
          <a:xfrm>
            <a:off x="77933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179"/>
          <p:cNvSpPr>
            <a:spLocks noChangeArrowheads="1"/>
          </p:cNvSpPr>
          <p:nvPr/>
        </p:nvSpPr>
        <p:spPr bwMode="auto">
          <a:xfrm>
            <a:off x="7885410"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180"/>
          <p:cNvSpPr>
            <a:spLocks noChangeArrowheads="1"/>
          </p:cNvSpPr>
          <p:nvPr/>
        </p:nvSpPr>
        <p:spPr bwMode="auto">
          <a:xfrm>
            <a:off x="79806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181"/>
          <p:cNvSpPr>
            <a:spLocks noChangeArrowheads="1"/>
          </p:cNvSpPr>
          <p:nvPr/>
        </p:nvSpPr>
        <p:spPr bwMode="auto">
          <a:xfrm>
            <a:off x="80727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182"/>
          <p:cNvSpPr>
            <a:spLocks noChangeArrowheads="1"/>
          </p:cNvSpPr>
          <p:nvPr/>
        </p:nvSpPr>
        <p:spPr bwMode="auto">
          <a:xfrm>
            <a:off x="8164810" y="2657531"/>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183"/>
          <p:cNvSpPr>
            <a:spLocks noChangeArrowheads="1"/>
          </p:cNvSpPr>
          <p:nvPr/>
        </p:nvSpPr>
        <p:spPr bwMode="auto">
          <a:xfrm>
            <a:off x="82600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184"/>
          <p:cNvSpPr>
            <a:spLocks noChangeArrowheads="1"/>
          </p:cNvSpPr>
          <p:nvPr/>
        </p:nvSpPr>
        <p:spPr bwMode="auto">
          <a:xfrm>
            <a:off x="8352135"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185"/>
          <p:cNvSpPr>
            <a:spLocks noChangeArrowheads="1"/>
          </p:cNvSpPr>
          <p:nvPr/>
        </p:nvSpPr>
        <p:spPr bwMode="auto">
          <a:xfrm>
            <a:off x="8445798" y="2657531"/>
            <a:ext cx="84138"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186"/>
          <p:cNvSpPr>
            <a:spLocks noChangeArrowheads="1"/>
          </p:cNvSpPr>
          <p:nvPr/>
        </p:nvSpPr>
        <p:spPr bwMode="auto">
          <a:xfrm>
            <a:off x="8539460" y="2657531"/>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187"/>
          <p:cNvSpPr>
            <a:spLocks noChangeArrowheads="1"/>
          </p:cNvSpPr>
          <p:nvPr/>
        </p:nvSpPr>
        <p:spPr bwMode="auto">
          <a:xfrm>
            <a:off x="658048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188"/>
          <p:cNvSpPr>
            <a:spLocks noChangeArrowheads="1"/>
          </p:cNvSpPr>
          <p:nvPr/>
        </p:nvSpPr>
        <p:spPr bwMode="auto">
          <a:xfrm>
            <a:off x="66725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189"/>
          <p:cNvSpPr>
            <a:spLocks noChangeArrowheads="1"/>
          </p:cNvSpPr>
          <p:nvPr/>
        </p:nvSpPr>
        <p:spPr bwMode="auto">
          <a:xfrm>
            <a:off x="6766223"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190"/>
          <p:cNvSpPr>
            <a:spLocks noChangeArrowheads="1"/>
          </p:cNvSpPr>
          <p:nvPr/>
        </p:nvSpPr>
        <p:spPr bwMode="auto">
          <a:xfrm>
            <a:off x="685988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191"/>
          <p:cNvSpPr>
            <a:spLocks noChangeArrowheads="1"/>
          </p:cNvSpPr>
          <p:nvPr/>
        </p:nvSpPr>
        <p:spPr bwMode="auto">
          <a:xfrm>
            <a:off x="69535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192"/>
          <p:cNvSpPr>
            <a:spLocks noChangeArrowheads="1"/>
          </p:cNvSpPr>
          <p:nvPr/>
        </p:nvSpPr>
        <p:spPr bwMode="auto">
          <a:xfrm>
            <a:off x="7045623"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93"/>
          <p:cNvSpPr>
            <a:spLocks noChangeArrowheads="1"/>
          </p:cNvSpPr>
          <p:nvPr/>
        </p:nvSpPr>
        <p:spPr bwMode="auto">
          <a:xfrm>
            <a:off x="71408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94"/>
          <p:cNvSpPr>
            <a:spLocks noChangeArrowheads="1"/>
          </p:cNvSpPr>
          <p:nvPr/>
        </p:nvSpPr>
        <p:spPr bwMode="auto">
          <a:xfrm>
            <a:off x="72329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95"/>
          <p:cNvSpPr>
            <a:spLocks noChangeArrowheads="1"/>
          </p:cNvSpPr>
          <p:nvPr/>
        </p:nvSpPr>
        <p:spPr bwMode="auto">
          <a:xfrm>
            <a:off x="7325023" y="27511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96"/>
          <p:cNvSpPr>
            <a:spLocks noChangeArrowheads="1"/>
          </p:cNvSpPr>
          <p:nvPr/>
        </p:nvSpPr>
        <p:spPr bwMode="auto">
          <a:xfrm>
            <a:off x="74202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97"/>
          <p:cNvSpPr>
            <a:spLocks noChangeArrowheads="1"/>
          </p:cNvSpPr>
          <p:nvPr/>
        </p:nvSpPr>
        <p:spPr bwMode="auto">
          <a:xfrm>
            <a:off x="7512348"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198"/>
          <p:cNvSpPr>
            <a:spLocks noChangeArrowheads="1"/>
          </p:cNvSpPr>
          <p:nvPr/>
        </p:nvSpPr>
        <p:spPr bwMode="auto">
          <a:xfrm>
            <a:off x="7606010"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199"/>
          <p:cNvSpPr>
            <a:spLocks noChangeArrowheads="1"/>
          </p:cNvSpPr>
          <p:nvPr/>
        </p:nvSpPr>
        <p:spPr bwMode="auto">
          <a:xfrm>
            <a:off x="7699673"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200"/>
          <p:cNvSpPr>
            <a:spLocks noChangeArrowheads="1"/>
          </p:cNvSpPr>
          <p:nvPr/>
        </p:nvSpPr>
        <p:spPr bwMode="auto">
          <a:xfrm>
            <a:off x="77933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201"/>
          <p:cNvSpPr>
            <a:spLocks noChangeArrowheads="1"/>
          </p:cNvSpPr>
          <p:nvPr/>
        </p:nvSpPr>
        <p:spPr bwMode="auto">
          <a:xfrm>
            <a:off x="7885410" y="2751193"/>
            <a:ext cx="84138"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202"/>
          <p:cNvSpPr>
            <a:spLocks noChangeArrowheads="1"/>
          </p:cNvSpPr>
          <p:nvPr/>
        </p:nvSpPr>
        <p:spPr bwMode="auto">
          <a:xfrm>
            <a:off x="79806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203"/>
          <p:cNvSpPr>
            <a:spLocks noChangeArrowheads="1"/>
          </p:cNvSpPr>
          <p:nvPr/>
        </p:nvSpPr>
        <p:spPr bwMode="auto">
          <a:xfrm>
            <a:off x="80727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204"/>
          <p:cNvSpPr>
            <a:spLocks noChangeArrowheads="1"/>
          </p:cNvSpPr>
          <p:nvPr/>
        </p:nvSpPr>
        <p:spPr bwMode="auto">
          <a:xfrm>
            <a:off x="8164810" y="27511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205"/>
          <p:cNvSpPr>
            <a:spLocks noChangeArrowheads="1"/>
          </p:cNvSpPr>
          <p:nvPr/>
        </p:nvSpPr>
        <p:spPr bwMode="auto">
          <a:xfrm>
            <a:off x="82600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207"/>
          <p:cNvSpPr>
            <a:spLocks noChangeArrowheads="1"/>
          </p:cNvSpPr>
          <p:nvPr/>
        </p:nvSpPr>
        <p:spPr bwMode="auto">
          <a:xfrm>
            <a:off x="8352135"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208"/>
          <p:cNvSpPr>
            <a:spLocks noChangeArrowheads="1"/>
          </p:cNvSpPr>
          <p:nvPr/>
        </p:nvSpPr>
        <p:spPr bwMode="auto">
          <a:xfrm>
            <a:off x="8445797" y="27511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209"/>
          <p:cNvSpPr>
            <a:spLocks noChangeArrowheads="1"/>
          </p:cNvSpPr>
          <p:nvPr/>
        </p:nvSpPr>
        <p:spPr bwMode="auto">
          <a:xfrm>
            <a:off x="8539460" y="27511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210"/>
          <p:cNvSpPr>
            <a:spLocks noChangeArrowheads="1"/>
          </p:cNvSpPr>
          <p:nvPr/>
        </p:nvSpPr>
        <p:spPr bwMode="auto">
          <a:xfrm>
            <a:off x="658048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211"/>
          <p:cNvSpPr>
            <a:spLocks noChangeArrowheads="1"/>
          </p:cNvSpPr>
          <p:nvPr/>
        </p:nvSpPr>
        <p:spPr bwMode="auto">
          <a:xfrm>
            <a:off x="66725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212"/>
          <p:cNvSpPr>
            <a:spLocks noChangeArrowheads="1"/>
          </p:cNvSpPr>
          <p:nvPr/>
        </p:nvSpPr>
        <p:spPr bwMode="auto">
          <a:xfrm>
            <a:off x="6766222"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213"/>
          <p:cNvSpPr>
            <a:spLocks noChangeArrowheads="1"/>
          </p:cNvSpPr>
          <p:nvPr/>
        </p:nvSpPr>
        <p:spPr bwMode="auto">
          <a:xfrm>
            <a:off x="685988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214"/>
          <p:cNvSpPr>
            <a:spLocks noChangeArrowheads="1"/>
          </p:cNvSpPr>
          <p:nvPr/>
        </p:nvSpPr>
        <p:spPr bwMode="auto">
          <a:xfrm>
            <a:off x="69535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215"/>
          <p:cNvSpPr>
            <a:spLocks noChangeArrowheads="1"/>
          </p:cNvSpPr>
          <p:nvPr/>
        </p:nvSpPr>
        <p:spPr bwMode="auto">
          <a:xfrm>
            <a:off x="7045622"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216"/>
          <p:cNvSpPr>
            <a:spLocks noChangeArrowheads="1"/>
          </p:cNvSpPr>
          <p:nvPr/>
        </p:nvSpPr>
        <p:spPr bwMode="auto">
          <a:xfrm>
            <a:off x="71408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217"/>
          <p:cNvSpPr>
            <a:spLocks noChangeArrowheads="1"/>
          </p:cNvSpPr>
          <p:nvPr/>
        </p:nvSpPr>
        <p:spPr bwMode="auto">
          <a:xfrm>
            <a:off x="72329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218"/>
          <p:cNvSpPr>
            <a:spLocks noChangeArrowheads="1"/>
          </p:cNvSpPr>
          <p:nvPr/>
        </p:nvSpPr>
        <p:spPr bwMode="auto">
          <a:xfrm>
            <a:off x="7325022" y="2844856"/>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219"/>
          <p:cNvSpPr>
            <a:spLocks noChangeArrowheads="1"/>
          </p:cNvSpPr>
          <p:nvPr/>
        </p:nvSpPr>
        <p:spPr bwMode="auto">
          <a:xfrm>
            <a:off x="74202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220"/>
          <p:cNvSpPr>
            <a:spLocks noChangeArrowheads="1"/>
          </p:cNvSpPr>
          <p:nvPr/>
        </p:nvSpPr>
        <p:spPr bwMode="auto">
          <a:xfrm>
            <a:off x="7512347"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221"/>
          <p:cNvSpPr>
            <a:spLocks noChangeArrowheads="1"/>
          </p:cNvSpPr>
          <p:nvPr/>
        </p:nvSpPr>
        <p:spPr bwMode="auto">
          <a:xfrm>
            <a:off x="7606010"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222"/>
          <p:cNvSpPr>
            <a:spLocks noChangeArrowheads="1"/>
          </p:cNvSpPr>
          <p:nvPr/>
        </p:nvSpPr>
        <p:spPr bwMode="auto">
          <a:xfrm>
            <a:off x="769967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223"/>
          <p:cNvSpPr>
            <a:spLocks noChangeArrowheads="1"/>
          </p:cNvSpPr>
          <p:nvPr/>
        </p:nvSpPr>
        <p:spPr bwMode="auto">
          <a:xfrm>
            <a:off x="77933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224"/>
          <p:cNvSpPr>
            <a:spLocks noChangeArrowheads="1"/>
          </p:cNvSpPr>
          <p:nvPr/>
        </p:nvSpPr>
        <p:spPr bwMode="auto">
          <a:xfrm>
            <a:off x="7885410"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225"/>
          <p:cNvSpPr>
            <a:spLocks noChangeArrowheads="1"/>
          </p:cNvSpPr>
          <p:nvPr/>
        </p:nvSpPr>
        <p:spPr bwMode="auto">
          <a:xfrm>
            <a:off x="79806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226"/>
          <p:cNvSpPr>
            <a:spLocks noChangeArrowheads="1"/>
          </p:cNvSpPr>
          <p:nvPr/>
        </p:nvSpPr>
        <p:spPr bwMode="auto">
          <a:xfrm>
            <a:off x="80727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227"/>
          <p:cNvSpPr>
            <a:spLocks noChangeArrowheads="1"/>
          </p:cNvSpPr>
          <p:nvPr/>
        </p:nvSpPr>
        <p:spPr bwMode="auto">
          <a:xfrm>
            <a:off x="8164810" y="2844856"/>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228"/>
          <p:cNvSpPr>
            <a:spLocks noChangeArrowheads="1"/>
          </p:cNvSpPr>
          <p:nvPr/>
        </p:nvSpPr>
        <p:spPr bwMode="auto">
          <a:xfrm>
            <a:off x="82600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229"/>
          <p:cNvSpPr>
            <a:spLocks noChangeArrowheads="1"/>
          </p:cNvSpPr>
          <p:nvPr/>
        </p:nvSpPr>
        <p:spPr bwMode="auto">
          <a:xfrm>
            <a:off x="8352135"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230"/>
          <p:cNvSpPr>
            <a:spLocks noChangeArrowheads="1"/>
          </p:cNvSpPr>
          <p:nvPr/>
        </p:nvSpPr>
        <p:spPr bwMode="auto">
          <a:xfrm>
            <a:off x="8445797" y="2844856"/>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231"/>
          <p:cNvSpPr>
            <a:spLocks noChangeArrowheads="1"/>
          </p:cNvSpPr>
          <p:nvPr/>
        </p:nvSpPr>
        <p:spPr bwMode="auto">
          <a:xfrm>
            <a:off x="8539460"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232"/>
          <p:cNvSpPr>
            <a:spLocks noChangeArrowheads="1"/>
          </p:cNvSpPr>
          <p:nvPr/>
        </p:nvSpPr>
        <p:spPr bwMode="auto">
          <a:xfrm>
            <a:off x="8633122" y="2844856"/>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233"/>
          <p:cNvSpPr>
            <a:spLocks noChangeArrowheads="1"/>
          </p:cNvSpPr>
          <p:nvPr/>
        </p:nvSpPr>
        <p:spPr bwMode="auto">
          <a:xfrm>
            <a:off x="658048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234"/>
          <p:cNvSpPr>
            <a:spLocks noChangeArrowheads="1"/>
          </p:cNvSpPr>
          <p:nvPr/>
        </p:nvSpPr>
        <p:spPr bwMode="auto">
          <a:xfrm>
            <a:off x="66725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235"/>
          <p:cNvSpPr>
            <a:spLocks noChangeArrowheads="1"/>
          </p:cNvSpPr>
          <p:nvPr/>
        </p:nvSpPr>
        <p:spPr bwMode="auto">
          <a:xfrm>
            <a:off x="6766222"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236"/>
          <p:cNvSpPr>
            <a:spLocks noChangeArrowheads="1"/>
          </p:cNvSpPr>
          <p:nvPr/>
        </p:nvSpPr>
        <p:spPr bwMode="auto">
          <a:xfrm>
            <a:off x="685988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237"/>
          <p:cNvSpPr>
            <a:spLocks noChangeArrowheads="1"/>
          </p:cNvSpPr>
          <p:nvPr/>
        </p:nvSpPr>
        <p:spPr bwMode="auto">
          <a:xfrm>
            <a:off x="69535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238"/>
          <p:cNvSpPr>
            <a:spLocks noChangeArrowheads="1"/>
          </p:cNvSpPr>
          <p:nvPr/>
        </p:nvSpPr>
        <p:spPr bwMode="auto">
          <a:xfrm>
            <a:off x="7045622"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239"/>
          <p:cNvSpPr>
            <a:spLocks noChangeArrowheads="1"/>
          </p:cNvSpPr>
          <p:nvPr/>
        </p:nvSpPr>
        <p:spPr bwMode="auto">
          <a:xfrm>
            <a:off x="71408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240"/>
          <p:cNvSpPr>
            <a:spLocks noChangeArrowheads="1"/>
          </p:cNvSpPr>
          <p:nvPr/>
        </p:nvSpPr>
        <p:spPr bwMode="auto">
          <a:xfrm>
            <a:off x="72329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241"/>
          <p:cNvSpPr>
            <a:spLocks noChangeArrowheads="1"/>
          </p:cNvSpPr>
          <p:nvPr/>
        </p:nvSpPr>
        <p:spPr bwMode="auto">
          <a:xfrm>
            <a:off x="7325022" y="29401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242"/>
          <p:cNvSpPr>
            <a:spLocks noChangeArrowheads="1"/>
          </p:cNvSpPr>
          <p:nvPr/>
        </p:nvSpPr>
        <p:spPr bwMode="auto">
          <a:xfrm>
            <a:off x="74202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243"/>
          <p:cNvSpPr>
            <a:spLocks noChangeArrowheads="1"/>
          </p:cNvSpPr>
          <p:nvPr/>
        </p:nvSpPr>
        <p:spPr bwMode="auto">
          <a:xfrm>
            <a:off x="7512347"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244"/>
          <p:cNvSpPr>
            <a:spLocks noChangeArrowheads="1"/>
          </p:cNvSpPr>
          <p:nvPr/>
        </p:nvSpPr>
        <p:spPr bwMode="auto">
          <a:xfrm>
            <a:off x="7606010"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245"/>
          <p:cNvSpPr>
            <a:spLocks noChangeArrowheads="1"/>
          </p:cNvSpPr>
          <p:nvPr/>
        </p:nvSpPr>
        <p:spPr bwMode="auto">
          <a:xfrm>
            <a:off x="769967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246"/>
          <p:cNvSpPr>
            <a:spLocks noChangeArrowheads="1"/>
          </p:cNvSpPr>
          <p:nvPr/>
        </p:nvSpPr>
        <p:spPr bwMode="auto">
          <a:xfrm>
            <a:off x="77933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247"/>
          <p:cNvSpPr>
            <a:spLocks noChangeArrowheads="1"/>
          </p:cNvSpPr>
          <p:nvPr/>
        </p:nvSpPr>
        <p:spPr bwMode="auto">
          <a:xfrm>
            <a:off x="7885410"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248"/>
          <p:cNvSpPr>
            <a:spLocks noChangeArrowheads="1"/>
          </p:cNvSpPr>
          <p:nvPr/>
        </p:nvSpPr>
        <p:spPr bwMode="auto">
          <a:xfrm>
            <a:off x="79806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249"/>
          <p:cNvSpPr>
            <a:spLocks noChangeArrowheads="1"/>
          </p:cNvSpPr>
          <p:nvPr/>
        </p:nvSpPr>
        <p:spPr bwMode="auto">
          <a:xfrm>
            <a:off x="80727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250"/>
          <p:cNvSpPr>
            <a:spLocks noChangeArrowheads="1"/>
          </p:cNvSpPr>
          <p:nvPr/>
        </p:nvSpPr>
        <p:spPr bwMode="auto">
          <a:xfrm>
            <a:off x="8164810" y="29401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251"/>
          <p:cNvSpPr>
            <a:spLocks noChangeArrowheads="1"/>
          </p:cNvSpPr>
          <p:nvPr/>
        </p:nvSpPr>
        <p:spPr bwMode="auto">
          <a:xfrm>
            <a:off x="82600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252"/>
          <p:cNvSpPr>
            <a:spLocks noChangeArrowheads="1"/>
          </p:cNvSpPr>
          <p:nvPr/>
        </p:nvSpPr>
        <p:spPr bwMode="auto">
          <a:xfrm>
            <a:off x="8352135"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253"/>
          <p:cNvSpPr>
            <a:spLocks noChangeArrowheads="1"/>
          </p:cNvSpPr>
          <p:nvPr/>
        </p:nvSpPr>
        <p:spPr bwMode="auto">
          <a:xfrm>
            <a:off x="8445797"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254"/>
          <p:cNvSpPr>
            <a:spLocks noChangeArrowheads="1"/>
          </p:cNvSpPr>
          <p:nvPr/>
        </p:nvSpPr>
        <p:spPr bwMode="auto">
          <a:xfrm>
            <a:off x="8539460"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255"/>
          <p:cNvSpPr>
            <a:spLocks noChangeArrowheads="1"/>
          </p:cNvSpPr>
          <p:nvPr/>
        </p:nvSpPr>
        <p:spPr bwMode="auto">
          <a:xfrm>
            <a:off x="8633122" y="29401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256"/>
          <p:cNvSpPr>
            <a:spLocks noChangeArrowheads="1"/>
          </p:cNvSpPr>
          <p:nvPr/>
        </p:nvSpPr>
        <p:spPr bwMode="auto">
          <a:xfrm>
            <a:off x="8725197" y="29401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257"/>
          <p:cNvSpPr>
            <a:spLocks noChangeArrowheads="1"/>
          </p:cNvSpPr>
          <p:nvPr/>
        </p:nvSpPr>
        <p:spPr bwMode="auto">
          <a:xfrm>
            <a:off x="6766222"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258"/>
          <p:cNvSpPr>
            <a:spLocks noChangeArrowheads="1"/>
          </p:cNvSpPr>
          <p:nvPr/>
        </p:nvSpPr>
        <p:spPr bwMode="auto">
          <a:xfrm>
            <a:off x="685988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259"/>
          <p:cNvSpPr>
            <a:spLocks noChangeArrowheads="1"/>
          </p:cNvSpPr>
          <p:nvPr/>
        </p:nvSpPr>
        <p:spPr bwMode="auto">
          <a:xfrm>
            <a:off x="69535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260"/>
          <p:cNvSpPr>
            <a:spLocks noChangeArrowheads="1"/>
          </p:cNvSpPr>
          <p:nvPr/>
        </p:nvSpPr>
        <p:spPr bwMode="auto">
          <a:xfrm>
            <a:off x="7045622"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261"/>
          <p:cNvSpPr>
            <a:spLocks noChangeArrowheads="1"/>
          </p:cNvSpPr>
          <p:nvPr/>
        </p:nvSpPr>
        <p:spPr bwMode="auto">
          <a:xfrm>
            <a:off x="71408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262"/>
          <p:cNvSpPr>
            <a:spLocks noChangeArrowheads="1"/>
          </p:cNvSpPr>
          <p:nvPr/>
        </p:nvSpPr>
        <p:spPr bwMode="auto">
          <a:xfrm>
            <a:off x="72329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263"/>
          <p:cNvSpPr>
            <a:spLocks noChangeArrowheads="1"/>
          </p:cNvSpPr>
          <p:nvPr/>
        </p:nvSpPr>
        <p:spPr bwMode="auto">
          <a:xfrm>
            <a:off x="7325022" y="30321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264"/>
          <p:cNvSpPr>
            <a:spLocks noChangeArrowheads="1"/>
          </p:cNvSpPr>
          <p:nvPr/>
        </p:nvSpPr>
        <p:spPr bwMode="auto">
          <a:xfrm>
            <a:off x="74202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265"/>
          <p:cNvSpPr>
            <a:spLocks noChangeArrowheads="1"/>
          </p:cNvSpPr>
          <p:nvPr/>
        </p:nvSpPr>
        <p:spPr bwMode="auto">
          <a:xfrm>
            <a:off x="75123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266"/>
          <p:cNvSpPr>
            <a:spLocks noChangeArrowheads="1"/>
          </p:cNvSpPr>
          <p:nvPr/>
        </p:nvSpPr>
        <p:spPr bwMode="auto">
          <a:xfrm>
            <a:off x="7606010"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267"/>
          <p:cNvSpPr>
            <a:spLocks noChangeArrowheads="1"/>
          </p:cNvSpPr>
          <p:nvPr/>
        </p:nvSpPr>
        <p:spPr bwMode="auto">
          <a:xfrm>
            <a:off x="769967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268"/>
          <p:cNvSpPr>
            <a:spLocks noChangeArrowheads="1"/>
          </p:cNvSpPr>
          <p:nvPr/>
        </p:nvSpPr>
        <p:spPr bwMode="auto">
          <a:xfrm>
            <a:off x="77933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269"/>
          <p:cNvSpPr>
            <a:spLocks noChangeArrowheads="1"/>
          </p:cNvSpPr>
          <p:nvPr/>
        </p:nvSpPr>
        <p:spPr bwMode="auto">
          <a:xfrm>
            <a:off x="7885410"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270"/>
          <p:cNvSpPr>
            <a:spLocks noChangeArrowheads="1"/>
          </p:cNvSpPr>
          <p:nvPr/>
        </p:nvSpPr>
        <p:spPr bwMode="auto">
          <a:xfrm>
            <a:off x="79806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271"/>
          <p:cNvSpPr>
            <a:spLocks noChangeArrowheads="1"/>
          </p:cNvSpPr>
          <p:nvPr/>
        </p:nvSpPr>
        <p:spPr bwMode="auto">
          <a:xfrm>
            <a:off x="80727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272"/>
          <p:cNvSpPr>
            <a:spLocks noChangeArrowheads="1"/>
          </p:cNvSpPr>
          <p:nvPr/>
        </p:nvSpPr>
        <p:spPr bwMode="auto">
          <a:xfrm>
            <a:off x="8164810" y="30321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273"/>
          <p:cNvSpPr>
            <a:spLocks noChangeArrowheads="1"/>
          </p:cNvSpPr>
          <p:nvPr/>
        </p:nvSpPr>
        <p:spPr bwMode="auto">
          <a:xfrm>
            <a:off x="82600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274"/>
          <p:cNvSpPr>
            <a:spLocks noChangeArrowheads="1"/>
          </p:cNvSpPr>
          <p:nvPr/>
        </p:nvSpPr>
        <p:spPr bwMode="auto">
          <a:xfrm>
            <a:off x="8352135"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275"/>
          <p:cNvSpPr>
            <a:spLocks noChangeArrowheads="1"/>
          </p:cNvSpPr>
          <p:nvPr/>
        </p:nvSpPr>
        <p:spPr bwMode="auto">
          <a:xfrm>
            <a:off x="8445797"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276"/>
          <p:cNvSpPr>
            <a:spLocks noChangeArrowheads="1"/>
          </p:cNvSpPr>
          <p:nvPr/>
        </p:nvSpPr>
        <p:spPr bwMode="auto">
          <a:xfrm>
            <a:off x="8539460"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277"/>
          <p:cNvSpPr>
            <a:spLocks noChangeArrowheads="1"/>
          </p:cNvSpPr>
          <p:nvPr/>
        </p:nvSpPr>
        <p:spPr bwMode="auto">
          <a:xfrm>
            <a:off x="8633122"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278"/>
          <p:cNvSpPr>
            <a:spLocks noChangeArrowheads="1"/>
          </p:cNvSpPr>
          <p:nvPr/>
        </p:nvSpPr>
        <p:spPr bwMode="auto">
          <a:xfrm>
            <a:off x="8725197" y="30321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279"/>
          <p:cNvSpPr>
            <a:spLocks noChangeArrowheads="1"/>
          </p:cNvSpPr>
          <p:nvPr/>
        </p:nvSpPr>
        <p:spPr bwMode="auto">
          <a:xfrm>
            <a:off x="8820447" y="30321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280"/>
          <p:cNvSpPr>
            <a:spLocks noChangeArrowheads="1"/>
          </p:cNvSpPr>
          <p:nvPr/>
        </p:nvSpPr>
        <p:spPr bwMode="auto">
          <a:xfrm>
            <a:off x="66725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281"/>
          <p:cNvSpPr>
            <a:spLocks noChangeArrowheads="1"/>
          </p:cNvSpPr>
          <p:nvPr/>
        </p:nvSpPr>
        <p:spPr bwMode="auto">
          <a:xfrm>
            <a:off x="6766222"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282"/>
          <p:cNvSpPr>
            <a:spLocks noChangeArrowheads="1"/>
          </p:cNvSpPr>
          <p:nvPr/>
        </p:nvSpPr>
        <p:spPr bwMode="auto">
          <a:xfrm>
            <a:off x="685988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283"/>
          <p:cNvSpPr>
            <a:spLocks noChangeArrowheads="1"/>
          </p:cNvSpPr>
          <p:nvPr/>
        </p:nvSpPr>
        <p:spPr bwMode="auto">
          <a:xfrm>
            <a:off x="69535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284"/>
          <p:cNvSpPr>
            <a:spLocks noChangeArrowheads="1"/>
          </p:cNvSpPr>
          <p:nvPr/>
        </p:nvSpPr>
        <p:spPr bwMode="auto">
          <a:xfrm>
            <a:off x="7045622"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285"/>
          <p:cNvSpPr>
            <a:spLocks noChangeArrowheads="1"/>
          </p:cNvSpPr>
          <p:nvPr/>
        </p:nvSpPr>
        <p:spPr bwMode="auto">
          <a:xfrm>
            <a:off x="71408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286"/>
          <p:cNvSpPr>
            <a:spLocks noChangeArrowheads="1"/>
          </p:cNvSpPr>
          <p:nvPr/>
        </p:nvSpPr>
        <p:spPr bwMode="auto">
          <a:xfrm>
            <a:off x="72329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287"/>
          <p:cNvSpPr>
            <a:spLocks noChangeArrowheads="1"/>
          </p:cNvSpPr>
          <p:nvPr/>
        </p:nvSpPr>
        <p:spPr bwMode="auto">
          <a:xfrm>
            <a:off x="7325022" y="3124256"/>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288"/>
          <p:cNvSpPr>
            <a:spLocks noChangeArrowheads="1"/>
          </p:cNvSpPr>
          <p:nvPr/>
        </p:nvSpPr>
        <p:spPr bwMode="auto">
          <a:xfrm>
            <a:off x="74202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289"/>
          <p:cNvSpPr>
            <a:spLocks noChangeArrowheads="1"/>
          </p:cNvSpPr>
          <p:nvPr/>
        </p:nvSpPr>
        <p:spPr bwMode="auto">
          <a:xfrm>
            <a:off x="75123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290"/>
          <p:cNvSpPr>
            <a:spLocks noChangeArrowheads="1"/>
          </p:cNvSpPr>
          <p:nvPr/>
        </p:nvSpPr>
        <p:spPr bwMode="auto">
          <a:xfrm>
            <a:off x="7606010"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291"/>
          <p:cNvSpPr>
            <a:spLocks noChangeArrowheads="1"/>
          </p:cNvSpPr>
          <p:nvPr/>
        </p:nvSpPr>
        <p:spPr bwMode="auto">
          <a:xfrm>
            <a:off x="769967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292"/>
          <p:cNvSpPr>
            <a:spLocks noChangeArrowheads="1"/>
          </p:cNvSpPr>
          <p:nvPr/>
        </p:nvSpPr>
        <p:spPr bwMode="auto">
          <a:xfrm>
            <a:off x="77933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293"/>
          <p:cNvSpPr>
            <a:spLocks noChangeArrowheads="1"/>
          </p:cNvSpPr>
          <p:nvPr/>
        </p:nvSpPr>
        <p:spPr bwMode="auto">
          <a:xfrm>
            <a:off x="7885410"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294"/>
          <p:cNvSpPr>
            <a:spLocks noChangeArrowheads="1"/>
          </p:cNvSpPr>
          <p:nvPr/>
        </p:nvSpPr>
        <p:spPr bwMode="auto">
          <a:xfrm>
            <a:off x="79806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295"/>
          <p:cNvSpPr>
            <a:spLocks noChangeArrowheads="1"/>
          </p:cNvSpPr>
          <p:nvPr/>
        </p:nvSpPr>
        <p:spPr bwMode="auto">
          <a:xfrm>
            <a:off x="80727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296"/>
          <p:cNvSpPr>
            <a:spLocks noChangeArrowheads="1"/>
          </p:cNvSpPr>
          <p:nvPr/>
        </p:nvSpPr>
        <p:spPr bwMode="auto">
          <a:xfrm>
            <a:off x="8164810" y="3124256"/>
            <a:ext cx="85725"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297"/>
          <p:cNvSpPr>
            <a:spLocks noChangeArrowheads="1"/>
          </p:cNvSpPr>
          <p:nvPr/>
        </p:nvSpPr>
        <p:spPr bwMode="auto">
          <a:xfrm>
            <a:off x="82600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298"/>
          <p:cNvSpPr>
            <a:spLocks noChangeArrowheads="1"/>
          </p:cNvSpPr>
          <p:nvPr/>
        </p:nvSpPr>
        <p:spPr bwMode="auto">
          <a:xfrm>
            <a:off x="8352135"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299"/>
          <p:cNvSpPr>
            <a:spLocks noChangeArrowheads="1"/>
          </p:cNvSpPr>
          <p:nvPr/>
        </p:nvSpPr>
        <p:spPr bwMode="auto">
          <a:xfrm>
            <a:off x="8445797"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300"/>
          <p:cNvSpPr>
            <a:spLocks noChangeArrowheads="1"/>
          </p:cNvSpPr>
          <p:nvPr/>
        </p:nvSpPr>
        <p:spPr bwMode="auto">
          <a:xfrm>
            <a:off x="8539460"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301"/>
          <p:cNvSpPr>
            <a:spLocks noChangeArrowheads="1"/>
          </p:cNvSpPr>
          <p:nvPr/>
        </p:nvSpPr>
        <p:spPr bwMode="auto">
          <a:xfrm>
            <a:off x="863312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302"/>
          <p:cNvSpPr>
            <a:spLocks noChangeArrowheads="1"/>
          </p:cNvSpPr>
          <p:nvPr/>
        </p:nvSpPr>
        <p:spPr bwMode="auto">
          <a:xfrm>
            <a:off x="8725197" y="3124256"/>
            <a:ext cx="84137"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303"/>
          <p:cNvSpPr>
            <a:spLocks noChangeArrowheads="1"/>
          </p:cNvSpPr>
          <p:nvPr/>
        </p:nvSpPr>
        <p:spPr bwMode="auto">
          <a:xfrm>
            <a:off x="8820447"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304"/>
          <p:cNvSpPr>
            <a:spLocks noChangeArrowheads="1"/>
          </p:cNvSpPr>
          <p:nvPr/>
        </p:nvSpPr>
        <p:spPr bwMode="auto">
          <a:xfrm>
            <a:off x="8912522" y="31242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305"/>
          <p:cNvSpPr>
            <a:spLocks noChangeArrowheads="1"/>
          </p:cNvSpPr>
          <p:nvPr/>
        </p:nvSpPr>
        <p:spPr bwMode="auto">
          <a:xfrm>
            <a:off x="6766222"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306"/>
          <p:cNvSpPr>
            <a:spLocks noChangeArrowheads="1"/>
          </p:cNvSpPr>
          <p:nvPr/>
        </p:nvSpPr>
        <p:spPr bwMode="auto">
          <a:xfrm>
            <a:off x="685988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307"/>
          <p:cNvSpPr>
            <a:spLocks noChangeArrowheads="1"/>
          </p:cNvSpPr>
          <p:nvPr/>
        </p:nvSpPr>
        <p:spPr bwMode="auto">
          <a:xfrm>
            <a:off x="69535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0" name="Oval 308"/>
          <p:cNvSpPr>
            <a:spLocks noChangeArrowheads="1"/>
          </p:cNvSpPr>
          <p:nvPr/>
        </p:nvSpPr>
        <p:spPr bwMode="auto">
          <a:xfrm>
            <a:off x="7045622"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1" name="Oval 309"/>
          <p:cNvSpPr>
            <a:spLocks noChangeArrowheads="1"/>
          </p:cNvSpPr>
          <p:nvPr/>
        </p:nvSpPr>
        <p:spPr bwMode="auto">
          <a:xfrm>
            <a:off x="71408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2" name="Oval 310"/>
          <p:cNvSpPr>
            <a:spLocks noChangeArrowheads="1"/>
          </p:cNvSpPr>
          <p:nvPr/>
        </p:nvSpPr>
        <p:spPr bwMode="auto">
          <a:xfrm>
            <a:off x="72329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3" name="Oval 311"/>
          <p:cNvSpPr>
            <a:spLocks noChangeArrowheads="1"/>
          </p:cNvSpPr>
          <p:nvPr/>
        </p:nvSpPr>
        <p:spPr bwMode="auto">
          <a:xfrm>
            <a:off x="7325022" y="32195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4" name="Oval 312"/>
          <p:cNvSpPr>
            <a:spLocks noChangeArrowheads="1"/>
          </p:cNvSpPr>
          <p:nvPr/>
        </p:nvSpPr>
        <p:spPr bwMode="auto">
          <a:xfrm>
            <a:off x="74202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5" name="Oval 313"/>
          <p:cNvSpPr>
            <a:spLocks noChangeArrowheads="1"/>
          </p:cNvSpPr>
          <p:nvPr/>
        </p:nvSpPr>
        <p:spPr bwMode="auto">
          <a:xfrm>
            <a:off x="75123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6" name="Oval 314"/>
          <p:cNvSpPr>
            <a:spLocks noChangeArrowheads="1"/>
          </p:cNvSpPr>
          <p:nvPr/>
        </p:nvSpPr>
        <p:spPr bwMode="auto">
          <a:xfrm>
            <a:off x="7606010"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7" name="Oval 315"/>
          <p:cNvSpPr>
            <a:spLocks noChangeArrowheads="1"/>
          </p:cNvSpPr>
          <p:nvPr/>
        </p:nvSpPr>
        <p:spPr bwMode="auto">
          <a:xfrm>
            <a:off x="769967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8" name="Oval 316"/>
          <p:cNvSpPr>
            <a:spLocks noChangeArrowheads="1"/>
          </p:cNvSpPr>
          <p:nvPr/>
        </p:nvSpPr>
        <p:spPr bwMode="auto">
          <a:xfrm>
            <a:off x="77933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9" name="Oval 317"/>
          <p:cNvSpPr>
            <a:spLocks noChangeArrowheads="1"/>
          </p:cNvSpPr>
          <p:nvPr/>
        </p:nvSpPr>
        <p:spPr bwMode="auto">
          <a:xfrm>
            <a:off x="7885410"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0" name="Oval 318"/>
          <p:cNvSpPr>
            <a:spLocks noChangeArrowheads="1"/>
          </p:cNvSpPr>
          <p:nvPr/>
        </p:nvSpPr>
        <p:spPr bwMode="auto">
          <a:xfrm>
            <a:off x="79806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1" name="Oval 319"/>
          <p:cNvSpPr>
            <a:spLocks noChangeArrowheads="1"/>
          </p:cNvSpPr>
          <p:nvPr/>
        </p:nvSpPr>
        <p:spPr bwMode="auto">
          <a:xfrm>
            <a:off x="80727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2" name="Oval 320"/>
          <p:cNvSpPr>
            <a:spLocks noChangeArrowheads="1"/>
          </p:cNvSpPr>
          <p:nvPr/>
        </p:nvSpPr>
        <p:spPr bwMode="auto">
          <a:xfrm>
            <a:off x="8164810" y="3219506"/>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3" name="Oval 321"/>
          <p:cNvSpPr>
            <a:spLocks noChangeArrowheads="1"/>
          </p:cNvSpPr>
          <p:nvPr/>
        </p:nvSpPr>
        <p:spPr bwMode="auto">
          <a:xfrm>
            <a:off x="82600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4" name="Oval 322"/>
          <p:cNvSpPr>
            <a:spLocks noChangeArrowheads="1"/>
          </p:cNvSpPr>
          <p:nvPr/>
        </p:nvSpPr>
        <p:spPr bwMode="auto">
          <a:xfrm>
            <a:off x="8352135"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5" name="Oval 323"/>
          <p:cNvSpPr>
            <a:spLocks noChangeArrowheads="1"/>
          </p:cNvSpPr>
          <p:nvPr/>
        </p:nvSpPr>
        <p:spPr bwMode="auto">
          <a:xfrm>
            <a:off x="8445797"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6" name="Oval 324"/>
          <p:cNvSpPr>
            <a:spLocks noChangeArrowheads="1"/>
          </p:cNvSpPr>
          <p:nvPr/>
        </p:nvSpPr>
        <p:spPr bwMode="auto">
          <a:xfrm>
            <a:off x="85394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7" name="Oval 325"/>
          <p:cNvSpPr>
            <a:spLocks noChangeArrowheads="1"/>
          </p:cNvSpPr>
          <p:nvPr/>
        </p:nvSpPr>
        <p:spPr bwMode="auto">
          <a:xfrm>
            <a:off x="863312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8" name="Oval 326"/>
          <p:cNvSpPr>
            <a:spLocks noChangeArrowheads="1"/>
          </p:cNvSpPr>
          <p:nvPr/>
        </p:nvSpPr>
        <p:spPr bwMode="auto">
          <a:xfrm>
            <a:off x="8725197" y="32195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9" name="Oval 327"/>
          <p:cNvSpPr>
            <a:spLocks noChangeArrowheads="1"/>
          </p:cNvSpPr>
          <p:nvPr/>
        </p:nvSpPr>
        <p:spPr bwMode="auto">
          <a:xfrm>
            <a:off x="8820447"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0" name="Oval 328"/>
          <p:cNvSpPr>
            <a:spLocks noChangeArrowheads="1"/>
          </p:cNvSpPr>
          <p:nvPr/>
        </p:nvSpPr>
        <p:spPr bwMode="auto">
          <a:xfrm>
            <a:off x="8912522"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1" name="Oval 329"/>
          <p:cNvSpPr>
            <a:spLocks noChangeArrowheads="1"/>
          </p:cNvSpPr>
          <p:nvPr/>
        </p:nvSpPr>
        <p:spPr bwMode="auto">
          <a:xfrm>
            <a:off x="6766222"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2" name="Oval 330"/>
          <p:cNvSpPr>
            <a:spLocks noChangeArrowheads="1"/>
          </p:cNvSpPr>
          <p:nvPr/>
        </p:nvSpPr>
        <p:spPr bwMode="auto">
          <a:xfrm>
            <a:off x="685988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3" name="Oval 331"/>
          <p:cNvSpPr>
            <a:spLocks noChangeArrowheads="1"/>
          </p:cNvSpPr>
          <p:nvPr/>
        </p:nvSpPr>
        <p:spPr bwMode="auto">
          <a:xfrm>
            <a:off x="69535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4" name="Oval 332"/>
          <p:cNvSpPr>
            <a:spLocks noChangeArrowheads="1"/>
          </p:cNvSpPr>
          <p:nvPr/>
        </p:nvSpPr>
        <p:spPr bwMode="auto">
          <a:xfrm>
            <a:off x="7045622"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5" name="Oval 333"/>
          <p:cNvSpPr>
            <a:spLocks noChangeArrowheads="1"/>
          </p:cNvSpPr>
          <p:nvPr/>
        </p:nvSpPr>
        <p:spPr bwMode="auto">
          <a:xfrm>
            <a:off x="71408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6" name="Oval 334"/>
          <p:cNvSpPr>
            <a:spLocks noChangeArrowheads="1"/>
          </p:cNvSpPr>
          <p:nvPr/>
        </p:nvSpPr>
        <p:spPr bwMode="auto">
          <a:xfrm>
            <a:off x="72329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7" name="Oval 335"/>
          <p:cNvSpPr>
            <a:spLocks noChangeArrowheads="1"/>
          </p:cNvSpPr>
          <p:nvPr/>
        </p:nvSpPr>
        <p:spPr bwMode="auto">
          <a:xfrm>
            <a:off x="7325022" y="33115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8" name="Oval 336"/>
          <p:cNvSpPr>
            <a:spLocks noChangeArrowheads="1"/>
          </p:cNvSpPr>
          <p:nvPr/>
        </p:nvSpPr>
        <p:spPr bwMode="auto">
          <a:xfrm>
            <a:off x="74202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9" name="Oval 337"/>
          <p:cNvSpPr>
            <a:spLocks noChangeArrowheads="1"/>
          </p:cNvSpPr>
          <p:nvPr/>
        </p:nvSpPr>
        <p:spPr bwMode="auto">
          <a:xfrm>
            <a:off x="75123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0" name="Oval 338"/>
          <p:cNvSpPr>
            <a:spLocks noChangeArrowheads="1"/>
          </p:cNvSpPr>
          <p:nvPr/>
        </p:nvSpPr>
        <p:spPr bwMode="auto">
          <a:xfrm>
            <a:off x="7606010"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1" name="Oval 339"/>
          <p:cNvSpPr>
            <a:spLocks noChangeArrowheads="1"/>
          </p:cNvSpPr>
          <p:nvPr/>
        </p:nvSpPr>
        <p:spPr bwMode="auto">
          <a:xfrm>
            <a:off x="769967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2" name="Oval 340"/>
          <p:cNvSpPr>
            <a:spLocks noChangeArrowheads="1"/>
          </p:cNvSpPr>
          <p:nvPr/>
        </p:nvSpPr>
        <p:spPr bwMode="auto">
          <a:xfrm>
            <a:off x="77933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3" name="Oval 341"/>
          <p:cNvSpPr>
            <a:spLocks noChangeArrowheads="1"/>
          </p:cNvSpPr>
          <p:nvPr/>
        </p:nvSpPr>
        <p:spPr bwMode="auto">
          <a:xfrm>
            <a:off x="7885410"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4" name="Oval 342"/>
          <p:cNvSpPr>
            <a:spLocks noChangeArrowheads="1"/>
          </p:cNvSpPr>
          <p:nvPr/>
        </p:nvSpPr>
        <p:spPr bwMode="auto">
          <a:xfrm>
            <a:off x="79806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5" name="Oval 343"/>
          <p:cNvSpPr>
            <a:spLocks noChangeArrowheads="1"/>
          </p:cNvSpPr>
          <p:nvPr/>
        </p:nvSpPr>
        <p:spPr bwMode="auto">
          <a:xfrm>
            <a:off x="80727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6" name="Oval 344"/>
          <p:cNvSpPr>
            <a:spLocks noChangeArrowheads="1"/>
          </p:cNvSpPr>
          <p:nvPr/>
        </p:nvSpPr>
        <p:spPr bwMode="auto">
          <a:xfrm>
            <a:off x="8164810" y="3311581"/>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7" name="Oval 345"/>
          <p:cNvSpPr>
            <a:spLocks noChangeArrowheads="1"/>
          </p:cNvSpPr>
          <p:nvPr/>
        </p:nvSpPr>
        <p:spPr bwMode="auto">
          <a:xfrm>
            <a:off x="82600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8" name="Oval 346"/>
          <p:cNvSpPr>
            <a:spLocks noChangeArrowheads="1"/>
          </p:cNvSpPr>
          <p:nvPr/>
        </p:nvSpPr>
        <p:spPr bwMode="auto">
          <a:xfrm>
            <a:off x="8352135"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9" name="Oval 347"/>
          <p:cNvSpPr>
            <a:spLocks noChangeArrowheads="1"/>
          </p:cNvSpPr>
          <p:nvPr/>
        </p:nvSpPr>
        <p:spPr bwMode="auto">
          <a:xfrm>
            <a:off x="8445797"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0" name="Oval 348"/>
          <p:cNvSpPr>
            <a:spLocks noChangeArrowheads="1"/>
          </p:cNvSpPr>
          <p:nvPr/>
        </p:nvSpPr>
        <p:spPr bwMode="auto">
          <a:xfrm>
            <a:off x="85394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1" name="Oval 349"/>
          <p:cNvSpPr>
            <a:spLocks noChangeArrowheads="1"/>
          </p:cNvSpPr>
          <p:nvPr/>
        </p:nvSpPr>
        <p:spPr bwMode="auto">
          <a:xfrm>
            <a:off x="863312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2" name="Oval 350"/>
          <p:cNvSpPr>
            <a:spLocks noChangeArrowheads="1"/>
          </p:cNvSpPr>
          <p:nvPr/>
        </p:nvSpPr>
        <p:spPr bwMode="auto">
          <a:xfrm>
            <a:off x="8725197" y="3311581"/>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3" name="Oval 351"/>
          <p:cNvSpPr>
            <a:spLocks noChangeArrowheads="1"/>
          </p:cNvSpPr>
          <p:nvPr/>
        </p:nvSpPr>
        <p:spPr bwMode="auto">
          <a:xfrm>
            <a:off x="8820447"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4" name="Oval 352"/>
          <p:cNvSpPr>
            <a:spLocks noChangeArrowheads="1"/>
          </p:cNvSpPr>
          <p:nvPr/>
        </p:nvSpPr>
        <p:spPr bwMode="auto">
          <a:xfrm>
            <a:off x="8912522"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5" name="Oval 353"/>
          <p:cNvSpPr>
            <a:spLocks noChangeArrowheads="1"/>
          </p:cNvSpPr>
          <p:nvPr/>
        </p:nvSpPr>
        <p:spPr bwMode="auto">
          <a:xfrm>
            <a:off x="6766222"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6" name="Oval 354"/>
          <p:cNvSpPr>
            <a:spLocks noChangeArrowheads="1"/>
          </p:cNvSpPr>
          <p:nvPr/>
        </p:nvSpPr>
        <p:spPr bwMode="auto">
          <a:xfrm>
            <a:off x="6672560" y="32195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7" name="Oval 355"/>
          <p:cNvSpPr>
            <a:spLocks noChangeArrowheads="1"/>
          </p:cNvSpPr>
          <p:nvPr/>
        </p:nvSpPr>
        <p:spPr bwMode="auto">
          <a:xfrm>
            <a:off x="6672560" y="3311581"/>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8" name="Oval 356"/>
          <p:cNvSpPr>
            <a:spLocks noChangeArrowheads="1"/>
          </p:cNvSpPr>
          <p:nvPr/>
        </p:nvSpPr>
        <p:spPr bwMode="auto">
          <a:xfrm>
            <a:off x="66725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9" name="Oval 357"/>
          <p:cNvSpPr>
            <a:spLocks noChangeArrowheads="1"/>
          </p:cNvSpPr>
          <p:nvPr/>
        </p:nvSpPr>
        <p:spPr bwMode="auto">
          <a:xfrm>
            <a:off x="685988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0" name="Oval 358"/>
          <p:cNvSpPr>
            <a:spLocks noChangeArrowheads="1"/>
          </p:cNvSpPr>
          <p:nvPr/>
        </p:nvSpPr>
        <p:spPr bwMode="auto">
          <a:xfrm>
            <a:off x="69535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1" name="Oval 359"/>
          <p:cNvSpPr>
            <a:spLocks noChangeArrowheads="1"/>
          </p:cNvSpPr>
          <p:nvPr/>
        </p:nvSpPr>
        <p:spPr bwMode="auto">
          <a:xfrm>
            <a:off x="7045622"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2" name="Oval 360"/>
          <p:cNvSpPr>
            <a:spLocks noChangeArrowheads="1"/>
          </p:cNvSpPr>
          <p:nvPr/>
        </p:nvSpPr>
        <p:spPr bwMode="auto">
          <a:xfrm>
            <a:off x="71408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3" name="Oval 361"/>
          <p:cNvSpPr>
            <a:spLocks noChangeArrowheads="1"/>
          </p:cNvSpPr>
          <p:nvPr/>
        </p:nvSpPr>
        <p:spPr bwMode="auto">
          <a:xfrm>
            <a:off x="72329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4" name="Oval 362"/>
          <p:cNvSpPr>
            <a:spLocks noChangeArrowheads="1"/>
          </p:cNvSpPr>
          <p:nvPr/>
        </p:nvSpPr>
        <p:spPr bwMode="auto">
          <a:xfrm>
            <a:off x="7325022" y="3405243"/>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5" name="Oval 363"/>
          <p:cNvSpPr>
            <a:spLocks noChangeArrowheads="1"/>
          </p:cNvSpPr>
          <p:nvPr/>
        </p:nvSpPr>
        <p:spPr bwMode="auto">
          <a:xfrm>
            <a:off x="74202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6" name="Oval 364"/>
          <p:cNvSpPr>
            <a:spLocks noChangeArrowheads="1"/>
          </p:cNvSpPr>
          <p:nvPr/>
        </p:nvSpPr>
        <p:spPr bwMode="auto">
          <a:xfrm>
            <a:off x="75123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7" name="Oval 365"/>
          <p:cNvSpPr>
            <a:spLocks noChangeArrowheads="1"/>
          </p:cNvSpPr>
          <p:nvPr/>
        </p:nvSpPr>
        <p:spPr bwMode="auto">
          <a:xfrm>
            <a:off x="7606010"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8" name="Oval 366"/>
          <p:cNvSpPr>
            <a:spLocks noChangeArrowheads="1"/>
          </p:cNvSpPr>
          <p:nvPr/>
        </p:nvSpPr>
        <p:spPr bwMode="auto">
          <a:xfrm>
            <a:off x="769967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9" name="Oval 367"/>
          <p:cNvSpPr>
            <a:spLocks noChangeArrowheads="1"/>
          </p:cNvSpPr>
          <p:nvPr/>
        </p:nvSpPr>
        <p:spPr bwMode="auto">
          <a:xfrm>
            <a:off x="77933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0" name="Oval 368"/>
          <p:cNvSpPr>
            <a:spLocks noChangeArrowheads="1"/>
          </p:cNvSpPr>
          <p:nvPr/>
        </p:nvSpPr>
        <p:spPr bwMode="auto">
          <a:xfrm>
            <a:off x="7885410"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1" name="Oval 369"/>
          <p:cNvSpPr>
            <a:spLocks noChangeArrowheads="1"/>
          </p:cNvSpPr>
          <p:nvPr/>
        </p:nvSpPr>
        <p:spPr bwMode="auto">
          <a:xfrm>
            <a:off x="79806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2" name="Oval 370"/>
          <p:cNvSpPr>
            <a:spLocks noChangeArrowheads="1"/>
          </p:cNvSpPr>
          <p:nvPr/>
        </p:nvSpPr>
        <p:spPr bwMode="auto">
          <a:xfrm>
            <a:off x="80727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3" name="Oval 371"/>
          <p:cNvSpPr>
            <a:spLocks noChangeArrowheads="1"/>
          </p:cNvSpPr>
          <p:nvPr/>
        </p:nvSpPr>
        <p:spPr bwMode="auto">
          <a:xfrm>
            <a:off x="8164810" y="3405243"/>
            <a:ext cx="85725"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4" name="Oval 372"/>
          <p:cNvSpPr>
            <a:spLocks noChangeArrowheads="1"/>
          </p:cNvSpPr>
          <p:nvPr/>
        </p:nvSpPr>
        <p:spPr bwMode="auto">
          <a:xfrm>
            <a:off x="82600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5" name="Oval 373"/>
          <p:cNvSpPr>
            <a:spLocks noChangeArrowheads="1"/>
          </p:cNvSpPr>
          <p:nvPr/>
        </p:nvSpPr>
        <p:spPr bwMode="auto">
          <a:xfrm>
            <a:off x="8352135"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6" name="Oval 374"/>
          <p:cNvSpPr>
            <a:spLocks noChangeArrowheads="1"/>
          </p:cNvSpPr>
          <p:nvPr/>
        </p:nvSpPr>
        <p:spPr bwMode="auto">
          <a:xfrm>
            <a:off x="8445797"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7" name="Oval 375"/>
          <p:cNvSpPr>
            <a:spLocks noChangeArrowheads="1"/>
          </p:cNvSpPr>
          <p:nvPr/>
        </p:nvSpPr>
        <p:spPr bwMode="auto">
          <a:xfrm>
            <a:off x="8539460"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8" name="Oval 376"/>
          <p:cNvSpPr>
            <a:spLocks noChangeArrowheads="1"/>
          </p:cNvSpPr>
          <p:nvPr/>
        </p:nvSpPr>
        <p:spPr bwMode="auto">
          <a:xfrm>
            <a:off x="863312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9" name="Oval 377"/>
          <p:cNvSpPr>
            <a:spLocks noChangeArrowheads="1"/>
          </p:cNvSpPr>
          <p:nvPr/>
        </p:nvSpPr>
        <p:spPr bwMode="auto">
          <a:xfrm>
            <a:off x="8725197" y="3405243"/>
            <a:ext cx="84137"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0" name="Oval 378"/>
          <p:cNvSpPr>
            <a:spLocks noChangeArrowheads="1"/>
          </p:cNvSpPr>
          <p:nvPr/>
        </p:nvSpPr>
        <p:spPr bwMode="auto">
          <a:xfrm>
            <a:off x="8820447"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1" name="Oval 379"/>
          <p:cNvSpPr>
            <a:spLocks noChangeArrowheads="1"/>
          </p:cNvSpPr>
          <p:nvPr/>
        </p:nvSpPr>
        <p:spPr bwMode="auto">
          <a:xfrm>
            <a:off x="8912522" y="3405243"/>
            <a:ext cx="82550" cy="841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2" name="Oval 380"/>
          <p:cNvSpPr>
            <a:spLocks noChangeArrowheads="1"/>
          </p:cNvSpPr>
          <p:nvPr/>
        </p:nvSpPr>
        <p:spPr bwMode="auto">
          <a:xfrm>
            <a:off x="658048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3" name="Oval 381"/>
          <p:cNvSpPr>
            <a:spLocks noChangeArrowheads="1"/>
          </p:cNvSpPr>
          <p:nvPr/>
        </p:nvSpPr>
        <p:spPr bwMode="auto">
          <a:xfrm>
            <a:off x="66725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4" name="Oval 382"/>
          <p:cNvSpPr>
            <a:spLocks noChangeArrowheads="1"/>
          </p:cNvSpPr>
          <p:nvPr/>
        </p:nvSpPr>
        <p:spPr bwMode="auto">
          <a:xfrm>
            <a:off x="6766222"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5" name="Oval 383"/>
          <p:cNvSpPr>
            <a:spLocks noChangeArrowheads="1"/>
          </p:cNvSpPr>
          <p:nvPr/>
        </p:nvSpPr>
        <p:spPr bwMode="auto">
          <a:xfrm>
            <a:off x="685988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6" name="Oval 384"/>
          <p:cNvSpPr>
            <a:spLocks noChangeArrowheads="1"/>
          </p:cNvSpPr>
          <p:nvPr/>
        </p:nvSpPr>
        <p:spPr bwMode="auto">
          <a:xfrm>
            <a:off x="69535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7" name="Oval 385"/>
          <p:cNvSpPr>
            <a:spLocks noChangeArrowheads="1"/>
          </p:cNvSpPr>
          <p:nvPr/>
        </p:nvSpPr>
        <p:spPr bwMode="auto">
          <a:xfrm>
            <a:off x="7045622"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8" name="Oval 386"/>
          <p:cNvSpPr>
            <a:spLocks noChangeArrowheads="1"/>
          </p:cNvSpPr>
          <p:nvPr/>
        </p:nvSpPr>
        <p:spPr bwMode="auto">
          <a:xfrm>
            <a:off x="71408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9" name="Oval 387"/>
          <p:cNvSpPr>
            <a:spLocks noChangeArrowheads="1"/>
          </p:cNvSpPr>
          <p:nvPr/>
        </p:nvSpPr>
        <p:spPr bwMode="auto">
          <a:xfrm>
            <a:off x="72329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0" name="Oval 388"/>
          <p:cNvSpPr>
            <a:spLocks noChangeArrowheads="1"/>
          </p:cNvSpPr>
          <p:nvPr/>
        </p:nvSpPr>
        <p:spPr bwMode="auto">
          <a:xfrm>
            <a:off x="7325022" y="34989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1" name="Oval 389"/>
          <p:cNvSpPr>
            <a:spLocks noChangeArrowheads="1"/>
          </p:cNvSpPr>
          <p:nvPr/>
        </p:nvSpPr>
        <p:spPr bwMode="auto">
          <a:xfrm>
            <a:off x="74202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2" name="Oval 390"/>
          <p:cNvSpPr>
            <a:spLocks noChangeArrowheads="1"/>
          </p:cNvSpPr>
          <p:nvPr/>
        </p:nvSpPr>
        <p:spPr bwMode="auto">
          <a:xfrm>
            <a:off x="75123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3" name="Oval 391"/>
          <p:cNvSpPr>
            <a:spLocks noChangeArrowheads="1"/>
          </p:cNvSpPr>
          <p:nvPr/>
        </p:nvSpPr>
        <p:spPr bwMode="auto">
          <a:xfrm>
            <a:off x="7606010"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4" name="Oval 392"/>
          <p:cNvSpPr>
            <a:spLocks noChangeArrowheads="1"/>
          </p:cNvSpPr>
          <p:nvPr/>
        </p:nvSpPr>
        <p:spPr bwMode="auto">
          <a:xfrm>
            <a:off x="769967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5" name="Oval 393"/>
          <p:cNvSpPr>
            <a:spLocks noChangeArrowheads="1"/>
          </p:cNvSpPr>
          <p:nvPr/>
        </p:nvSpPr>
        <p:spPr bwMode="auto">
          <a:xfrm>
            <a:off x="77933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6" name="Oval 394"/>
          <p:cNvSpPr>
            <a:spLocks noChangeArrowheads="1"/>
          </p:cNvSpPr>
          <p:nvPr/>
        </p:nvSpPr>
        <p:spPr bwMode="auto">
          <a:xfrm>
            <a:off x="7885410"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7" name="Oval 395"/>
          <p:cNvSpPr>
            <a:spLocks noChangeArrowheads="1"/>
          </p:cNvSpPr>
          <p:nvPr/>
        </p:nvSpPr>
        <p:spPr bwMode="auto">
          <a:xfrm>
            <a:off x="79806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8" name="Oval 396"/>
          <p:cNvSpPr>
            <a:spLocks noChangeArrowheads="1"/>
          </p:cNvSpPr>
          <p:nvPr/>
        </p:nvSpPr>
        <p:spPr bwMode="auto">
          <a:xfrm>
            <a:off x="80727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9" name="Oval 397"/>
          <p:cNvSpPr>
            <a:spLocks noChangeArrowheads="1"/>
          </p:cNvSpPr>
          <p:nvPr/>
        </p:nvSpPr>
        <p:spPr bwMode="auto">
          <a:xfrm>
            <a:off x="8164810" y="34989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0" name="Oval 398"/>
          <p:cNvSpPr>
            <a:spLocks noChangeArrowheads="1"/>
          </p:cNvSpPr>
          <p:nvPr/>
        </p:nvSpPr>
        <p:spPr bwMode="auto">
          <a:xfrm>
            <a:off x="82600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1" name="Oval 399"/>
          <p:cNvSpPr>
            <a:spLocks noChangeArrowheads="1"/>
          </p:cNvSpPr>
          <p:nvPr/>
        </p:nvSpPr>
        <p:spPr bwMode="auto">
          <a:xfrm>
            <a:off x="8352135"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2" name="Oval 400"/>
          <p:cNvSpPr>
            <a:spLocks noChangeArrowheads="1"/>
          </p:cNvSpPr>
          <p:nvPr/>
        </p:nvSpPr>
        <p:spPr bwMode="auto">
          <a:xfrm>
            <a:off x="8445797"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3" name="Oval 401"/>
          <p:cNvSpPr>
            <a:spLocks noChangeArrowheads="1"/>
          </p:cNvSpPr>
          <p:nvPr/>
        </p:nvSpPr>
        <p:spPr bwMode="auto">
          <a:xfrm>
            <a:off x="8539460"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4" name="Oval 402"/>
          <p:cNvSpPr>
            <a:spLocks noChangeArrowheads="1"/>
          </p:cNvSpPr>
          <p:nvPr/>
        </p:nvSpPr>
        <p:spPr bwMode="auto">
          <a:xfrm>
            <a:off x="863312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5" name="Oval 403"/>
          <p:cNvSpPr>
            <a:spLocks noChangeArrowheads="1"/>
          </p:cNvSpPr>
          <p:nvPr/>
        </p:nvSpPr>
        <p:spPr bwMode="auto">
          <a:xfrm>
            <a:off x="8725197" y="34989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6" name="Oval 404"/>
          <p:cNvSpPr>
            <a:spLocks noChangeArrowheads="1"/>
          </p:cNvSpPr>
          <p:nvPr/>
        </p:nvSpPr>
        <p:spPr bwMode="auto">
          <a:xfrm>
            <a:off x="8725197"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7" name="Oval 405"/>
          <p:cNvSpPr>
            <a:spLocks noChangeArrowheads="1"/>
          </p:cNvSpPr>
          <p:nvPr/>
        </p:nvSpPr>
        <p:spPr bwMode="auto">
          <a:xfrm>
            <a:off x="8820447"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8" name="Oval 406"/>
          <p:cNvSpPr>
            <a:spLocks noChangeArrowheads="1"/>
          </p:cNvSpPr>
          <p:nvPr/>
        </p:nvSpPr>
        <p:spPr bwMode="auto">
          <a:xfrm>
            <a:off x="8912522" y="34989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408"/>
          <p:cNvSpPr>
            <a:spLocks noChangeArrowheads="1"/>
          </p:cNvSpPr>
          <p:nvPr/>
        </p:nvSpPr>
        <p:spPr bwMode="auto">
          <a:xfrm>
            <a:off x="658048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409"/>
          <p:cNvSpPr>
            <a:spLocks noChangeArrowheads="1"/>
          </p:cNvSpPr>
          <p:nvPr/>
        </p:nvSpPr>
        <p:spPr bwMode="auto">
          <a:xfrm>
            <a:off x="66725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410"/>
          <p:cNvSpPr>
            <a:spLocks noChangeArrowheads="1"/>
          </p:cNvSpPr>
          <p:nvPr/>
        </p:nvSpPr>
        <p:spPr bwMode="auto">
          <a:xfrm>
            <a:off x="6766222"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411"/>
          <p:cNvSpPr>
            <a:spLocks noChangeArrowheads="1"/>
          </p:cNvSpPr>
          <p:nvPr/>
        </p:nvSpPr>
        <p:spPr bwMode="auto">
          <a:xfrm>
            <a:off x="685988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412"/>
          <p:cNvSpPr>
            <a:spLocks noChangeArrowheads="1"/>
          </p:cNvSpPr>
          <p:nvPr/>
        </p:nvSpPr>
        <p:spPr bwMode="auto">
          <a:xfrm>
            <a:off x="69535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413"/>
          <p:cNvSpPr>
            <a:spLocks noChangeArrowheads="1"/>
          </p:cNvSpPr>
          <p:nvPr/>
        </p:nvSpPr>
        <p:spPr bwMode="auto">
          <a:xfrm>
            <a:off x="7045622"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414"/>
          <p:cNvSpPr>
            <a:spLocks noChangeArrowheads="1"/>
          </p:cNvSpPr>
          <p:nvPr/>
        </p:nvSpPr>
        <p:spPr bwMode="auto">
          <a:xfrm>
            <a:off x="71408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415"/>
          <p:cNvSpPr>
            <a:spLocks noChangeArrowheads="1"/>
          </p:cNvSpPr>
          <p:nvPr/>
        </p:nvSpPr>
        <p:spPr bwMode="auto">
          <a:xfrm>
            <a:off x="72329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416"/>
          <p:cNvSpPr>
            <a:spLocks noChangeArrowheads="1"/>
          </p:cNvSpPr>
          <p:nvPr/>
        </p:nvSpPr>
        <p:spPr bwMode="auto">
          <a:xfrm>
            <a:off x="7325022" y="35925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417"/>
          <p:cNvSpPr>
            <a:spLocks noChangeArrowheads="1"/>
          </p:cNvSpPr>
          <p:nvPr/>
        </p:nvSpPr>
        <p:spPr bwMode="auto">
          <a:xfrm>
            <a:off x="74202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418"/>
          <p:cNvSpPr>
            <a:spLocks noChangeArrowheads="1"/>
          </p:cNvSpPr>
          <p:nvPr/>
        </p:nvSpPr>
        <p:spPr bwMode="auto">
          <a:xfrm>
            <a:off x="7512347"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419"/>
          <p:cNvSpPr>
            <a:spLocks noChangeArrowheads="1"/>
          </p:cNvSpPr>
          <p:nvPr/>
        </p:nvSpPr>
        <p:spPr bwMode="auto">
          <a:xfrm>
            <a:off x="7606010"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420"/>
          <p:cNvSpPr>
            <a:spLocks noChangeArrowheads="1"/>
          </p:cNvSpPr>
          <p:nvPr/>
        </p:nvSpPr>
        <p:spPr bwMode="auto">
          <a:xfrm>
            <a:off x="769967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421"/>
          <p:cNvSpPr>
            <a:spLocks noChangeArrowheads="1"/>
          </p:cNvSpPr>
          <p:nvPr/>
        </p:nvSpPr>
        <p:spPr bwMode="auto">
          <a:xfrm>
            <a:off x="77933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422"/>
          <p:cNvSpPr>
            <a:spLocks noChangeArrowheads="1"/>
          </p:cNvSpPr>
          <p:nvPr/>
        </p:nvSpPr>
        <p:spPr bwMode="auto">
          <a:xfrm>
            <a:off x="7885410"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423"/>
          <p:cNvSpPr>
            <a:spLocks noChangeArrowheads="1"/>
          </p:cNvSpPr>
          <p:nvPr/>
        </p:nvSpPr>
        <p:spPr bwMode="auto">
          <a:xfrm>
            <a:off x="79806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424"/>
          <p:cNvSpPr>
            <a:spLocks noChangeArrowheads="1"/>
          </p:cNvSpPr>
          <p:nvPr/>
        </p:nvSpPr>
        <p:spPr bwMode="auto">
          <a:xfrm>
            <a:off x="80727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425"/>
          <p:cNvSpPr>
            <a:spLocks noChangeArrowheads="1"/>
          </p:cNvSpPr>
          <p:nvPr/>
        </p:nvSpPr>
        <p:spPr bwMode="auto">
          <a:xfrm>
            <a:off x="8164810" y="35925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426"/>
          <p:cNvSpPr>
            <a:spLocks noChangeArrowheads="1"/>
          </p:cNvSpPr>
          <p:nvPr/>
        </p:nvSpPr>
        <p:spPr bwMode="auto">
          <a:xfrm>
            <a:off x="82600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427"/>
          <p:cNvSpPr>
            <a:spLocks noChangeArrowheads="1"/>
          </p:cNvSpPr>
          <p:nvPr/>
        </p:nvSpPr>
        <p:spPr bwMode="auto">
          <a:xfrm>
            <a:off x="8352135"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428"/>
          <p:cNvSpPr>
            <a:spLocks noChangeArrowheads="1"/>
          </p:cNvSpPr>
          <p:nvPr/>
        </p:nvSpPr>
        <p:spPr bwMode="auto">
          <a:xfrm>
            <a:off x="83521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429"/>
          <p:cNvSpPr>
            <a:spLocks noChangeArrowheads="1"/>
          </p:cNvSpPr>
          <p:nvPr/>
        </p:nvSpPr>
        <p:spPr bwMode="auto">
          <a:xfrm>
            <a:off x="8445797" y="35925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30"/>
          <p:cNvSpPr>
            <a:spLocks noChangeArrowheads="1"/>
          </p:cNvSpPr>
          <p:nvPr/>
        </p:nvSpPr>
        <p:spPr bwMode="auto">
          <a:xfrm>
            <a:off x="8539460"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31"/>
          <p:cNvSpPr>
            <a:spLocks noChangeArrowheads="1"/>
          </p:cNvSpPr>
          <p:nvPr/>
        </p:nvSpPr>
        <p:spPr bwMode="auto">
          <a:xfrm>
            <a:off x="8633122" y="35925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32"/>
          <p:cNvSpPr>
            <a:spLocks noChangeArrowheads="1"/>
          </p:cNvSpPr>
          <p:nvPr/>
        </p:nvSpPr>
        <p:spPr bwMode="auto">
          <a:xfrm>
            <a:off x="66725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433"/>
          <p:cNvSpPr>
            <a:spLocks noChangeArrowheads="1"/>
          </p:cNvSpPr>
          <p:nvPr/>
        </p:nvSpPr>
        <p:spPr bwMode="auto">
          <a:xfrm>
            <a:off x="6766222"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434"/>
          <p:cNvSpPr>
            <a:spLocks noChangeArrowheads="1"/>
          </p:cNvSpPr>
          <p:nvPr/>
        </p:nvSpPr>
        <p:spPr bwMode="auto">
          <a:xfrm>
            <a:off x="685988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435"/>
          <p:cNvSpPr>
            <a:spLocks noChangeArrowheads="1"/>
          </p:cNvSpPr>
          <p:nvPr/>
        </p:nvSpPr>
        <p:spPr bwMode="auto">
          <a:xfrm>
            <a:off x="69535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436"/>
          <p:cNvSpPr>
            <a:spLocks noChangeArrowheads="1"/>
          </p:cNvSpPr>
          <p:nvPr/>
        </p:nvSpPr>
        <p:spPr bwMode="auto">
          <a:xfrm>
            <a:off x="7045622"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437"/>
          <p:cNvSpPr>
            <a:spLocks noChangeArrowheads="1"/>
          </p:cNvSpPr>
          <p:nvPr/>
        </p:nvSpPr>
        <p:spPr bwMode="auto">
          <a:xfrm>
            <a:off x="71408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438"/>
          <p:cNvSpPr>
            <a:spLocks noChangeArrowheads="1"/>
          </p:cNvSpPr>
          <p:nvPr/>
        </p:nvSpPr>
        <p:spPr bwMode="auto">
          <a:xfrm>
            <a:off x="72329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439"/>
          <p:cNvSpPr>
            <a:spLocks noChangeArrowheads="1"/>
          </p:cNvSpPr>
          <p:nvPr/>
        </p:nvSpPr>
        <p:spPr bwMode="auto">
          <a:xfrm>
            <a:off x="7325022" y="36846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440"/>
          <p:cNvSpPr>
            <a:spLocks noChangeArrowheads="1"/>
          </p:cNvSpPr>
          <p:nvPr/>
        </p:nvSpPr>
        <p:spPr bwMode="auto">
          <a:xfrm>
            <a:off x="74202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441"/>
          <p:cNvSpPr>
            <a:spLocks noChangeArrowheads="1"/>
          </p:cNvSpPr>
          <p:nvPr/>
        </p:nvSpPr>
        <p:spPr bwMode="auto">
          <a:xfrm>
            <a:off x="7512347"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442"/>
          <p:cNvSpPr>
            <a:spLocks noChangeArrowheads="1"/>
          </p:cNvSpPr>
          <p:nvPr/>
        </p:nvSpPr>
        <p:spPr bwMode="auto">
          <a:xfrm>
            <a:off x="7606010"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443"/>
          <p:cNvSpPr>
            <a:spLocks noChangeArrowheads="1"/>
          </p:cNvSpPr>
          <p:nvPr/>
        </p:nvSpPr>
        <p:spPr bwMode="auto">
          <a:xfrm>
            <a:off x="7699672"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444"/>
          <p:cNvSpPr>
            <a:spLocks noChangeArrowheads="1"/>
          </p:cNvSpPr>
          <p:nvPr/>
        </p:nvSpPr>
        <p:spPr bwMode="auto">
          <a:xfrm>
            <a:off x="77933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445"/>
          <p:cNvSpPr>
            <a:spLocks noChangeArrowheads="1"/>
          </p:cNvSpPr>
          <p:nvPr/>
        </p:nvSpPr>
        <p:spPr bwMode="auto">
          <a:xfrm>
            <a:off x="7885410" y="36846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446"/>
          <p:cNvSpPr>
            <a:spLocks noChangeArrowheads="1"/>
          </p:cNvSpPr>
          <p:nvPr/>
        </p:nvSpPr>
        <p:spPr bwMode="auto">
          <a:xfrm>
            <a:off x="79806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447"/>
          <p:cNvSpPr>
            <a:spLocks noChangeArrowheads="1"/>
          </p:cNvSpPr>
          <p:nvPr/>
        </p:nvSpPr>
        <p:spPr bwMode="auto">
          <a:xfrm>
            <a:off x="8072735"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448"/>
          <p:cNvSpPr>
            <a:spLocks noChangeArrowheads="1"/>
          </p:cNvSpPr>
          <p:nvPr/>
        </p:nvSpPr>
        <p:spPr bwMode="auto">
          <a:xfrm>
            <a:off x="8164810" y="36846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449"/>
          <p:cNvSpPr>
            <a:spLocks noChangeArrowheads="1"/>
          </p:cNvSpPr>
          <p:nvPr/>
        </p:nvSpPr>
        <p:spPr bwMode="auto">
          <a:xfrm>
            <a:off x="8260060" y="36846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450"/>
          <p:cNvSpPr>
            <a:spLocks noChangeArrowheads="1"/>
          </p:cNvSpPr>
          <p:nvPr/>
        </p:nvSpPr>
        <p:spPr bwMode="auto">
          <a:xfrm>
            <a:off x="66725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451"/>
          <p:cNvSpPr>
            <a:spLocks noChangeArrowheads="1"/>
          </p:cNvSpPr>
          <p:nvPr/>
        </p:nvSpPr>
        <p:spPr bwMode="auto">
          <a:xfrm>
            <a:off x="6766222"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452"/>
          <p:cNvSpPr>
            <a:spLocks noChangeArrowheads="1"/>
          </p:cNvSpPr>
          <p:nvPr/>
        </p:nvSpPr>
        <p:spPr bwMode="auto">
          <a:xfrm>
            <a:off x="685988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453"/>
          <p:cNvSpPr>
            <a:spLocks noChangeArrowheads="1"/>
          </p:cNvSpPr>
          <p:nvPr/>
        </p:nvSpPr>
        <p:spPr bwMode="auto">
          <a:xfrm>
            <a:off x="69535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454"/>
          <p:cNvSpPr>
            <a:spLocks noChangeArrowheads="1"/>
          </p:cNvSpPr>
          <p:nvPr/>
        </p:nvSpPr>
        <p:spPr bwMode="auto">
          <a:xfrm>
            <a:off x="7045622"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455"/>
          <p:cNvSpPr>
            <a:spLocks noChangeArrowheads="1"/>
          </p:cNvSpPr>
          <p:nvPr/>
        </p:nvSpPr>
        <p:spPr bwMode="auto">
          <a:xfrm>
            <a:off x="71408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456"/>
          <p:cNvSpPr>
            <a:spLocks noChangeArrowheads="1"/>
          </p:cNvSpPr>
          <p:nvPr/>
        </p:nvSpPr>
        <p:spPr bwMode="auto">
          <a:xfrm>
            <a:off x="72329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457"/>
          <p:cNvSpPr>
            <a:spLocks noChangeArrowheads="1"/>
          </p:cNvSpPr>
          <p:nvPr/>
        </p:nvSpPr>
        <p:spPr bwMode="auto">
          <a:xfrm>
            <a:off x="7325022" y="37798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458"/>
          <p:cNvSpPr>
            <a:spLocks noChangeArrowheads="1"/>
          </p:cNvSpPr>
          <p:nvPr/>
        </p:nvSpPr>
        <p:spPr bwMode="auto">
          <a:xfrm>
            <a:off x="74202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459"/>
          <p:cNvSpPr>
            <a:spLocks noChangeArrowheads="1"/>
          </p:cNvSpPr>
          <p:nvPr/>
        </p:nvSpPr>
        <p:spPr bwMode="auto">
          <a:xfrm>
            <a:off x="7512347"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460"/>
          <p:cNvSpPr>
            <a:spLocks noChangeArrowheads="1"/>
          </p:cNvSpPr>
          <p:nvPr/>
        </p:nvSpPr>
        <p:spPr bwMode="auto">
          <a:xfrm>
            <a:off x="7606010"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461"/>
          <p:cNvSpPr>
            <a:spLocks noChangeArrowheads="1"/>
          </p:cNvSpPr>
          <p:nvPr/>
        </p:nvSpPr>
        <p:spPr bwMode="auto">
          <a:xfrm>
            <a:off x="7699672"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462"/>
          <p:cNvSpPr>
            <a:spLocks noChangeArrowheads="1"/>
          </p:cNvSpPr>
          <p:nvPr/>
        </p:nvSpPr>
        <p:spPr bwMode="auto">
          <a:xfrm>
            <a:off x="779333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463"/>
          <p:cNvSpPr>
            <a:spLocks noChangeArrowheads="1"/>
          </p:cNvSpPr>
          <p:nvPr/>
        </p:nvSpPr>
        <p:spPr bwMode="auto">
          <a:xfrm>
            <a:off x="7885410" y="37798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464"/>
          <p:cNvSpPr>
            <a:spLocks noChangeArrowheads="1"/>
          </p:cNvSpPr>
          <p:nvPr/>
        </p:nvSpPr>
        <p:spPr bwMode="auto">
          <a:xfrm>
            <a:off x="79806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465"/>
          <p:cNvSpPr>
            <a:spLocks noChangeArrowheads="1"/>
          </p:cNvSpPr>
          <p:nvPr/>
        </p:nvSpPr>
        <p:spPr bwMode="auto">
          <a:xfrm>
            <a:off x="8072735"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466"/>
          <p:cNvSpPr>
            <a:spLocks noChangeArrowheads="1"/>
          </p:cNvSpPr>
          <p:nvPr/>
        </p:nvSpPr>
        <p:spPr bwMode="auto">
          <a:xfrm>
            <a:off x="8164810" y="37798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467"/>
          <p:cNvSpPr>
            <a:spLocks noChangeArrowheads="1"/>
          </p:cNvSpPr>
          <p:nvPr/>
        </p:nvSpPr>
        <p:spPr bwMode="auto">
          <a:xfrm>
            <a:off x="8260060" y="37798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468"/>
          <p:cNvSpPr>
            <a:spLocks noChangeArrowheads="1"/>
          </p:cNvSpPr>
          <p:nvPr/>
        </p:nvSpPr>
        <p:spPr bwMode="auto">
          <a:xfrm>
            <a:off x="6766222"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469"/>
          <p:cNvSpPr>
            <a:spLocks noChangeArrowheads="1"/>
          </p:cNvSpPr>
          <p:nvPr/>
        </p:nvSpPr>
        <p:spPr bwMode="auto">
          <a:xfrm>
            <a:off x="685988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470"/>
          <p:cNvSpPr>
            <a:spLocks noChangeArrowheads="1"/>
          </p:cNvSpPr>
          <p:nvPr/>
        </p:nvSpPr>
        <p:spPr bwMode="auto">
          <a:xfrm>
            <a:off x="69535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471"/>
          <p:cNvSpPr>
            <a:spLocks noChangeArrowheads="1"/>
          </p:cNvSpPr>
          <p:nvPr/>
        </p:nvSpPr>
        <p:spPr bwMode="auto">
          <a:xfrm>
            <a:off x="7045622"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472"/>
          <p:cNvSpPr>
            <a:spLocks noChangeArrowheads="1"/>
          </p:cNvSpPr>
          <p:nvPr/>
        </p:nvSpPr>
        <p:spPr bwMode="auto">
          <a:xfrm>
            <a:off x="71408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473"/>
          <p:cNvSpPr>
            <a:spLocks noChangeArrowheads="1"/>
          </p:cNvSpPr>
          <p:nvPr/>
        </p:nvSpPr>
        <p:spPr bwMode="auto">
          <a:xfrm>
            <a:off x="72329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474"/>
          <p:cNvSpPr>
            <a:spLocks noChangeArrowheads="1"/>
          </p:cNvSpPr>
          <p:nvPr/>
        </p:nvSpPr>
        <p:spPr bwMode="auto">
          <a:xfrm>
            <a:off x="7325022" y="38719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475"/>
          <p:cNvSpPr>
            <a:spLocks noChangeArrowheads="1"/>
          </p:cNvSpPr>
          <p:nvPr/>
        </p:nvSpPr>
        <p:spPr bwMode="auto">
          <a:xfrm>
            <a:off x="74202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476"/>
          <p:cNvSpPr>
            <a:spLocks noChangeArrowheads="1"/>
          </p:cNvSpPr>
          <p:nvPr/>
        </p:nvSpPr>
        <p:spPr bwMode="auto">
          <a:xfrm>
            <a:off x="7512347"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477"/>
          <p:cNvSpPr>
            <a:spLocks noChangeArrowheads="1"/>
          </p:cNvSpPr>
          <p:nvPr/>
        </p:nvSpPr>
        <p:spPr bwMode="auto">
          <a:xfrm>
            <a:off x="7606010"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478"/>
          <p:cNvSpPr>
            <a:spLocks noChangeArrowheads="1"/>
          </p:cNvSpPr>
          <p:nvPr/>
        </p:nvSpPr>
        <p:spPr bwMode="auto">
          <a:xfrm>
            <a:off x="7699672"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479"/>
          <p:cNvSpPr>
            <a:spLocks noChangeArrowheads="1"/>
          </p:cNvSpPr>
          <p:nvPr/>
        </p:nvSpPr>
        <p:spPr bwMode="auto">
          <a:xfrm>
            <a:off x="779333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480"/>
          <p:cNvSpPr>
            <a:spLocks noChangeArrowheads="1"/>
          </p:cNvSpPr>
          <p:nvPr/>
        </p:nvSpPr>
        <p:spPr bwMode="auto">
          <a:xfrm>
            <a:off x="7885410" y="38719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481"/>
          <p:cNvSpPr>
            <a:spLocks noChangeArrowheads="1"/>
          </p:cNvSpPr>
          <p:nvPr/>
        </p:nvSpPr>
        <p:spPr bwMode="auto">
          <a:xfrm>
            <a:off x="7980660"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482"/>
          <p:cNvSpPr>
            <a:spLocks noChangeArrowheads="1"/>
          </p:cNvSpPr>
          <p:nvPr/>
        </p:nvSpPr>
        <p:spPr bwMode="auto">
          <a:xfrm>
            <a:off x="8072735" y="38719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483"/>
          <p:cNvSpPr>
            <a:spLocks noChangeArrowheads="1"/>
          </p:cNvSpPr>
          <p:nvPr/>
        </p:nvSpPr>
        <p:spPr bwMode="auto">
          <a:xfrm>
            <a:off x="8164810" y="38719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484"/>
          <p:cNvSpPr>
            <a:spLocks noChangeArrowheads="1"/>
          </p:cNvSpPr>
          <p:nvPr/>
        </p:nvSpPr>
        <p:spPr bwMode="auto">
          <a:xfrm>
            <a:off x="69535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485"/>
          <p:cNvSpPr>
            <a:spLocks noChangeArrowheads="1"/>
          </p:cNvSpPr>
          <p:nvPr/>
        </p:nvSpPr>
        <p:spPr bwMode="auto">
          <a:xfrm>
            <a:off x="7045622"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486"/>
          <p:cNvSpPr>
            <a:spLocks noChangeArrowheads="1"/>
          </p:cNvSpPr>
          <p:nvPr/>
        </p:nvSpPr>
        <p:spPr bwMode="auto">
          <a:xfrm>
            <a:off x="71408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487"/>
          <p:cNvSpPr>
            <a:spLocks noChangeArrowheads="1"/>
          </p:cNvSpPr>
          <p:nvPr/>
        </p:nvSpPr>
        <p:spPr bwMode="auto">
          <a:xfrm>
            <a:off x="72329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488"/>
          <p:cNvSpPr>
            <a:spLocks noChangeArrowheads="1"/>
          </p:cNvSpPr>
          <p:nvPr/>
        </p:nvSpPr>
        <p:spPr bwMode="auto">
          <a:xfrm>
            <a:off x="7325022" y="3964043"/>
            <a:ext cx="85725"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489"/>
          <p:cNvSpPr>
            <a:spLocks noChangeArrowheads="1"/>
          </p:cNvSpPr>
          <p:nvPr/>
        </p:nvSpPr>
        <p:spPr bwMode="auto">
          <a:xfrm>
            <a:off x="74202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490"/>
          <p:cNvSpPr>
            <a:spLocks noChangeArrowheads="1"/>
          </p:cNvSpPr>
          <p:nvPr/>
        </p:nvSpPr>
        <p:spPr bwMode="auto">
          <a:xfrm>
            <a:off x="7512347"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491"/>
          <p:cNvSpPr>
            <a:spLocks noChangeArrowheads="1"/>
          </p:cNvSpPr>
          <p:nvPr/>
        </p:nvSpPr>
        <p:spPr bwMode="auto">
          <a:xfrm>
            <a:off x="7606010"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492"/>
          <p:cNvSpPr>
            <a:spLocks noChangeArrowheads="1"/>
          </p:cNvSpPr>
          <p:nvPr/>
        </p:nvSpPr>
        <p:spPr bwMode="auto">
          <a:xfrm>
            <a:off x="7699672"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493"/>
          <p:cNvSpPr>
            <a:spLocks noChangeArrowheads="1"/>
          </p:cNvSpPr>
          <p:nvPr/>
        </p:nvSpPr>
        <p:spPr bwMode="auto">
          <a:xfrm>
            <a:off x="7793335"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494"/>
          <p:cNvSpPr>
            <a:spLocks noChangeArrowheads="1"/>
          </p:cNvSpPr>
          <p:nvPr/>
        </p:nvSpPr>
        <p:spPr bwMode="auto">
          <a:xfrm>
            <a:off x="7885410" y="3964043"/>
            <a:ext cx="84137"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495"/>
          <p:cNvSpPr>
            <a:spLocks noChangeArrowheads="1"/>
          </p:cNvSpPr>
          <p:nvPr/>
        </p:nvSpPr>
        <p:spPr bwMode="auto">
          <a:xfrm>
            <a:off x="7980660"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496"/>
          <p:cNvSpPr>
            <a:spLocks noChangeArrowheads="1"/>
          </p:cNvSpPr>
          <p:nvPr/>
        </p:nvSpPr>
        <p:spPr bwMode="auto">
          <a:xfrm>
            <a:off x="8072735" y="3964043"/>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497"/>
          <p:cNvSpPr>
            <a:spLocks noChangeArrowheads="1"/>
          </p:cNvSpPr>
          <p:nvPr/>
        </p:nvSpPr>
        <p:spPr bwMode="auto">
          <a:xfrm>
            <a:off x="69535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498"/>
          <p:cNvSpPr>
            <a:spLocks noChangeArrowheads="1"/>
          </p:cNvSpPr>
          <p:nvPr/>
        </p:nvSpPr>
        <p:spPr bwMode="auto">
          <a:xfrm>
            <a:off x="7045622"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499"/>
          <p:cNvSpPr>
            <a:spLocks noChangeArrowheads="1"/>
          </p:cNvSpPr>
          <p:nvPr/>
        </p:nvSpPr>
        <p:spPr bwMode="auto">
          <a:xfrm>
            <a:off x="71408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500"/>
          <p:cNvSpPr>
            <a:spLocks noChangeArrowheads="1"/>
          </p:cNvSpPr>
          <p:nvPr/>
        </p:nvSpPr>
        <p:spPr bwMode="auto">
          <a:xfrm>
            <a:off x="72329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501"/>
          <p:cNvSpPr>
            <a:spLocks noChangeArrowheads="1"/>
          </p:cNvSpPr>
          <p:nvPr/>
        </p:nvSpPr>
        <p:spPr bwMode="auto">
          <a:xfrm>
            <a:off x="7325022" y="4059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502"/>
          <p:cNvSpPr>
            <a:spLocks noChangeArrowheads="1"/>
          </p:cNvSpPr>
          <p:nvPr/>
        </p:nvSpPr>
        <p:spPr bwMode="auto">
          <a:xfrm>
            <a:off x="74202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503"/>
          <p:cNvSpPr>
            <a:spLocks noChangeArrowheads="1"/>
          </p:cNvSpPr>
          <p:nvPr/>
        </p:nvSpPr>
        <p:spPr bwMode="auto">
          <a:xfrm>
            <a:off x="7512347"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504"/>
          <p:cNvSpPr>
            <a:spLocks noChangeArrowheads="1"/>
          </p:cNvSpPr>
          <p:nvPr/>
        </p:nvSpPr>
        <p:spPr bwMode="auto">
          <a:xfrm>
            <a:off x="7606010"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505"/>
          <p:cNvSpPr>
            <a:spLocks noChangeArrowheads="1"/>
          </p:cNvSpPr>
          <p:nvPr/>
        </p:nvSpPr>
        <p:spPr bwMode="auto">
          <a:xfrm>
            <a:off x="7699672"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506"/>
          <p:cNvSpPr>
            <a:spLocks noChangeArrowheads="1"/>
          </p:cNvSpPr>
          <p:nvPr/>
        </p:nvSpPr>
        <p:spPr bwMode="auto">
          <a:xfrm>
            <a:off x="7793335"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507"/>
          <p:cNvSpPr>
            <a:spLocks noChangeArrowheads="1"/>
          </p:cNvSpPr>
          <p:nvPr/>
        </p:nvSpPr>
        <p:spPr bwMode="auto">
          <a:xfrm>
            <a:off x="7885410" y="4059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508"/>
          <p:cNvSpPr>
            <a:spLocks noChangeArrowheads="1"/>
          </p:cNvSpPr>
          <p:nvPr/>
        </p:nvSpPr>
        <p:spPr bwMode="auto">
          <a:xfrm>
            <a:off x="7980660"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509"/>
          <p:cNvSpPr>
            <a:spLocks noChangeArrowheads="1"/>
          </p:cNvSpPr>
          <p:nvPr/>
        </p:nvSpPr>
        <p:spPr bwMode="auto">
          <a:xfrm>
            <a:off x="8072735" y="4059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510"/>
          <p:cNvSpPr>
            <a:spLocks noChangeArrowheads="1"/>
          </p:cNvSpPr>
          <p:nvPr/>
        </p:nvSpPr>
        <p:spPr bwMode="auto">
          <a:xfrm>
            <a:off x="7045622"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511"/>
          <p:cNvSpPr>
            <a:spLocks noChangeArrowheads="1"/>
          </p:cNvSpPr>
          <p:nvPr/>
        </p:nvSpPr>
        <p:spPr bwMode="auto">
          <a:xfrm>
            <a:off x="7140872"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512"/>
          <p:cNvSpPr>
            <a:spLocks noChangeArrowheads="1"/>
          </p:cNvSpPr>
          <p:nvPr/>
        </p:nvSpPr>
        <p:spPr bwMode="auto">
          <a:xfrm>
            <a:off x="7232947"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513"/>
          <p:cNvSpPr>
            <a:spLocks noChangeArrowheads="1"/>
          </p:cNvSpPr>
          <p:nvPr/>
        </p:nvSpPr>
        <p:spPr bwMode="auto">
          <a:xfrm>
            <a:off x="7325022" y="415136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514"/>
          <p:cNvSpPr>
            <a:spLocks noChangeArrowheads="1"/>
          </p:cNvSpPr>
          <p:nvPr/>
        </p:nvSpPr>
        <p:spPr bwMode="auto">
          <a:xfrm>
            <a:off x="7606010"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515"/>
          <p:cNvSpPr>
            <a:spLocks noChangeArrowheads="1"/>
          </p:cNvSpPr>
          <p:nvPr/>
        </p:nvSpPr>
        <p:spPr bwMode="auto">
          <a:xfrm>
            <a:off x="7699672"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516"/>
          <p:cNvSpPr>
            <a:spLocks noChangeArrowheads="1"/>
          </p:cNvSpPr>
          <p:nvPr/>
        </p:nvSpPr>
        <p:spPr bwMode="auto">
          <a:xfrm>
            <a:off x="7793335"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517"/>
          <p:cNvSpPr>
            <a:spLocks noChangeArrowheads="1"/>
          </p:cNvSpPr>
          <p:nvPr/>
        </p:nvSpPr>
        <p:spPr bwMode="auto">
          <a:xfrm>
            <a:off x="7885410" y="415136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518"/>
          <p:cNvSpPr>
            <a:spLocks noChangeArrowheads="1"/>
          </p:cNvSpPr>
          <p:nvPr/>
        </p:nvSpPr>
        <p:spPr bwMode="auto">
          <a:xfrm>
            <a:off x="7980660"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519"/>
          <p:cNvSpPr>
            <a:spLocks noChangeArrowheads="1"/>
          </p:cNvSpPr>
          <p:nvPr/>
        </p:nvSpPr>
        <p:spPr bwMode="auto">
          <a:xfrm>
            <a:off x="8072735" y="415136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520"/>
          <p:cNvSpPr>
            <a:spLocks noChangeArrowheads="1"/>
          </p:cNvSpPr>
          <p:nvPr/>
        </p:nvSpPr>
        <p:spPr bwMode="auto">
          <a:xfrm>
            <a:off x="7045622"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521"/>
          <p:cNvSpPr>
            <a:spLocks noChangeArrowheads="1"/>
          </p:cNvSpPr>
          <p:nvPr/>
        </p:nvSpPr>
        <p:spPr bwMode="auto">
          <a:xfrm>
            <a:off x="7140872"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522"/>
          <p:cNvSpPr>
            <a:spLocks noChangeArrowheads="1"/>
          </p:cNvSpPr>
          <p:nvPr/>
        </p:nvSpPr>
        <p:spPr bwMode="auto">
          <a:xfrm>
            <a:off x="7232947"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523"/>
          <p:cNvSpPr>
            <a:spLocks noChangeArrowheads="1"/>
          </p:cNvSpPr>
          <p:nvPr/>
        </p:nvSpPr>
        <p:spPr bwMode="auto">
          <a:xfrm>
            <a:off x="7325022" y="4245031"/>
            <a:ext cx="85725"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524"/>
          <p:cNvSpPr>
            <a:spLocks noChangeArrowheads="1"/>
          </p:cNvSpPr>
          <p:nvPr/>
        </p:nvSpPr>
        <p:spPr bwMode="auto">
          <a:xfrm>
            <a:off x="7606010"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525"/>
          <p:cNvSpPr>
            <a:spLocks noChangeArrowheads="1"/>
          </p:cNvSpPr>
          <p:nvPr/>
        </p:nvSpPr>
        <p:spPr bwMode="auto">
          <a:xfrm>
            <a:off x="7699672"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526"/>
          <p:cNvSpPr>
            <a:spLocks noChangeArrowheads="1"/>
          </p:cNvSpPr>
          <p:nvPr/>
        </p:nvSpPr>
        <p:spPr bwMode="auto">
          <a:xfrm>
            <a:off x="7793335"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527"/>
          <p:cNvSpPr>
            <a:spLocks noChangeArrowheads="1"/>
          </p:cNvSpPr>
          <p:nvPr/>
        </p:nvSpPr>
        <p:spPr bwMode="auto">
          <a:xfrm>
            <a:off x="7885410" y="4245031"/>
            <a:ext cx="84137"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528"/>
          <p:cNvSpPr>
            <a:spLocks noChangeArrowheads="1"/>
          </p:cNvSpPr>
          <p:nvPr/>
        </p:nvSpPr>
        <p:spPr bwMode="auto">
          <a:xfrm>
            <a:off x="7980660"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529"/>
          <p:cNvSpPr>
            <a:spLocks noChangeArrowheads="1"/>
          </p:cNvSpPr>
          <p:nvPr/>
        </p:nvSpPr>
        <p:spPr bwMode="auto">
          <a:xfrm>
            <a:off x="8072735" y="4245031"/>
            <a:ext cx="82550"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530"/>
          <p:cNvSpPr>
            <a:spLocks noChangeArrowheads="1"/>
          </p:cNvSpPr>
          <p:nvPr/>
        </p:nvSpPr>
        <p:spPr bwMode="auto">
          <a:xfrm>
            <a:off x="8164810" y="4245031"/>
            <a:ext cx="85725" cy="841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531"/>
          <p:cNvSpPr>
            <a:spLocks noChangeArrowheads="1"/>
          </p:cNvSpPr>
          <p:nvPr/>
        </p:nvSpPr>
        <p:spPr bwMode="auto">
          <a:xfrm>
            <a:off x="7140872"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532"/>
          <p:cNvSpPr>
            <a:spLocks noChangeArrowheads="1"/>
          </p:cNvSpPr>
          <p:nvPr/>
        </p:nvSpPr>
        <p:spPr bwMode="auto">
          <a:xfrm>
            <a:off x="7232947"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533"/>
          <p:cNvSpPr>
            <a:spLocks noChangeArrowheads="1"/>
          </p:cNvSpPr>
          <p:nvPr/>
        </p:nvSpPr>
        <p:spPr bwMode="auto">
          <a:xfrm>
            <a:off x="7980660"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534"/>
          <p:cNvSpPr>
            <a:spLocks noChangeArrowheads="1"/>
          </p:cNvSpPr>
          <p:nvPr/>
        </p:nvSpPr>
        <p:spPr bwMode="auto">
          <a:xfrm>
            <a:off x="8072735" y="434028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535"/>
          <p:cNvSpPr>
            <a:spLocks noChangeArrowheads="1"/>
          </p:cNvSpPr>
          <p:nvPr/>
        </p:nvSpPr>
        <p:spPr bwMode="auto">
          <a:xfrm>
            <a:off x="8164810" y="434028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536"/>
          <p:cNvSpPr>
            <a:spLocks noChangeArrowheads="1"/>
          </p:cNvSpPr>
          <p:nvPr/>
        </p:nvSpPr>
        <p:spPr bwMode="auto">
          <a:xfrm>
            <a:off x="7140872"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537"/>
          <p:cNvSpPr>
            <a:spLocks noChangeArrowheads="1"/>
          </p:cNvSpPr>
          <p:nvPr/>
        </p:nvSpPr>
        <p:spPr bwMode="auto">
          <a:xfrm>
            <a:off x="7232947"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538"/>
          <p:cNvSpPr>
            <a:spLocks noChangeArrowheads="1"/>
          </p:cNvSpPr>
          <p:nvPr/>
        </p:nvSpPr>
        <p:spPr bwMode="auto">
          <a:xfrm>
            <a:off x="8072735" y="443235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539"/>
          <p:cNvSpPr>
            <a:spLocks noChangeArrowheads="1"/>
          </p:cNvSpPr>
          <p:nvPr/>
        </p:nvSpPr>
        <p:spPr bwMode="auto">
          <a:xfrm>
            <a:off x="8164810" y="443235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540"/>
          <p:cNvSpPr>
            <a:spLocks noChangeArrowheads="1"/>
          </p:cNvSpPr>
          <p:nvPr/>
        </p:nvSpPr>
        <p:spPr bwMode="auto">
          <a:xfrm>
            <a:off x="7140872" y="4524431"/>
            <a:ext cx="82550" cy="857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541"/>
          <p:cNvSpPr>
            <a:spLocks noChangeArrowheads="1"/>
          </p:cNvSpPr>
          <p:nvPr/>
        </p:nvSpPr>
        <p:spPr bwMode="auto">
          <a:xfrm>
            <a:off x="7140872" y="1816156"/>
            <a:ext cx="82550" cy="857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542"/>
          <p:cNvSpPr>
            <a:spLocks noChangeArrowheads="1"/>
          </p:cNvSpPr>
          <p:nvPr/>
        </p:nvSpPr>
        <p:spPr bwMode="auto">
          <a:xfrm>
            <a:off x="6953547" y="19114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543"/>
          <p:cNvSpPr>
            <a:spLocks noChangeArrowheads="1"/>
          </p:cNvSpPr>
          <p:nvPr/>
        </p:nvSpPr>
        <p:spPr bwMode="auto">
          <a:xfrm>
            <a:off x="7045622" y="1911406"/>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544"/>
          <p:cNvSpPr>
            <a:spLocks noChangeArrowheads="1"/>
          </p:cNvSpPr>
          <p:nvPr/>
        </p:nvSpPr>
        <p:spPr bwMode="auto">
          <a:xfrm>
            <a:off x="7140872" y="1911406"/>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545"/>
          <p:cNvSpPr>
            <a:spLocks noChangeArrowheads="1"/>
          </p:cNvSpPr>
          <p:nvPr/>
        </p:nvSpPr>
        <p:spPr bwMode="auto">
          <a:xfrm>
            <a:off x="6766222" y="2005068"/>
            <a:ext cx="84137"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546"/>
          <p:cNvSpPr>
            <a:spLocks noChangeArrowheads="1"/>
          </p:cNvSpPr>
          <p:nvPr/>
        </p:nvSpPr>
        <p:spPr bwMode="auto">
          <a:xfrm>
            <a:off x="6859885" y="2005068"/>
            <a:ext cx="82550"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547"/>
          <p:cNvSpPr>
            <a:spLocks noChangeArrowheads="1"/>
          </p:cNvSpPr>
          <p:nvPr/>
        </p:nvSpPr>
        <p:spPr bwMode="auto">
          <a:xfrm>
            <a:off x="6953547" y="2005068"/>
            <a:ext cx="82550"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548"/>
          <p:cNvSpPr>
            <a:spLocks noChangeArrowheads="1"/>
          </p:cNvSpPr>
          <p:nvPr/>
        </p:nvSpPr>
        <p:spPr bwMode="auto">
          <a:xfrm>
            <a:off x="7045622" y="2005068"/>
            <a:ext cx="84137" cy="809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549"/>
          <p:cNvSpPr>
            <a:spLocks noChangeArrowheads="1"/>
          </p:cNvSpPr>
          <p:nvPr/>
        </p:nvSpPr>
        <p:spPr bwMode="auto">
          <a:xfrm>
            <a:off x="6580485"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550"/>
          <p:cNvSpPr>
            <a:spLocks noChangeArrowheads="1"/>
          </p:cNvSpPr>
          <p:nvPr/>
        </p:nvSpPr>
        <p:spPr bwMode="auto">
          <a:xfrm>
            <a:off x="6672560"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551"/>
          <p:cNvSpPr>
            <a:spLocks noChangeArrowheads="1"/>
          </p:cNvSpPr>
          <p:nvPr/>
        </p:nvSpPr>
        <p:spPr bwMode="auto">
          <a:xfrm>
            <a:off x="6766222" y="2097143"/>
            <a:ext cx="84137"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552"/>
          <p:cNvSpPr>
            <a:spLocks noChangeArrowheads="1"/>
          </p:cNvSpPr>
          <p:nvPr/>
        </p:nvSpPr>
        <p:spPr bwMode="auto">
          <a:xfrm>
            <a:off x="6859885"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553"/>
          <p:cNvSpPr>
            <a:spLocks noChangeArrowheads="1"/>
          </p:cNvSpPr>
          <p:nvPr/>
        </p:nvSpPr>
        <p:spPr bwMode="auto">
          <a:xfrm>
            <a:off x="6953547"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554"/>
          <p:cNvSpPr>
            <a:spLocks noChangeArrowheads="1"/>
          </p:cNvSpPr>
          <p:nvPr/>
        </p:nvSpPr>
        <p:spPr bwMode="auto">
          <a:xfrm>
            <a:off x="7045622" y="2097143"/>
            <a:ext cx="84137"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555"/>
          <p:cNvSpPr>
            <a:spLocks noChangeArrowheads="1"/>
          </p:cNvSpPr>
          <p:nvPr/>
        </p:nvSpPr>
        <p:spPr bwMode="auto">
          <a:xfrm>
            <a:off x="7140872"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556"/>
          <p:cNvSpPr>
            <a:spLocks noChangeArrowheads="1"/>
          </p:cNvSpPr>
          <p:nvPr/>
        </p:nvSpPr>
        <p:spPr bwMode="auto">
          <a:xfrm>
            <a:off x="7232947" y="2097143"/>
            <a:ext cx="82550"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557"/>
          <p:cNvSpPr>
            <a:spLocks noChangeArrowheads="1"/>
          </p:cNvSpPr>
          <p:nvPr/>
        </p:nvSpPr>
        <p:spPr bwMode="auto">
          <a:xfrm>
            <a:off x="7325022" y="2097143"/>
            <a:ext cx="85725" cy="841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558"/>
          <p:cNvSpPr>
            <a:spLocks noChangeArrowheads="1"/>
          </p:cNvSpPr>
          <p:nvPr/>
        </p:nvSpPr>
        <p:spPr bwMode="auto">
          <a:xfrm>
            <a:off x="6580485"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559"/>
          <p:cNvSpPr>
            <a:spLocks noChangeArrowheads="1"/>
          </p:cNvSpPr>
          <p:nvPr/>
        </p:nvSpPr>
        <p:spPr bwMode="auto">
          <a:xfrm>
            <a:off x="6672560"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560"/>
          <p:cNvSpPr>
            <a:spLocks noChangeArrowheads="1"/>
          </p:cNvSpPr>
          <p:nvPr/>
        </p:nvSpPr>
        <p:spPr bwMode="auto">
          <a:xfrm>
            <a:off x="6766222" y="21923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561"/>
          <p:cNvSpPr>
            <a:spLocks noChangeArrowheads="1"/>
          </p:cNvSpPr>
          <p:nvPr/>
        </p:nvSpPr>
        <p:spPr bwMode="auto">
          <a:xfrm>
            <a:off x="6859885"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562"/>
          <p:cNvSpPr>
            <a:spLocks noChangeArrowheads="1"/>
          </p:cNvSpPr>
          <p:nvPr/>
        </p:nvSpPr>
        <p:spPr bwMode="auto">
          <a:xfrm>
            <a:off x="6953547"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563"/>
          <p:cNvSpPr>
            <a:spLocks noChangeArrowheads="1"/>
          </p:cNvSpPr>
          <p:nvPr/>
        </p:nvSpPr>
        <p:spPr bwMode="auto">
          <a:xfrm>
            <a:off x="7045622" y="2192393"/>
            <a:ext cx="84137"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564"/>
          <p:cNvSpPr>
            <a:spLocks noChangeArrowheads="1"/>
          </p:cNvSpPr>
          <p:nvPr/>
        </p:nvSpPr>
        <p:spPr bwMode="auto">
          <a:xfrm>
            <a:off x="7140872"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565"/>
          <p:cNvSpPr>
            <a:spLocks noChangeArrowheads="1"/>
          </p:cNvSpPr>
          <p:nvPr/>
        </p:nvSpPr>
        <p:spPr bwMode="auto">
          <a:xfrm>
            <a:off x="7232947" y="2192393"/>
            <a:ext cx="82550"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566"/>
          <p:cNvSpPr>
            <a:spLocks noChangeArrowheads="1"/>
          </p:cNvSpPr>
          <p:nvPr/>
        </p:nvSpPr>
        <p:spPr bwMode="auto">
          <a:xfrm>
            <a:off x="7325022" y="2192393"/>
            <a:ext cx="85725" cy="825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94772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106215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72" name="think-cell Slide" r:id="rId4" imgW="360" imgH="360" progId="TCLayout.ActiveDocument.1">
                  <p:embed/>
                </p:oleObj>
              </mc:Choice>
              <mc:Fallback>
                <p:oleObj name="think-cell Slide" r:id="rId4" imgW="360" imgH="360" progId="TCLayout.ActiveDocument.1">
                  <p:embed/>
                  <p:pic>
                    <p:nvPicPr>
                      <p:cNvPr id="0" name="Picture 1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2627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7"/>
            </p:custDataLst>
            <p:extLst>
              <p:ext uri="{D42A27DB-BD31-4B8C-83A1-F6EECF244321}">
                <p14:modId xmlns:p14="http://schemas.microsoft.com/office/powerpoint/2010/main" val="1071558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8" name="think-cell Slide" r:id="rId9" imgW="270" imgH="270" progId="TCLayout.ActiveDocument.1">
                  <p:embed/>
                </p:oleObj>
              </mc:Choice>
              <mc:Fallback>
                <p:oleObj name="think-cell Slide" r:id="rId9" imgW="270" imgH="270" progId="TCLayout.ActiveDocument.1">
                  <p:embed/>
                  <p:pic>
                    <p:nvPicPr>
                      <p:cNvPr id="0" name="Picture 28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8"/>
            </p:custDataLst>
          </p:nvPr>
        </p:nvSpPr>
        <p:spPr>
          <a:xfrm>
            <a:off x="0" y="0"/>
            <a:ext cx="158750" cy="158750"/>
          </a:xfrm>
          <a:prstGeom prst="rect">
            <a:avLst/>
          </a:prstGeom>
          <a:solidFill>
            <a:srgbClr val="A2BBDC"/>
          </a:solidFill>
        </p:spPr>
        <p:txBody>
          <a:bodyPr wrap="none" lIns="0" tIns="0" rIns="0" bIns="0" rtlCol="0" anchor="ctr" anchorCtr="0">
            <a:noAutofit/>
          </a:bodyPr>
          <a:lstStyle/>
          <a:p>
            <a:pPr marL="0" lvl="0" indent="0" algn="just" eaLnBrk="1">
              <a:lnSpc>
                <a:spcPct val="114000"/>
              </a:lnSpc>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270.xml"/><Relationship Id="rId21" Type="http://schemas.openxmlformats.org/officeDocument/2006/relationships/tags" Target="../tags/tag265.xml"/><Relationship Id="rId42" Type="http://schemas.openxmlformats.org/officeDocument/2006/relationships/tags" Target="../tags/tag286.xml"/><Relationship Id="rId47" Type="http://schemas.openxmlformats.org/officeDocument/2006/relationships/tags" Target="../tags/tag291.xml"/><Relationship Id="rId63" Type="http://schemas.openxmlformats.org/officeDocument/2006/relationships/tags" Target="../tags/tag307.xml"/><Relationship Id="rId68" Type="http://schemas.openxmlformats.org/officeDocument/2006/relationships/tags" Target="../tags/tag312.xml"/><Relationship Id="rId2" Type="http://schemas.openxmlformats.org/officeDocument/2006/relationships/tags" Target="../tags/tag246.xml"/><Relationship Id="rId16" Type="http://schemas.openxmlformats.org/officeDocument/2006/relationships/tags" Target="../tags/tag260.xml"/><Relationship Id="rId29" Type="http://schemas.openxmlformats.org/officeDocument/2006/relationships/tags" Target="../tags/tag273.xml"/><Relationship Id="rId11" Type="http://schemas.openxmlformats.org/officeDocument/2006/relationships/tags" Target="../tags/tag255.xml"/><Relationship Id="rId24" Type="http://schemas.openxmlformats.org/officeDocument/2006/relationships/tags" Target="../tags/tag268.xml"/><Relationship Id="rId32" Type="http://schemas.openxmlformats.org/officeDocument/2006/relationships/tags" Target="../tags/tag276.xml"/><Relationship Id="rId37" Type="http://schemas.openxmlformats.org/officeDocument/2006/relationships/tags" Target="../tags/tag281.xml"/><Relationship Id="rId40" Type="http://schemas.openxmlformats.org/officeDocument/2006/relationships/tags" Target="../tags/tag284.xml"/><Relationship Id="rId45" Type="http://schemas.openxmlformats.org/officeDocument/2006/relationships/tags" Target="../tags/tag289.xml"/><Relationship Id="rId53" Type="http://schemas.openxmlformats.org/officeDocument/2006/relationships/tags" Target="../tags/tag297.xml"/><Relationship Id="rId58" Type="http://schemas.openxmlformats.org/officeDocument/2006/relationships/tags" Target="../tags/tag302.xml"/><Relationship Id="rId66" Type="http://schemas.openxmlformats.org/officeDocument/2006/relationships/tags" Target="../tags/tag310.xml"/><Relationship Id="rId74" Type="http://schemas.openxmlformats.org/officeDocument/2006/relationships/image" Target="../media/image1.emf"/><Relationship Id="rId5" Type="http://schemas.openxmlformats.org/officeDocument/2006/relationships/tags" Target="../tags/tag249.xml"/><Relationship Id="rId61" Type="http://schemas.openxmlformats.org/officeDocument/2006/relationships/tags" Target="../tags/tag305.xml"/><Relationship Id="rId19" Type="http://schemas.openxmlformats.org/officeDocument/2006/relationships/tags" Target="../tags/tag263.xml"/><Relationship Id="rId14" Type="http://schemas.openxmlformats.org/officeDocument/2006/relationships/tags" Target="../tags/tag258.xml"/><Relationship Id="rId22" Type="http://schemas.openxmlformats.org/officeDocument/2006/relationships/tags" Target="../tags/tag266.xml"/><Relationship Id="rId27" Type="http://schemas.openxmlformats.org/officeDocument/2006/relationships/tags" Target="../tags/tag271.xml"/><Relationship Id="rId30" Type="http://schemas.openxmlformats.org/officeDocument/2006/relationships/tags" Target="../tags/tag274.xml"/><Relationship Id="rId35" Type="http://schemas.openxmlformats.org/officeDocument/2006/relationships/tags" Target="../tags/tag279.xml"/><Relationship Id="rId43" Type="http://schemas.openxmlformats.org/officeDocument/2006/relationships/tags" Target="../tags/tag287.xml"/><Relationship Id="rId48" Type="http://schemas.openxmlformats.org/officeDocument/2006/relationships/tags" Target="../tags/tag292.xml"/><Relationship Id="rId56" Type="http://schemas.openxmlformats.org/officeDocument/2006/relationships/tags" Target="../tags/tag300.xml"/><Relationship Id="rId64" Type="http://schemas.openxmlformats.org/officeDocument/2006/relationships/tags" Target="../tags/tag308.xml"/><Relationship Id="rId69" Type="http://schemas.openxmlformats.org/officeDocument/2006/relationships/tags" Target="../tags/tag313.xml"/><Relationship Id="rId8" Type="http://schemas.openxmlformats.org/officeDocument/2006/relationships/tags" Target="../tags/tag252.xml"/><Relationship Id="rId51" Type="http://schemas.openxmlformats.org/officeDocument/2006/relationships/tags" Target="../tags/tag295.xml"/><Relationship Id="rId72" Type="http://schemas.openxmlformats.org/officeDocument/2006/relationships/slideLayout" Target="../slideLayouts/slideLayout3.xml"/><Relationship Id="rId3" Type="http://schemas.openxmlformats.org/officeDocument/2006/relationships/tags" Target="../tags/tag247.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tags" Target="../tags/tag269.xml"/><Relationship Id="rId33" Type="http://schemas.openxmlformats.org/officeDocument/2006/relationships/tags" Target="../tags/tag277.xml"/><Relationship Id="rId38" Type="http://schemas.openxmlformats.org/officeDocument/2006/relationships/tags" Target="../tags/tag282.xml"/><Relationship Id="rId46" Type="http://schemas.openxmlformats.org/officeDocument/2006/relationships/tags" Target="../tags/tag290.xml"/><Relationship Id="rId59" Type="http://schemas.openxmlformats.org/officeDocument/2006/relationships/tags" Target="../tags/tag303.xml"/><Relationship Id="rId67" Type="http://schemas.openxmlformats.org/officeDocument/2006/relationships/tags" Target="../tags/tag311.xml"/><Relationship Id="rId20" Type="http://schemas.openxmlformats.org/officeDocument/2006/relationships/tags" Target="../tags/tag264.xml"/><Relationship Id="rId41" Type="http://schemas.openxmlformats.org/officeDocument/2006/relationships/tags" Target="../tags/tag285.xml"/><Relationship Id="rId54" Type="http://schemas.openxmlformats.org/officeDocument/2006/relationships/tags" Target="../tags/tag298.xml"/><Relationship Id="rId62" Type="http://schemas.openxmlformats.org/officeDocument/2006/relationships/tags" Target="../tags/tag306.xml"/><Relationship Id="rId70" Type="http://schemas.openxmlformats.org/officeDocument/2006/relationships/tags" Target="../tags/tag314.xml"/><Relationship Id="rId75" Type="http://schemas.openxmlformats.org/officeDocument/2006/relationships/chart" Target="../charts/chart8.xml"/><Relationship Id="rId1" Type="http://schemas.openxmlformats.org/officeDocument/2006/relationships/vmlDrawing" Target="../drawings/vmlDrawing11.vml"/><Relationship Id="rId6" Type="http://schemas.openxmlformats.org/officeDocument/2006/relationships/tags" Target="../tags/tag250.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tags" Target="../tags/tag272.xml"/><Relationship Id="rId36" Type="http://schemas.openxmlformats.org/officeDocument/2006/relationships/tags" Target="../tags/tag280.xml"/><Relationship Id="rId49" Type="http://schemas.openxmlformats.org/officeDocument/2006/relationships/tags" Target="../tags/tag293.xml"/><Relationship Id="rId57" Type="http://schemas.openxmlformats.org/officeDocument/2006/relationships/tags" Target="../tags/tag301.xml"/><Relationship Id="rId10" Type="http://schemas.openxmlformats.org/officeDocument/2006/relationships/tags" Target="../tags/tag254.xml"/><Relationship Id="rId31" Type="http://schemas.openxmlformats.org/officeDocument/2006/relationships/tags" Target="../tags/tag275.xml"/><Relationship Id="rId44" Type="http://schemas.openxmlformats.org/officeDocument/2006/relationships/tags" Target="../tags/tag288.xml"/><Relationship Id="rId52" Type="http://schemas.openxmlformats.org/officeDocument/2006/relationships/tags" Target="../tags/tag296.xml"/><Relationship Id="rId60" Type="http://schemas.openxmlformats.org/officeDocument/2006/relationships/tags" Target="../tags/tag304.xml"/><Relationship Id="rId65" Type="http://schemas.openxmlformats.org/officeDocument/2006/relationships/tags" Target="../tags/tag309.xml"/><Relationship Id="rId73" Type="http://schemas.openxmlformats.org/officeDocument/2006/relationships/oleObject" Target="../embeddings/oleObject12.bin"/><Relationship Id="rId4" Type="http://schemas.openxmlformats.org/officeDocument/2006/relationships/tags" Target="../tags/tag248.xml"/><Relationship Id="rId9" Type="http://schemas.openxmlformats.org/officeDocument/2006/relationships/tags" Target="../tags/tag253.xml"/><Relationship Id="rId13" Type="http://schemas.openxmlformats.org/officeDocument/2006/relationships/tags" Target="../tags/tag257.xml"/><Relationship Id="rId18" Type="http://schemas.openxmlformats.org/officeDocument/2006/relationships/tags" Target="../tags/tag262.xml"/><Relationship Id="rId39" Type="http://schemas.openxmlformats.org/officeDocument/2006/relationships/tags" Target="../tags/tag283.xml"/><Relationship Id="rId34" Type="http://schemas.openxmlformats.org/officeDocument/2006/relationships/tags" Target="../tags/tag278.xml"/><Relationship Id="rId50" Type="http://schemas.openxmlformats.org/officeDocument/2006/relationships/tags" Target="../tags/tag294.xml"/><Relationship Id="rId55" Type="http://schemas.openxmlformats.org/officeDocument/2006/relationships/tags" Target="../tags/tag299.xml"/><Relationship Id="rId76" Type="http://schemas.openxmlformats.org/officeDocument/2006/relationships/chart" Target="../charts/chart9.xml"/><Relationship Id="rId7" Type="http://schemas.openxmlformats.org/officeDocument/2006/relationships/tags" Target="../tags/tag251.xml"/><Relationship Id="rId71" Type="http://schemas.openxmlformats.org/officeDocument/2006/relationships/tags" Target="../tags/tag315.xml"/></Relationships>
</file>

<file path=ppt/slides/_rels/slide11.xml.rels><?xml version="1.0" encoding="UTF-8" standalone="yes"?>
<Relationships xmlns="http://schemas.openxmlformats.org/package/2006/relationships"><Relationship Id="rId13" Type="http://schemas.openxmlformats.org/officeDocument/2006/relationships/tags" Target="../tags/tag327.xml"/><Relationship Id="rId18" Type="http://schemas.openxmlformats.org/officeDocument/2006/relationships/tags" Target="../tags/tag332.xml"/><Relationship Id="rId26" Type="http://schemas.openxmlformats.org/officeDocument/2006/relationships/tags" Target="../tags/tag340.xml"/><Relationship Id="rId39" Type="http://schemas.openxmlformats.org/officeDocument/2006/relationships/tags" Target="../tags/tag353.xml"/><Relationship Id="rId21" Type="http://schemas.openxmlformats.org/officeDocument/2006/relationships/tags" Target="../tags/tag335.xml"/><Relationship Id="rId34" Type="http://schemas.openxmlformats.org/officeDocument/2006/relationships/tags" Target="../tags/tag348.xml"/><Relationship Id="rId42" Type="http://schemas.openxmlformats.org/officeDocument/2006/relationships/tags" Target="../tags/tag356.xml"/><Relationship Id="rId47" Type="http://schemas.openxmlformats.org/officeDocument/2006/relationships/tags" Target="../tags/tag361.xml"/><Relationship Id="rId50" Type="http://schemas.openxmlformats.org/officeDocument/2006/relationships/oleObject" Target="../embeddings/oleObject13.bin"/><Relationship Id="rId7" Type="http://schemas.openxmlformats.org/officeDocument/2006/relationships/tags" Target="../tags/tag321.xml"/><Relationship Id="rId2" Type="http://schemas.openxmlformats.org/officeDocument/2006/relationships/tags" Target="../tags/tag316.xml"/><Relationship Id="rId16" Type="http://schemas.openxmlformats.org/officeDocument/2006/relationships/tags" Target="../tags/tag330.xml"/><Relationship Id="rId29" Type="http://schemas.openxmlformats.org/officeDocument/2006/relationships/tags" Target="../tags/tag343.xml"/><Relationship Id="rId11" Type="http://schemas.openxmlformats.org/officeDocument/2006/relationships/tags" Target="../tags/tag325.xml"/><Relationship Id="rId24" Type="http://schemas.openxmlformats.org/officeDocument/2006/relationships/tags" Target="../tags/tag338.xml"/><Relationship Id="rId32" Type="http://schemas.openxmlformats.org/officeDocument/2006/relationships/tags" Target="../tags/tag346.xml"/><Relationship Id="rId37" Type="http://schemas.openxmlformats.org/officeDocument/2006/relationships/tags" Target="../tags/tag351.xml"/><Relationship Id="rId40" Type="http://schemas.openxmlformats.org/officeDocument/2006/relationships/tags" Target="../tags/tag354.xml"/><Relationship Id="rId45" Type="http://schemas.openxmlformats.org/officeDocument/2006/relationships/tags" Target="../tags/tag359.xml"/><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36" Type="http://schemas.openxmlformats.org/officeDocument/2006/relationships/tags" Target="../tags/tag350.xml"/><Relationship Id="rId49" Type="http://schemas.openxmlformats.org/officeDocument/2006/relationships/slideLayout" Target="../slideLayouts/slideLayout3.xml"/><Relationship Id="rId10" Type="http://schemas.openxmlformats.org/officeDocument/2006/relationships/tags" Target="../tags/tag324.xml"/><Relationship Id="rId19" Type="http://schemas.openxmlformats.org/officeDocument/2006/relationships/tags" Target="../tags/tag333.xml"/><Relationship Id="rId31" Type="http://schemas.openxmlformats.org/officeDocument/2006/relationships/tags" Target="../tags/tag345.xml"/><Relationship Id="rId44" Type="http://schemas.openxmlformats.org/officeDocument/2006/relationships/tags" Target="../tags/tag358.xml"/><Relationship Id="rId52" Type="http://schemas.openxmlformats.org/officeDocument/2006/relationships/chart" Target="../charts/chart10.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tags" Target="../tags/tag336.xml"/><Relationship Id="rId27" Type="http://schemas.openxmlformats.org/officeDocument/2006/relationships/tags" Target="../tags/tag341.xml"/><Relationship Id="rId30" Type="http://schemas.openxmlformats.org/officeDocument/2006/relationships/tags" Target="../tags/tag344.xml"/><Relationship Id="rId35" Type="http://schemas.openxmlformats.org/officeDocument/2006/relationships/tags" Target="../tags/tag349.xml"/><Relationship Id="rId43" Type="http://schemas.openxmlformats.org/officeDocument/2006/relationships/tags" Target="../tags/tag357.xml"/><Relationship Id="rId48" Type="http://schemas.openxmlformats.org/officeDocument/2006/relationships/tags" Target="../tags/tag362.xml"/><Relationship Id="rId8" Type="http://schemas.openxmlformats.org/officeDocument/2006/relationships/tags" Target="../tags/tag322.xml"/><Relationship Id="rId51" Type="http://schemas.openxmlformats.org/officeDocument/2006/relationships/image" Target="../media/image1.emf"/><Relationship Id="rId3" Type="http://schemas.openxmlformats.org/officeDocument/2006/relationships/tags" Target="../tags/tag317.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tags" Target="../tags/tag339.xml"/><Relationship Id="rId33" Type="http://schemas.openxmlformats.org/officeDocument/2006/relationships/tags" Target="../tags/tag347.xml"/><Relationship Id="rId38" Type="http://schemas.openxmlformats.org/officeDocument/2006/relationships/tags" Target="../tags/tag352.xml"/><Relationship Id="rId46" Type="http://schemas.openxmlformats.org/officeDocument/2006/relationships/tags" Target="../tags/tag360.xml"/><Relationship Id="rId20" Type="http://schemas.openxmlformats.org/officeDocument/2006/relationships/tags" Target="../tags/tag334.xml"/><Relationship Id="rId41" Type="http://schemas.openxmlformats.org/officeDocument/2006/relationships/tags" Target="../tags/tag355.xml"/><Relationship Id="rId1" Type="http://schemas.openxmlformats.org/officeDocument/2006/relationships/vmlDrawing" Target="../drawings/vmlDrawing12.vml"/><Relationship Id="rId6" Type="http://schemas.openxmlformats.org/officeDocument/2006/relationships/tags" Target="../tags/tag3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3.xml"/><Relationship Id="rId1" Type="http://schemas.openxmlformats.org/officeDocument/2006/relationships/vmlDrawing" Target="../drawings/vmlDrawing13.vml"/><Relationship Id="rId6" Type="http://schemas.openxmlformats.org/officeDocument/2006/relationships/chart" Target="../charts/chart11.x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4.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5.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6.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117" Type="http://schemas.openxmlformats.org/officeDocument/2006/relationships/tags" Target="../tags/tag483.xml"/><Relationship Id="rId21" Type="http://schemas.openxmlformats.org/officeDocument/2006/relationships/tags" Target="../tags/tag387.xml"/><Relationship Id="rId42" Type="http://schemas.openxmlformats.org/officeDocument/2006/relationships/tags" Target="../tags/tag408.xml"/><Relationship Id="rId63" Type="http://schemas.openxmlformats.org/officeDocument/2006/relationships/tags" Target="../tags/tag429.xml"/><Relationship Id="rId84" Type="http://schemas.openxmlformats.org/officeDocument/2006/relationships/tags" Target="../tags/tag450.xml"/><Relationship Id="rId16" Type="http://schemas.openxmlformats.org/officeDocument/2006/relationships/tags" Target="../tags/tag382.xml"/><Relationship Id="rId107" Type="http://schemas.openxmlformats.org/officeDocument/2006/relationships/tags" Target="../tags/tag473.xml"/><Relationship Id="rId11" Type="http://schemas.openxmlformats.org/officeDocument/2006/relationships/tags" Target="../tags/tag377.xml"/><Relationship Id="rId32" Type="http://schemas.openxmlformats.org/officeDocument/2006/relationships/tags" Target="../tags/tag398.xml"/><Relationship Id="rId37" Type="http://schemas.openxmlformats.org/officeDocument/2006/relationships/tags" Target="../tags/tag403.xml"/><Relationship Id="rId53" Type="http://schemas.openxmlformats.org/officeDocument/2006/relationships/tags" Target="../tags/tag419.xml"/><Relationship Id="rId58" Type="http://schemas.openxmlformats.org/officeDocument/2006/relationships/tags" Target="../tags/tag424.xml"/><Relationship Id="rId74" Type="http://schemas.openxmlformats.org/officeDocument/2006/relationships/tags" Target="../tags/tag440.xml"/><Relationship Id="rId79" Type="http://schemas.openxmlformats.org/officeDocument/2006/relationships/tags" Target="../tags/tag445.xml"/><Relationship Id="rId102" Type="http://schemas.openxmlformats.org/officeDocument/2006/relationships/tags" Target="../tags/tag468.xml"/><Relationship Id="rId123" Type="http://schemas.openxmlformats.org/officeDocument/2006/relationships/tags" Target="../tags/tag489.xml"/><Relationship Id="rId128" Type="http://schemas.openxmlformats.org/officeDocument/2006/relationships/tags" Target="../tags/tag494.xml"/><Relationship Id="rId5" Type="http://schemas.openxmlformats.org/officeDocument/2006/relationships/tags" Target="../tags/tag371.xml"/><Relationship Id="rId90" Type="http://schemas.openxmlformats.org/officeDocument/2006/relationships/tags" Target="../tags/tag456.xml"/><Relationship Id="rId95" Type="http://schemas.openxmlformats.org/officeDocument/2006/relationships/tags" Target="../tags/tag461.xml"/><Relationship Id="rId22" Type="http://schemas.openxmlformats.org/officeDocument/2006/relationships/tags" Target="../tags/tag388.xml"/><Relationship Id="rId27" Type="http://schemas.openxmlformats.org/officeDocument/2006/relationships/tags" Target="../tags/tag393.xml"/><Relationship Id="rId43" Type="http://schemas.openxmlformats.org/officeDocument/2006/relationships/tags" Target="../tags/tag409.xml"/><Relationship Id="rId48" Type="http://schemas.openxmlformats.org/officeDocument/2006/relationships/tags" Target="../tags/tag414.xml"/><Relationship Id="rId64" Type="http://schemas.openxmlformats.org/officeDocument/2006/relationships/tags" Target="../tags/tag430.xml"/><Relationship Id="rId69" Type="http://schemas.openxmlformats.org/officeDocument/2006/relationships/tags" Target="../tags/tag435.xml"/><Relationship Id="rId113" Type="http://schemas.openxmlformats.org/officeDocument/2006/relationships/tags" Target="../tags/tag479.xml"/><Relationship Id="rId118" Type="http://schemas.openxmlformats.org/officeDocument/2006/relationships/tags" Target="../tags/tag484.xml"/><Relationship Id="rId134" Type="http://schemas.openxmlformats.org/officeDocument/2006/relationships/chart" Target="../charts/chart13.xml"/><Relationship Id="rId80" Type="http://schemas.openxmlformats.org/officeDocument/2006/relationships/tags" Target="../tags/tag446.xml"/><Relationship Id="rId85" Type="http://schemas.openxmlformats.org/officeDocument/2006/relationships/tags" Target="../tags/tag451.xml"/><Relationship Id="rId12" Type="http://schemas.openxmlformats.org/officeDocument/2006/relationships/tags" Target="../tags/tag378.xml"/><Relationship Id="rId17" Type="http://schemas.openxmlformats.org/officeDocument/2006/relationships/tags" Target="../tags/tag383.xml"/><Relationship Id="rId33" Type="http://schemas.openxmlformats.org/officeDocument/2006/relationships/tags" Target="../tags/tag399.xml"/><Relationship Id="rId38" Type="http://schemas.openxmlformats.org/officeDocument/2006/relationships/tags" Target="../tags/tag404.xml"/><Relationship Id="rId59" Type="http://schemas.openxmlformats.org/officeDocument/2006/relationships/tags" Target="../tags/tag425.xml"/><Relationship Id="rId103" Type="http://schemas.openxmlformats.org/officeDocument/2006/relationships/tags" Target="../tags/tag469.xml"/><Relationship Id="rId108" Type="http://schemas.openxmlformats.org/officeDocument/2006/relationships/tags" Target="../tags/tag474.xml"/><Relationship Id="rId124" Type="http://schemas.openxmlformats.org/officeDocument/2006/relationships/tags" Target="../tags/tag490.xml"/><Relationship Id="rId129" Type="http://schemas.openxmlformats.org/officeDocument/2006/relationships/slideLayout" Target="../slideLayouts/slideLayout3.xml"/><Relationship Id="rId54" Type="http://schemas.openxmlformats.org/officeDocument/2006/relationships/tags" Target="../tags/tag420.xml"/><Relationship Id="rId70" Type="http://schemas.openxmlformats.org/officeDocument/2006/relationships/tags" Target="../tags/tag436.xml"/><Relationship Id="rId75" Type="http://schemas.openxmlformats.org/officeDocument/2006/relationships/tags" Target="../tags/tag441.xml"/><Relationship Id="rId91" Type="http://schemas.openxmlformats.org/officeDocument/2006/relationships/tags" Target="../tags/tag457.xml"/><Relationship Id="rId96" Type="http://schemas.openxmlformats.org/officeDocument/2006/relationships/tags" Target="../tags/tag462.xml"/><Relationship Id="rId1" Type="http://schemas.openxmlformats.org/officeDocument/2006/relationships/vmlDrawing" Target="../drawings/vmlDrawing18.vml"/><Relationship Id="rId6" Type="http://schemas.openxmlformats.org/officeDocument/2006/relationships/tags" Target="../tags/tag372.xml"/><Relationship Id="rId23" Type="http://schemas.openxmlformats.org/officeDocument/2006/relationships/tags" Target="../tags/tag389.xml"/><Relationship Id="rId28" Type="http://schemas.openxmlformats.org/officeDocument/2006/relationships/tags" Target="../tags/tag394.xml"/><Relationship Id="rId49" Type="http://schemas.openxmlformats.org/officeDocument/2006/relationships/tags" Target="../tags/tag415.xml"/><Relationship Id="rId114" Type="http://schemas.openxmlformats.org/officeDocument/2006/relationships/tags" Target="../tags/tag480.xml"/><Relationship Id="rId119" Type="http://schemas.openxmlformats.org/officeDocument/2006/relationships/tags" Target="../tags/tag485.xml"/><Relationship Id="rId44" Type="http://schemas.openxmlformats.org/officeDocument/2006/relationships/tags" Target="../tags/tag410.xml"/><Relationship Id="rId60" Type="http://schemas.openxmlformats.org/officeDocument/2006/relationships/tags" Target="../tags/tag426.xml"/><Relationship Id="rId65" Type="http://schemas.openxmlformats.org/officeDocument/2006/relationships/tags" Target="../tags/tag431.xml"/><Relationship Id="rId81" Type="http://schemas.openxmlformats.org/officeDocument/2006/relationships/tags" Target="../tags/tag447.xml"/><Relationship Id="rId86" Type="http://schemas.openxmlformats.org/officeDocument/2006/relationships/tags" Target="../tags/tag452.xml"/><Relationship Id="rId130" Type="http://schemas.openxmlformats.org/officeDocument/2006/relationships/notesSlide" Target="../notesSlides/notesSlide3.xml"/><Relationship Id="rId135" Type="http://schemas.openxmlformats.org/officeDocument/2006/relationships/chart" Target="../charts/chart14.xml"/><Relationship Id="rId13" Type="http://schemas.openxmlformats.org/officeDocument/2006/relationships/tags" Target="../tags/tag379.xml"/><Relationship Id="rId18" Type="http://schemas.openxmlformats.org/officeDocument/2006/relationships/tags" Target="../tags/tag384.xml"/><Relationship Id="rId39" Type="http://schemas.openxmlformats.org/officeDocument/2006/relationships/tags" Target="../tags/tag405.xml"/><Relationship Id="rId109" Type="http://schemas.openxmlformats.org/officeDocument/2006/relationships/tags" Target="../tags/tag475.xml"/><Relationship Id="rId34" Type="http://schemas.openxmlformats.org/officeDocument/2006/relationships/tags" Target="../tags/tag400.xml"/><Relationship Id="rId50" Type="http://schemas.openxmlformats.org/officeDocument/2006/relationships/tags" Target="../tags/tag416.xml"/><Relationship Id="rId55" Type="http://schemas.openxmlformats.org/officeDocument/2006/relationships/tags" Target="../tags/tag421.xml"/><Relationship Id="rId76" Type="http://schemas.openxmlformats.org/officeDocument/2006/relationships/tags" Target="../tags/tag442.xml"/><Relationship Id="rId97" Type="http://schemas.openxmlformats.org/officeDocument/2006/relationships/tags" Target="../tags/tag463.xml"/><Relationship Id="rId104" Type="http://schemas.openxmlformats.org/officeDocument/2006/relationships/tags" Target="../tags/tag470.xml"/><Relationship Id="rId120" Type="http://schemas.openxmlformats.org/officeDocument/2006/relationships/tags" Target="../tags/tag486.xml"/><Relationship Id="rId125" Type="http://schemas.openxmlformats.org/officeDocument/2006/relationships/tags" Target="../tags/tag491.xml"/><Relationship Id="rId7" Type="http://schemas.openxmlformats.org/officeDocument/2006/relationships/tags" Target="../tags/tag373.xml"/><Relationship Id="rId71" Type="http://schemas.openxmlformats.org/officeDocument/2006/relationships/tags" Target="../tags/tag437.xml"/><Relationship Id="rId92" Type="http://schemas.openxmlformats.org/officeDocument/2006/relationships/tags" Target="../tags/tag458.xml"/><Relationship Id="rId2" Type="http://schemas.openxmlformats.org/officeDocument/2006/relationships/tags" Target="../tags/tag368.xml"/><Relationship Id="rId29" Type="http://schemas.openxmlformats.org/officeDocument/2006/relationships/tags" Target="../tags/tag395.xml"/><Relationship Id="rId24" Type="http://schemas.openxmlformats.org/officeDocument/2006/relationships/tags" Target="../tags/tag390.xml"/><Relationship Id="rId40" Type="http://schemas.openxmlformats.org/officeDocument/2006/relationships/tags" Target="../tags/tag406.xml"/><Relationship Id="rId45" Type="http://schemas.openxmlformats.org/officeDocument/2006/relationships/tags" Target="../tags/tag411.xml"/><Relationship Id="rId66" Type="http://schemas.openxmlformats.org/officeDocument/2006/relationships/tags" Target="../tags/tag432.xml"/><Relationship Id="rId87" Type="http://schemas.openxmlformats.org/officeDocument/2006/relationships/tags" Target="../tags/tag453.xml"/><Relationship Id="rId110" Type="http://schemas.openxmlformats.org/officeDocument/2006/relationships/tags" Target="../tags/tag476.xml"/><Relationship Id="rId115" Type="http://schemas.openxmlformats.org/officeDocument/2006/relationships/tags" Target="../tags/tag481.xml"/><Relationship Id="rId131" Type="http://schemas.openxmlformats.org/officeDocument/2006/relationships/oleObject" Target="../embeddings/oleObject19.bin"/><Relationship Id="rId61" Type="http://schemas.openxmlformats.org/officeDocument/2006/relationships/tags" Target="../tags/tag427.xml"/><Relationship Id="rId82" Type="http://schemas.openxmlformats.org/officeDocument/2006/relationships/tags" Target="../tags/tag448.xml"/><Relationship Id="rId19" Type="http://schemas.openxmlformats.org/officeDocument/2006/relationships/tags" Target="../tags/tag385.xml"/><Relationship Id="rId14" Type="http://schemas.openxmlformats.org/officeDocument/2006/relationships/tags" Target="../tags/tag380.xml"/><Relationship Id="rId30" Type="http://schemas.openxmlformats.org/officeDocument/2006/relationships/tags" Target="../tags/tag396.xml"/><Relationship Id="rId35" Type="http://schemas.openxmlformats.org/officeDocument/2006/relationships/tags" Target="../tags/tag401.xml"/><Relationship Id="rId56" Type="http://schemas.openxmlformats.org/officeDocument/2006/relationships/tags" Target="../tags/tag422.xml"/><Relationship Id="rId77" Type="http://schemas.openxmlformats.org/officeDocument/2006/relationships/tags" Target="../tags/tag443.xml"/><Relationship Id="rId100" Type="http://schemas.openxmlformats.org/officeDocument/2006/relationships/tags" Target="../tags/tag466.xml"/><Relationship Id="rId105" Type="http://schemas.openxmlformats.org/officeDocument/2006/relationships/tags" Target="../tags/tag471.xml"/><Relationship Id="rId126" Type="http://schemas.openxmlformats.org/officeDocument/2006/relationships/tags" Target="../tags/tag492.xml"/><Relationship Id="rId8" Type="http://schemas.openxmlformats.org/officeDocument/2006/relationships/tags" Target="../tags/tag374.xml"/><Relationship Id="rId51" Type="http://schemas.openxmlformats.org/officeDocument/2006/relationships/tags" Target="../tags/tag417.xml"/><Relationship Id="rId72" Type="http://schemas.openxmlformats.org/officeDocument/2006/relationships/tags" Target="../tags/tag438.xml"/><Relationship Id="rId93" Type="http://schemas.openxmlformats.org/officeDocument/2006/relationships/tags" Target="../tags/tag459.xml"/><Relationship Id="rId98" Type="http://schemas.openxmlformats.org/officeDocument/2006/relationships/tags" Target="../tags/tag464.xml"/><Relationship Id="rId121" Type="http://schemas.openxmlformats.org/officeDocument/2006/relationships/tags" Target="../tags/tag487.xml"/><Relationship Id="rId3" Type="http://schemas.openxmlformats.org/officeDocument/2006/relationships/tags" Target="../tags/tag369.xml"/><Relationship Id="rId25" Type="http://schemas.openxmlformats.org/officeDocument/2006/relationships/tags" Target="../tags/tag391.xml"/><Relationship Id="rId46" Type="http://schemas.openxmlformats.org/officeDocument/2006/relationships/tags" Target="../tags/tag412.xml"/><Relationship Id="rId67" Type="http://schemas.openxmlformats.org/officeDocument/2006/relationships/tags" Target="../tags/tag433.xml"/><Relationship Id="rId116" Type="http://schemas.openxmlformats.org/officeDocument/2006/relationships/tags" Target="../tags/tag482.xml"/><Relationship Id="rId20" Type="http://schemas.openxmlformats.org/officeDocument/2006/relationships/tags" Target="../tags/tag386.xml"/><Relationship Id="rId41" Type="http://schemas.openxmlformats.org/officeDocument/2006/relationships/tags" Target="../tags/tag407.xml"/><Relationship Id="rId62" Type="http://schemas.openxmlformats.org/officeDocument/2006/relationships/tags" Target="../tags/tag428.xml"/><Relationship Id="rId83" Type="http://schemas.openxmlformats.org/officeDocument/2006/relationships/tags" Target="../tags/tag449.xml"/><Relationship Id="rId88" Type="http://schemas.openxmlformats.org/officeDocument/2006/relationships/tags" Target="../tags/tag454.xml"/><Relationship Id="rId111" Type="http://schemas.openxmlformats.org/officeDocument/2006/relationships/tags" Target="../tags/tag477.xml"/><Relationship Id="rId132" Type="http://schemas.openxmlformats.org/officeDocument/2006/relationships/image" Target="../media/image1.emf"/><Relationship Id="rId15" Type="http://schemas.openxmlformats.org/officeDocument/2006/relationships/tags" Target="../tags/tag381.xml"/><Relationship Id="rId36" Type="http://schemas.openxmlformats.org/officeDocument/2006/relationships/tags" Target="../tags/tag402.xml"/><Relationship Id="rId57" Type="http://schemas.openxmlformats.org/officeDocument/2006/relationships/tags" Target="../tags/tag423.xml"/><Relationship Id="rId106" Type="http://schemas.openxmlformats.org/officeDocument/2006/relationships/tags" Target="../tags/tag472.xml"/><Relationship Id="rId127" Type="http://schemas.openxmlformats.org/officeDocument/2006/relationships/tags" Target="../tags/tag493.xml"/><Relationship Id="rId10" Type="http://schemas.openxmlformats.org/officeDocument/2006/relationships/tags" Target="../tags/tag376.xml"/><Relationship Id="rId31" Type="http://schemas.openxmlformats.org/officeDocument/2006/relationships/tags" Target="../tags/tag397.xml"/><Relationship Id="rId52" Type="http://schemas.openxmlformats.org/officeDocument/2006/relationships/tags" Target="../tags/tag418.xml"/><Relationship Id="rId73" Type="http://schemas.openxmlformats.org/officeDocument/2006/relationships/tags" Target="../tags/tag439.xml"/><Relationship Id="rId78" Type="http://schemas.openxmlformats.org/officeDocument/2006/relationships/tags" Target="../tags/tag444.xml"/><Relationship Id="rId94" Type="http://schemas.openxmlformats.org/officeDocument/2006/relationships/tags" Target="../tags/tag460.xml"/><Relationship Id="rId99" Type="http://schemas.openxmlformats.org/officeDocument/2006/relationships/tags" Target="../tags/tag465.xml"/><Relationship Id="rId101" Type="http://schemas.openxmlformats.org/officeDocument/2006/relationships/tags" Target="../tags/tag467.xml"/><Relationship Id="rId122" Type="http://schemas.openxmlformats.org/officeDocument/2006/relationships/tags" Target="../tags/tag488.xml"/><Relationship Id="rId4" Type="http://schemas.openxmlformats.org/officeDocument/2006/relationships/tags" Target="../tags/tag370.xml"/><Relationship Id="rId9" Type="http://schemas.openxmlformats.org/officeDocument/2006/relationships/tags" Target="../tags/tag375.xml"/><Relationship Id="rId26" Type="http://schemas.openxmlformats.org/officeDocument/2006/relationships/tags" Target="../tags/tag392.xml"/><Relationship Id="rId47" Type="http://schemas.openxmlformats.org/officeDocument/2006/relationships/tags" Target="../tags/tag413.xml"/><Relationship Id="rId68" Type="http://schemas.openxmlformats.org/officeDocument/2006/relationships/tags" Target="../tags/tag434.xml"/><Relationship Id="rId89" Type="http://schemas.openxmlformats.org/officeDocument/2006/relationships/tags" Target="../tags/tag455.xml"/><Relationship Id="rId112" Type="http://schemas.openxmlformats.org/officeDocument/2006/relationships/tags" Target="../tags/tag478.xml"/><Relationship Id="rId133" Type="http://schemas.openxmlformats.org/officeDocument/2006/relationships/chart" Target="../charts/chart12.xml"/></Relationships>
</file>

<file path=ppt/slides/_rels/slide18.xml.rels><?xml version="1.0" encoding="UTF-8" standalone="yes"?>
<Relationships xmlns="http://schemas.openxmlformats.org/package/2006/relationships"><Relationship Id="rId8" Type="http://schemas.openxmlformats.org/officeDocument/2006/relationships/tags" Target="../tags/tag501.xml"/><Relationship Id="rId13" Type="http://schemas.openxmlformats.org/officeDocument/2006/relationships/oleObject" Target="../embeddings/oleObject20.bin"/><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slideLayout" Target="../slideLayouts/slideLayout3.xml"/><Relationship Id="rId2" Type="http://schemas.openxmlformats.org/officeDocument/2006/relationships/tags" Target="../tags/tag495.xml"/><Relationship Id="rId16" Type="http://schemas.openxmlformats.org/officeDocument/2006/relationships/chart" Target="../charts/chart16.xml"/><Relationship Id="rId1" Type="http://schemas.openxmlformats.org/officeDocument/2006/relationships/vmlDrawing" Target="../drawings/vmlDrawing19.vml"/><Relationship Id="rId6" Type="http://schemas.openxmlformats.org/officeDocument/2006/relationships/tags" Target="../tags/tag499.xml"/><Relationship Id="rId11" Type="http://schemas.openxmlformats.org/officeDocument/2006/relationships/tags" Target="../tags/tag504.xml"/><Relationship Id="rId5" Type="http://schemas.openxmlformats.org/officeDocument/2006/relationships/tags" Target="../tags/tag498.xml"/><Relationship Id="rId15" Type="http://schemas.openxmlformats.org/officeDocument/2006/relationships/chart" Target="../charts/chart15.xml"/><Relationship Id="rId10" Type="http://schemas.openxmlformats.org/officeDocument/2006/relationships/tags" Target="../tags/tag503.xml"/><Relationship Id="rId4" Type="http://schemas.openxmlformats.org/officeDocument/2006/relationships/tags" Target="../tags/tag497.xml"/><Relationship Id="rId9" Type="http://schemas.openxmlformats.org/officeDocument/2006/relationships/tags" Target="../tags/tag502.xml"/><Relationship Id="rId14" Type="http://schemas.openxmlformats.org/officeDocument/2006/relationships/image" Target="../media/image18.emf"/></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06.xml"/><Relationship Id="rId7" Type="http://schemas.openxmlformats.org/officeDocument/2006/relationships/oleObject" Target="../embeddings/oleObject21.bin"/><Relationship Id="rId2" Type="http://schemas.openxmlformats.org/officeDocument/2006/relationships/tags" Target="../tags/tag505.xml"/><Relationship Id="rId1" Type="http://schemas.openxmlformats.org/officeDocument/2006/relationships/vmlDrawing" Target="../drawings/vmlDrawing20.vml"/><Relationship Id="rId6" Type="http://schemas.openxmlformats.org/officeDocument/2006/relationships/slideLayout" Target="../slideLayouts/slideLayout3.xml"/><Relationship Id="rId5" Type="http://schemas.openxmlformats.org/officeDocument/2006/relationships/tags" Target="../tags/tag508.xml"/><Relationship Id="rId10" Type="http://schemas.openxmlformats.org/officeDocument/2006/relationships/chart" Target="../charts/chart18.xml"/><Relationship Id="rId4" Type="http://schemas.openxmlformats.org/officeDocument/2006/relationships/tags" Target="../tags/tag507.xml"/><Relationship Id="rId9" Type="http://schemas.openxmlformats.org/officeDocument/2006/relationships/chart" Target="../charts/chart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9.xml"/><Relationship Id="rId1" Type="http://schemas.openxmlformats.org/officeDocument/2006/relationships/vmlDrawing" Target="../drawings/vmlDrawing21.vml"/><Relationship Id="rId5" Type="http://schemas.openxmlformats.org/officeDocument/2006/relationships/image" Target="../media/image20.emf"/><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8" Type="http://schemas.openxmlformats.org/officeDocument/2006/relationships/tags" Target="../tags/tag516.xml"/><Relationship Id="rId13" Type="http://schemas.openxmlformats.org/officeDocument/2006/relationships/tags" Target="../tags/tag521.xml"/><Relationship Id="rId18" Type="http://schemas.openxmlformats.org/officeDocument/2006/relationships/tags" Target="../tags/tag526.xml"/><Relationship Id="rId3" Type="http://schemas.openxmlformats.org/officeDocument/2006/relationships/tags" Target="../tags/tag511.xml"/><Relationship Id="rId21" Type="http://schemas.openxmlformats.org/officeDocument/2006/relationships/slideLayout" Target="../slideLayouts/slideLayout3.xml"/><Relationship Id="rId7" Type="http://schemas.openxmlformats.org/officeDocument/2006/relationships/tags" Target="../tags/tag515.xml"/><Relationship Id="rId12" Type="http://schemas.openxmlformats.org/officeDocument/2006/relationships/tags" Target="../tags/tag520.xml"/><Relationship Id="rId17" Type="http://schemas.openxmlformats.org/officeDocument/2006/relationships/tags" Target="../tags/tag525.xml"/><Relationship Id="rId25" Type="http://schemas.openxmlformats.org/officeDocument/2006/relationships/chart" Target="../charts/chart20.xml"/><Relationship Id="rId2" Type="http://schemas.openxmlformats.org/officeDocument/2006/relationships/tags" Target="../tags/tag510.xml"/><Relationship Id="rId16" Type="http://schemas.openxmlformats.org/officeDocument/2006/relationships/tags" Target="../tags/tag524.xml"/><Relationship Id="rId20" Type="http://schemas.openxmlformats.org/officeDocument/2006/relationships/tags" Target="../tags/tag528.xml"/><Relationship Id="rId1" Type="http://schemas.openxmlformats.org/officeDocument/2006/relationships/vmlDrawing" Target="../drawings/vmlDrawing22.vml"/><Relationship Id="rId6" Type="http://schemas.openxmlformats.org/officeDocument/2006/relationships/tags" Target="../tags/tag514.xml"/><Relationship Id="rId11" Type="http://schemas.openxmlformats.org/officeDocument/2006/relationships/tags" Target="../tags/tag519.xml"/><Relationship Id="rId24" Type="http://schemas.openxmlformats.org/officeDocument/2006/relationships/chart" Target="../charts/chart19.xml"/><Relationship Id="rId5" Type="http://schemas.openxmlformats.org/officeDocument/2006/relationships/tags" Target="../tags/tag513.xml"/><Relationship Id="rId15" Type="http://schemas.openxmlformats.org/officeDocument/2006/relationships/tags" Target="../tags/tag523.xml"/><Relationship Id="rId23" Type="http://schemas.openxmlformats.org/officeDocument/2006/relationships/image" Target="../media/image18.emf"/><Relationship Id="rId10" Type="http://schemas.openxmlformats.org/officeDocument/2006/relationships/tags" Target="../tags/tag518.xml"/><Relationship Id="rId19" Type="http://schemas.openxmlformats.org/officeDocument/2006/relationships/tags" Target="../tags/tag527.xml"/><Relationship Id="rId4" Type="http://schemas.openxmlformats.org/officeDocument/2006/relationships/tags" Target="../tags/tag512.xml"/><Relationship Id="rId9" Type="http://schemas.openxmlformats.org/officeDocument/2006/relationships/tags" Target="../tags/tag517.xml"/><Relationship Id="rId14" Type="http://schemas.openxmlformats.org/officeDocument/2006/relationships/tags" Target="../tags/tag522.xml"/><Relationship Id="rId22"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29.xml"/><Relationship Id="rId1" Type="http://schemas.openxmlformats.org/officeDocument/2006/relationships/vmlDrawing" Target="../drawings/vmlDrawing23.vml"/><Relationship Id="rId5" Type="http://schemas.openxmlformats.org/officeDocument/2006/relationships/image" Target="../media/image20.e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0.xml"/><Relationship Id="rId1" Type="http://schemas.openxmlformats.org/officeDocument/2006/relationships/vmlDrawing" Target="../drawings/vmlDrawing24.vml"/><Relationship Id="rId5" Type="http://schemas.openxmlformats.org/officeDocument/2006/relationships/image" Target="../media/image20.emf"/><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22.xml"/><Relationship Id="rId2" Type="http://schemas.openxmlformats.org/officeDocument/2006/relationships/tags" Target="../tags/tag531.xml"/><Relationship Id="rId1" Type="http://schemas.openxmlformats.org/officeDocument/2006/relationships/vmlDrawing" Target="../drawings/vmlDrawing25.vml"/><Relationship Id="rId6" Type="http://schemas.openxmlformats.org/officeDocument/2006/relationships/chart" Target="../charts/chart21.xml"/><Relationship Id="rId5" Type="http://schemas.openxmlformats.org/officeDocument/2006/relationships/image" Target="../media/image20.emf"/><Relationship Id="rId4"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2.xml"/><Relationship Id="rId1" Type="http://schemas.openxmlformats.org/officeDocument/2006/relationships/vmlDrawing" Target="../drawings/vmlDrawing26.vml"/><Relationship Id="rId5" Type="http://schemas.openxmlformats.org/officeDocument/2006/relationships/image" Target="../media/image20.e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26" Type="http://schemas.openxmlformats.org/officeDocument/2006/relationships/tags" Target="../tags/tag557.xml"/><Relationship Id="rId21" Type="http://schemas.openxmlformats.org/officeDocument/2006/relationships/tags" Target="../tags/tag552.xml"/><Relationship Id="rId42" Type="http://schemas.openxmlformats.org/officeDocument/2006/relationships/tags" Target="../tags/tag573.xml"/><Relationship Id="rId47" Type="http://schemas.openxmlformats.org/officeDocument/2006/relationships/tags" Target="../tags/tag578.xml"/><Relationship Id="rId63" Type="http://schemas.openxmlformats.org/officeDocument/2006/relationships/tags" Target="../tags/tag594.xml"/><Relationship Id="rId68" Type="http://schemas.openxmlformats.org/officeDocument/2006/relationships/chart" Target="../charts/chart23.xml"/><Relationship Id="rId7" Type="http://schemas.openxmlformats.org/officeDocument/2006/relationships/tags" Target="../tags/tag538.xml"/><Relationship Id="rId2" Type="http://schemas.openxmlformats.org/officeDocument/2006/relationships/tags" Target="../tags/tag533.xml"/><Relationship Id="rId16" Type="http://schemas.openxmlformats.org/officeDocument/2006/relationships/tags" Target="../tags/tag547.xml"/><Relationship Id="rId29" Type="http://schemas.openxmlformats.org/officeDocument/2006/relationships/tags" Target="../tags/tag560.xml"/><Relationship Id="rId11" Type="http://schemas.openxmlformats.org/officeDocument/2006/relationships/tags" Target="../tags/tag542.xml"/><Relationship Id="rId24" Type="http://schemas.openxmlformats.org/officeDocument/2006/relationships/tags" Target="../tags/tag555.xml"/><Relationship Id="rId32" Type="http://schemas.openxmlformats.org/officeDocument/2006/relationships/tags" Target="../tags/tag563.xml"/><Relationship Id="rId37" Type="http://schemas.openxmlformats.org/officeDocument/2006/relationships/tags" Target="../tags/tag568.xml"/><Relationship Id="rId40" Type="http://schemas.openxmlformats.org/officeDocument/2006/relationships/tags" Target="../tags/tag571.xml"/><Relationship Id="rId45" Type="http://schemas.openxmlformats.org/officeDocument/2006/relationships/tags" Target="../tags/tag576.xml"/><Relationship Id="rId53" Type="http://schemas.openxmlformats.org/officeDocument/2006/relationships/tags" Target="../tags/tag584.xml"/><Relationship Id="rId58" Type="http://schemas.openxmlformats.org/officeDocument/2006/relationships/tags" Target="../tags/tag589.xml"/><Relationship Id="rId66" Type="http://schemas.openxmlformats.org/officeDocument/2006/relationships/oleObject" Target="../embeddings/oleObject28.bin"/><Relationship Id="rId5" Type="http://schemas.openxmlformats.org/officeDocument/2006/relationships/tags" Target="../tags/tag536.xml"/><Relationship Id="rId61" Type="http://schemas.openxmlformats.org/officeDocument/2006/relationships/tags" Target="../tags/tag592.xml"/><Relationship Id="rId19" Type="http://schemas.openxmlformats.org/officeDocument/2006/relationships/tags" Target="../tags/tag550.xml"/><Relationship Id="rId14" Type="http://schemas.openxmlformats.org/officeDocument/2006/relationships/tags" Target="../tags/tag545.xml"/><Relationship Id="rId22" Type="http://schemas.openxmlformats.org/officeDocument/2006/relationships/tags" Target="../tags/tag553.xml"/><Relationship Id="rId27" Type="http://schemas.openxmlformats.org/officeDocument/2006/relationships/tags" Target="../tags/tag558.xml"/><Relationship Id="rId30" Type="http://schemas.openxmlformats.org/officeDocument/2006/relationships/tags" Target="../tags/tag561.xml"/><Relationship Id="rId35" Type="http://schemas.openxmlformats.org/officeDocument/2006/relationships/tags" Target="../tags/tag566.xml"/><Relationship Id="rId43" Type="http://schemas.openxmlformats.org/officeDocument/2006/relationships/tags" Target="../tags/tag574.xml"/><Relationship Id="rId48" Type="http://schemas.openxmlformats.org/officeDocument/2006/relationships/tags" Target="../tags/tag579.xml"/><Relationship Id="rId56" Type="http://schemas.openxmlformats.org/officeDocument/2006/relationships/tags" Target="../tags/tag587.xml"/><Relationship Id="rId64" Type="http://schemas.openxmlformats.org/officeDocument/2006/relationships/tags" Target="../tags/tag595.xml"/><Relationship Id="rId69" Type="http://schemas.openxmlformats.org/officeDocument/2006/relationships/chart" Target="../charts/chart24.xml"/><Relationship Id="rId8" Type="http://schemas.openxmlformats.org/officeDocument/2006/relationships/tags" Target="../tags/tag539.xml"/><Relationship Id="rId51" Type="http://schemas.openxmlformats.org/officeDocument/2006/relationships/tags" Target="../tags/tag582.xml"/><Relationship Id="rId3" Type="http://schemas.openxmlformats.org/officeDocument/2006/relationships/tags" Target="../tags/tag534.xml"/><Relationship Id="rId12" Type="http://schemas.openxmlformats.org/officeDocument/2006/relationships/tags" Target="../tags/tag543.xml"/><Relationship Id="rId17" Type="http://schemas.openxmlformats.org/officeDocument/2006/relationships/tags" Target="../tags/tag548.xml"/><Relationship Id="rId25" Type="http://schemas.openxmlformats.org/officeDocument/2006/relationships/tags" Target="../tags/tag556.xml"/><Relationship Id="rId33" Type="http://schemas.openxmlformats.org/officeDocument/2006/relationships/tags" Target="../tags/tag564.xml"/><Relationship Id="rId38" Type="http://schemas.openxmlformats.org/officeDocument/2006/relationships/tags" Target="../tags/tag569.xml"/><Relationship Id="rId46" Type="http://schemas.openxmlformats.org/officeDocument/2006/relationships/tags" Target="../tags/tag577.xml"/><Relationship Id="rId59" Type="http://schemas.openxmlformats.org/officeDocument/2006/relationships/tags" Target="../tags/tag590.xml"/><Relationship Id="rId67" Type="http://schemas.openxmlformats.org/officeDocument/2006/relationships/image" Target="../media/image18.emf"/><Relationship Id="rId20" Type="http://schemas.openxmlformats.org/officeDocument/2006/relationships/tags" Target="../tags/tag551.xml"/><Relationship Id="rId41" Type="http://schemas.openxmlformats.org/officeDocument/2006/relationships/tags" Target="../tags/tag572.xml"/><Relationship Id="rId54" Type="http://schemas.openxmlformats.org/officeDocument/2006/relationships/tags" Target="../tags/tag585.xml"/><Relationship Id="rId62" Type="http://schemas.openxmlformats.org/officeDocument/2006/relationships/tags" Target="../tags/tag593.xml"/><Relationship Id="rId1" Type="http://schemas.openxmlformats.org/officeDocument/2006/relationships/vmlDrawing" Target="../drawings/vmlDrawing27.vml"/><Relationship Id="rId6" Type="http://schemas.openxmlformats.org/officeDocument/2006/relationships/tags" Target="../tags/tag537.xml"/><Relationship Id="rId15" Type="http://schemas.openxmlformats.org/officeDocument/2006/relationships/tags" Target="../tags/tag546.xml"/><Relationship Id="rId23" Type="http://schemas.openxmlformats.org/officeDocument/2006/relationships/tags" Target="../tags/tag554.xml"/><Relationship Id="rId28" Type="http://schemas.openxmlformats.org/officeDocument/2006/relationships/tags" Target="../tags/tag559.xml"/><Relationship Id="rId36" Type="http://schemas.openxmlformats.org/officeDocument/2006/relationships/tags" Target="../tags/tag567.xml"/><Relationship Id="rId49" Type="http://schemas.openxmlformats.org/officeDocument/2006/relationships/tags" Target="../tags/tag580.xml"/><Relationship Id="rId57" Type="http://schemas.openxmlformats.org/officeDocument/2006/relationships/tags" Target="../tags/tag588.xml"/><Relationship Id="rId10" Type="http://schemas.openxmlformats.org/officeDocument/2006/relationships/tags" Target="../tags/tag541.xml"/><Relationship Id="rId31" Type="http://schemas.openxmlformats.org/officeDocument/2006/relationships/tags" Target="../tags/tag562.xml"/><Relationship Id="rId44" Type="http://schemas.openxmlformats.org/officeDocument/2006/relationships/tags" Target="../tags/tag575.xml"/><Relationship Id="rId52" Type="http://schemas.openxmlformats.org/officeDocument/2006/relationships/tags" Target="../tags/tag583.xml"/><Relationship Id="rId60" Type="http://schemas.openxmlformats.org/officeDocument/2006/relationships/tags" Target="../tags/tag591.xml"/><Relationship Id="rId65" Type="http://schemas.openxmlformats.org/officeDocument/2006/relationships/slideLayout" Target="../slideLayouts/slideLayout3.xml"/><Relationship Id="rId4" Type="http://schemas.openxmlformats.org/officeDocument/2006/relationships/tags" Target="../tags/tag535.xml"/><Relationship Id="rId9" Type="http://schemas.openxmlformats.org/officeDocument/2006/relationships/tags" Target="../tags/tag540.xml"/><Relationship Id="rId13" Type="http://schemas.openxmlformats.org/officeDocument/2006/relationships/tags" Target="../tags/tag544.xml"/><Relationship Id="rId18" Type="http://schemas.openxmlformats.org/officeDocument/2006/relationships/tags" Target="../tags/tag549.xml"/><Relationship Id="rId39" Type="http://schemas.openxmlformats.org/officeDocument/2006/relationships/tags" Target="../tags/tag570.xml"/><Relationship Id="rId34" Type="http://schemas.openxmlformats.org/officeDocument/2006/relationships/tags" Target="../tags/tag565.xml"/><Relationship Id="rId50" Type="http://schemas.openxmlformats.org/officeDocument/2006/relationships/tags" Target="../tags/tag581.xml"/><Relationship Id="rId55" Type="http://schemas.openxmlformats.org/officeDocument/2006/relationships/tags" Target="../tags/tag58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medeva.fda.moph.go.th/MDC_LISTING/HOME/MDC_QUESTION"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6.xml"/><Relationship Id="rId1" Type="http://schemas.openxmlformats.org/officeDocument/2006/relationships/vmlDrawing" Target="../drawings/vmlDrawing28.vml"/><Relationship Id="rId5" Type="http://schemas.openxmlformats.org/officeDocument/2006/relationships/image" Target="../media/image20.emf"/><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7.xml"/><Relationship Id="rId1" Type="http://schemas.openxmlformats.org/officeDocument/2006/relationships/vmlDrawing" Target="../drawings/vmlDrawing29.vm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tags" Target="../tags/tag604.xml"/><Relationship Id="rId13" Type="http://schemas.openxmlformats.org/officeDocument/2006/relationships/tags" Target="../tags/tag609.xml"/><Relationship Id="rId18" Type="http://schemas.openxmlformats.org/officeDocument/2006/relationships/tags" Target="../tags/tag614.xml"/><Relationship Id="rId26" Type="http://schemas.openxmlformats.org/officeDocument/2006/relationships/image" Target="../media/image18.emf"/><Relationship Id="rId3" Type="http://schemas.openxmlformats.org/officeDocument/2006/relationships/tags" Target="../tags/tag599.xml"/><Relationship Id="rId21" Type="http://schemas.openxmlformats.org/officeDocument/2006/relationships/tags" Target="../tags/tag617.xml"/><Relationship Id="rId7" Type="http://schemas.openxmlformats.org/officeDocument/2006/relationships/tags" Target="../tags/tag603.xml"/><Relationship Id="rId12" Type="http://schemas.openxmlformats.org/officeDocument/2006/relationships/tags" Target="../tags/tag608.xml"/><Relationship Id="rId17" Type="http://schemas.openxmlformats.org/officeDocument/2006/relationships/tags" Target="../tags/tag613.xml"/><Relationship Id="rId25" Type="http://schemas.openxmlformats.org/officeDocument/2006/relationships/oleObject" Target="../embeddings/oleObject31.bin"/><Relationship Id="rId2" Type="http://schemas.openxmlformats.org/officeDocument/2006/relationships/tags" Target="../tags/tag598.xml"/><Relationship Id="rId16" Type="http://schemas.openxmlformats.org/officeDocument/2006/relationships/tags" Target="../tags/tag612.xml"/><Relationship Id="rId20" Type="http://schemas.openxmlformats.org/officeDocument/2006/relationships/tags" Target="../tags/tag616.xml"/><Relationship Id="rId1" Type="http://schemas.openxmlformats.org/officeDocument/2006/relationships/vmlDrawing" Target="../drawings/vmlDrawing30.vml"/><Relationship Id="rId6" Type="http://schemas.openxmlformats.org/officeDocument/2006/relationships/tags" Target="../tags/tag602.xml"/><Relationship Id="rId11" Type="http://schemas.openxmlformats.org/officeDocument/2006/relationships/tags" Target="../tags/tag607.xml"/><Relationship Id="rId24" Type="http://schemas.openxmlformats.org/officeDocument/2006/relationships/slideLayout" Target="../slideLayouts/slideLayout3.xml"/><Relationship Id="rId5" Type="http://schemas.openxmlformats.org/officeDocument/2006/relationships/tags" Target="../tags/tag601.xml"/><Relationship Id="rId15" Type="http://schemas.openxmlformats.org/officeDocument/2006/relationships/tags" Target="../tags/tag611.xml"/><Relationship Id="rId23" Type="http://schemas.openxmlformats.org/officeDocument/2006/relationships/tags" Target="../tags/tag619.xml"/><Relationship Id="rId10" Type="http://schemas.openxmlformats.org/officeDocument/2006/relationships/tags" Target="../tags/tag606.xml"/><Relationship Id="rId19" Type="http://schemas.openxmlformats.org/officeDocument/2006/relationships/tags" Target="../tags/tag615.xml"/><Relationship Id="rId4" Type="http://schemas.openxmlformats.org/officeDocument/2006/relationships/tags" Target="../tags/tag600.xml"/><Relationship Id="rId9" Type="http://schemas.openxmlformats.org/officeDocument/2006/relationships/tags" Target="../tags/tag605.xml"/><Relationship Id="rId14" Type="http://schemas.openxmlformats.org/officeDocument/2006/relationships/tags" Target="../tags/tag610.xml"/><Relationship Id="rId22" Type="http://schemas.openxmlformats.org/officeDocument/2006/relationships/tags" Target="../tags/tag618.xml"/><Relationship Id="rId27" Type="http://schemas.openxmlformats.org/officeDocument/2006/relationships/chart" Target="../charts/char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tags" Target="../tags/tag626.xml"/><Relationship Id="rId13" Type="http://schemas.openxmlformats.org/officeDocument/2006/relationships/tags" Target="../tags/tag631.xml"/><Relationship Id="rId18" Type="http://schemas.openxmlformats.org/officeDocument/2006/relationships/oleObject" Target="../embeddings/oleObject32.bin"/><Relationship Id="rId3" Type="http://schemas.openxmlformats.org/officeDocument/2006/relationships/tags" Target="../tags/tag621.xml"/><Relationship Id="rId7" Type="http://schemas.openxmlformats.org/officeDocument/2006/relationships/tags" Target="../tags/tag625.xml"/><Relationship Id="rId12" Type="http://schemas.openxmlformats.org/officeDocument/2006/relationships/tags" Target="../tags/tag630.xml"/><Relationship Id="rId17" Type="http://schemas.openxmlformats.org/officeDocument/2006/relationships/slideLayout" Target="../slideLayouts/slideLayout3.xml"/><Relationship Id="rId2" Type="http://schemas.openxmlformats.org/officeDocument/2006/relationships/tags" Target="../tags/tag620.xml"/><Relationship Id="rId16" Type="http://schemas.openxmlformats.org/officeDocument/2006/relationships/tags" Target="../tags/tag634.xml"/><Relationship Id="rId20" Type="http://schemas.openxmlformats.org/officeDocument/2006/relationships/chart" Target="../charts/chart26.xml"/><Relationship Id="rId1" Type="http://schemas.openxmlformats.org/officeDocument/2006/relationships/vmlDrawing" Target="../drawings/vmlDrawing31.vml"/><Relationship Id="rId6" Type="http://schemas.openxmlformats.org/officeDocument/2006/relationships/tags" Target="../tags/tag624.xml"/><Relationship Id="rId11" Type="http://schemas.openxmlformats.org/officeDocument/2006/relationships/tags" Target="../tags/tag629.xml"/><Relationship Id="rId5" Type="http://schemas.openxmlformats.org/officeDocument/2006/relationships/tags" Target="../tags/tag623.xml"/><Relationship Id="rId15" Type="http://schemas.openxmlformats.org/officeDocument/2006/relationships/tags" Target="../tags/tag633.xml"/><Relationship Id="rId10" Type="http://schemas.openxmlformats.org/officeDocument/2006/relationships/tags" Target="../tags/tag628.xml"/><Relationship Id="rId19" Type="http://schemas.openxmlformats.org/officeDocument/2006/relationships/image" Target="../media/image1.emf"/><Relationship Id="rId4" Type="http://schemas.openxmlformats.org/officeDocument/2006/relationships/tags" Target="../tags/tag622.xml"/><Relationship Id="rId9" Type="http://schemas.openxmlformats.org/officeDocument/2006/relationships/tags" Target="../tags/tag627.xml"/><Relationship Id="rId14" Type="http://schemas.openxmlformats.org/officeDocument/2006/relationships/tags" Target="../tags/tag632.xml"/></Relationships>
</file>

<file path=ppt/slides/_rels/slide44.xml.rels><?xml version="1.0" encoding="UTF-8" standalone="yes"?>
<Relationships xmlns="http://schemas.openxmlformats.org/package/2006/relationships"><Relationship Id="rId8" Type="http://schemas.openxmlformats.org/officeDocument/2006/relationships/tags" Target="../tags/tag641.xml"/><Relationship Id="rId13" Type="http://schemas.openxmlformats.org/officeDocument/2006/relationships/tags" Target="../tags/tag646.xml"/><Relationship Id="rId18" Type="http://schemas.openxmlformats.org/officeDocument/2006/relationships/tags" Target="../tags/tag651.xml"/><Relationship Id="rId3" Type="http://schemas.openxmlformats.org/officeDocument/2006/relationships/tags" Target="../tags/tag636.xml"/><Relationship Id="rId21" Type="http://schemas.openxmlformats.org/officeDocument/2006/relationships/tags" Target="../tags/tag654.xml"/><Relationship Id="rId7" Type="http://schemas.openxmlformats.org/officeDocument/2006/relationships/tags" Target="../tags/tag640.xml"/><Relationship Id="rId12" Type="http://schemas.openxmlformats.org/officeDocument/2006/relationships/tags" Target="../tags/tag645.xml"/><Relationship Id="rId17" Type="http://schemas.openxmlformats.org/officeDocument/2006/relationships/tags" Target="../tags/tag650.xml"/><Relationship Id="rId25" Type="http://schemas.openxmlformats.org/officeDocument/2006/relationships/chart" Target="../charts/chart27.xml"/><Relationship Id="rId2" Type="http://schemas.openxmlformats.org/officeDocument/2006/relationships/tags" Target="../tags/tag635.xml"/><Relationship Id="rId16" Type="http://schemas.openxmlformats.org/officeDocument/2006/relationships/tags" Target="../tags/tag649.xml"/><Relationship Id="rId20" Type="http://schemas.openxmlformats.org/officeDocument/2006/relationships/tags" Target="../tags/tag653.xml"/><Relationship Id="rId1" Type="http://schemas.openxmlformats.org/officeDocument/2006/relationships/vmlDrawing" Target="../drawings/vmlDrawing32.vml"/><Relationship Id="rId6" Type="http://schemas.openxmlformats.org/officeDocument/2006/relationships/tags" Target="../tags/tag639.xml"/><Relationship Id="rId11" Type="http://schemas.openxmlformats.org/officeDocument/2006/relationships/tags" Target="../tags/tag644.xml"/><Relationship Id="rId24" Type="http://schemas.openxmlformats.org/officeDocument/2006/relationships/image" Target="../media/image18.emf"/><Relationship Id="rId5" Type="http://schemas.openxmlformats.org/officeDocument/2006/relationships/tags" Target="../tags/tag638.xml"/><Relationship Id="rId15" Type="http://schemas.openxmlformats.org/officeDocument/2006/relationships/tags" Target="../tags/tag648.xml"/><Relationship Id="rId23" Type="http://schemas.openxmlformats.org/officeDocument/2006/relationships/oleObject" Target="../embeddings/oleObject33.bin"/><Relationship Id="rId10" Type="http://schemas.openxmlformats.org/officeDocument/2006/relationships/tags" Target="../tags/tag643.xml"/><Relationship Id="rId19" Type="http://schemas.openxmlformats.org/officeDocument/2006/relationships/tags" Target="../tags/tag652.xml"/><Relationship Id="rId4" Type="http://schemas.openxmlformats.org/officeDocument/2006/relationships/tags" Target="../tags/tag637.xml"/><Relationship Id="rId9" Type="http://schemas.openxmlformats.org/officeDocument/2006/relationships/tags" Target="../tags/tag642.xml"/><Relationship Id="rId14" Type="http://schemas.openxmlformats.org/officeDocument/2006/relationships/tags" Target="../tags/tag647.xml"/><Relationship Id="rId22"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3" Type="http://schemas.openxmlformats.org/officeDocument/2006/relationships/tags" Target="../tags/tag666.xml"/><Relationship Id="rId18" Type="http://schemas.openxmlformats.org/officeDocument/2006/relationships/tags" Target="../tags/tag671.xml"/><Relationship Id="rId26" Type="http://schemas.openxmlformats.org/officeDocument/2006/relationships/tags" Target="../tags/tag679.xml"/><Relationship Id="rId39" Type="http://schemas.openxmlformats.org/officeDocument/2006/relationships/oleObject" Target="../embeddings/oleObject35.bin"/><Relationship Id="rId21" Type="http://schemas.openxmlformats.org/officeDocument/2006/relationships/tags" Target="../tags/tag674.xml"/><Relationship Id="rId34" Type="http://schemas.openxmlformats.org/officeDocument/2006/relationships/tags" Target="../tags/tag687.xml"/><Relationship Id="rId42" Type="http://schemas.openxmlformats.org/officeDocument/2006/relationships/image" Target="../media/image24.emf"/><Relationship Id="rId7" Type="http://schemas.openxmlformats.org/officeDocument/2006/relationships/tags" Target="../tags/tag660.xml"/><Relationship Id="rId2" Type="http://schemas.openxmlformats.org/officeDocument/2006/relationships/tags" Target="../tags/tag655.xml"/><Relationship Id="rId16" Type="http://schemas.openxmlformats.org/officeDocument/2006/relationships/tags" Target="../tags/tag669.xml"/><Relationship Id="rId20" Type="http://schemas.openxmlformats.org/officeDocument/2006/relationships/tags" Target="../tags/tag673.xml"/><Relationship Id="rId29" Type="http://schemas.openxmlformats.org/officeDocument/2006/relationships/tags" Target="../tags/tag682.xml"/><Relationship Id="rId41" Type="http://schemas.openxmlformats.org/officeDocument/2006/relationships/oleObject" Target="../embeddings/oleObject36.bin"/><Relationship Id="rId1" Type="http://schemas.openxmlformats.org/officeDocument/2006/relationships/vmlDrawing" Target="../drawings/vmlDrawing33.vml"/><Relationship Id="rId6" Type="http://schemas.openxmlformats.org/officeDocument/2006/relationships/tags" Target="../tags/tag659.xml"/><Relationship Id="rId11" Type="http://schemas.openxmlformats.org/officeDocument/2006/relationships/tags" Target="../tags/tag664.xml"/><Relationship Id="rId24" Type="http://schemas.openxmlformats.org/officeDocument/2006/relationships/tags" Target="../tags/tag677.xml"/><Relationship Id="rId32" Type="http://schemas.openxmlformats.org/officeDocument/2006/relationships/tags" Target="../tags/tag685.xml"/><Relationship Id="rId37" Type="http://schemas.openxmlformats.org/officeDocument/2006/relationships/oleObject" Target="../embeddings/oleObject34.bin"/><Relationship Id="rId40" Type="http://schemas.openxmlformats.org/officeDocument/2006/relationships/image" Target="../media/image23.emf"/><Relationship Id="rId5" Type="http://schemas.openxmlformats.org/officeDocument/2006/relationships/tags" Target="../tags/tag658.xml"/><Relationship Id="rId15" Type="http://schemas.openxmlformats.org/officeDocument/2006/relationships/tags" Target="../tags/tag668.xml"/><Relationship Id="rId23" Type="http://schemas.openxmlformats.org/officeDocument/2006/relationships/tags" Target="../tags/tag676.xml"/><Relationship Id="rId28" Type="http://schemas.openxmlformats.org/officeDocument/2006/relationships/tags" Target="../tags/tag681.xml"/><Relationship Id="rId36" Type="http://schemas.openxmlformats.org/officeDocument/2006/relationships/slideLayout" Target="../slideLayouts/slideLayout3.xml"/><Relationship Id="rId10" Type="http://schemas.openxmlformats.org/officeDocument/2006/relationships/tags" Target="../tags/tag663.xml"/><Relationship Id="rId19" Type="http://schemas.openxmlformats.org/officeDocument/2006/relationships/tags" Target="../tags/tag672.xml"/><Relationship Id="rId31" Type="http://schemas.openxmlformats.org/officeDocument/2006/relationships/tags" Target="../tags/tag684.xml"/><Relationship Id="rId4" Type="http://schemas.openxmlformats.org/officeDocument/2006/relationships/tags" Target="../tags/tag657.xml"/><Relationship Id="rId9" Type="http://schemas.openxmlformats.org/officeDocument/2006/relationships/tags" Target="../tags/tag662.xml"/><Relationship Id="rId14" Type="http://schemas.openxmlformats.org/officeDocument/2006/relationships/tags" Target="../tags/tag667.xml"/><Relationship Id="rId22" Type="http://schemas.openxmlformats.org/officeDocument/2006/relationships/tags" Target="../tags/tag675.xml"/><Relationship Id="rId27" Type="http://schemas.openxmlformats.org/officeDocument/2006/relationships/tags" Target="../tags/tag680.xml"/><Relationship Id="rId30" Type="http://schemas.openxmlformats.org/officeDocument/2006/relationships/tags" Target="../tags/tag683.xml"/><Relationship Id="rId35" Type="http://schemas.openxmlformats.org/officeDocument/2006/relationships/tags" Target="../tags/tag688.xml"/><Relationship Id="rId8" Type="http://schemas.openxmlformats.org/officeDocument/2006/relationships/tags" Target="../tags/tag661.xml"/><Relationship Id="rId3" Type="http://schemas.openxmlformats.org/officeDocument/2006/relationships/tags" Target="../tags/tag656.xml"/><Relationship Id="rId12" Type="http://schemas.openxmlformats.org/officeDocument/2006/relationships/tags" Target="../tags/tag665.xml"/><Relationship Id="rId17" Type="http://schemas.openxmlformats.org/officeDocument/2006/relationships/tags" Target="../tags/tag670.xml"/><Relationship Id="rId25" Type="http://schemas.openxmlformats.org/officeDocument/2006/relationships/tags" Target="../tags/tag678.xml"/><Relationship Id="rId33" Type="http://schemas.openxmlformats.org/officeDocument/2006/relationships/tags" Target="../tags/tag686.xml"/><Relationship Id="rId38" Type="http://schemas.openxmlformats.org/officeDocument/2006/relationships/image" Target="../media/image18.emf"/></Relationships>
</file>

<file path=ppt/slides/_rels/slide46.xml.rels><?xml version="1.0" encoding="UTF-8" standalone="yes"?>
<Relationships xmlns="http://schemas.openxmlformats.org/package/2006/relationships"><Relationship Id="rId117" Type="http://schemas.openxmlformats.org/officeDocument/2006/relationships/tags" Target="../tags/tag804.xml"/><Relationship Id="rId21" Type="http://schemas.openxmlformats.org/officeDocument/2006/relationships/tags" Target="../tags/tag708.xml"/><Relationship Id="rId42" Type="http://schemas.openxmlformats.org/officeDocument/2006/relationships/tags" Target="../tags/tag729.xml"/><Relationship Id="rId63" Type="http://schemas.openxmlformats.org/officeDocument/2006/relationships/tags" Target="../tags/tag750.xml"/><Relationship Id="rId84" Type="http://schemas.openxmlformats.org/officeDocument/2006/relationships/tags" Target="../tags/tag771.xml"/><Relationship Id="rId138" Type="http://schemas.openxmlformats.org/officeDocument/2006/relationships/tags" Target="../tags/tag825.xml"/><Relationship Id="rId159" Type="http://schemas.openxmlformats.org/officeDocument/2006/relationships/slideLayout" Target="../slideLayouts/slideLayout3.xml"/><Relationship Id="rId107" Type="http://schemas.openxmlformats.org/officeDocument/2006/relationships/tags" Target="../tags/tag794.xml"/><Relationship Id="rId11" Type="http://schemas.openxmlformats.org/officeDocument/2006/relationships/tags" Target="../tags/tag698.xml"/><Relationship Id="rId32" Type="http://schemas.openxmlformats.org/officeDocument/2006/relationships/tags" Target="../tags/tag719.xml"/><Relationship Id="rId53" Type="http://schemas.openxmlformats.org/officeDocument/2006/relationships/tags" Target="../tags/tag740.xml"/><Relationship Id="rId74" Type="http://schemas.openxmlformats.org/officeDocument/2006/relationships/tags" Target="../tags/tag761.xml"/><Relationship Id="rId128" Type="http://schemas.openxmlformats.org/officeDocument/2006/relationships/tags" Target="../tags/tag815.xml"/><Relationship Id="rId149" Type="http://schemas.openxmlformats.org/officeDocument/2006/relationships/tags" Target="../tags/tag836.xml"/><Relationship Id="rId5" Type="http://schemas.openxmlformats.org/officeDocument/2006/relationships/tags" Target="../tags/tag692.xml"/><Relationship Id="rId95" Type="http://schemas.openxmlformats.org/officeDocument/2006/relationships/tags" Target="../tags/tag782.xml"/><Relationship Id="rId160" Type="http://schemas.openxmlformats.org/officeDocument/2006/relationships/oleObject" Target="../embeddings/oleObject37.bin"/><Relationship Id="rId22" Type="http://schemas.openxmlformats.org/officeDocument/2006/relationships/tags" Target="../tags/tag709.xml"/><Relationship Id="rId43" Type="http://schemas.openxmlformats.org/officeDocument/2006/relationships/tags" Target="../tags/tag730.xml"/><Relationship Id="rId64" Type="http://schemas.openxmlformats.org/officeDocument/2006/relationships/tags" Target="../tags/tag751.xml"/><Relationship Id="rId118" Type="http://schemas.openxmlformats.org/officeDocument/2006/relationships/tags" Target="../tags/tag805.xml"/><Relationship Id="rId139" Type="http://schemas.openxmlformats.org/officeDocument/2006/relationships/tags" Target="../tags/tag826.xml"/><Relationship Id="rId85" Type="http://schemas.openxmlformats.org/officeDocument/2006/relationships/tags" Target="../tags/tag772.xml"/><Relationship Id="rId150" Type="http://schemas.openxmlformats.org/officeDocument/2006/relationships/tags" Target="../tags/tag837.xml"/><Relationship Id="rId12" Type="http://schemas.openxmlformats.org/officeDocument/2006/relationships/tags" Target="../tags/tag699.xml"/><Relationship Id="rId17" Type="http://schemas.openxmlformats.org/officeDocument/2006/relationships/tags" Target="../tags/tag704.xml"/><Relationship Id="rId33" Type="http://schemas.openxmlformats.org/officeDocument/2006/relationships/tags" Target="../tags/tag720.xml"/><Relationship Id="rId38" Type="http://schemas.openxmlformats.org/officeDocument/2006/relationships/tags" Target="../tags/tag725.xml"/><Relationship Id="rId59" Type="http://schemas.openxmlformats.org/officeDocument/2006/relationships/tags" Target="../tags/tag746.xml"/><Relationship Id="rId103" Type="http://schemas.openxmlformats.org/officeDocument/2006/relationships/tags" Target="../tags/tag790.xml"/><Relationship Id="rId108" Type="http://schemas.openxmlformats.org/officeDocument/2006/relationships/tags" Target="../tags/tag795.xml"/><Relationship Id="rId124" Type="http://schemas.openxmlformats.org/officeDocument/2006/relationships/tags" Target="../tags/tag811.xml"/><Relationship Id="rId129" Type="http://schemas.openxmlformats.org/officeDocument/2006/relationships/tags" Target="../tags/tag816.xml"/><Relationship Id="rId54" Type="http://schemas.openxmlformats.org/officeDocument/2006/relationships/tags" Target="../tags/tag741.xml"/><Relationship Id="rId70" Type="http://schemas.openxmlformats.org/officeDocument/2006/relationships/tags" Target="../tags/tag757.xml"/><Relationship Id="rId75" Type="http://schemas.openxmlformats.org/officeDocument/2006/relationships/tags" Target="../tags/tag762.xml"/><Relationship Id="rId91" Type="http://schemas.openxmlformats.org/officeDocument/2006/relationships/tags" Target="../tags/tag778.xml"/><Relationship Id="rId96" Type="http://schemas.openxmlformats.org/officeDocument/2006/relationships/tags" Target="../tags/tag783.xml"/><Relationship Id="rId140" Type="http://schemas.openxmlformats.org/officeDocument/2006/relationships/tags" Target="../tags/tag827.xml"/><Relationship Id="rId145" Type="http://schemas.openxmlformats.org/officeDocument/2006/relationships/tags" Target="../tags/tag832.xml"/><Relationship Id="rId161" Type="http://schemas.openxmlformats.org/officeDocument/2006/relationships/image" Target="../media/image1.emf"/><Relationship Id="rId1" Type="http://schemas.openxmlformats.org/officeDocument/2006/relationships/vmlDrawing" Target="../drawings/vmlDrawing34.vml"/><Relationship Id="rId6" Type="http://schemas.openxmlformats.org/officeDocument/2006/relationships/tags" Target="../tags/tag693.xml"/><Relationship Id="rId23" Type="http://schemas.openxmlformats.org/officeDocument/2006/relationships/tags" Target="../tags/tag710.xml"/><Relationship Id="rId28" Type="http://schemas.openxmlformats.org/officeDocument/2006/relationships/tags" Target="../tags/tag715.xml"/><Relationship Id="rId49" Type="http://schemas.openxmlformats.org/officeDocument/2006/relationships/tags" Target="../tags/tag736.xml"/><Relationship Id="rId114" Type="http://schemas.openxmlformats.org/officeDocument/2006/relationships/tags" Target="../tags/tag801.xml"/><Relationship Id="rId119" Type="http://schemas.openxmlformats.org/officeDocument/2006/relationships/tags" Target="../tags/tag806.xml"/><Relationship Id="rId44" Type="http://schemas.openxmlformats.org/officeDocument/2006/relationships/tags" Target="../tags/tag731.xml"/><Relationship Id="rId60" Type="http://schemas.openxmlformats.org/officeDocument/2006/relationships/tags" Target="../tags/tag747.xml"/><Relationship Id="rId65" Type="http://schemas.openxmlformats.org/officeDocument/2006/relationships/tags" Target="../tags/tag752.xml"/><Relationship Id="rId81" Type="http://schemas.openxmlformats.org/officeDocument/2006/relationships/tags" Target="../tags/tag768.xml"/><Relationship Id="rId86" Type="http://schemas.openxmlformats.org/officeDocument/2006/relationships/tags" Target="../tags/tag773.xml"/><Relationship Id="rId130" Type="http://schemas.openxmlformats.org/officeDocument/2006/relationships/tags" Target="../tags/tag817.xml"/><Relationship Id="rId135" Type="http://schemas.openxmlformats.org/officeDocument/2006/relationships/tags" Target="../tags/tag822.xml"/><Relationship Id="rId151" Type="http://schemas.openxmlformats.org/officeDocument/2006/relationships/tags" Target="../tags/tag838.xml"/><Relationship Id="rId156" Type="http://schemas.openxmlformats.org/officeDocument/2006/relationships/tags" Target="../tags/tag843.xml"/><Relationship Id="rId13" Type="http://schemas.openxmlformats.org/officeDocument/2006/relationships/tags" Target="../tags/tag700.xml"/><Relationship Id="rId18" Type="http://schemas.openxmlformats.org/officeDocument/2006/relationships/tags" Target="../tags/tag705.xml"/><Relationship Id="rId39" Type="http://schemas.openxmlformats.org/officeDocument/2006/relationships/tags" Target="../tags/tag726.xml"/><Relationship Id="rId109" Type="http://schemas.openxmlformats.org/officeDocument/2006/relationships/tags" Target="../tags/tag796.xml"/><Relationship Id="rId34" Type="http://schemas.openxmlformats.org/officeDocument/2006/relationships/tags" Target="../tags/tag721.xml"/><Relationship Id="rId50" Type="http://schemas.openxmlformats.org/officeDocument/2006/relationships/tags" Target="../tags/tag737.xml"/><Relationship Id="rId55" Type="http://schemas.openxmlformats.org/officeDocument/2006/relationships/tags" Target="../tags/tag742.xml"/><Relationship Id="rId76" Type="http://schemas.openxmlformats.org/officeDocument/2006/relationships/tags" Target="../tags/tag763.xml"/><Relationship Id="rId97" Type="http://schemas.openxmlformats.org/officeDocument/2006/relationships/tags" Target="../tags/tag784.xml"/><Relationship Id="rId104" Type="http://schemas.openxmlformats.org/officeDocument/2006/relationships/tags" Target="../tags/tag791.xml"/><Relationship Id="rId120" Type="http://schemas.openxmlformats.org/officeDocument/2006/relationships/tags" Target="../tags/tag807.xml"/><Relationship Id="rId125" Type="http://schemas.openxmlformats.org/officeDocument/2006/relationships/tags" Target="../tags/tag812.xml"/><Relationship Id="rId141" Type="http://schemas.openxmlformats.org/officeDocument/2006/relationships/tags" Target="../tags/tag828.xml"/><Relationship Id="rId146" Type="http://schemas.openxmlformats.org/officeDocument/2006/relationships/tags" Target="../tags/tag833.xml"/><Relationship Id="rId7" Type="http://schemas.openxmlformats.org/officeDocument/2006/relationships/tags" Target="../tags/tag694.xml"/><Relationship Id="rId71" Type="http://schemas.openxmlformats.org/officeDocument/2006/relationships/tags" Target="../tags/tag758.xml"/><Relationship Id="rId92" Type="http://schemas.openxmlformats.org/officeDocument/2006/relationships/tags" Target="../tags/tag779.xml"/><Relationship Id="rId162" Type="http://schemas.openxmlformats.org/officeDocument/2006/relationships/chart" Target="../charts/chart28.xml"/><Relationship Id="rId2" Type="http://schemas.openxmlformats.org/officeDocument/2006/relationships/tags" Target="../tags/tag689.xml"/><Relationship Id="rId29" Type="http://schemas.openxmlformats.org/officeDocument/2006/relationships/tags" Target="../tags/tag716.xml"/><Relationship Id="rId24" Type="http://schemas.openxmlformats.org/officeDocument/2006/relationships/tags" Target="../tags/tag711.xml"/><Relationship Id="rId40" Type="http://schemas.openxmlformats.org/officeDocument/2006/relationships/tags" Target="../tags/tag727.xml"/><Relationship Id="rId45" Type="http://schemas.openxmlformats.org/officeDocument/2006/relationships/tags" Target="../tags/tag732.xml"/><Relationship Id="rId66" Type="http://schemas.openxmlformats.org/officeDocument/2006/relationships/tags" Target="../tags/tag753.xml"/><Relationship Id="rId87" Type="http://schemas.openxmlformats.org/officeDocument/2006/relationships/tags" Target="../tags/tag774.xml"/><Relationship Id="rId110" Type="http://schemas.openxmlformats.org/officeDocument/2006/relationships/tags" Target="../tags/tag797.xml"/><Relationship Id="rId115" Type="http://schemas.openxmlformats.org/officeDocument/2006/relationships/tags" Target="../tags/tag802.xml"/><Relationship Id="rId131" Type="http://schemas.openxmlformats.org/officeDocument/2006/relationships/tags" Target="../tags/tag818.xml"/><Relationship Id="rId136" Type="http://schemas.openxmlformats.org/officeDocument/2006/relationships/tags" Target="../tags/tag823.xml"/><Relationship Id="rId157" Type="http://schemas.openxmlformats.org/officeDocument/2006/relationships/tags" Target="../tags/tag844.xml"/><Relationship Id="rId61" Type="http://schemas.openxmlformats.org/officeDocument/2006/relationships/tags" Target="../tags/tag748.xml"/><Relationship Id="rId82" Type="http://schemas.openxmlformats.org/officeDocument/2006/relationships/tags" Target="../tags/tag769.xml"/><Relationship Id="rId152" Type="http://schemas.openxmlformats.org/officeDocument/2006/relationships/tags" Target="../tags/tag839.xml"/><Relationship Id="rId19" Type="http://schemas.openxmlformats.org/officeDocument/2006/relationships/tags" Target="../tags/tag706.xml"/><Relationship Id="rId14" Type="http://schemas.openxmlformats.org/officeDocument/2006/relationships/tags" Target="../tags/tag701.xml"/><Relationship Id="rId30" Type="http://schemas.openxmlformats.org/officeDocument/2006/relationships/tags" Target="../tags/tag717.xml"/><Relationship Id="rId35" Type="http://schemas.openxmlformats.org/officeDocument/2006/relationships/tags" Target="../tags/tag722.xml"/><Relationship Id="rId56" Type="http://schemas.openxmlformats.org/officeDocument/2006/relationships/tags" Target="../tags/tag743.xml"/><Relationship Id="rId77" Type="http://schemas.openxmlformats.org/officeDocument/2006/relationships/tags" Target="../tags/tag764.xml"/><Relationship Id="rId100" Type="http://schemas.openxmlformats.org/officeDocument/2006/relationships/tags" Target="../tags/tag787.xml"/><Relationship Id="rId105" Type="http://schemas.openxmlformats.org/officeDocument/2006/relationships/tags" Target="../tags/tag792.xml"/><Relationship Id="rId126" Type="http://schemas.openxmlformats.org/officeDocument/2006/relationships/tags" Target="../tags/tag813.xml"/><Relationship Id="rId147" Type="http://schemas.openxmlformats.org/officeDocument/2006/relationships/tags" Target="../tags/tag834.xml"/><Relationship Id="rId8" Type="http://schemas.openxmlformats.org/officeDocument/2006/relationships/tags" Target="../tags/tag695.xml"/><Relationship Id="rId51" Type="http://schemas.openxmlformats.org/officeDocument/2006/relationships/tags" Target="../tags/tag738.xml"/><Relationship Id="rId72" Type="http://schemas.openxmlformats.org/officeDocument/2006/relationships/tags" Target="../tags/tag759.xml"/><Relationship Id="rId93" Type="http://schemas.openxmlformats.org/officeDocument/2006/relationships/tags" Target="../tags/tag780.xml"/><Relationship Id="rId98" Type="http://schemas.openxmlformats.org/officeDocument/2006/relationships/tags" Target="../tags/tag785.xml"/><Relationship Id="rId121" Type="http://schemas.openxmlformats.org/officeDocument/2006/relationships/tags" Target="../tags/tag808.xml"/><Relationship Id="rId142" Type="http://schemas.openxmlformats.org/officeDocument/2006/relationships/tags" Target="../tags/tag829.xml"/><Relationship Id="rId163" Type="http://schemas.openxmlformats.org/officeDocument/2006/relationships/chart" Target="../charts/chart29.xml"/><Relationship Id="rId3" Type="http://schemas.openxmlformats.org/officeDocument/2006/relationships/tags" Target="../tags/tag690.xml"/><Relationship Id="rId25" Type="http://schemas.openxmlformats.org/officeDocument/2006/relationships/tags" Target="../tags/tag712.xml"/><Relationship Id="rId46" Type="http://schemas.openxmlformats.org/officeDocument/2006/relationships/tags" Target="../tags/tag733.xml"/><Relationship Id="rId67" Type="http://schemas.openxmlformats.org/officeDocument/2006/relationships/tags" Target="../tags/tag754.xml"/><Relationship Id="rId116" Type="http://schemas.openxmlformats.org/officeDocument/2006/relationships/tags" Target="../tags/tag803.xml"/><Relationship Id="rId137" Type="http://schemas.openxmlformats.org/officeDocument/2006/relationships/tags" Target="../tags/tag824.xml"/><Relationship Id="rId158" Type="http://schemas.openxmlformats.org/officeDocument/2006/relationships/tags" Target="../tags/tag845.xml"/><Relationship Id="rId20" Type="http://schemas.openxmlformats.org/officeDocument/2006/relationships/tags" Target="../tags/tag707.xml"/><Relationship Id="rId41" Type="http://schemas.openxmlformats.org/officeDocument/2006/relationships/tags" Target="../tags/tag728.xml"/><Relationship Id="rId62" Type="http://schemas.openxmlformats.org/officeDocument/2006/relationships/tags" Target="../tags/tag749.xml"/><Relationship Id="rId83" Type="http://schemas.openxmlformats.org/officeDocument/2006/relationships/tags" Target="../tags/tag770.xml"/><Relationship Id="rId88" Type="http://schemas.openxmlformats.org/officeDocument/2006/relationships/tags" Target="../tags/tag775.xml"/><Relationship Id="rId111" Type="http://schemas.openxmlformats.org/officeDocument/2006/relationships/tags" Target="../tags/tag798.xml"/><Relationship Id="rId132" Type="http://schemas.openxmlformats.org/officeDocument/2006/relationships/tags" Target="../tags/tag819.xml"/><Relationship Id="rId153" Type="http://schemas.openxmlformats.org/officeDocument/2006/relationships/tags" Target="../tags/tag840.xml"/><Relationship Id="rId15" Type="http://schemas.openxmlformats.org/officeDocument/2006/relationships/tags" Target="../tags/tag702.xml"/><Relationship Id="rId36" Type="http://schemas.openxmlformats.org/officeDocument/2006/relationships/tags" Target="../tags/tag723.xml"/><Relationship Id="rId57" Type="http://schemas.openxmlformats.org/officeDocument/2006/relationships/tags" Target="../tags/tag744.xml"/><Relationship Id="rId106" Type="http://schemas.openxmlformats.org/officeDocument/2006/relationships/tags" Target="../tags/tag793.xml"/><Relationship Id="rId127" Type="http://schemas.openxmlformats.org/officeDocument/2006/relationships/tags" Target="../tags/tag814.xml"/><Relationship Id="rId10" Type="http://schemas.openxmlformats.org/officeDocument/2006/relationships/tags" Target="../tags/tag697.xml"/><Relationship Id="rId31" Type="http://schemas.openxmlformats.org/officeDocument/2006/relationships/tags" Target="../tags/tag718.xml"/><Relationship Id="rId52" Type="http://schemas.openxmlformats.org/officeDocument/2006/relationships/tags" Target="../tags/tag739.xml"/><Relationship Id="rId73" Type="http://schemas.openxmlformats.org/officeDocument/2006/relationships/tags" Target="../tags/tag760.xml"/><Relationship Id="rId78" Type="http://schemas.openxmlformats.org/officeDocument/2006/relationships/tags" Target="../tags/tag765.xml"/><Relationship Id="rId94" Type="http://schemas.openxmlformats.org/officeDocument/2006/relationships/tags" Target="../tags/tag781.xml"/><Relationship Id="rId99" Type="http://schemas.openxmlformats.org/officeDocument/2006/relationships/tags" Target="../tags/tag786.xml"/><Relationship Id="rId101" Type="http://schemas.openxmlformats.org/officeDocument/2006/relationships/tags" Target="../tags/tag788.xml"/><Relationship Id="rId122" Type="http://schemas.openxmlformats.org/officeDocument/2006/relationships/tags" Target="../tags/tag809.xml"/><Relationship Id="rId143" Type="http://schemas.openxmlformats.org/officeDocument/2006/relationships/tags" Target="../tags/tag830.xml"/><Relationship Id="rId148" Type="http://schemas.openxmlformats.org/officeDocument/2006/relationships/tags" Target="../tags/tag835.xml"/><Relationship Id="rId4" Type="http://schemas.openxmlformats.org/officeDocument/2006/relationships/tags" Target="../tags/tag691.xml"/><Relationship Id="rId9" Type="http://schemas.openxmlformats.org/officeDocument/2006/relationships/tags" Target="../tags/tag696.xml"/><Relationship Id="rId26" Type="http://schemas.openxmlformats.org/officeDocument/2006/relationships/tags" Target="../tags/tag713.xml"/><Relationship Id="rId47" Type="http://schemas.openxmlformats.org/officeDocument/2006/relationships/tags" Target="../tags/tag734.xml"/><Relationship Id="rId68" Type="http://schemas.openxmlformats.org/officeDocument/2006/relationships/tags" Target="../tags/tag755.xml"/><Relationship Id="rId89" Type="http://schemas.openxmlformats.org/officeDocument/2006/relationships/tags" Target="../tags/tag776.xml"/><Relationship Id="rId112" Type="http://schemas.openxmlformats.org/officeDocument/2006/relationships/tags" Target="../tags/tag799.xml"/><Relationship Id="rId133" Type="http://schemas.openxmlformats.org/officeDocument/2006/relationships/tags" Target="../tags/tag820.xml"/><Relationship Id="rId154" Type="http://schemas.openxmlformats.org/officeDocument/2006/relationships/tags" Target="../tags/tag841.xml"/><Relationship Id="rId16" Type="http://schemas.openxmlformats.org/officeDocument/2006/relationships/tags" Target="../tags/tag703.xml"/><Relationship Id="rId37" Type="http://schemas.openxmlformats.org/officeDocument/2006/relationships/tags" Target="../tags/tag724.xml"/><Relationship Id="rId58" Type="http://schemas.openxmlformats.org/officeDocument/2006/relationships/tags" Target="../tags/tag745.xml"/><Relationship Id="rId79" Type="http://schemas.openxmlformats.org/officeDocument/2006/relationships/tags" Target="../tags/tag766.xml"/><Relationship Id="rId102" Type="http://schemas.openxmlformats.org/officeDocument/2006/relationships/tags" Target="../tags/tag789.xml"/><Relationship Id="rId123" Type="http://schemas.openxmlformats.org/officeDocument/2006/relationships/tags" Target="../tags/tag810.xml"/><Relationship Id="rId144" Type="http://schemas.openxmlformats.org/officeDocument/2006/relationships/tags" Target="../tags/tag831.xml"/><Relationship Id="rId90" Type="http://schemas.openxmlformats.org/officeDocument/2006/relationships/tags" Target="../tags/tag777.xml"/><Relationship Id="rId27" Type="http://schemas.openxmlformats.org/officeDocument/2006/relationships/tags" Target="../tags/tag714.xml"/><Relationship Id="rId48" Type="http://schemas.openxmlformats.org/officeDocument/2006/relationships/tags" Target="../tags/tag735.xml"/><Relationship Id="rId69" Type="http://schemas.openxmlformats.org/officeDocument/2006/relationships/tags" Target="../tags/tag756.xml"/><Relationship Id="rId113" Type="http://schemas.openxmlformats.org/officeDocument/2006/relationships/tags" Target="../tags/tag800.xml"/><Relationship Id="rId134" Type="http://schemas.openxmlformats.org/officeDocument/2006/relationships/tags" Target="../tags/tag821.xml"/><Relationship Id="rId80" Type="http://schemas.openxmlformats.org/officeDocument/2006/relationships/tags" Target="../tags/tag767.xml"/><Relationship Id="rId155" Type="http://schemas.openxmlformats.org/officeDocument/2006/relationships/tags" Target="../tags/tag842.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tags" Target="../tags/tag852.xml"/><Relationship Id="rId13" Type="http://schemas.openxmlformats.org/officeDocument/2006/relationships/tags" Target="../tags/tag857.xml"/><Relationship Id="rId18" Type="http://schemas.openxmlformats.org/officeDocument/2006/relationships/slideLayout" Target="../slideLayouts/slideLayout3.xml"/><Relationship Id="rId3" Type="http://schemas.openxmlformats.org/officeDocument/2006/relationships/tags" Target="../tags/tag847.xml"/><Relationship Id="rId21" Type="http://schemas.openxmlformats.org/officeDocument/2006/relationships/chart" Target="../charts/chart30.xml"/><Relationship Id="rId7" Type="http://schemas.openxmlformats.org/officeDocument/2006/relationships/tags" Target="../tags/tag851.xml"/><Relationship Id="rId12" Type="http://schemas.openxmlformats.org/officeDocument/2006/relationships/tags" Target="../tags/tag856.xml"/><Relationship Id="rId17" Type="http://schemas.openxmlformats.org/officeDocument/2006/relationships/tags" Target="../tags/tag861.xml"/><Relationship Id="rId2" Type="http://schemas.openxmlformats.org/officeDocument/2006/relationships/tags" Target="../tags/tag846.xml"/><Relationship Id="rId16" Type="http://schemas.openxmlformats.org/officeDocument/2006/relationships/tags" Target="../tags/tag860.xml"/><Relationship Id="rId20" Type="http://schemas.openxmlformats.org/officeDocument/2006/relationships/image" Target="../media/image18.emf"/><Relationship Id="rId1" Type="http://schemas.openxmlformats.org/officeDocument/2006/relationships/vmlDrawing" Target="../drawings/vmlDrawing35.vml"/><Relationship Id="rId6" Type="http://schemas.openxmlformats.org/officeDocument/2006/relationships/tags" Target="../tags/tag850.xml"/><Relationship Id="rId11" Type="http://schemas.openxmlformats.org/officeDocument/2006/relationships/tags" Target="../tags/tag855.xml"/><Relationship Id="rId5" Type="http://schemas.openxmlformats.org/officeDocument/2006/relationships/tags" Target="../tags/tag849.xml"/><Relationship Id="rId15" Type="http://schemas.openxmlformats.org/officeDocument/2006/relationships/tags" Target="../tags/tag859.xml"/><Relationship Id="rId10" Type="http://schemas.openxmlformats.org/officeDocument/2006/relationships/tags" Target="../tags/tag854.xml"/><Relationship Id="rId19" Type="http://schemas.openxmlformats.org/officeDocument/2006/relationships/oleObject" Target="../embeddings/oleObject38.bin"/><Relationship Id="rId4" Type="http://schemas.openxmlformats.org/officeDocument/2006/relationships/tags" Target="../tags/tag848.xml"/><Relationship Id="rId9" Type="http://schemas.openxmlformats.org/officeDocument/2006/relationships/tags" Target="../tags/tag853.xml"/><Relationship Id="rId14" Type="http://schemas.openxmlformats.org/officeDocument/2006/relationships/tags" Target="../tags/tag858.xml"/></Relationships>
</file>

<file path=ppt/slides/_rels/slide54.xml.rels><?xml version="1.0" encoding="UTF-8" standalone="yes"?>
<Relationships xmlns="http://schemas.openxmlformats.org/package/2006/relationships"><Relationship Id="rId8" Type="http://schemas.openxmlformats.org/officeDocument/2006/relationships/tags" Target="../tags/tag868.xml"/><Relationship Id="rId13" Type="http://schemas.openxmlformats.org/officeDocument/2006/relationships/tags" Target="../tags/tag873.xml"/><Relationship Id="rId18" Type="http://schemas.openxmlformats.org/officeDocument/2006/relationships/tags" Target="../tags/tag878.xml"/><Relationship Id="rId26" Type="http://schemas.openxmlformats.org/officeDocument/2006/relationships/image" Target="../media/image18.emf"/><Relationship Id="rId3" Type="http://schemas.openxmlformats.org/officeDocument/2006/relationships/tags" Target="../tags/tag863.xml"/><Relationship Id="rId21" Type="http://schemas.openxmlformats.org/officeDocument/2006/relationships/tags" Target="../tags/tag881.xml"/><Relationship Id="rId7" Type="http://schemas.openxmlformats.org/officeDocument/2006/relationships/tags" Target="../tags/tag867.xml"/><Relationship Id="rId12" Type="http://schemas.openxmlformats.org/officeDocument/2006/relationships/tags" Target="../tags/tag872.xml"/><Relationship Id="rId17" Type="http://schemas.openxmlformats.org/officeDocument/2006/relationships/tags" Target="../tags/tag877.xml"/><Relationship Id="rId25" Type="http://schemas.openxmlformats.org/officeDocument/2006/relationships/oleObject" Target="../embeddings/oleObject39.bin"/><Relationship Id="rId2" Type="http://schemas.openxmlformats.org/officeDocument/2006/relationships/tags" Target="../tags/tag862.xml"/><Relationship Id="rId16" Type="http://schemas.openxmlformats.org/officeDocument/2006/relationships/tags" Target="../tags/tag876.xml"/><Relationship Id="rId20" Type="http://schemas.openxmlformats.org/officeDocument/2006/relationships/tags" Target="../tags/tag880.xml"/><Relationship Id="rId1" Type="http://schemas.openxmlformats.org/officeDocument/2006/relationships/vmlDrawing" Target="../drawings/vmlDrawing36.vml"/><Relationship Id="rId6" Type="http://schemas.openxmlformats.org/officeDocument/2006/relationships/tags" Target="../tags/tag866.xml"/><Relationship Id="rId11" Type="http://schemas.openxmlformats.org/officeDocument/2006/relationships/tags" Target="../tags/tag871.xml"/><Relationship Id="rId24" Type="http://schemas.openxmlformats.org/officeDocument/2006/relationships/slideLayout" Target="../slideLayouts/slideLayout3.xml"/><Relationship Id="rId5" Type="http://schemas.openxmlformats.org/officeDocument/2006/relationships/tags" Target="../tags/tag865.xml"/><Relationship Id="rId15" Type="http://schemas.openxmlformats.org/officeDocument/2006/relationships/tags" Target="../tags/tag875.xml"/><Relationship Id="rId23" Type="http://schemas.openxmlformats.org/officeDocument/2006/relationships/tags" Target="../tags/tag883.xml"/><Relationship Id="rId10" Type="http://schemas.openxmlformats.org/officeDocument/2006/relationships/tags" Target="../tags/tag870.xml"/><Relationship Id="rId19" Type="http://schemas.openxmlformats.org/officeDocument/2006/relationships/tags" Target="../tags/tag879.xml"/><Relationship Id="rId4" Type="http://schemas.openxmlformats.org/officeDocument/2006/relationships/tags" Target="../tags/tag864.xml"/><Relationship Id="rId9" Type="http://schemas.openxmlformats.org/officeDocument/2006/relationships/tags" Target="../tags/tag869.xml"/><Relationship Id="rId14" Type="http://schemas.openxmlformats.org/officeDocument/2006/relationships/tags" Target="../tags/tag874.xml"/><Relationship Id="rId22" Type="http://schemas.openxmlformats.org/officeDocument/2006/relationships/tags" Target="../tags/tag882.xml"/><Relationship Id="rId27" Type="http://schemas.openxmlformats.org/officeDocument/2006/relationships/chart" Target="../charts/chart31.xml"/></Relationships>
</file>

<file path=ppt/slides/_rels/slide5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tags" Target="../tags/tag890.xml"/><Relationship Id="rId13" Type="http://schemas.openxmlformats.org/officeDocument/2006/relationships/tags" Target="../tags/tag895.xml"/><Relationship Id="rId18" Type="http://schemas.openxmlformats.org/officeDocument/2006/relationships/tags" Target="../tags/tag900.xml"/><Relationship Id="rId26" Type="http://schemas.openxmlformats.org/officeDocument/2006/relationships/slideLayout" Target="../slideLayouts/slideLayout3.xml"/><Relationship Id="rId3" Type="http://schemas.openxmlformats.org/officeDocument/2006/relationships/tags" Target="../tags/tag885.xml"/><Relationship Id="rId21" Type="http://schemas.openxmlformats.org/officeDocument/2006/relationships/tags" Target="../tags/tag903.xml"/><Relationship Id="rId7" Type="http://schemas.openxmlformats.org/officeDocument/2006/relationships/tags" Target="../tags/tag889.xml"/><Relationship Id="rId12" Type="http://schemas.openxmlformats.org/officeDocument/2006/relationships/tags" Target="../tags/tag894.xml"/><Relationship Id="rId17" Type="http://schemas.openxmlformats.org/officeDocument/2006/relationships/tags" Target="../tags/tag899.xml"/><Relationship Id="rId25" Type="http://schemas.openxmlformats.org/officeDocument/2006/relationships/tags" Target="../tags/tag907.xml"/><Relationship Id="rId2" Type="http://schemas.openxmlformats.org/officeDocument/2006/relationships/tags" Target="../tags/tag884.xml"/><Relationship Id="rId16" Type="http://schemas.openxmlformats.org/officeDocument/2006/relationships/tags" Target="../tags/tag898.xml"/><Relationship Id="rId20" Type="http://schemas.openxmlformats.org/officeDocument/2006/relationships/tags" Target="../tags/tag902.xml"/><Relationship Id="rId29" Type="http://schemas.openxmlformats.org/officeDocument/2006/relationships/chart" Target="../charts/chart34.xml"/><Relationship Id="rId1" Type="http://schemas.openxmlformats.org/officeDocument/2006/relationships/vmlDrawing" Target="../drawings/vmlDrawing37.vml"/><Relationship Id="rId6" Type="http://schemas.openxmlformats.org/officeDocument/2006/relationships/tags" Target="../tags/tag888.xml"/><Relationship Id="rId11" Type="http://schemas.openxmlformats.org/officeDocument/2006/relationships/tags" Target="../tags/tag893.xml"/><Relationship Id="rId24" Type="http://schemas.openxmlformats.org/officeDocument/2006/relationships/tags" Target="../tags/tag906.xml"/><Relationship Id="rId5" Type="http://schemas.openxmlformats.org/officeDocument/2006/relationships/tags" Target="../tags/tag887.xml"/><Relationship Id="rId15" Type="http://schemas.openxmlformats.org/officeDocument/2006/relationships/tags" Target="../tags/tag897.xml"/><Relationship Id="rId23" Type="http://schemas.openxmlformats.org/officeDocument/2006/relationships/tags" Target="../tags/tag905.xml"/><Relationship Id="rId28" Type="http://schemas.openxmlformats.org/officeDocument/2006/relationships/image" Target="../media/image18.emf"/><Relationship Id="rId10" Type="http://schemas.openxmlformats.org/officeDocument/2006/relationships/tags" Target="../tags/tag892.xml"/><Relationship Id="rId19" Type="http://schemas.openxmlformats.org/officeDocument/2006/relationships/tags" Target="../tags/tag901.xml"/><Relationship Id="rId4" Type="http://schemas.openxmlformats.org/officeDocument/2006/relationships/tags" Target="../tags/tag886.xml"/><Relationship Id="rId9" Type="http://schemas.openxmlformats.org/officeDocument/2006/relationships/tags" Target="../tags/tag891.xml"/><Relationship Id="rId14" Type="http://schemas.openxmlformats.org/officeDocument/2006/relationships/tags" Target="../tags/tag896.xml"/><Relationship Id="rId22" Type="http://schemas.openxmlformats.org/officeDocument/2006/relationships/tags" Target="../tags/tag904.xml"/><Relationship Id="rId27" Type="http://schemas.openxmlformats.org/officeDocument/2006/relationships/oleObject" Target="../embeddings/oleObject40.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1" Type="http://schemas.openxmlformats.org/officeDocument/2006/relationships/tags" Target="../tags/tag28.xml"/><Relationship Id="rId42" Type="http://schemas.openxmlformats.org/officeDocument/2006/relationships/tags" Target="../tags/tag49.xml"/><Relationship Id="rId63" Type="http://schemas.openxmlformats.org/officeDocument/2006/relationships/tags" Target="../tags/tag70.xml"/><Relationship Id="rId84" Type="http://schemas.openxmlformats.org/officeDocument/2006/relationships/tags" Target="../tags/tag91.xml"/><Relationship Id="rId16" Type="http://schemas.openxmlformats.org/officeDocument/2006/relationships/tags" Target="../tags/tag23.xml"/><Relationship Id="rId107" Type="http://schemas.openxmlformats.org/officeDocument/2006/relationships/tags" Target="../tags/tag114.xml"/><Relationship Id="rId11" Type="http://schemas.openxmlformats.org/officeDocument/2006/relationships/tags" Target="../tags/tag18.xml"/><Relationship Id="rId32" Type="http://schemas.openxmlformats.org/officeDocument/2006/relationships/tags" Target="../tags/tag39.xml"/><Relationship Id="rId37" Type="http://schemas.openxmlformats.org/officeDocument/2006/relationships/tags" Target="../tags/tag44.xml"/><Relationship Id="rId53" Type="http://schemas.openxmlformats.org/officeDocument/2006/relationships/tags" Target="../tags/tag60.xml"/><Relationship Id="rId58" Type="http://schemas.openxmlformats.org/officeDocument/2006/relationships/tags" Target="../tags/tag65.xml"/><Relationship Id="rId74" Type="http://schemas.openxmlformats.org/officeDocument/2006/relationships/tags" Target="../tags/tag81.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28" Type="http://schemas.openxmlformats.org/officeDocument/2006/relationships/tags" Target="../tags/tag135.xml"/><Relationship Id="rId5" Type="http://schemas.openxmlformats.org/officeDocument/2006/relationships/tags" Target="../tags/tag12.xml"/><Relationship Id="rId90" Type="http://schemas.openxmlformats.org/officeDocument/2006/relationships/tags" Target="../tags/tag97.xml"/><Relationship Id="rId95" Type="http://schemas.openxmlformats.org/officeDocument/2006/relationships/tags" Target="../tags/tag102.xml"/><Relationship Id="rId22" Type="http://schemas.openxmlformats.org/officeDocument/2006/relationships/tags" Target="../tags/tag29.xml"/><Relationship Id="rId27" Type="http://schemas.openxmlformats.org/officeDocument/2006/relationships/tags" Target="../tags/tag34.xml"/><Relationship Id="rId43" Type="http://schemas.openxmlformats.org/officeDocument/2006/relationships/tags" Target="../tags/tag50.xml"/><Relationship Id="rId48" Type="http://schemas.openxmlformats.org/officeDocument/2006/relationships/tags" Target="../tags/tag55.xml"/><Relationship Id="rId64" Type="http://schemas.openxmlformats.org/officeDocument/2006/relationships/tags" Target="../tags/tag71.xml"/><Relationship Id="rId69" Type="http://schemas.openxmlformats.org/officeDocument/2006/relationships/tags" Target="../tags/tag76.xml"/><Relationship Id="rId113" Type="http://schemas.openxmlformats.org/officeDocument/2006/relationships/tags" Target="../tags/tag120.xml"/><Relationship Id="rId118" Type="http://schemas.openxmlformats.org/officeDocument/2006/relationships/tags" Target="../tags/tag125.xml"/><Relationship Id="rId80" Type="http://schemas.openxmlformats.org/officeDocument/2006/relationships/tags" Target="../tags/tag87.xml"/><Relationship Id="rId85" Type="http://schemas.openxmlformats.org/officeDocument/2006/relationships/tags" Target="../tags/tag92.xml"/><Relationship Id="rId12" Type="http://schemas.openxmlformats.org/officeDocument/2006/relationships/tags" Target="../tags/tag19.xml"/><Relationship Id="rId17" Type="http://schemas.openxmlformats.org/officeDocument/2006/relationships/tags" Target="../tags/tag24.xml"/><Relationship Id="rId33" Type="http://schemas.openxmlformats.org/officeDocument/2006/relationships/tags" Target="../tags/tag40.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08" Type="http://schemas.openxmlformats.org/officeDocument/2006/relationships/tags" Target="../tags/tag115.xml"/><Relationship Id="rId124" Type="http://schemas.openxmlformats.org/officeDocument/2006/relationships/tags" Target="../tags/tag131.xml"/><Relationship Id="rId129" Type="http://schemas.openxmlformats.org/officeDocument/2006/relationships/slideLayout" Target="../slideLayouts/slideLayout3.xml"/><Relationship Id="rId54" Type="http://schemas.openxmlformats.org/officeDocument/2006/relationships/tags" Target="../tags/tag61.xml"/><Relationship Id="rId70" Type="http://schemas.openxmlformats.org/officeDocument/2006/relationships/tags" Target="../tags/tag77.xml"/><Relationship Id="rId75" Type="http://schemas.openxmlformats.org/officeDocument/2006/relationships/tags" Target="../tags/tag82.xml"/><Relationship Id="rId91" Type="http://schemas.openxmlformats.org/officeDocument/2006/relationships/tags" Target="../tags/tag98.xml"/><Relationship Id="rId96" Type="http://schemas.openxmlformats.org/officeDocument/2006/relationships/tags" Target="../tags/tag103.xml"/><Relationship Id="rId1" Type="http://schemas.openxmlformats.org/officeDocument/2006/relationships/vmlDrawing" Target="../drawings/vmlDrawing7.vml"/><Relationship Id="rId6" Type="http://schemas.openxmlformats.org/officeDocument/2006/relationships/tags" Target="../tags/tag13.xml"/><Relationship Id="rId23" Type="http://schemas.openxmlformats.org/officeDocument/2006/relationships/tags" Target="../tags/tag30.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119" Type="http://schemas.openxmlformats.org/officeDocument/2006/relationships/tags" Target="../tags/tag126.xml"/><Relationship Id="rId44" Type="http://schemas.openxmlformats.org/officeDocument/2006/relationships/tags" Target="../tags/tag51.xml"/><Relationship Id="rId60" Type="http://schemas.openxmlformats.org/officeDocument/2006/relationships/tags" Target="../tags/tag67.xml"/><Relationship Id="rId65" Type="http://schemas.openxmlformats.org/officeDocument/2006/relationships/tags" Target="../tags/tag72.xml"/><Relationship Id="rId81" Type="http://schemas.openxmlformats.org/officeDocument/2006/relationships/tags" Target="../tags/tag88.xml"/><Relationship Id="rId86" Type="http://schemas.openxmlformats.org/officeDocument/2006/relationships/tags" Target="../tags/tag93.xml"/><Relationship Id="rId130" Type="http://schemas.openxmlformats.org/officeDocument/2006/relationships/oleObject" Target="../embeddings/oleObject7.bin"/><Relationship Id="rId13" Type="http://schemas.openxmlformats.org/officeDocument/2006/relationships/tags" Target="../tags/tag20.xml"/><Relationship Id="rId18" Type="http://schemas.openxmlformats.org/officeDocument/2006/relationships/tags" Target="../tags/tag25.xml"/><Relationship Id="rId39" Type="http://schemas.openxmlformats.org/officeDocument/2006/relationships/tags" Target="../tags/tag46.xml"/><Relationship Id="rId109" Type="http://schemas.openxmlformats.org/officeDocument/2006/relationships/tags" Target="../tags/tag116.xml"/><Relationship Id="rId34" Type="http://schemas.openxmlformats.org/officeDocument/2006/relationships/tags" Target="../tags/tag41.xml"/><Relationship Id="rId50" Type="http://schemas.openxmlformats.org/officeDocument/2006/relationships/tags" Target="../tags/tag57.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04" Type="http://schemas.openxmlformats.org/officeDocument/2006/relationships/tags" Target="../tags/tag111.xml"/><Relationship Id="rId120" Type="http://schemas.openxmlformats.org/officeDocument/2006/relationships/tags" Target="../tags/tag127.xml"/><Relationship Id="rId125" Type="http://schemas.openxmlformats.org/officeDocument/2006/relationships/tags" Target="../tags/tag132.xml"/><Relationship Id="rId7" Type="http://schemas.openxmlformats.org/officeDocument/2006/relationships/tags" Target="../tags/tag14.xml"/><Relationship Id="rId71" Type="http://schemas.openxmlformats.org/officeDocument/2006/relationships/tags" Target="../tags/tag78.xml"/><Relationship Id="rId92" Type="http://schemas.openxmlformats.org/officeDocument/2006/relationships/tags" Target="../tags/tag99.xml"/><Relationship Id="rId2" Type="http://schemas.openxmlformats.org/officeDocument/2006/relationships/tags" Target="../tags/tag9.xml"/><Relationship Id="rId29" Type="http://schemas.openxmlformats.org/officeDocument/2006/relationships/tags" Target="../tags/tag36.xml"/><Relationship Id="rId24" Type="http://schemas.openxmlformats.org/officeDocument/2006/relationships/tags" Target="../tags/tag31.xml"/><Relationship Id="rId40" Type="http://schemas.openxmlformats.org/officeDocument/2006/relationships/tags" Target="../tags/tag47.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15" Type="http://schemas.openxmlformats.org/officeDocument/2006/relationships/tags" Target="../tags/tag122.xml"/><Relationship Id="rId131" Type="http://schemas.openxmlformats.org/officeDocument/2006/relationships/image" Target="../media/image1.emf"/><Relationship Id="rId61" Type="http://schemas.openxmlformats.org/officeDocument/2006/relationships/tags" Target="../tags/tag68.xml"/><Relationship Id="rId82" Type="http://schemas.openxmlformats.org/officeDocument/2006/relationships/tags" Target="../tags/tag89.xml"/><Relationship Id="rId19" Type="http://schemas.openxmlformats.org/officeDocument/2006/relationships/tags" Target="../tags/tag26.xml"/><Relationship Id="rId14" Type="http://schemas.openxmlformats.org/officeDocument/2006/relationships/tags" Target="../tags/tag21.xml"/><Relationship Id="rId30" Type="http://schemas.openxmlformats.org/officeDocument/2006/relationships/tags" Target="../tags/tag37.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105" Type="http://schemas.openxmlformats.org/officeDocument/2006/relationships/tags" Target="../tags/tag112.xml"/><Relationship Id="rId126" Type="http://schemas.openxmlformats.org/officeDocument/2006/relationships/tags" Target="../tags/tag133.xml"/><Relationship Id="rId8" Type="http://schemas.openxmlformats.org/officeDocument/2006/relationships/tags" Target="../tags/tag1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98" Type="http://schemas.openxmlformats.org/officeDocument/2006/relationships/tags" Target="../tags/tag105.xml"/><Relationship Id="rId121" Type="http://schemas.openxmlformats.org/officeDocument/2006/relationships/tags" Target="../tags/tag128.xml"/><Relationship Id="rId3" Type="http://schemas.openxmlformats.org/officeDocument/2006/relationships/tags" Target="../tags/tag10.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116" Type="http://schemas.openxmlformats.org/officeDocument/2006/relationships/tags" Target="../tags/tag123.xml"/><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chart" Target="../charts/chart1.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78" Type="http://schemas.openxmlformats.org/officeDocument/2006/relationships/tags" Target="../tags/tag85.xml"/><Relationship Id="rId94" Type="http://schemas.openxmlformats.org/officeDocument/2006/relationships/tags" Target="../tags/tag101.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4" Type="http://schemas.openxmlformats.org/officeDocument/2006/relationships/tags" Target="../tags/tag11.xml"/><Relationship Id="rId9" Type="http://schemas.openxmlformats.org/officeDocument/2006/relationships/tags" Target="../tags/tag16.xml"/><Relationship Id="rId26" Type="http://schemas.openxmlformats.org/officeDocument/2006/relationships/tags" Target="../tags/tag33.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chart" Target="../charts/char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tags" Target="../tags/tag914.xml"/><Relationship Id="rId13" Type="http://schemas.openxmlformats.org/officeDocument/2006/relationships/tags" Target="../tags/tag919.xml"/><Relationship Id="rId18" Type="http://schemas.openxmlformats.org/officeDocument/2006/relationships/tags" Target="../tags/tag924.xml"/><Relationship Id="rId3" Type="http://schemas.openxmlformats.org/officeDocument/2006/relationships/tags" Target="../tags/tag909.xml"/><Relationship Id="rId21" Type="http://schemas.openxmlformats.org/officeDocument/2006/relationships/image" Target="../media/image26.emf"/><Relationship Id="rId7" Type="http://schemas.openxmlformats.org/officeDocument/2006/relationships/tags" Target="../tags/tag913.xml"/><Relationship Id="rId12" Type="http://schemas.openxmlformats.org/officeDocument/2006/relationships/tags" Target="../tags/tag918.xml"/><Relationship Id="rId17" Type="http://schemas.openxmlformats.org/officeDocument/2006/relationships/tags" Target="../tags/tag923.xml"/><Relationship Id="rId2" Type="http://schemas.openxmlformats.org/officeDocument/2006/relationships/tags" Target="../tags/tag908.xml"/><Relationship Id="rId16" Type="http://schemas.openxmlformats.org/officeDocument/2006/relationships/tags" Target="../tags/tag922.xml"/><Relationship Id="rId20" Type="http://schemas.openxmlformats.org/officeDocument/2006/relationships/oleObject" Target="../embeddings/oleObject41.bin"/><Relationship Id="rId1" Type="http://schemas.openxmlformats.org/officeDocument/2006/relationships/vmlDrawing" Target="../drawings/vmlDrawing38.vml"/><Relationship Id="rId6" Type="http://schemas.openxmlformats.org/officeDocument/2006/relationships/tags" Target="../tags/tag912.xml"/><Relationship Id="rId11" Type="http://schemas.openxmlformats.org/officeDocument/2006/relationships/tags" Target="../tags/tag917.xml"/><Relationship Id="rId5" Type="http://schemas.openxmlformats.org/officeDocument/2006/relationships/tags" Target="../tags/tag911.xml"/><Relationship Id="rId15" Type="http://schemas.openxmlformats.org/officeDocument/2006/relationships/tags" Target="../tags/tag921.xml"/><Relationship Id="rId10" Type="http://schemas.openxmlformats.org/officeDocument/2006/relationships/tags" Target="../tags/tag916.xml"/><Relationship Id="rId19" Type="http://schemas.openxmlformats.org/officeDocument/2006/relationships/slideLayout" Target="../slideLayouts/slideLayout3.xml"/><Relationship Id="rId4" Type="http://schemas.openxmlformats.org/officeDocument/2006/relationships/tags" Target="../tags/tag910.xml"/><Relationship Id="rId9" Type="http://schemas.openxmlformats.org/officeDocument/2006/relationships/tags" Target="../tags/tag915.xml"/><Relationship Id="rId14" Type="http://schemas.openxmlformats.org/officeDocument/2006/relationships/tags" Target="../tags/tag920.xml"/><Relationship Id="rId22" Type="http://schemas.openxmlformats.org/officeDocument/2006/relationships/chart" Target="../charts/chart3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25.xml"/><Relationship Id="rId1" Type="http://schemas.openxmlformats.org/officeDocument/2006/relationships/vmlDrawing" Target="../drawings/vmlDrawing39.vml"/><Relationship Id="rId5" Type="http://schemas.openxmlformats.org/officeDocument/2006/relationships/image" Target="../media/image26.emf"/><Relationship Id="rId4" Type="http://schemas.openxmlformats.org/officeDocument/2006/relationships/oleObject" Target="../embeddings/oleObject42.bin"/></Relationships>
</file>

<file path=ppt/slides/_rels/slide63.xml.rels><?xml version="1.0" encoding="UTF-8" standalone="yes"?>
<Relationships xmlns="http://schemas.openxmlformats.org/package/2006/relationships"><Relationship Id="rId8" Type="http://schemas.openxmlformats.org/officeDocument/2006/relationships/tags" Target="../tags/tag932.xml"/><Relationship Id="rId13" Type="http://schemas.openxmlformats.org/officeDocument/2006/relationships/tags" Target="../tags/tag937.xml"/><Relationship Id="rId18" Type="http://schemas.openxmlformats.org/officeDocument/2006/relationships/tags" Target="../tags/tag942.xml"/><Relationship Id="rId3" Type="http://schemas.openxmlformats.org/officeDocument/2006/relationships/tags" Target="../tags/tag927.xml"/><Relationship Id="rId21" Type="http://schemas.openxmlformats.org/officeDocument/2006/relationships/slideLayout" Target="../slideLayouts/slideLayout3.xml"/><Relationship Id="rId7" Type="http://schemas.openxmlformats.org/officeDocument/2006/relationships/tags" Target="../tags/tag931.xml"/><Relationship Id="rId12" Type="http://schemas.openxmlformats.org/officeDocument/2006/relationships/tags" Target="../tags/tag936.xml"/><Relationship Id="rId17" Type="http://schemas.openxmlformats.org/officeDocument/2006/relationships/tags" Target="../tags/tag941.xml"/><Relationship Id="rId2" Type="http://schemas.openxmlformats.org/officeDocument/2006/relationships/tags" Target="../tags/tag926.xml"/><Relationship Id="rId16" Type="http://schemas.openxmlformats.org/officeDocument/2006/relationships/tags" Target="../tags/tag940.xml"/><Relationship Id="rId20" Type="http://schemas.openxmlformats.org/officeDocument/2006/relationships/tags" Target="../tags/tag944.xml"/><Relationship Id="rId1" Type="http://schemas.openxmlformats.org/officeDocument/2006/relationships/vmlDrawing" Target="../drawings/vmlDrawing40.vml"/><Relationship Id="rId6" Type="http://schemas.openxmlformats.org/officeDocument/2006/relationships/tags" Target="../tags/tag930.xml"/><Relationship Id="rId11" Type="http://schemas.openxmlformats.org/officeDocument/2006/relationships/tags" Target="../tags/tag935.xml"/><Relationship Id="rId24" Type="http://schemas.openxmlformats.org/officeDocument/2006/relationships/chart" Target="../charts/chart36.xml"/><Relationship Id="rId5" Type="http://schemas.openxmlformats.org/officeDocument/2006/relationships/tags" Target="../tags/tag929.xml"/><Relationship Id="rId15" Type="http://schemas.openxmlformats.org/officeDocument/2006/relationships/tags" Target="../tags/tag939.xml"/><Relationship Id="rId23" Type="http://schemas.openxmlformats.org/officeDocument/2006/relationships/image" Target="../media/image26.emf"/><Relationship Id="rId10" Type="http://schemas.openxmlformats.org/officeDocument/2006/relationships/tags" Target="../tags/tag934.xml"/><Relationship Id="rId19" Type="http://schemas.openxmlformats.org/officeDocument/2006/relationships/tags" Target="../tags/tag943.xml"/><Relationship Id="rId4" Type="http://schemas.openxmlformats.org/officeDocument/2006/relationships/tags" Target="../tags/tag928.xml"/><Relationship Id="rId9" Type="http://schemas.openxmlformats.org/officeDocument/2006/relationships/tags" Target="../tags/tag933.xml"/><Relationship Id="rId14" Type="http://schemas.openxmlformats.org/officeDocument/2006/relationships/tags" Target="../tags/tag938.xml"/><Relationship Id="rId22" Type="http://schemas.openxmlformats.org/officeDocument/2006/relationships/oleObject" Target="../embeddings/oleObject43.bin"/></Relationships>
</file>

<file path=ppt/slides/_rels/slide64.xml.rels><?xml version="1.0" encoding="UTF-8" standalone="yes"?>
<Relationships xmlns="http://schemas.openxmlformats.org/package/2006/relationships"><Relationship Id="rId8" Type="http://schemas.openxmlformats.org/officeDocument/2006/relationships/tags" Target="../tags/tag951.xml"/><Relationship Id="rId13" Type="http://schemas.openxmlformats.org/officeDocument/2006/relationships/tags" Target="../tags/tag956.xml"/><Relationship Id="rId18" Type="http://schemas.openxmlformats.org/officeDocument/2006/relationships/oleObject" Target="../embeddings/oleObject44.bin"/><Relationship Id="rId3" Type="http://schemas.openxmlformats.org/officeDocument/2006/relationships/tags" Target="../tags/tag946.xml"/><Relationship Id="rId7" Type="http://schemas.openxmlformats.org/officeDocument/2006/relationships/tags" Target="../tags/tag950.xml"/><Relationship Id="rId12" Type="http://schemas.openxmlformats.org/officeDocument/2006/relationships/tags" Target="../tags/tag955.xml"/><Relationship Id="rId17" Type="http://schemas.openxmlformats.org/officeDocument/2006/relationships/slideLayout" Target="../slideLayouts/slideLayout3.xml"/><Relationship Id="rId2" Type="http://schemas.openxmlformats.org/officeDocument/2006/relationships/tags" Target="../tags/tag945.xml"/><Relationship Id="rId16" Type="http://schemas.openxmlformats.org/officeDocument/2006/relationships/tags" Target="../tags/tag959.xml"/><Relationship Id="rId20" Type="http://schemas.openxmlformats.org/officeDocument/2006/relationships/chart" Target="../charts/chart37.xml"/><Relationship Id="rId1" Type="http://schemas.openxmlformats.org/officeDocument/2006/relationships/vmlDrawing" Target="../drawings/vmlDrawing41.vml"/><Relationship Id="rId6" Type="http://schemas.openxmlformats.org/officeDocument/2006/relationships/tags" Target="../tags/tag949.xml"/><Relationship Id="rId11" Type="http://schemas.openxmlformats.org/officeDocument/2006/relationships/tags" Target="../tags/tag954.xml"/><Relationship Id="rId5" Type="http://schemas.openxmlformats.org/officeDocument/2006/relationships/tags" Target="../tags/tag948.xml"/><Relationship Id="rId15" Type="http://schemas.openxmlformats.org/officeDocument/2006/relationships/tags" Target="../tags/tag958.xml"/><Relationship Id="rId10" Type="http://schemas.openxmlformats.org/officeDocument/2006/relationships/tags" Target="../tags/tag953.xml"/><Relationship Id="rId19" Type="http://schemas.openxmlformats.org/officeDocument/2006/relationships/image" Target="../media/image26.emf"/><Relationship Id="rId4" Type="http://schemas.openxmlformats.org/officeDocument/2006/relationships/tags" Target="../tags/tag947.xml"/><Relationship Id="rId9" Type="http://schemas.openxmlformats.org/officeDocument/2006/relationships/tags" Target="../tags/tag952.xml"/><Relationship Id="rId14" Type="http://schemas.openxmlformats.org/officeDocument/2006/relationships/tags" Target="../tags/tag95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0.xml"/><Relationship Id="rId1" Type="http://schemas.openxmlformats.org/officeDocument/2006/relationships/vmlDrawing" Target="../drawings/vmlDrawing42.vml"/><Relationship Id="rId5" Type="http://schemas.openxmlformats.org/officeDocument/2006/relationships/image" Target="../media/image20.emf"/><Relationship Id="rId4" Type="http://schemas.openxmlformats.org/officeDocument/2006/relationships/oleObject" Target="../embeddings/oleObject45.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1.xml"/><Relationship Id="rId1" Type="http://schemas.openxmlformats.org/officeDocument/2006/relationships/vmlDrawing" Target="../drawings/vmlDrawing43.vml"/><Relationship Id="rId5" Type="http://schemas.openxmlformats.org/officeDocument/2006/relationships/image" Target="../media/image20.emf"/><Relationship Id="rId4" Type="http://schemas.openxmlformats.org/officeDocument/2006/relationships/oleObject" Target="../embeddings/oleObject46.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tags" Target="../tags/tag968.xml"/><Relationship Id="rId13" Type="http://schemas.openxmlformats.org/officeDocument/2006/relationships/tags" Target="../tags/tag973.xml"/><Relationship Id="rId18" Type="http://schemas.openxmlformats.org/officeDocument/2006/relationships/oleObject" Target="../embeddings/oleObject48.bin"/><Relationship Id="rId3" Type="http://schemas.openxmlformats.org/officeDocument/2006/relationships/tags" Target="../tags/tag963.xml"/><Relationship Id="rId7" Type="http://schemas.openxmlformats.org/officeDocument/2006/relationships/tags" Target="../tags/tag967.xml"/><Relationship Id="rId12" Type="http://schemas.openxmlformats.org/officeDocument/2006/relationships/tags" Target="../tags/tag972.xml"/><Relationship Id="rId17" Type="http://schemas.openxmlformats.org/officeDocument/2006/relationships/image" Target="../media/image18.emf"/><Relationship Id="rId2" Type="http://schemas.openxmlformats.org/officeDocument/2006/relationships/tags" Target="../tags/tag962.xml"/><Relationship Id="rId16" Type="http://schemas.openxmlformats.org/officeDocument/2006/relationships/oleObject" Target="../embeddings/oleObject47.bin"/><Relationship Id="rId1" Type="http://schemas.openxmlformats.org/officeDocument/2006/relationships/vmlDrawing" Target="../drawings/vmlDrawing44.vml"/><Relationship Id="rId6" Type="http://schemas.openxmlformats.org/officeDocument/2006/relationships/tags" Target="../tags/tag966.xml"/><Relationship Id="rId11" Type="http://schemas.openxmlformats.org/officeDocument/2006/relationships/tags" Target="../tags/tag971.xml"/><Relationship Id="rId5" Type="http://schemas.openxmlformats.org/officeDocument/2006/relationships/tags" Target="../tags/tag965.xml"/><Relationship Id="rId15" Type="http://schemas.openxmlformats.org/officeDocument/2006/relationships/slideLayout" Target="../slideLayouts/slideLayout3.xml"/><Relationship Id="rId10" Type="http://schemas.openxmlformats.org/officeDocument/2006/relationships/tags" Target="../tags/tag970.xml"/><Relationship Id="rId19" Type="http://schemas.openxmlformats.org/officeDocument/2006/relationships/image" Target="../media/image27.emf"/><Relationship Id="rId4" Type="http://schemas.openxmlformats.org/officeDocument/2006/relationships/tags" Target="../tags/tag964.xml"/><Relationship Id="rId9" Type="http://schemas.openxmlformats.org/officeDocument/2006/relationships/tags" Target="../tags/tag969.xml"/><Relationship Id="rId14" Type="http://schemas.openxmlformats.org/officeDocument/2006/relationships/tags" Target="../tags/tag974.xml"/></Relationships>
</file>

<file path=ppt/slides/_rels/slide7.xml.rels><?xml version="1.0" encoding="UTF-8" standalone="yes"?>
<Relationships xmlns="http://schemas.openxmlformats.org/package/2006/relationships"><Relationship Id="rId13" Type="http://schemas.openxmlformats.org/officeDocument/2006/relationships/tags" Target="../tags/tag147.xml"/><Relationship Id="rId18" Type="http://schemas.openxmlformats.org/officeDocument/2006/relationships/tags" Target="../tags/tag152.xml"/><Relationship Id="rId26" Type="http://schemas.openxmlformats.org/officeDocument/2006/relationships/tags" Target="../tags/tag160.xml"/><Relationship Id="rId39" Type="http://schemas.openxmlformats.org/officeDocument/2006/relationships/tags" Target="../tags/tag173.xml"/><Relationship Id="rId21" Type="http://schemas.openxmlformats.org/officeDocument/2006/relationships/tags" Target="../tags/tag155.xml"/><Relationship Id="rId34" Type="http://schemas.openxmlformats.org/officeDocument/2006/relationships/tags" Target="../tags/tag168.xml"/><Relationship Id="rId42" Type="http://schemas.openxmlformats.org/officeDocument/2006/relationships/tags" Target="../tags/tag176.xml"/><Relationship Id="rId47" Type="http://schemas.openxmlformats.org/officeDocument/2006/relationships/slideLayout" Target="../slideLayouts/slideLayout3.xml"/><Relationship Id="rId50" Type="http://schemas.openxmlformats.org/officeDocument/2006/relationships/oleObject" Target="../embeddings/oleObject9.bin"/><Relationship Id="rId7" Type="http://schemas.openxmlformats.org/officeDocument/2006/relationships/tags" Target="../tags/tag141.xml"/><Relationship Id="rId2" Type="http://schemas.openxmlformats.org/officeDocument/2006/relationships/tags" Target="../tags/tag136.xml"/><Relationship Id="rId16" Type="http://schemas.openxmlformats.org/officeDocument/2006/relationships/tags" Target="../tags/tag150.xml"/><Relationship Id="rId29" Type="http://schemas.openxmlformats.org/officeDocument/2006/relationships/tags" Target="../tags/tag163.xml"/><Relationship Id="rId11" Type="http://schemas.openxmlformats.org/officeDocument/2006/relationships/tags" Target="../tags/tag145.xml"/><Relationship Id="rId24" Type="http://schemas.openxmlformats.org/officeDocument/2006/relationships/tags" Target="../tags/tag158.xml"/><Relationship Id="rId32" Type="http://schemas.openxmlformats.org/officeDocument/2006/relationships/tags" Target="../tags/tag166.xml"/><Relationship Id="rId37" Type="http://schemas.openxmlformats.org/officeDocument/2006/relationships/tags" Target="../tags/tag171.xml"/><Relationship Id="rId40" Type="http://schemas.openxmlformats.org/officeDocument/2006/relationships/tags" Target="../tags/tag174.xml"/><Relationship Id="rId45" Type="http://schemas.openxmlformats.org/officeDocument/2006/relationships/tags" Target="../tags/tag179.xml"/><Relationship Id="rId5" Type="http://schemas.openxmlformats.org/officeDocument/2006/relationships/tags" Target="../tags/tag139.xml"/><Relationship Id="rId15" Type="http://schemas.openxmlformats.org/officeDocument/2006/relationships/tags" Target="../tags/tag149.xml"/><Relationship Id="rId23" Type="http://schemas.openxmlformats.org/officeDocument/2006/relationships/tags" Target="../tags/tag157.xml"/><Relationship Id="rId28" Type="http://schemas.openxmlformats.org/officeDocument/2006/relationships/tags" Target="../tags/tag162.xml"/><Relationship Id="rId36" Type="http://schemas.openxmlformats.org/officeDocument/2006/relationships/tags" Target="../tags/tag170.xml"/><Relationship Id="rId49" Type="http://schemas.openxmlformats.org/officeDocument/2006/relationships/image" Target="../media/image18.emf"/><Relationship Id="rId10" Type="http://schemas.openxmlformats.org/officeDocument/2006/relationships/tags" Target="../tags/tag144.xml"/><Relationship Id="rId19" Type="http://schemas.openxmlformats.org/officeDocument/2006/relationships/tags" Target="../tags/tag153.xml"/><Relationship Id="rId31" Type="http://schemas.openxmlformats.org/officeDocument/2006/relationships/tags" Target="../tags/tag165.xml"/><Relationship Id="rId44" Type="http://schemas.openxmlformats.org/officeDocument/2006/relationships/tags" Target="../tags/tag178.xml"/><Relationship Id="rId52" Type="http://schemas.openxmlformats.org/officeDocument/2006/relationships/chart" Target="../charts/chart3.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 Id="rId22" Type="http://schemas.openxmlformats.org/officeDocument/2006/relationships/tags" Target="../tags/tag156.xml"/><Relationship Id="rId27" Type="http://schemas.openxmlformats.org/officeDocument/2006/relationships/tags" Target="../tags/tag161.xml"/><Relationship Id="rId30" Type="http://schemas.openxmlformats.org/officeDocument/2006/relationships/tags" Target="../tags/tag164.xml"/><Relationship Id="rId35" Type="http://schemas.openxmlformats.org/officeDocument/2006/relationships/tags" Target="../tags/tag169.xml"/><Relationship Id="rId43" Type="http://schemas.openxmlformats.org/officeDocument/2006/relationships/tags" Target="../tags/tag177.xml"/><Relationship Id="rId48" Type="http://schemas.openxmlformats.org/officeDocument/2006/relationships/oleObject" Target="../embeddings/oleObject8.bin"/><Relationship Id="rId8" Type="http://schemas.openxmlformats.org/officeDocument/2006/relationships/tags" Target="../tags/tag142.xml"/><Relationship Id="rId51" Type="http://schemas.openxmlformats.org/officeDocument/2006/relationships/image" Target="../media/image21.emf"/><Relationship Id="rId3" Type="http://schemas.openxmlformats.org/officeDocument/2006/relationships/tags" Target="../tags/tag137.xml"/><Relationship Id="rId12" Type="http://schemas.openxmlformats.org/officeDocument/2006/relationships/tags" Target="../tags/tag146.xml"/><Relationship Id="rId17" Type="http://schemas.openxmlformats.org/officeDocument/2006/relationships/tags" Target="../tags/tag151.xml"/><Relationship Id="rId25" Type="http://schemas.openxmlformats.org/officeDocument/2006/relationships/tags" Target="../tags/tag159.xml"/><Relationship Id="rId33" Type="http://schemas.openxmlformats.org/officeDocument/2006/relationships/tags" Target="../tags/tag167.xml"/><Relationship Id="rId38" Type="http://schemas.openxmlformats.org/officeDocument/2006/relationships/tags" Target="../tags/tag172.xml"/><Relationship Id="rId46" Type="http://schemas.openxmlformats.org/officeDocument/2006/relationships/tags" Target="../tags/tag180.xml"/><Relationship Id="rId20" Type="http://schemas.openxmlformats.org/officeDocument/2006/relationships/tags" Target="../tags/tag154.xml"/><Relationship Id="rId41" Type="http://schemas.openxmlformats.org/officeDocument/2006/relationships/tags" Target="../tags/tag175.xml"/><Relationship Id="rId1" Type="http://schemas.openxmlformats.org/officeDocument/2006/relationships/vmlDrawing" Target="../drawings/vmlDrawing8.vml"/><Relationship Id="rId6" Type="http://schemas.openxmlformats.org/officeDocument/2006/relationships/tags" Target="../tags/tag1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tags" Target="../tags/tag982.xml"/><Relationship Id="rId13" Type="http://schemas.openxmlformats.org/officeDocument/2006/relationships/slideLayout" Target="../slideLayouts/slideLayout3.xml"/><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tags" Target="../tags/tag977.xml"/><Relationship Id="rId21" Type="http://schemas.openxmlformats.org/officeDocument/2006/relationships/image" Target="../media/image35.svg"/><Relationship Id="rId7" Type="http://schemas.openxmlformats.org/officeDocument/2006/relationships/tags" Target="../tags/tag981.xml"/><Relationship Id="rId12" Type="http://schemas.openxmlformats.org/officeDocument/2006/relationships/tags" Target="../tags/tag986.xml"/><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tags" Target="../tags/tag976.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tags" Target="../tags/tag975.xml"/><Relationship Id="rId6" Type="http://schemas.openxmlformats.org/officeDocument/2006/relationships/tags" Target="../tags/tag980.xml"/><Relationship Id="rId11" Type="http://schemas.openxmlformats.org/officeDocument/2006/relationships/tags" Target="../tags/tag985.xml"/><Relationship Id="rId24" Type="http://schemas.openxmlformats.org/officeDocument/2006/relationships/image" Target="../media/image38.png"/><Relationship Id="rId5" Type="http://schemas.openxmlformats.org/officeDocument/2006/relationships/tags" Target="../tags/tag979.xml"/><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tags" Target="../tags/tag984.xml"/><Relationship Id="rId19" Type="http://schemas.openxmlformats.org/officeDocument/2006/relationships/image" Target="../media/image33.svg"/><Relationship Id="rId31" Type="http://schemas.openxmlformats.org/officeDocument/2006/relationships/image" Target="../media/image45.svg"/><Relationship Id="rId4" Type="http://schemas.openxmlformats.org/officeDocument/2006/relationships/tags" Target="../tags/tag978.xml"/><Relationship Id="rId9" Type="http://schemas.openxmlformats.org/officeDocument/2006/relationships/tags" Target="../tags/tag983.xml"/><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 Id="rId30" Type="http://schemas.openxmlformats.org/officeDocument/2006/relationships/image" Target="../media/image44.png"/></Relationships>
</file>

<file path=ppt/slides/_rels/slide72.xml.rels><?xml version="1.0" encoding="UTF-8" standalone="yes"?>
<Relationships xmlns="http://schemas.openxmlformats.org/package/2006/relationships"><Relationship Id="rId26" Type="http://schemas.openxmlformats.org/officeDocument/2006/relationships/tags" Target="../tags/tag1011.xml"/><Relationship Id="rId21" Type="http://schemas.openxmlformats.org/officeDocument/2006/relationships/tags" Target="../tags/tag1006.xml"/><Relationship Id="rId42" Type="http://schemas.openxmlformats.org/officeDocument/2006/relationships/tags" Target="../tags/tag1027.xml"/><Relationship Id="rId47" Type="http://schemas.openxmlformats.org/officeDocument/2006/relationships/tags" Target="../tags/tag1032.xml"/><Relationship Id="rId63" Type="http://schemas.openxmlformats.org/officeDocument/2006/relationships/tags" Target="../tags/tag1048.xml"/><Relationship Id="rId68" Type="http://schemas.openxmlformats.org/officeDocument/2006/relationships/slideLayout" Target="../slideLayouts/slideLayout3.xml"/><Relationship Id="rId7" Type="http://schemas.openxmlformats.org/officeDocument/2006/relationships/tags" Target="../tags/tag992.xml"/><Relationship Id="rId71" Type="http://schemas.openxmlformats.org/officeDocument/2006/relationships/chart" Target="../charts/chart38.xml"/><Relationship Id="rId2" Type="http://schemas.openxmlformats.org/officeDocument/2006/relationships/tags" Target="../tags/tag987.xml"/><Relationship Id="rId16" Type="http://schemas.openxmlformats.org/officeDocument/2006/relationships/tags" Target="../tags/tag1001.xml"/><Relationship Id="rId29" Type="http://schemas.openxmlformats.org/officeDocument/2006/relationships/tags" Target="../tags/tag1014.xml"/><Relationship Id="rId11" Type="http://schemas.openxmlformats.org/officeDocument/2006/relationships/tags" Target="../tags/tag996.xml"/><Relationship Id="rId24" Type="http://schemas.openxmlformats.org/officeDocument/2006/relationships/tags" Target="../tags/tag1009.xml"/><Relationship Id="rId32" Type="http://schemas.openxmlformats.org/officeDocument/2006/relationships/tags" Target="../tags/tag1017.xml"/><Relationship Id="rId37" Type="http://schemas.openxmlformats.org/officeDocument/2006/relationships/tags" Target="../tags/tag1022.xml"/><Relationship Id="rId40" Type="http://schemas.openxmlformats.org/officeDocument/2006/relationships/tags" Target="../tags/tag1025.xml"/><Relationship Id="rId45" Type="http://schemas.openxmlformats.org/officeDocument/2006/relationships/tags" Target="../tags/tag1030.xml"/><Relationship Id="rId53" Type="http://schemas.openxmlformats.org/officeDocument/2006/relationships/tags" Target="../tags/tag1038.xml"/><Relationship Id="rId58" Type="http://schemas.openxmlformats.org/officeDocument/2006/relationships/tags" Target="../tags/tag1043.xml"/><Relationship Id="rId66" Type="http://schemas.openxmlformats.org/officeDocument/2006/relationships/tags" Target="../tags/tag1051.xml"/><Relationship Id="rId5" Type="http://schemas.openxmlformats.org/officeDocument/2006/relationships/tags" Target="../tags/tag990.xml"/><Relationship Id="rId61" Type="http://schemas.openxmlformats.org/officeDocument/2006/relationships/tags" Target="../tags/tag1046.xml"/><Relationship Id="rId19" Type="http://schemas.openxmlformats.org/officeDocument/2006/relationships/tags" Target="../tags/tag1004.xml"/><Relationship Id="rId14" Type="http://schemas.openxmlformats.org/officeDocument/2006/relationships/tags" Target="../tags/tag999.xml"/><Relationship Id="rId22" Type="http://schemas.openxmlformats.org/officeDocument/2006/relationships/tags" Target="../tags/tag1007.xml"/><Relationship Id="rId27" Type="http://schemas.openxmlformats.org/officeDocument/2006/relationships/tags" Target="../tags/tag1012.xml"/><Relationship Id="rId30" Type="http://schemas.openxmlformats.org/officeDocument/2006/relationships/tags" Target="../tags/tag1015.xml"/><Relationship Id="rId35" Type="http://schemas.openxmlformats.org/officeDocument/2006/relationships/tags" Target="../tags/tag1020.xml"/><Relationship Id="rId43" Type="http://schemas.openxmlformats.org/officeDocument/2006/relationships/tags" Target="../tags/tag1028.xml"/><Relationship Id="rId48" Type="http://schemas.openxmlformats.org/officeDocument/2006/relationships/tags" Target="../tags/tag1033.xml"/><Relationship Id="rId56" Type="http://schemas.openxmlformats.org/officeDocument/2006/relationships/tags" Target="../tags/tag1041.xml"/><Relationship Id="rId64" Type="http://schemas.openxmlformats.org/officeDocument/2006/relationships/tags" Target="../tags/tag1049.xml"/><Relationship Id="rId69" Type="http://schemas.openxmlformats.org/officeDocument/2006/relationships/oleObject" Target="../embeddings/oleObject49.bin"/><Relationship Id="rId8" Type="http://schemas.openxmlformats.org/officeDocument/2006/relationships/tags" Target="../tags/tag993.xml"/><Relationship Id="rId51" Type="http://schemas.openxmlformats.org/officeDocument/2006/relationships/tags" Target="../tags/tag1036.xml"/><Relationship Id="rId3" Type="http://schemas.openxmlformats.org/officeDocument/2006/relationships/tags" Target="../tags/tag988.xml"/><Relationship Id="rId12" Type="http://schemas.openxmlformats.org/officeDocument/2006/relationships/tags" Target="../tags/tag997.xml"/><Relationship Id="rId17" Type="http://schemas.openxmlformats.org/officeDocument/2006/relationships/tags" Target="../tags/tag1002.xml"/><Relationship Id="rId25" Type="http://schemas.openxmlformats.org/officeDocument/2006/relationships/tags" Target="../tags/tag1010.xml"/><Relationship Id="rId33" Type="http://schemas.openxmlformats.org/officeDocument/2006/relationships/tags" Target="../tags/tag1018.xml"/><Relationship Id="rId38" Type="http://schemas.openxmlformats.org/officeDocument/2006/relationships/tags" Target="../tags/tag1023.xml"/><Relationship Id="rId46" Type="http://schemas.openxmlformats.org/officeDocument/2006/relationships/tags" Target="../tags/tag1031.xml"/><Relationship Id="rId59" Type="http://schemas.openxmlformats.org/officeDocument/2006/relationships/tags" Target="../tags/tag1044.xml"/><Relationship Id="rId67" Type="http://schemas.openxmlformats.org/officeDocument/2006/relationships/tags" Target="../tags/tag1052.xml"/><Relationship Id="rId20" Type="http://schemas.openxmlformats.org/officeDocument/2006/relationships/tags" Target="../tags/tag1005.xml"/><Relationship Id="rId41" Type="http://schemas.openxmlformats.org/officeDocument/2006/relationships/tags" Target="../tags/tag1026.xml"/><Relationship Id="rId54" Type="http://schemas.openxmlformats.org/officeDocument/2006/relationships/tags" Target="../tags/tag1039.xml"/><Relationship Id="rId62" Type="http://schemas.openxmlformats.org/officeDocument/2006/relationships/tags" Target="../tags/tag1047.xml"/><Relationship Id="rId70" Type="http://schemas.openxmlformats.org/officeDocument/2006/relationships/image" Target="../media/image18.emf"/><Relationship Id="rId1" Type="http://schemas.openxmlformats.org/officeDocument/2006/relationships/vmlDrawing" Target="../drawings/vmlDrawing45.vml"/><Relationship Id="rId6" Type="http://schemas.openxmlformats.org/officeDocument/2006/relationships/tags" Target="../tags/tag991.xml"/><Relationship Id="rId15" Type="http://schemas.openxmlformats.org/officeDocument/2006/relationships/tags" Target="../tags/tag1000.xml"/><Relationship Id="rId23" Type="http://schemas.openxmlformats.org/officeDocument/2006/relationships/tags" Target="../tags/tag1008.xml"/><Relationship Id="rId28" Type="http://schemas.openxmlformats.org/officeDocument/2006/relationships/tags" Target="../tags/tag1013.xml"/><Relationship Id="rId36" Type="http://schemas.openxmlformats.org/officeDocument/2006/relationships/tags" Target="../tags/tag1021.xml"/><Relationship Id="rId49" Type="http://schemas.openxmlformats.org/officeDocument/2006/relationships/tags" Target="../tags/tag1034.xml"/><Relationship Id="rId57" Type="http://schemas.openxmlformats.org/officeDocument/2006/relationships/tags" Target="../tags/tag1042.xml"/><Relationship Id="rId10" Type="http://schemas.openxmlformats.org/officeDocument/2006/relationships/tags" Target="../tags/tag995.xml"/><Relationship Id="rId31" Type="http://schemas.openxmlformats.org/officeDocument/2006/relationships/tags" Target="../tags/tag1016.xml"/><Relationship Id="rId44" Type="http://schemas.openxmlformats.org/officeDocument/2006/relationships/tags" Target="../tags/tag1029.xml"/><Relationship Id="rId52" Type="http://schemas.openxmlformats.org/officeDocument/2006/relationships/tags" Target="../tags/tag1037.xml"/><Relationship Id="rId60" Type="http://schemas.openxmlformats.org/officeDocument/2006/relationships/tags" Target="../tags/tag1045.xml"/><Relationship Id="rId65" Type="http://schemas.openxmlformats.org/officeDocument/2006/relationships/tags" Target="../tags/tag1050.xml"/><Relationship Id="rId4" Type="http://schemas.openxmlformats.org/officeDocument/2006/relationships/tags" Target="../tags/tag989.xml"/><Relationship Id="rId9" Type="http://schemas.openxmlformats.org/officeDocument/2006/relationships/tags" Target="../tags/tag994.xml"/><Relationship Id="rId13" Type="http://schemas.openxmlformats.org/officeDocument/2006/relationships/tags" Target="../tags/tag998.xml"/><Relationship Id="rId18" Type="http://schemas.openxmlformats.org/officeDocument/2006/relationships/tags" Target="../tags/tag1003.xml"/><Relationship Id="rId39" Type="http://schemas.openxmlformats.org/officeDocument/2006/relationships/tags" Target="../tags/tag1024.xml"/><Relationship Id="rId34" Type="http://schemas.openxmlformats.org/officeDocument/2006/relationships/tags" Target="../tags/tag1019.xml"/><Relationship Id="rId50" Type="http://schemas.openxmlformats.org/officeDocument/2006/relationships/tags" Target="../tags/tag1035.xml"/><Relationship Id="rId55" Type="http://schemas.openxmlformats.org/officeDocument/2006/relationships/tags" Target="../tags/tag1040.xml"/></Relationships>
</file>

<file path=ppt/slides/_rels/slide73.xml.rels><?xml version="1.0" encoding="UTF-8" standalone="yes"?>
<Relationships xmlns="http://schemas.openxmlformats.org/package/2006/relationships"><Relationship Id="rId3" Type="http://schemas.openxmlformats.org/officeDocument/2006/relationships/tags" Target="../tags/tag1054.xml"/><Relationship Id="rId2" Type="http://schemas.openxmlformats.org/officeDocument/2006/relationships/tags" Target="../tags/tag1053.xml"/><Relationship Id="rId1" Type="http://schemas.openxmlformats.org/officeDocument/2006/relationships/vmlDrawing" Target="../drawings/vmlDrawing46.vml"/><Relationship Id="rId6" Type="http://schemas.openxmlformats.org/officeDocument/2006/relationships/image" Target="../media/image18.emf"/><Relationship Id="rId5" Type="http://schemas.openxmlformats.org/officeDocument/2006/relationships/oleObject" Target="../embeddings/oleObject50.bin"/><Relationship Id="rId4"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39" Type="http://schemas.openxmlformats.org/officeDocument/2006/relationships/tags" Target="../tags/tag218.xml"/><Relationship Id="rId21" Type="http://schemas.openxmlformats.org/officeDocument/2006/relationships/tags" Target="../tags/tag200.xml"/><Relationship Id="rId34" Type="http://schemas.openxmlformats.org/officeDocument/2006/relationships/tags" Target="../tags/tag213.xml"/><Relationship Id="rId42" Type="http://schemas.openxmlformats.org/officeDocument/2006/relationships/tags" Target="../tags/tag221.xml"/><Relationship Id="rId47" Type="http://schemas.openxmlformats.org/officeDocument/2006/relationships/tags" Target="../tags/tag226.xml"/><Relationship Id="rId50" Type="http://schemas.openxmlformats.org/officeDocument/2006/relationships/tags" Target="../tags/tag229.xml"/><Relationship Id="rId55" Type="http://schemas.openxmlformats.org/officeDocument/2006/relationships/chart" Target="../charts/chart5.xml"/><Relationship Id="rId7" Type="http://schemas.openxmlformats.org/officeDocument/2006/relationships/tags" Target="../tags/tag186.xml"/><Relationship Id="rId2" Type="http://schemas.openxmlformats.org/officeDocument/2006/relationships/tags" Target="../tags/tag181.xml"/><Relationship Id="rId16" Type="http://schemas.openxmlformats.org/officeDocument/2006/relationships/tags" Target="../tags/tag195.xml"/><Relationship Id="rId29" Type="http://schemas.openxmlformats.org/officeDocument/2006/relationships/tags" Target="../tags/tag208.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37" Type="http://schemas.openxmlformats.org/officeDocument/2006/relationships/tags" Target="../tags/tag216.xml"/><Relationship Id="rId40" Type="http://schemas.openxmlformats.org/officeDocument/2006/relationships/tags" Target="../tags/tag219.xml"/><Relationship Id="rId45" Type="http://schemas.openxmlformats.org/officeDocument/2006/relationships/tags" Target="../tags/tag224.xml"/><Relationship Id="rId53" Type="http://schemas.openxmlformats.org/officeDocument/2006/relationships/image" Target="../media/image18.emf"/><Relationship Id="rId5" Type="http://schemas.openxmlformats.org/officeDocument/2006/relationships/tags" Target="../tags/tag184.xml"/><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tags" Target="../tags/tag210.xml"/><Relationship Id="rId44" Type="http://schemas.openxmlformats.org/officeDocument/2006/relationships/tags" Target="../tags/tag223.xml"/><Relationship Id="rId52" Type="http://schemas.openxmlformats.org/officeDocument/2006/relationships/oleObject" Target="../embeddings/oleObject10.bin"/><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tags" Target="../tags/tag214.xml"/><Relationship Id="rId43" Type="http://schemas.openxmlformats.org/officeDocument/2006/relationships/tags" Target="../tags/tag222.xml"/><Relationship Id="rId48" Type="http://schemas.openxmlformats.org/officeDocument/2006/relationships/tags" Target="../tags/tag227.xml"/><Relationship Id="rId8" Type="http://schemas.openxmlformats.org/officeDocument/2006/relationships/tags" Target="../tags/tag187.xml"/><Relationship Id="rId51" Type="http://schemas.openxmlformats.org/officeDocument/2006/relationships/slideLayout" Target="../slideLayouts/slideLayout3.xml"/><Relationship Id="rId3" Type="http://schemas.openxmlformats.org/officeDocument/2006/relationships/tags" Target="../tags/tag182.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38" Type="http://schemas.openxmlformats.org/officeDocument/2006/relationships/tags" Target="../tags/tag217.xml"/><Relationship Id="rId46" Type="http://schemas.openxmlformats.org/officeDocument/2006/relationships/tags" Target="../tags/tag225.xml"/><Relationship Id="rId20" Type="http://schemas.openxmlformats.org/officeDocument/2006/relationships/tags" Target="../tags/tag199.xml"/><Relationship Id="rId41" Type="http://schemas.openxmlformats.org/officeDocument/2006/relationships/tags" Target="../tags/tag220.xml"/><Relationship Id="rId54" Type="http://schemas.openxmlformats.org/officeDocument/2006/relationships/chart" Target="../charts/chart4.xml"/><Relationship Id="rId1" Type="http://schemas.openxmlformats.org/officeDocument/2006/relationships/vmlDrawing" Target="../drawings/vmlDrawing9.vml"/><Relationship Id="rId6" Type="http://schemas.openxmlformats.org/officeDocument/2006/relationships/tags" Target="../tags/tag185.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36" Type="http://schemas.openxmlformats.org/officeDocument/2006/relationships/tags" Target="../tags/tag215.xml"/><Relationship Id="rId49" Type="http://schemas.openxmlformats.org/officeDocument/2006/relationships/tags" Target="../tags/tag2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5.xml"/><Relationship Id="rId1" Type="http://schemas.openxmlformats.org/officeDocument/2006/relationships/vmlDrawing" Target="../drawings/vmlDrawing47.vml"/><Relationship Id="rId5" Type="http://schemas.openxmlformats.org/officeDocument/2006/relationships/image" Target="../media/image46.emf"/><Relationship Id="rId4" Type="http://schemas.openxmlformats.org/officeDocument/2006/relationships/oleObject" Target="../embeddings/oleObject51.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slideLayout" Target="../slideLayouts/slideLayout3.xml"/><Relationship Id="rId3" Type="http://schemas.openxmlformats.org/officeDocument/2006/relationships/tags" Target="../tags/tag231.xml"/><Relationship Id="rId21" Type="http://schemas.openxmlformats.org/officeDocument/2006/relationships/chart" Target="../charts/chart6.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image" Target="../media/image18.emf"/><Relationship Id="rId1" Type="http://schemas.openxmlformats.org/officeDocument/2006/relationships/vmlDrawing" Target="../drawings/vmlDrawing10.v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tags" Target="../tags/tag243.xml"/><Relationship Id="rId10" Type="http://schemas.openxmlformats.org/officeDocument/2006/relationships/tags" Target="../tags/tag238.xml"/><Relationship Id="rId19" Type="http://schemas.openxmlformats.org/officeDocument/2006/relationships/oleObject" Target="../embeddings/oleObject11.bin"/><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2022</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58517"/>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タイ</a:t>
            </a:r>
            <a:r>
              <a:rPr lang="ja-JP" altLang="en-US" sz="3400" dirty="0">
                <a:solidFill>
                  <a:srgbClr val="FFFFFF"/>
                </a:solidFill>
              </a:rPr>
              <a:t>編</a:t>
            </a:r>
          </a:p>
        </p:txBody>
      </p:sp>
      <p:sp>
        <p:nvSpPr>
          <p:cNvPr id="2" name="サブタイトル 1"/>
          <p:cNvSpPr>
            <a:spLocks noGrp="1"/>
          </p:cNvSpPr>
          <p:nvPr>
            <p:ph type="subTitle" sz="quarter" idx="1"/>
          </p:nvPr>
        </p:nvSpPr>
        <p:spPr>
          <a:xfrm>
            <a:off x="1100609" y="1032462"/>
            <a:ext cx="7704782" cy="400587"/>
          </a:xfrm>
          <a:noFill/>
          <a:ln/>
          <a:extLst>
            <a:ext uri="{909E8E84-426E-40DD-AFC4-6F175D3DCCD1}">
              <a14:hiddenFill xmlns:a14="http://schemas.microsoft.com/office/drawing/2010/main">
                <a:solidFill>
                  <a:srgbClr val="FFFFFF"/>
                </a:solidFill>
              </a14:hiddenFill>
            </a:ext>
          </a:extLst>
        </p:spPr>
        <p:txBody>
          <a:bodyPr wrap="square" anchor="ctr" anchorCtr="1">
            <a:spAutoFit/>
          </a:bodyPr>
          <a:lstStyle/>
          <a:p>
            <a:pPr algn="l"/>
            <a:endParaRPr kumimoji="1" lang="ja-JP" altLang="en-US">
              <a:latin typeface="HGP創英角ｺﾞｼｯｸUB" panose="020B0A00000000000000" pitchFamily="34" charset="-128"/>
            </a:endParaRPr>
          </a:p>
        </p:txBody>
      </p:sp>
    </p:spTree>
    <p:extLst>
      <p:ext uri="{BB962C8B-B14F-4D97-AF65-F5344CB8AC3E}">
        <p14:creationId xmlns:p14="http://schemas.microsoft.com/office/powerpoint/2010/main" val="247322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3210715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2" name="think-cell Slide" r:id="rId73" imgW="270" imgH="270" progId="TCLayout.ActiveDocument.1">
                  <p:embed/>
                </p:oleObj>
              </mc:Choice>
              <mc:Fallback>
                <p:oleObj name="think-cell Slide" r:id="rId73" imgW="270" imgH="270" progId="TCLayout.ActiveDocument.1">
                  <p:embed/>
                  <p:pic>
                    <p:nvPicPr>
                      <p:cNvPr id="0" name="Picture 677"/>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インフレ率・為替レート</a:t>
            </a:r>
          </a:p>
        </p:txBody>
      </p:sp>
      <p:grpSp>
        <p:nvGrpSpPr>
          <p:cNvPr id="11" name="グループ化 7"/>
          <p:cNvGrpSpPr/>
          <p:nvPr/>
        </p:nvGrpSpPr>
        <p:grpSpPr>
          <a:xfrm>
            <a:off x="200471" y="1773396"/>
            <a:ext cx="4536507"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14" name="グループ化 7"/>
          <p:cNvGrpSpPr/>
          <p:nvPr/>
        </p:nvGrpSpPr>
        <p:grpSpPr>
          <a:xfrm>
            <a:off x="5169024" y="1773396"/>
            <a:ext cx="4536507"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18" name="テキスト ボックス 17"/>
          <p:cNvSpPr txBox="1"/>
          <p:nvPr/>
        </p:nvSpPr>
        <p:spPr>
          <a:xfrm>
            <a:off x="200472" y="1124744"/>
            <a:ext cx="9505056"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2018</a:t>
            </a:r>
            <a:r>
              <a:rPr lang="ja-JP" altLang="en-US" dirty="0"/>
              <a:t>年のインフレ率は</a:t>
            </a:r>
            <a:r>
              <a:rPr lang="en-US" altLang="ja-JP" dirty="0"/>
              <a:t>1.1</a:t>
            </a:r>
            <a:r>
              <a:rPr lang="ja-JP" altLang="en-US" dirty="0"/>
              <a:t>％、</a:t>
            </a:r>
            <a:r>
              <a:rPr lang="en-US" altLang="ja-JP" dirty="0"/>
              <a:t>2018</a:t>
            </a:r>
            <a:r>
              <a:rPr lang="ja-JP" altLang="en-US" dirty="0"/>
              <a:t>年の為替レートは</a:t>
            </a:r>
            <a:r>
              <a:rPr lang="en-US" altLang="ja-JP" dirty="0"/>
              <a:t>3.51</a:t>
            </a:r>
            <a:r>
              <a:rPr lang="ja-JP" altLang="en-US" dirty="0"/>
              <a:t>円／バーツである。</a:t>
            </a:r>
          </a:p>
        </p:txBody>
      </p:sp>
      <p:grpSp>
        <p:nvGrpSpPr>
          <p:cNvPr id="19" name="グループ化 18"/>
          <p:cNvGrpSpPr/>
          <p:nvPr/>
        </p:nvGrpSpPr>
        <p:grpSpPr>
          <a:xfrm>
            <a:off x="3898234" y="2348880"/>
            <a:ext cx="1205819" cy="4153520"/>
            <a:chOff x="6610985" y="-215875"/>
            <a:chExt cx="1216025" cy="4176464"/>
          </a:xfrm>
        </p:grpSpPr>
        <p:sp>
          <p:nvSpPr>
            <p:cNvPr id="20" name="フリーフォーム 19"/>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21" name="角丸四角形 20"/>
            <p:cNvSpPr/>
            <p:nvPr/>
          </p:nvSpPr>
          <p:spPr>
            <a:xfrm>
              <a:off x="6681193" y="3784277"/>
              <a:ext cx="1025168"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font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 name="グループ化 24"/>
          <p:cNvGrpSpPr/>
          <p:nvPr/>
        </p:nvGrpSpPr>
        <p:grpSpPr>
          <a:xfrm>
            <a:off x="8639111" y="2348880"/>
            <a:ext cx="1126458" cy="4139006"/>
            <a:chOff x="6098838" y="-215875"/>
            <a:chExt cx="1728172" cy="4169153"/>
          </a:xfrm>
        </p:grpSpPr>
        <p:sp>
          <p:nvSpPr>
            <p:cNvPr id="26" name="フリーフォーム 25"/>
            <p:cNvSpPr/>
            <p:nvPr/>
          </p:nvSpPr>
          <p:spPr>
            <a:xfrm>
              <a:off x="6530267" y="-215875"/>
              <a:ext cx="1296743" cy="406864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27" name="角丸四角形 26"/>
            <p:cNvSpPr/>
            <p:nvPr/>
          </p:nvSpPr>
          <p:spPr>
            <a:xfrm>
              <a:off x="6098838" y="3776966"/>
              <a:ext cx="1462784"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font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3" name="テキスト ボックス 2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p>
        </p:txBody>
      </p:sp>
      <p:graphicFrame>
        <p:nvGraphicFramePr>
          <p:cNvPr id="154" name="Chart 3"/>
          <p:cNvGraphicFramePr/>
          <p:nvPr>
            <p:custDataLst>
              <p:tags r:id="rId4"/>
            </p:custDataLst>
            <p:extLst>
              <p:ext uri="{D42A27DB-BD31-4B8C-83A1-F6EECF244321}">
                <p14:modId xmlns:p14="http://schemas.microsoft.com/office/powerpoint/2010/main" val="1567881367"/>
              </p:ext>
            </p:extLst>
          </p:nvPr>
        </p:nvGraphicFramePr>
        <p:xfrm>
          <a:off x="166688" y="2211388"/>
          <a:ext cx="4479925" cy="3908425"/>
        </p:xfrm>
        <a:graphic>
          <a:graphicData uri="http://schemas.openxmlformats.org/drawingml/2006/chart">
            <c:chart xmlns:c="http://schemas.openxmlformats.org/drawingml/2006/chart" xmlns:r="http://schemas.openxmlformats.org/officeDocument/2006/relationships" r:id="rId75"/>
          </a:graphicData>
        </a:graphic>
      </p:graphicFrame>
      <p:sp>
        <p:nvSpPr>
          <p:cNvPr id="32" name="Text Placeholder 12"/>
          <p:cNvSpPr>
            <a:spLocks noGrp="1"/>
          </p:cNvSpPr>
          <p:nvPr>
            <p:custDataLst>
              <p:tags r:id="rId5"/>
            </p:custDataLst>
          </p:nvPr>
        </p:nvSpPr>
        <p:spPr bwMode="auto">
          <a:xfrm>
            <a:off x="15938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2AB83E-464D-412C-95A2-2B7B87CC4BFE}" type="datetime'''''''''''''''''''''''''''''''''0''''''6'''''''''''''">
              <a:rPr lang="ja-JP" altLang="en-US" sz="1000" b="0"/>
              <a:pPr algn="ctr">
                <a:spcBef>
                  <a:spcPct val="0"/>
                </a:spcBef>
                <a:spcAft>
                  <a:spcPct val="0"/>
                </a:spcAft>
              </a:pPr>
              <a:t>06</a:t>
            </a:fld>
            <a:endParaRPr kumimoji="0" lang="ja-JP" altLang="en-US" sz="1000" b="0" dirty="0">
              <a:sym typeface="+mn-lt"/>
            </a:endParaRPr>
          </a:p>
        </p:txBody>
      </p:sp>
      <p:sp>
        <p:nvSpPr>
          <p:cNvPr id="47" name="Text Placeholder 12"/>
          <p:cNvSpPr>
            <a:spLocks noGrp="1"/>
          </p:cNvSpPr>
          <p:nvPr>
            <p:custDataLst>
              <p:tags r:id="rId6"/>
            </p:custDataLst>
          </p:nvPr>
        </p:nvSpPr>
        <p:spPr bwMode="auto">
          <a:xfrm>
            <a:off x="26606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3C36A6-E5B6-4276-B202-9270134FEA7A}" type="datetime'''''''''''''''''''''1''''''''''''''2'">
              <a:rPr lang="ja-JP" altLang="en-US" sz="1000" b="0"/>
              <a:pPr algn="ctr">
                <a:spcBef>
                  <a:spcPct val="0"/>
                </a:spcBef>
                <a:spcAft>
                  <a:spcPct val="0"/>
                </a:spcAft>
              </a:pPr>
              <a:t>12</a:t>
            </a:fld>
            <a:endParaRPr kumimoji="0" lang="ja-JP" altLang="en-US" sz="1000" b="0" dirty="0">
              <a:sym typeface="+mn-lt"/>
            </a:endParaRPr>
          </a:p>
        </p:txBody>
      </p:sp>
      <p:sp>
        <p:nvSpPr>
          <p:cNvPr id="35" name="Text Placeholder 12"/>
          <p:cNvSpPr>
            <a:spLocks noGrp="1"/>
          </p:cNvSpPr>
          <p:nvPr>
            <p:custDataLst>
              <p:tags r:id="rId7"/>
            </p:custDataLst>
          </p:nvPr>
        </p:nvSpPr>
        <p:spPr bwMode="auto">
          <a:xfrm>
            <a:off x="301625" y="2130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147" name="テキスト プレースホルダ 9"/>
          <p:cNvSpPr>
            <a:spLocks noGrp="1"/>
          </p:cNvSpPr>
          <p:nvPr>
            <p:custDataLst>
              <p:tags r:id="rId8"/>
            </p:custDataLst>
          </p:nvPr>
        </p:nvSpPr>
        <p:spPr bwMode="gray">
          <a:xfrm>
            <a:off x="1743075" y="4019550"/>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17D329-1F95-4790-A3E5-58BDED8784C5}" type="datetime'''2''''''''''''''.''''''2'''''''''''''''''''''''">
              <a:rPr kumimoji="0" lang="en-US" altLang="en-US" sz="1000" smtClean="0">
                <a:sym typeface="+mn-lt"/>
              </a:rPr>
              <a:pPr marL="0" indent="0" algn="ctr">
                <a:spcBef>
                  <a:spcPct val="0"/>
                </a:spcBef>
                <a:buNone/>
              </a:pPr>
              <a:t>2.2</a:t>
            </a:fld>
            <a:endParaRPr kumimoji="0" lang="ja-JP" altLang="en-US" sz="1000" dirty="0">
              <a:sym typeface="+mn-lt"/>
            </a:endParaRPr>
          </a:p>
        </p:txBody>
      </p:sp>
      <p:sp>
        <p:nvSpPr>
          <p:cNvPr id="36" name="Text Placeholder 12"/>
          <p:cNvSpPr>
            <a:spLocks noGrp="1"/>
          </p:cNvSpPr>
          <p:nvPr>
            <p:custDataLst>
              <p:tags r:id="rId9"/>
            </p:custDataLst>
          </p:nvPr>
        </p:nvSpPr>
        <p:spPr bwMode="auto">
          <a:xfrm>
            <a:off x="45878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8965F4-A1C2-424D-9C11-FAA3311A6CE6}"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52" name="テキスト プレースホルダ 9"/>
          <p:cNvSpPr>
            <a:spLocks noGrp="1"/>
          </p:cNvSpPr>
          <p:nvPr>
            <p:custDataLst>
              <p:tags r:id="rId10"/>
            </p:custDataLst>
          </p:nvPr>
        </p:nvSpPr>
        <p:spPr bwMode="gray">
          <a:xfrm>
            <a:off x="3144838" y="5718175"/>
            <a:ext cx="252413"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A94869-615F-41CD-8276-091B7C0CCF32}" type="datetime'''''''''''''''''''''-''0''''''''''''''''''''''''''.9'''''''">
              <a:rPr kumimoji="0" lang="en-US" altLang="en-US" sz="1000" smtClean="0">
                <a:sym typeface="+mn-lt"/>
              </a:rPr>
              <a:pPr marL="0" indent="0" algn="ctr">
                <a:spcBef>
                  <a:spcPct val="0"/>
                </a:spcBef>
                <a:buNone/>
              </a:pPr>
              <a:t>-0.9</a:t>
            </a:fld>
            <a:endParaRPr kumimoji="0" lang="ja-JP" altLang="en-US" sz="1000" dirty="0">
              <a:sym typeface="+mn-lt"/>
            </a:endParaRPr>
          </a:p>
        </p:txBody>
      </p:sp>
      <p:sp>
        <p:nvSpPr>
          <p:cNvPr id="37" name="Text Placeholder 12"/>
          <p:cNvSpPr>
            <a:spLocks noGrp="1"/>
          </p:cNvSpPr>
          <p:nvPr>
            <p:custDataLst>
              <p:tags r:id="rId11"/>
            </p:custDataLst>
          </p:nvPr>
        </p:nvSpPr>
        <p:spPr bwMode="auto">
          <a:xfrm>
            <a:off x="7064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C67817-A8AD-4994-AB57-1D0A51C992CD}" type="datetime'''''''''''''''''''''''''''''''''''''0''''''''''''''1'">
              <a:rPr lang="ja-JP" altLang="en-US" sz="1000" b="0"/>
              <a:pPr algn="ctr">
                <a:spcBef>
                  <a:spcPct val="0"/>
                </a:spcBef>
                <a:spcAft>
                  <a:spcPct val="0"/>
                </a:spcAft>
              </a:pPr>
              <a:t>01</a:t>
            </a:fld>
            <a:endParaRPr kumimoji="0" lang="ja-JP" altLang="en-US" sz="1000" b="0" dirty="0">
              <a:sym typeface="+mn-lt"/>
            </a:endParaRPr>
          </a:p>
        </p:txBody>
      </p:sp>
      <p:sp>
        <p:nvSpPr>
          <p:cNvPr id="28" name="Text Placeholder 12"/>
          <p:cNvSpPr>
            <a:spLocks noGrp="1"/>
          </p:cNvSpPr>
          <p:nvPr>
            <p:custDataLst>
              <p:tags r:id="rId12"/>
            </p:custDataLst>
          </p:nvPr>
        </p:nvSpPr>
        <p:spPr bwMode="auto">
          <a:xfrm>
            <a:off x="8842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CEABF4-186F-4BE0-9ADD-72592F65C0CB}" type="datetime'''''''''''''''0''''''''2'''''">
              <a:rPr lang="ja-JP" altLang="en-US" sz="1000" b="0"/>
              <a:pPr algn="ctr">
                <a:spcBef>
                  <a:spcPct val="0"/>
                </a:spcBef>
                <a:spcAft>
                  <a:spcPct val="0"/>
                </a:spcAft>
              </a:pPr>
              <a:t>02</a:t>
            </a:fld>
            <a:endParaRPr kumimoji="0" lang="ja-JP" altLang="en-US" sz="1000" b="0" dirty="0">
              <a:sym typeface="+mn-lt"/>
            </a:endParaRPr>
          </a:p>
        </p:txBody>
      </p:sp>
      <p:sp>
        <p:nvSpPr>
          <p:cNvPr id="30" name="Text Placeholder 12"/>
          <p:cNvSpPr>
            <a:spLocks noGrp="1"/>
          </p:cNvSpPr>
          <p:nvPr>
            <p:custDataLst>
              <p:tags r:id="rId13"/>
            </p:custDataLst>
          </p:nvPr>
        </p:nvSpPr>
        <p:spPr bwMode="auto">
          <a:xfrm>
            <a:off x="12398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A463DE3-B33C-4F16-962A-EF39BBCD14E0}" type="datetime'''''''''''''04'''''''''''''''''''''''''''">
              <a:rPr lang="ja-JP" altLang="en-US" sz="1000" b="0"/>
              <a:pPr algn="ctr">
                <a:spcBef>
                  <a:spcPct val="0"/>
                </a:spcBef>
                <a:spcAft>
                  <a:spcPct val="0"/>
                </a:spcAft>
              </a:pPr>
              <a:t>04</a:t>
            </a:fld>
            <a:endParaRPr kumimoji="0" lang="ja-JP" altLang="en-US" sz="1000" b="0" dirty="0">
              <a:sym typeface="+mn-lt"/>
            </a:endParaRPr>
          </a:p>
        </p:txBody>
      </p:sp>
      <p:sp>
        <p:nvSpPr>
          <p:cNvPr id="29" name="Text Placeholder 12"/>
          <p:cNvSpPr>
            <a:spLocks noGrp="1"/>
          </p:cNvSpPr>
          <p:nvPr>
            <p:custDataLst>
              <p:tags r:id="rId14"/>
            </p:custDataLst>
          </p:nvPr>
        </p:nvSpPr>
        <p:spPr bwMode="auto">
          <a:xfrm>
            <a:off x="10620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F65C6BB-443A-4931-B6BC-6FBC58FEE0D4}" type="datetime'''''''''''''''''''''''''''''0''''''''3'''''''''''''''">
              <a:rPr lang="ja-JP" altLang="en-US" sz="1000" b="0"/>
              <a:pPr algn="ctr">
                <a:spcBef>
                  <a:spcPct val="0"/>
                </a:spcBef>
                <a:spcAft>
                  <a:spcPct val="0"/>
                </a:spcAft>
              </a:pPr>
              <a:t>03</a:t>
            </a:fld>
            <a:endParaRPr kumimoji="0" lang="ja-JP" altLang="en-US" sz="1000" b="0" dirty="0">
              <a:sym typeface="+mn-lt"/>
            </a:endParaRPr>
          </a:p>
        </p:txBody>
      </p:sp>
      <p:sp useBgFill="1">
        <p:nvSpPr>
          <p:cNvPr id="150" name="テキスト プレースホルダ 9"/>
          <p:cNvSpPr>
            <a:spLocks noGrp="1"/>
          </p:cNvSpPr>
          <p:nvPr>
            <p:custDataLst>
              <p:tags r:id="rId15"/>
            </p:custDataLst>
          </p:nvPr>
        </p:nvSpPr>
        <p:spPr bwMode="gray">
          <a:xfrm>
            <a:off x="2632075" y="3575050"/>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DCFD3F-8B46-4737-82D8-C5D73D443834}" type="datetime'''''3.''''''''''''''''''''0'''''''''''''''''''''''">
              <a:rPr kumimoji="0" lang="en-US" altLang="en-US" sz="1000" smtClean="0">
                <a:sym typeface="+mn-lt"/>
              </a:rPr>
              <a:pPr marL="0" indent="0" algn="ctr">
                <a:spcBef>
                  <a:spcPct val="0"/>
                </a:spcBef>
                <a:buNone/>
              </a:pPr>
              <a:t>3.0</a:t>
            </a:fld>
            <a:endParaRPr kumimoji="0" lang="ja-JP" altLang="en-US" sz="1000" dirty="0">
              <a:sym typeface="+mn-lt"/>
            </a:endParaRPr>
          </a:p>
        </p:txBody>
      </p:sp>
      <p:sp>
        <p:nvSpPr>
          <p:cNvPr id="86" name="Text Placeholder 12"/>
          <p:cNvSpPr>
            <a:spLocks noGrp="1"/>
          </p:cNvSpPr>
          <p:nvPr>
            <p:custDataLst>
              <p:tags r:id="rId16"/>
            </p:custDataLst>
          </p:nvPr>
        </p:nvSpPr>
        <p:spPr bwMode="auto">
          <a:xfrm>
            <a:off x="42592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A23E2D-9F1B-4A58-8025-4CC6420F4A80}" type="datetime'''''''''''''''''2''''''''''''''''''''''1'''''''''''">
              <a:rPr lang="en-US" altLang="en-US" sz="1000" b="0" smtClean="0"/>
              <a:pPr algn="ctr">
                <a:spcBef>
                  <a:spcPct val="0"/>
                </a:spcBef>
                <a:spcAft>
                  <a:spcPct val="0"/>
                </a:spcAft>
              </a:pPr>
              <a:t>21</a:t>
            </a:fld>
            <a:endParaRPr kumimoji="0" lang="ja-JP" altLang="en-US" sz="1000" b="0" dirty="0">
              <a:sym typeface="+mn-lt"/>
            </a:endParaRPr>
          </a:p>
        </p:txBody>
      </p:sp>
      <p:sp>
        <p:nvSpPr>
          <p:cNvPr id="31" name="Text Placeholder 12"/>
          <p:cNvSpPr>
            <a:spLocks noGrp="1"/>
          </p:cNvSpPr>
          <p:nvPr>
            <p:custDataLst>
              <p:tags r:id="rId17"/>
            </p:custDataLst>
          </p:nvPr>
        </p:nvSpPr>
        <p:spPr bwMode="auto">
          <a:xfrm>
            <a:off x="14176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6E9F46-4324-4FD8-BFBF-D597A9A7230F}" type="datetime'''''0''5'''''''''''''''''''''''''''''''''">
              <a:rPr lang="ja-JP" altLang="en-US" sz="1000" b="0"/>
              <a:pPr algn="ctr">
                <a:spcBef>
                  <a:spcPct val="0"/>
                </a:spcBef>
                <a:spcAft>
                  <a:spcPct val="0"/>
                </a:spcAft>
              </a:pPr>
              <a:t>05</a:t>
            </a:fld>
            <a:endParaRPr kumimoji="0" lang="ja-JP" altLang="en-US" sz="1000" b="0" dirty="0">
              <a:sym typeface="+mn-lt"/>
            </a:endParaRPr>
          </a:p>
        </p:txBody>
      </p:sp>
      <p:sp>
        <p:nvSpPr>
          <p:cNvPr id="33" name="Text Placeholder 12"/>
          <p:cNvSpPr>
            <a:spLocks noGrp="1"/>
          </p:cNvSpPr>
          <p:nvPr>
            <p:custDataLst>
              <p:tags r:id="rId18"/>
            </p:custDataLst>
          </p:nvPr>
        </p:nvSpPr>
        <p:spPr bwMode="auto">
          <a:xfrm>
            <a:off x="17716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2483C4-8674-48C5-A4A6-E7A861119A6E}" type="datetime'''''''07'''''''''''''''''''">
              <a:rPr lang="ja-JP" altLang="en-US" sz="1000" b="0"/>
              <a:pPr algn="ctr">
                <a:spcBef>
                  <a:spcPct val="0"/>
                </a:spcBef>
                <a:spcAft>
                  <a:spcPct val="0"/>
                </a:spcAft>
              </a:pPr>
              <a:t>07</a:t>
            </a:fld>
            <a:endParaRPr kumimoji="0" lang="ja-JP" altLang="en-US" sz="1000" b="0" dirty="0">
              <a:sym typeface="+mn-lt"/>
            </a:endParaRPr>
          </a:p>
        </p:txBody>
      </p:sp>
      <p:sp>
        <p:nvSpPr>
          <p:cNvPr id="49" name="Text Placeholder 12"/>
          <p:cNvSpPr>
            <a:spLocks noGrp="1"/>
          </p:cNvSpPr>
          <p:nvPr>
            <p:custDataLst>
              <p:tags r:id="rId19"/>
            </p:custDataLst>
          </p:nvPr>
        </p:nvSpPr>
        <p:spPr bwMode="auto">
          <a:xfrm>
            <a:off x="30162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82EF39F-0D3C-406C-96CB-6CBB6FC1AB98}" type="datetime'''''''''''1''''''''''''''''''''''''''4'''''''''''''''">
              <a:rPr lang="ja-JP" altLang="en-US" sz="1000" b="0"/>
              <a:pPr algn="ctr">
                <a:spcBef>
                  <a:spcPct val="0"/>
                </a:spcBef>
                <a:spcAft>
                  <a:spcPct val="0"/>
                </a:spcAft>
              </a:pPr>
              <a:t>14</a:t>
            </a:fld>
            <a:endParaRPr kumimoji="0" lang="ja-JP" altLang="en-US" sz="1000" b="0" dirty="0">
              <a:sym typeface="+mn-lt"/>
            </a:endParaRPr>
          </a:p>
        </p:txBody>
      </p:sp>
      <p:sp>
        <p:nvSpPr>
          <p:cNvPr id="48" name="Text Placeholder 12"/>
          <p:cNvSpPr>
            <a:spLocks noGrp="1"/>
          </p:cNvSpPr>
          <p:nvPr>
            <p:custDataLst>
              <p:tags r:id="rId20"/>
            </p:custDataLst>
          </p:nvPr>
        </p:nvSpPr>
        <p:spPr bwMode="auto">
          <a:xfrm>
            <a:off x="28384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67038C-25EF-4230-A402-02C1617C78D5}" type="datetime'''''''''''''1''3'''''''''">
              <a:rPr lang="ja-JP" altLang="en-US" sz="1000" b="0"/>
              <a:pPr algn="ctr">
                <a:spcBef>
                  <a:spcPct val="0"/>
                </a:spcBef>
                <a:spcAft>
                  <a:spcPct val="0"/>
                </a:spcAft>
              </a:pPr>
              <a:t>13</a:t>
            </a:fld>
            <a:endParaRPr kumimoji="0" lang="ja-JP" altLang="en-US" sz="1000" b="0" dirty="0">
              <a:sym typeface="+mn-lt"/>
            </a:endParaRPr>
          </a:p>
        </p:txBody>
      </p:sp>
      <p:sp>
        <p:nvSpPr>
          <p:cNvPr id="34" name="Text Placeholder 12"/>
          <p:cNvSpPr>
            <a:spLocks noGrp="1"/>
          </p:cNvSpPr>
          <p:nvPr>
            <p:custDataLst>
              <p:tags r:id="rId21"/>
            </p:custDataLst>
          </p:nvPr>
        </p:nvSpPr>
        <p:spPr bwMode="auto">
          <a:xfrm>
            <a:off x="19494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8268-3A6B-45AA-8938-929A500755BE}" type="datetime'''''''''''''''''''''0''''''''''''''''''''''8'''''''''">
              <a:rPr lang="ja-JP" altLang="en-US" sz="1000" b="0"/>
              <a:pPr algn="ctr">
                <a:spcBef>
                  <a:spcPct val="0"/>
                </a:spcBef>
                <a:spcAft>
                  <a:spcPct val="0"/>
                </a:spcAft>
              </a:pPr>
              <a:t>08</a:t>
            </a:fld>
            <a:endParaRPr kumimoji="0" lang="ja-JP" altLang="en-US" sz="1000" b="0" dirty="0">
              <a:sym typeface="+mn-lt"/>
            </a:endParaRPr>
          </a:p>
        </p:txBody>
      </p:sp>
      <p:sp>
        <p:nvSpPr>
          <p:cNvPr id="44" name="Text Placeholder 12"/>
          <p:cNvSpPr>
            <a:spLocks noGrp="1"/>
          </p:cNvSpPr>
          <p:nvPr>
            <p:custDataLst>
              <p:tags r:id="rId22"/>
            </p:custDataLst>
          </p:nvPr>
        </p:nvSpPr>
        <p:spPr bwMode="auto">
          <a:xfrm>
            <a:off x="21272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0A7AC59-4A14-45EA-A6C6-6B6066AF98F3}" type="datetime'''''''''''''''''''0''''''''''''''''''''''''''''''9'''''''">
              <a:rPr lang="ja-JP" altLang="en-US" sz="1000" b="0"/>
              <a:pPr algn="ctr">
                <a:spcBef>
                  <a:spcPct val="0"/>
                </a:spcBef>
                <a:spcAft>
                  <a:spcPct val="0"/>
                </a:spcAft>
              </a:pPr>
              <a:t>09</a:t>
            </a:fld>
            <a:endParaRPr kumimoji="0" lang="ja-JP" altLang="en-US" sz="1000" b="0" dirty="0">
              <a:sym typeface="+mn-lt"/>
            </a:endParaRPr>
          </a:p>
        </p:txBody>
      </p:sp>
      <p:sp>
        <p:nvSpPr>
          <p:cNvPr id="45" name="Text Placeholder 12"/>
          <p:cNvSpPr>
            <a:spLocks noGrp="1"/>
          </p:cNvSpPr>
          <p:nvPr>
            <p:custDataLst>
              <p:tags r:id="rId23"/>
            </p:custDataLst>
          </p:nvPr>
        </p:nvSpPr>
        <p:spPr bwMode="auto">
          <a:xfrm>
            <a:off x="23050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6D562EE-5C3B-4865-9AA6-3E26B31E3002}" type="datetime'''1''''''''''''''''''''''''''''''0'''''''''''''''">
              <a:rPr lang="ja-JP" altLang="en-US" sz="1000" b="0"/>
              <a:pPr algn="ctr">
                <a:spcBef>
                  <a:spcPct val="0"/>
                </a:spcBef>
                <a:spcAft>
                  <a:spcPct val="0"/>
                </a:spcAft>
              </a:pPr>
              <a:t>10</a:t>
            </a:fld>
            <a:endParaRPr kumimoji="0" lang="ja-JP" altLang="en-US" sz="1000" b="0" dirty="0">
              <a:sym typeface="+mn-lt"/>
            </a:endParaRPr>
          </a:p>
        </p:txBody>
      </p:sp>
      <p:sp useBgFill="1">
        <p:nvSpPr>
          <p:cNvPr id="144" name="テキスト プレースホルダ 9"/>
          <p:cNvSpPr>
            <a:spLocks noGrp="1"/>
          </p:cNvSpPr>
          <p:nvPr>
            <p:custDataLst>
              <p:tags r:id="rId24"/>
            </p:custDataLst>
          </p:nvPr>
        </p:nvSpPr>
        <p:spPr bwMode="gray">
          <a:xfrm>
            <a:off x="855663" y="4829175"/>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D97E77-FE75-438F-ACD0-627B8CB79019}" type="datetime'0''''''''''''''''''''''''''''''''.''''''''7'''">
              <a:rPr kumimoji="0" lang="en-US" altLang="en-US" sz="1000" smtClean="0">
                <a:sym typeface="+mn-lt"/>
              </a:rPr>
              <a:pPr marL="0" indent="0" algn="ctr">
                <a:spcBef>
                  <a:spcPct val="0"/>
                </a:spcBef>
                <a:buNone/>
              </a:pPr>
              <a:t>0.7</a:t>
            </a:fld>
            <a:endParaRPr kumimoji="0" lang="ja-JP" altLang="en-US" sz="1000" dirty="0">
              <a:sym typeface="+mn-lt"/>
            </a:endParaRPr>
          </a:p>
        </p:txBody>
      </p:sp>
      <p:sp>
        <p:nvSpPr>
          <p:cNvPr id="46" name="Text Placeholder 12"/>
          <p:cNvSpPr>
            <a:spLocks noGrp="1"/>
          </p:cNvSpPr>
          <p:nvPr>
            <p:custDataLst>
              <p:tags r:id="rId25"/>
            </p:custDataLst>
          </p:nvPr>
        </p:nvSpPr>
        <p:spPr bwMode="auto">
          <a:xfrm>
            <a:off x="24828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4897138-450A-40B6-8DAB-5337416AE8AA}" type="datetime'''''''''''''''''''''''''''''''''1''''''''''''''1'''">
              <a:rPr lang="ja-JP" altLang="en-US" sz="1000" b="0"/>
              <a:pPr algn="ctr">
                <a:spcBef>
                  <a:spcPct val="0"/>
                </a:spcBef>
                <a:spcAft>
                  <a:spcPct val="0"/>
                </a:spcAft>
              </a:pPr>
              <a:t>11</a:t>
            </a:fld>
            <a:endParaRPr kumimoji="0" lang="ja-JP" altLang="en-US" sz="1000" b="0" dirty="0">
              <a:sym typeface="+mn-lt"/>
            </a:endParaRPr>
          </a:p>
        </p:txBody>
      </p:sp>
      <p:sp>
        <p:nvSpPr>
          <p:cNvPr id="38" name="Text Placeholder 12"/>
          <p:cNvSpPr>
            <a:spLocks noGrp="1"/>
          </p:cNvSpPr>
          <p:nvPr>
            <p:custDataLst>
              <p:tags r:id="rId26"/>
            </p:custDataLst>
          </p:nvPr>
        </p:nvSpPr>
        <p:spPr bwMode="auto">
          <a:xfrm>
            <a:off x="31940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080423-73A9-4CF1-AF2B-D33B07094485}" type="datetime'''''''''1''''5'''''''''''''''''''''''''''''''">
              <a:rPr lang="ja-JP" altLang="en-US" sz="1000" b="0"/>
              <a:pPr algn="ctr">
                <a:spcBef>
                  <a:spcPct val="0"/>
                </a:spcBef>
                <a:spcAft>
                  <a:spcPct val="0"/>
                </a:spcAft>
              </a:pPr>
              <a:t>15</a:t>
            </a:fld>
            <a:endParaRPr kumimoji="0" lang="ja-JP" altLang="en-US" sz="1000" b="0" dirty="0">
              <a:sym typeface="+mn-lt"/>
            </a:endParaRPr>
          </a:p>
        </p:txBody>
      </p:sp>
      <p:sp>
        <p:nvSpPr>
          <p:cNvPr id="39" name="Text Placeholder 12"/>
          <p:cNvSpPr>
            <a:spLocks noGrp="1"/>
          </p:cNvSpPr>
          <p:nvPr>
            <p:custDataLst>
              <p:tags r:id="rId27"/>
            </p:custDataLst>
          </p:nvPr>
        </p:nvSpPr>
        <p:spPr bwMode="auto">
          <a:xfrm>
            <a:off x="33718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B39F983-5AE2-4C95-8F24-278F859BBCD3}" type="datetime'''''''''''''1''''''''''''''''''''''''''6'''">
              <a:rPr lang="ja-JP" altLang="en-US" sz="1000" b="0"/>
              <a:pPr algn="ctr">
                <a:spcBef>
                  <a:spcPct val="0"/>
                </a:spcBef>
                <a:spcAft>
                  <a:spcPct val="0"/>
                </a:spcAft>
              </a:pPr>
              <a:t>16</a:t>
            </a:fld>
            <a:endParaRPr kumimoji="0" lang="ja-JP" altLang="en-US" sz="1000" b="0" dirty="0">
              <a:sym typeface="+mn-lt"/>
            </a:endParaRPr>
          </a:p>
        </p:txBody>
      </p:sp>
      <p:sp>
        <p:nvSpPr>
          <p:cNvPr id="40" name="Text Placeholder 12"/>
          <p:cNvSpPr>
            <a:spLocks noGrp="1"/>
          </p:cNvSpPr>
          <p:nvPr>
            <p:custDataLst>
              <p:tags r:id="rId28"/>
            </p:custDataLst>
          </p:nvPr>
        </p:nvSpPr>
        <p:spPr bwMode="auto">
          <a:xfrm>
            <a:off x="35480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EB5AC6-25D8-435E-B5EE-1CDA2B49327F}" type="datetime'''''''''''''''''1''''''''7'''''''''''''''''''">
              <a:rPr lang="ja-JP" altLang="en-US" sz="1000" b="0"/>
              <a:pPr algn="ctr">
                <a:spcBef>
                  <a:spcPct val="0"/>
                </a:spcBef>
                <a:spcAft>
                  <a:spcPct val="0"/>
                </a:spcAft>
              </a:pPr>
              <a:t>17</a:t>
            </a:fld>
            <a:endParaRPr kumimoji="0" lang="ja-JP" altLang="en-US" sz="1000" b="0" dirty="0">
              <a:sym typeface="+mn-lt"/>
            </a:endParaRPr>
          </a:p>
        </p:txBody>
      </p:sp>
      <p:sp useBgFill="1">
        <p:nvSpPr>
          <p:cNvPr id="151" name="テキスト プレースホルダ 9"/>
          <p:cNvSpPr>
            <a:spLocks noGrp="1"/>
          </p:cNvSpPr>
          <p:nvPr>
            <p:custDataLst>
              <p:tags r:id="rId29"/>
            </p:custDataLst>
          </p:nvPr>
        </p:nvSpPr>
        <p:spPr bwMode="gray">
          <a:xfrm>
            <a:off x="2809875" y="4029075"/>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CF6C52-4984-4254-9F9D-E176303AF12A}" type="datetime'2''.''''''''2'''''''''''''''''''''''">
              <a:rPr kumimoji="0" lang="en-US" altLang="en-US" sz="1000" smtClean="0">
                <a:sym typeface="+mn-lt"/>
              </a:rPr>
              <a:pPr marL="0" indent="0" algn="ctr">
                <a:spcBef>
                  <a:spcPct val="0"/>
                </a:spcBef>
                <a:buNone/>
              </a:pPr>
              <a:t>2.2</a:t>
            </a:fld>
            <a:endParaRPr kumimoji="0" lang="ja-JP" altLang="en-US" sz="1000" dirty="0">
              <a:sym typeface="+mn-lt"/>
            </a:endParaRPr>
          </a:p>
        </p:txBody>
      </p:sp>
      <p:sp>
        <p:nvSpPr>
          <p:cNvPr id="41" name="Text Placeholder 12"/>
          <p:cNvSpPr>
            <a:spLocks noGrp="1"/>
          </p:cNvSpPr>
          <p:nvPr>
            <p:custDataLst>
              <p:tags r:id="rId30"/>
            </p:custDataLst>
          </p:nvPr>
        </p:nvSpPr>
        <p:spPr bwMode="auto">
          <a:xfrm>
            <a:off x="37258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B2EBCD-92E1-4471-BBAC-FB77772FC3D8}" type="datetime'''''''''1''''''''''''''''''''8'">
              <a:rPr lang="ja-JP" altLang="en-US" sz="1000" b="0"/>
              <a:pPr algn="ctr">
                <a:spcBef>
                  <a:spcPct val="0"/>
                </a:spcBef>
                <a:spcAft>
                  <a:spcPct val="0"/>
                </a:spcAft>
              </a:pPr>
              <a:t>18</a:t>
            </a:fld>
            <a:endParaRPr kumimoji="0" lang="ja-JP" altLang="en-US" sz="1000" b="0" dirty="0">
              <a:sym typeface="+mn-lt"/>
            </a:endParaRPr>
          </a:p>
        </p:txBody>
      </p:sp>
      <p:sp>
        <p:nvSpPr>
          <p:cNvPr id="42" name="Text Placeholder 12"/>
          <p:cNvSpPr>
            <a:spLocks noGrp="1"/>
          </p:cNvSpPr>
          <p:nvPr>
            <p:custDataLst>
              <p:tags r:id="rId31"/>
            </p:custDataLst>
          </p:nvPr>
        </p:nvSpPr>
        <p:spPr bwMode="auto">
          <a:xfrm>
            <a:off x="39036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D697F8-DC11-43DA-9E02-11E80BF6BECE}" type="datetime'''''''''''''''''''''''''1''''''9'''''''''''''''''''''''''''''">
              <a:rPr lang="ja-JP" altLang="en-US" sz="1000" b="0"/>
              <a:pPr algn="ctr">
                <a:spcBef>
                  <a:spcPct val="0"/>
                </a:spcBef>
                <a:spcAft>
                  <a:spcPct val="0"/>
                </a:spcAft>
              </a:pPr>
              <a:t>19</a:t>
            </a:fld>
            <a:endParaRPr kumimoji="0" lang="ja-JP" altLang="en-US" sz="1000" b="0" dirty="0">
              <a:sym typeface="+mn-lt"/>
            </a:endParaRPr>
          </a:p>
        </p:txBody>
      </p:sp>
      <p:sp>
        <p:nvSpPr>
          <p:cNvPr id="43" name="Text Placeholder 12"/>
          <p:cNvSpPr>
            <a:spLocks noGrp="1"/>
          </p:cNvSpPr>
          <p:nvPr>
            <p:custDataLst>
              <p:tags r:id="rId32"/>
            </p:custDataLst>
          </p:nvPr>
        </p:nvSpPr>
        <p:spPr bwMode="auto">
          <a:xfrm>
            <a:off x="40814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43DD1C-2EA4-4E3D-9156-488AFA14B886}" type="datetime'''''''''2''''''''0'''''''''''''''''''''''''''''''''''''''">
              <a:rPr lang="ja-JP" altLang="en-US" sz="1000" b="0"/>
              <a:pPr algn="ctr">
                <a:spcBef>
                  <a:spcPct val="0"/>
                </a:spcBef>
                <a:spcAft>
                  <a:spcPct val="0"/>
                </a:spcAft>
              </a:pPr>
              <a:t>20</a:t>
            </a:fld>
            <a:endParaRPr kumimoji="0" lang="ja-JP" altLang="en-US" sz="1000" b="0" dirty="0">
              <a:sym typeface="+mn-lt"/>
            </a:endParaRPr>
          </a:p>
        </p:txBody>
      </p:sp>
      <p:sp>
        <p:nvSpPr>
          <p:cNvPr id="87" name="Text Placeholder 12"/>
          <p:cNvSpPr>
            <a:spLocks noGrp="1"/>
          </p:cNvSpPr>
          <p:nvPr>
            <p:custDataLst>
              <p:tags r:id="rId33"/>
            </p:custDataLst>
          </p:nvPr>
        </p:nvSpPr>
        <p:spPr bwMode="auto">
          <a:xfrm>
            <a:off x="44370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AF2F1B-7F75-4FDC-A15C-20DA6E1C5ECE}" type="datetime'''''''''''''''2''''''''2'''''''''''">
              <a:rPr lang="en-US" altLang="en-US" sz="1000" b="0" smtClean="0"/>
              <a:pPr algn="ctr">
                <a:spcBef>
                  <a:spcPct val="0"/>
                </a:spcBef>
                <a:spcAft>
                  <a:spcPct val="0"/>
                </a:spcAft>
              </a:pPr>
              <a:t>22</a:t>
            </a:fld>
            <a:endParaRPr kumimoji="0" lang="ja-JP" altLang="en-US" sz="1000" b="0" dirty="0">
              <a:sym typeface="+mn-lt"/>
            </a:endParaRPr>
          </a:p>
        </p:txBody>
      </p:sp>
      <p:sp useBgFill="1">
        <p:nvSpPr>
          <p:cNvPr id="145" name="テキスト プレースホルダ 9"/>
          <p:cNvSpPr>
            <a:spLocks noGrp="1"/>
          </p:cNvSpPr>
          <p:nvPr>
            <p:custDataLst>
              <p:tags r:id="rId34"/>
            </p:custDataLst>
          </p:nvPr>
        </p:nvSpPr>
        <p:spPr bwMode="gray">
          <a:xfrm>
            <a:off x="1033463" y="4233863"/>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20AB77-8E28-45F9-B19F-2B4D1F13C97A}" type="datetime'''''1''''''''''''''.''''''''''''''8'''''''''''''''''''''''''">
              <a:rPr kumimoji="0" lang="en-US" altLang="en-US" sz="1000" smtClean="0">
                <a:sym typeface="+mn-lt"/>
              </a:rPr>
              <a:pPr marL="0" indent="0" algn="ctr">
                <a:spcBef>
                  <a:spcPct val="0"/>
                </a:spcBef>
                <a:buNone/>
              </a:pPr>
              <a:t>1.8</a:t>
            </a:fld>
            <a:endParaRPr kumimoji="0" lang="ja-JP" altLang="en-US" sz="1000" dirty="0">
              <a:sym typeface="+mn-lt"/>
            </a:endParaRPr>
          </a:p>
        </p:txBody>
      </p:sp>
      <p:sp useBgFill="1">
        <p:nvSpPr>
          <p:cNvPr id="146" name="テキスト プレースホルダ 9"/>
          <p:cNvSpPr>
            <a:spLocks noGrp="1"/>
          </p:cNvSpPr>
          <p:nvPr>
            <p:custDataLst>
              <p:tags r:id="rId35"/>
            </p:custDataLst>
          </p:nvPr>
        </p:nvSpPr>
        <p:spPr bwMode="gray">
          <a:xfrm>
            <a:off x="1211263" y="3713163"/>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186AE3-4F3D-4B39-A14E-D730BD44C821}" type="datetime'''''2''''''''''''''''''''''.''''''''8'''''">
              <a:rPr kumimoji="0" lang="en-US" altLang="en-US" sz="1000" smtClean="0">
                <a:sym typeface="+mn-lt"/>
              </a:rPr>
              <a:pPr marL="0" indent="0" algn="ctr">
                <a:spcBef>
                  <a:spcPct val="0"/>
                </a:spcBef>
                <a:buNone/>
              </a:pPr>
              <a:t>2.8</a:t>
            </a:fld>
            <a:endParaRPr kumimoji="0" lang="ja-JP" altLang="en-US" sz="1000" dirty="0">
              <a:sym typeface="+mn-lt"/>
            </a:endParaRPr>
          </a:p>
        </p:txBody>
      </p:sp>
      <p:sp useBgFill="1">
        <p:nvSpPr>
          <p:cNvPr id="148" name="テキスト プレースホルダ 9"/>
          <p:cNvSpPr>
            <a:spLocks noGrp="1"/>
          </p:cNvSpPr>
          <p:nvPr>
            <p:custDataLst>
              <p:tags r:id="rId36"/>
            </p:custDataLst>
          </p:nvPr>
        </p:nvSpPr>
        <p:spPr bwMode="gray">
          <a:xfrm>
            <a:off x="2078038" y="5689600"/>
            <a:ext cx="252413"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2645E3-9767-4E9A-ACEC-578B2005631C}" type="datetime'-''''''''''0.''''''''8'''''''''''''">
              <a:rPr kumimoji="0" lang="en-US" altLang="en-US" sz="1000" smtClean="0">
                <a:sym typeface="+mn-lt"/>
              </a:rPr>
              <a:pPr marL="0" indent="0" algn="ctr">
                <a:spcBef>
                  <a:spcPct val="0"/>
                </a:spcBef>
                <a:buNone/>
              </a:pPr>
              <a:t>-0.8</a:t>
            </a:fld>
            <a:endParaRPr kumimoji="0" lang="ja-JP" altLang="en-US" sz="1000" dirty="0">
              <a:sym typeface="+mn-lt"/>
            </a:endParaRPr>
          </a:p>
        </p:txBody>
      </p:sp>
      <p:sp useBgFill="1">
        <p:nvSpPr>
          <p:cNvPr id="149" name="テキスト プレースホルダ 9"/>
          <p:cNvSpPr>
            <a:spLocks noGrp="1"/>
          </p:cNvSpPr>
          <p:nvPr>
            <p:custDataLst>
              <p:tags r:id="rId37"/>
            </p:custDataLst>
          </p:nvPr>
        </p:nvSpPr>
        <p:spPr bwMode="gray">
          <a:xfrm>
            <a:off x="2276475" y="3425825"/>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997DF7-D65E-4249-99D7-D0FD2457A538}" type="datetime'''''''3''''''''''''.''''''''''''''''''3'''''''''''''''''''''''">
              <a:rPr kumimoji="0" lang="en-US" altLang="en-US" sz="1000" smtClean="0">
                <a:sym typeface="+mn-lt"/>
              </a:rPr>
              <a:pPr marL="0" indent="0" algn="ctr">
                <a:spcBef>
                  <a:spcPct val="0"/>
                </a:spcBef>
                <a:buNone/>
              </a:pPr>
              <a:t>3.3</a:t>
            </a:fld>
            <a:endParaRPr kumimoji="0" lang="ja-JP" altLang="en-US" sz="1000" dirty="0">
              <a:sym typeface="+mn-lt"/>
            </a:endParaRPr>
          </a:p>
        </p:txBody>
      </p:sp>
      <p:sp useBgFill="1">
        <p:nvSpPr>
          <p:cNvPr id="153" name="テキスト プレースホルダ 9"/>
          <p:cNvSpPr>
            <a:spLocks noGrp="1"/>
          </p:cNvSpPr>
          <p:nvPr>
            <p:custDataLst>
              <p:tags r:id="rId38"/>
            </p:custDataLst>
          </p:nvPr>
        </p:nvSpPr>
        <p:spPr bwMode="gray">
          <a:xfrm>
            <a:off x="3343275" y="5122863"/>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E42488-1C2E-4557-BC57-B5264D848C97}" type="datetime'''''''''0''''''''''''''''''''.''''''2'''''''''">
              <a:rPr kumimoji="0" lang="en-US" altLang="en-US" sz="1000" smtClean="0">
                <a:sym typeface="+mn-lt"/>
              </a:rPr>
              <a:pPr marL="0" indent="0" algn="ctr">
                <a:spcBef>
                  <a:spcPct val="0"/>
                </a:spcBef>
                <a:buNone/>
              </a:pPr>
              <a:t>0.2</a:t>
            </a:fld>
            <a:endParaRPr kumimoji="0" lang="ja-JP" altLang="en-US" sz="1000" dirty="0">
              <a:sym typeface="+mn-lt"/>
            </a:endParaRPr>
          </a:p>
        </p:txBody>
      </p:sp>
      <p:graphicFrame>
        <p:nvGraphicFramePr>
          <p:cNvPr id="209" name="Chart 3"/>
          <p:cNvGraphicFramePr/>
          <p:nvPr>
            <p:custDataLst>
              <p:tags r:id="rId39"/>
            </p:custDataLst>
            <p:extLst>
              <p:ext uri="{D42A27DB-BD31-4B8C-83A1-F6EECF244321}">
                <p14:modId xmlns:p14="http://schemas.microsoft.com/office/powerpoint/2010/main" val="4072553208"/>
              </p:ext>
            </p:extLst>
          </p:nvPr>
        </p:nvGraphicFramePr>
        <p:xfrm>
          <a:off x="5011738" y="2362200"/>
          <a:ext cx="4635500" cy="3757613"/>
        </p:xfrm>
        <a:graphic>
          <a:graphicData uri="http://schemas.openxmlformats.org/drawingml/2006/chart">
            <c:chart xmlns:c="http://schemas.openxmlformats.org/drawingml/2006/chart" xmlns:r="http://schemas.openxmlformats.org/officeDocument/2006/relationships" r:id="rId76"/>
          </a:graphicData>
        </a:graphic>
      </p:graphicFrame>
      <p:cxnSp>
        <p:nvCxnSpPr>
          <p:cNvPr id="2" name="直線コネクタ 1"/>
          <p:cNvCxnSpPr/>
          <p:nvPr>
            <p:custDataLst>
              <p:tags r:id="rId40"/>
            </p:custDataLst>
          </p:nvPr>
        </p:nvCxnSpPr>
        <p:spPr bwMode="auto">
          <a:xfrm flipV="1">
            <a:off x="7137400" y="3632200"/>
            <a:ext cx="9525" cy="3016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 Placeholder 12"/>
          <p:cNvSpPr>
            <a:spLocks noGrp="1"/>
          </p:cNvSpPr>
          <p:nvPr>
            <p:custDataLst>
              <p:tags r:id="rId41"/>
            </p:custDataLst>
          </p:nvPr>
        </p:nvSpPr>
        <p:spPr bwMode="auto">
          <a:xfrm>
            <a:off x="57721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D77DE77-33C6-46BC-B20A-BF9468D4DF1A}" type="datetime'''''0''''''''2'''''''''''''''''''''''''''''''''''''''''''''">
              <a:rPr lang="ja-JP" altLang="en-US" sz="1000" b="0"/>
              <a:pPr algn="ctr">
                <a:spcBef>
                  <a:spcPct val="0"/>
                </a:spcBef>
                <a:spcAft>
                  <a:spcPct val="0"/>
                </a:spcAft>
              </a:pPr>
              <a:t>02</a:t>
            </a:fld>
            <a:endParaRPr kumimoji="0" lang="ja-JP" altLang="en-US" sz="1000" b="0" dirty="0">
              <a:sym typeface="+mn-lt"/>
            </a:endParaRPr>
          </a:p>
        </p:txBody>
      </p:sp>
      <p:sp>
        <p:nvSpPr>
          <p:cNvPr id="77" name="Text Placeholder 12"/>
          <p:cNvSpPr>
            <a:spLocks noGrp="1"/>
          </p:cNvSpPr>
          <p:nvPr>
            <p:custDataLst>
              <p:tags r:id="rId42"/>
            </p:custDataLst>
          </p:nvPr>
        </p:nvSpPr>
        <p:spPr bwMode="auto">
          <a:xfrm>
            <a:off x="800258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C0D2465-09A1-4C1C-877E-087509DF290C}" type="datetime'''1''''''''''''4'''''''''''''''''''">
              <a:rPr lang="ja-JP" altLang="en-US" sz="1000" b="0"/>
              <a:pPr algn="ctr">
                <a:spcBef>
                  <a:spcPct val="0"/>
                </a:spcBef>
                <a:spcAft>
                  <a:spcPct val="0"/>
                </a:spcAft>
              </a:pPr>
              <a:t>14</a:t>
            </a:fld>
            <a:endParaRPr kumimoji="0" lang="ja-JP" altLang="en-US" sz="1000" b="0" dirty="0">
              <a:sym typeface="+mn-lt"/>
            </a:endParaRPr>
          </a:p>
        </p:txBody>
      </p:sp>
      <p:sp>
        <p:nvSpPr>
          <p:cNvPr id="62" name="Text Placeholder 12"/>
          <p:cNvSpPr>
            <a:spLocks noGrp="1"/>
          </p:cNvSpPr>
          <p:nvPr>
            <p:custDataLst>
              <p:tags r:id="rId43"/>
            </p:custDataLst>
          </p:nvPr>
        </p:nvSpPr>
        <p:spPr bwMode="auto">
          <a:xfrm>
            <a:off x="5103813" y="2130425"/>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バーツ）</a:t>
            </a:r>
          </a:p>
        </p:txBody>
      </p:sp>
      <p:sp>
        <p:nvSpPr>
          <p:cNvPr id="64" name="Text Placeholder 12"/>
          <p:cNvSpPr>
            <a:spLocks noGrp="1"/>
          </p:cNvSpPr>
          <p:nvPr>
            <p:custDataLst>
              <p:tags r:id="rId44"/>
            </p:custDataLst>
          </p:nvPr>
        </p:nvSpPr>
        <p:spPr bwMode="auto">
          <a:xfrm>
            <a:off x="55864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1FBC92-C31E-4004-A4A4-91512D8B7AFA}" type="datetime'''0''''''''''''''''''''''''''''''''''''''1'''''''''''">
              <a:rPr lang="ja-JP" altLang="en-US" sz="1000" b="0"/>
              <a:pPr algn="ctr">
                <a:spcBef>
                  <a:spcPct val="0"/>
                </a:spcBef>
                <a:spcAft>
                  <a:spcPct val="0"/>
                </a:spcAft>
              </a:pPr>
              <a:t>01</a:t>
            </a:fld>
            <a:endParaRPr kumimoji="0" lang="ja-JP" altLang="en-US" sz="1000" b="0" dirty="0">
              <a:sym typeface="+mn-lt"/>
            </a:endParaRPr>
          </a:p>
        </p:txBody>
      </p:sp>
      <p:sp>
        <p:nvSpPr>
          <p:cNvPr id="63" name="Text Placeholder 12"/>
          <p:cNvSpPr>
            <a:spLocks noGrp="1"/>
          </p:cNvSpPr>
          <p:nvPr>
            <p:custDataLst>
              <p:tags r:id="rId45"/>
            </p:custDataLst>
          </p:nvPr>
        </p:nvSpPr>
        <p:spPr bwMode="auto">
          <a:xfrm>
            <a:off x="5330825"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7DB6C4-3153-441C-B172-ADF8F9E20161}"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93" name="テキスト プレースホルダ 9"/>
          <p:cNvSpPr>
            <a:spLocks noGrp="1"/>
          </p:cNvSpPr>
          <p:nvPr>
            <p:custDataLst>
              <p:tags r:id="rId46"/>
            </p:custDataLst>
          </p:nvPr>
        </p:nvSpPr>
        <p:spPr bwMode="gray">
          <a:xfrm>
            <a:off x="5443538" y="3757613"/>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E9C194-3FC5-4DEA-8D9C-64FE52CE1083}" type="datetime'2''''''''''.''''''''''''73'''''''''''">
              <a:rPr lang="en-US" altLang="en-US" sz="1000" smtClean="0"/>
              <a:pPr marL="0" indent="0">
                <a:spcBef>
                  <a:spcPct val="0"/>
                </a:spcBef>
                <a:buNone/>
              </a:pPr>
              <a:t>2.73</a:t>
            </a:fld>
            <a:endParaRPr kumimoji="0" lang="ja-JP" altLang="en-US" sz="1000" dirty="0">
              <a:sym typeface="+mn-lt"/>
            </a:endParaRPr>
          </a:p>
        </p:txBody>
      </p:sp>
      <p:sp useBgFill="1">
        <p:nvSpPr>
          <p:cNvPr id="95" name="テキスト プレースホルダ 9"/>
          <p:cNvSpPr>
            <a:spLocks noGrp="1"/>
          </p:cNvSpPr>
          <p:nvPr>
            <p:custDataLst>
              <p:tags r:id="rId47"/>
            </p:custDataLst>
          </p:nvPr>
        </p:nvSpPr>
        <p:spPr bwMode="gray">
          <a:xfrm>
            <a:off x="5457825" y="3179763"/>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EF7E25D-EBE1-4875-BCDD-2197CD7ED7A0}" type="datetime'''''''''''''''2''.''''9''''''''1'''''''''''''''''''''">
              <a:rPr lang="en-US" altLang="en-US" sz="1000" smtClean="0"/>
              <a:pPr marL="0" indent="0">
                <a:spcBef>
                  <a:spcPct val="0"/>
                </a:spcBef>
                <a:buNone/>
              </a:pPr>
              <a:t>2.91</a:t>
            </a:fld>
            <a:endParaRPr kumimoji="0" lang="ja-JP" altLang="en-US" sz="1000" dirty="0">
              <a:sym typeface="+mn-lt"/>
            </a:endParaRPr>
          </a:p>
        </p:txBody>
      </p:sp>
      <p:sp>
        <p:nvSpPr>
          <p:cNvPr id="66" name="Text Placeholder 12"/>
          <p:cNvSpPr>
            <a:spLocks noGrp="1"/>
          </p:cNvSpPr>
          <p:nvPr>
            <p:custDataLst>
              <p:tags r:id="rId48"/>
            </p:custDataLst>
          </p:nvPr>
        </p:nvSpPr>
        <p:spPr bwMode="auto">
          <a:xfrm>
            <a:off x="595788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BCB5A87-7F7A-4270-BF31-A80302298E36}" type="datetime'''''''''''''''''''''''''''''''''''''''''''''''03'''''''''">
              <a:rPr lang="ja-JP" altLang="en-US" sz="1000" b="0"/>
              <a:pPr algn="ctr">
                <a:spcBef>
                  <a:spcPct val="0"/>
                </a:spcBef>
                <a:spcAft>
                  <a:spcPct val="0"/>
                </a:spcAft>
              </a:pPr>
              <a:t>03</a:t>
            </a:fld>
            <a:endParaRPr kumimoji="0" lang="ja-JP" altLang="en-US" sz="1000" b="0" dirty="0">
              <a:sym typeface="+mn-lt"/>
            </a:endParaRPr>
          </a:p>
        </p:txBody>
      </p:sp>
      <p:sp>
        <p:nvSpPr>
          <p:cNvPr id="67" name="Text Placeholder 12"/>
          <p:cNvSpPr>
            <a:spLocks noGrp="1"/>
          </p:cNvSpPr>
          <p:nvPr>
            <p:custDataLst>
              <p:tags r:id="rId49"/>
            </p:custDataLst>
          </p:nvPr>
        </p:nvSpPr>
        <p:spPr bwMode="auto">
          <a:xfrm>
            <a:off x="61436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EB22C7-7C51-47D4-A8F2-02BD9E8BD9E9}" type="datetime'''''04'''''''''''''''''''''''''''''''''''''''''''''''''">
              <a:rPr lang="ja-JP" altLang="en-US" sz="1000" b="0"/>
              <a:pPr algn="ctr">
                <a:spcBef>
                  <a:spcPct val="0"/>
                </a:spcBef>
                <a:spcAft>
                  <a:spcPct val="0"/>
                </a:spcAft>
              </a:pPr>
              <a:t>04</a:t>
            </a:fld>
            <a:endParaRPr kumimoji="0" lang="ja-JP" altLang="en-US" sz="1000" b="0" dirty="0">
              <a:sym typeface="+mn-lt"/>
            </a:endParaRPr>
          </a:p>
        </p:txBody>
      </p:sp>
      <p:sp>
        <p:nvSpPr>
          <p:cNvPr id="68" name="Text Placeholder 12"/>
          <p:cNvSpPr>
            <a:spLocks noGrp="1"/>
          </p:cNvSpPr>
          <p:nvPr>
            <p:custDataLst>
              <p:tags r:id="rId50"/>
            </p:custDataLst>
          </p:nvPr>
        </p:nvSpPr>
        <p:spPr bwMode="auto">
          <a:xfrm>
            <a:off x="63293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574E084-C3E1-46CA-9967-A40B9FE80303}" type="datetime'''''''''''''''''''''''''''05'''''''''''''''''''">
              <a:rPr lang="ja-JP" altLang="en-US" sz="1000" b="0"/>
              <a:pPr algn="ctr">
                <a:spcBef>
                  <a:spcPct val="0"/>
                </a:spcBef>
                <a:spcAft>
                  <a:spcPct val="0"/>
                </a:spcAft>
              </a:pPr>
              <a:t>05</a:t>
            </a:fld>
            <a:endParaRPr kumimoji="0" lang="ja-JP" altLang="en-US" sz="1000" b="0" dirty="0">
              <a:sym typeface="+mn-lt"/>
            </a:endParaRPr>
          </a:p>
        </p:txBody>
      </p:sp>
      <p:sp>
        <p:nvSpPr>
          <p:cNvPr id="79" name="Text Placeholder 12"/>
          <p:cNvSpPr>
            <a:spLocks noGrp="1"/>
          </p:cNvSpPr>
          <p:nvPr>
            <p:custDataLst>
              <p:tags r:id="rId51"/>
            </p:custDataLst>
          </p:nvPr>
        </p:nvSpPr>
        <p:spPr bwMode="auto">
          <a:xfrm>
            <a:off x="83740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A3C920-672C-4666-A89D-A67CCEC5B64B}" type="datetime'''1''''''''''''''''''''''''''''''''''''6'''''''''''''''''">
              <a:rPr lang="ja-JP" altLang="en-US" sz="1000" b="0"/>
              <a:pPr algn="ctr">
                <a:spcBef>
                  <a:spcPct val="0"/>
                </a:spcBef>
                <a:spcAft>
                  <a:spcPct val="0"/>
                </a:spcAft>
              </a:pPr>
              <a:t>16</a:t>
            </a:fld>
            <a:endParaRPr kumimoji="0" lang="ja-JP" altLang="en-US" sz="1000" b="0" dirty="0">
              <a:sym typeface="+mn-lt"/>
            </a:endParaRPr>
          </a:p>
        </p:txBody>
      </p:sp>
      <p:sp>
        <p:nvSpPr>
          <p:cNvPr id="69" name="Text Placeholder 12"/>
          <p:cNvSpPr>
            <a:spLocks noGrp="1"/>
          </p:cNvSpPr>
          <p:nvPr>
            <p:custDataLst>
              <p:tags r:id="rId52"/>
            </p:custDataLst>
          </p:nvPr>
        </p:nvSpPr>
        <p:spPr bwMode="auto">
          <a:xfrm>
            <a:off x="65151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43AA22-AD62-4AAB-B19E-EC359978EDED}" type="datetime'''''''''''''''''''''''''''''''''''''0''6'''''''">
              <a:rPr lang="ja-JP" altLang="en-US" sz="1000" b="0"/>
              <a:pPr algn="ctr">
                <a:spcBef>
                  <a:spcPct val="0"/>
                </a:spcBef>
                <a:spcAft>
                  <a:spcPct val="0"/>
                </a:spcAft>
              </a:pPr>
              <a:t>06</a:t>
            </a:fld>
            <a:endParaRPr kumimoji="0" lang="ja-JP" altLang="en-US" sz="1000" b="0" dirty="0">
              <a:sym typeface="+mn-lt"/>
            </a:endParaRPr>
          </a:p>
        </p:txBody>
      </p:sp>
      <p:sp>
        <p:nvSpPr>
          <p:cNvPr id="70" name="Text Placeholder 12"/>
          <p:cNvSpPr>
            <a:spLocks noGrp="1"/>
          </p:cNvSpPr>
          <p:nvPr>
            <p:custDataLst>
              <p:tags r:id="rId53"/>
            </p:custDataLst>
          </p:nvPr>
        </p:nvSpPr>
        <p:spPr bwMode="auto">
          <a:xfrm>
            <a:off x="67008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699D77-D653-4691-99CB-D96DFA7B517A}" type="datetime'''''''''''''''''''''''''''''''''''''''''0''7'''''''''''''''">
              <a:rPr lang="ja-JP" altLang="en-US" sz="1000" b="0"/>
              <a:pPr algn="ctr">
                <a:spcBef>
                  <a:spcPct val="0"/>
                </a:spcBef>
                <a:spcAft>
                  <a:spcPct val="0"/>
                </a:spcAft>
              </a:pPr>
              <a:t>07</a:t>
            </a:fld>
            <a:endParaRPr kumimoji="0" lang="ja-JP" altLang="en-US" sz="1000" b="0" dirty="0">
              <a:sym typeface="+mn-lt"/>
            </a:endParaRPr>
          </a:p>
        </p:txBody>
      </p:sp>
      <p:sp>
        <p:nvSpPr>
          <p:cNvPr id="71" name="Text Placeholder 12"/>
          <p:cNvSpPr>
            <a:spLocks noGrp="1"/>
          </p:cNvSpPr>
          <p:nvPr>
            <p:custDataLst>
              <p:tags r:id="rId54"/>
            </p:custDataLst>
          </p:nvPr>
        </p:nvSpPr>
        <p:spPr bwMode="auto">
          <a:xfrm>
            <a:off x="68865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E3CFEF-308F-4649-A5FE-AE6E377DE1D4}" type="datetime'''''''''''''''''''''08'''''''''''''''''''''">
              <a:rPr lang="ja-JP" altLang="en-US" sz="1000" b="0"/>
              <a:pPr algn="ctr">
                <a:spcBef>
                  <a:spcPct val="0"/>
                </a:spcBef>
                <a:spcAft>
                  <a:spcPct val="0"/>
                </a:spcAft>
              </a:pPr>
              <a:t>08</a:t>
            </a:fld>
            <a:endParaRPr kumimoji="0" lang="ja-JP" altLang="en-US" sz="1000" b="0" dirty="0">
              <a:sym typeface="+mn-lt"/>
            </a:endParaRPr>
          </a:p>
        </p:txBody>
      </p:sp>
      <p:sp>
        <p:nvSpPr>
          <p:cNvPr id="72" name="Text Placeholder 12"/>
          <p:cNvSpPr>
            <a:spLocks noGrp="1"/>
          </p:cNvSpPr>
          <p:nvPr>
            <p:custDataLst>
              <p:tags r:id="rId55"/>
            </p:custDataLst>
          </p:nvPr>
        </p:nvSpPr>
        <p:spPr bwMode="auto">
          <a:xfrm>
            <a:off x="70723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DF7370F-0ECC-49DE-8D43-3D720EAFE9AF}" type="datetime'''''''''''''''''''''''''''''''''''''''''''''''''0''''9'''">
              <a:rPr lang="ja-JP" altLang="en-US" sz="1000" b="0"/>
              <a:pPr algn="ctr">
                <a:spcBef>
                  <a:spcPct val="0"/>
                </a:spcBef>
                <a:spcAft>
                  <a:spcPct val="0"/>
                </a:spcAft>
              </a:pPr>
              <a:t>09</a:t>
            </a:fld>
            <a:endParaRPr kumimoji="0" lang="ja-JP" altLang="en-US" sz="1000" b="0" dirty="0">
              <a:sym typeface="+mn-lt"/>
            </a:endParaRPr>
          </a:p>
        </p:txBody>
      </p:sp>
      <p:sp useBgFill="1">
        <p:nvSpPr>
          <p:cNvPr id="177" name="テキスト プレースホルダ 9"/>
          <p:cNvSpPr>
            <a:spLocks noGrp="1"/>
          </p:cNvSpPr>
          <p:nvPr>
            <p:custDataLst>
              <p:tags r:id="rId56"/>
            </p:custDataLst>
          </p:nvPr>
        </p:nvSpPr>
        <p:spPr bwMode="gray">
          <a:xfrm>
            <a:off x="6080125" y="3338513"/>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0C3BE3-903B-4153-AF60-D95E0F9C70BC}" type="datetime'''2''''.''''''''74'''''''''''''''''''''''''''">
              <a:rPr kumimoji="0" lang="en-US" altLang="en-US" sz="1000" smtClean="0">
                <a:sym typeface="+mn-lt"/>
              </a:rPr>
              <a:pPr marL="0" indent="0" algn="ctr">
                <a:spcBef>
                  <a:spcPct val="0"/>
                </a:spcBef>
                <a:buNone/>
              </a:pPr>
              <a:t>2.74</a:t>
            </a:fld>
            <a:endParaRPr kumimoji="0" lang="ja-JP" altLang="en-US" sz="1000" dirty="0">
              <a:sym typeface="+mn-lt"/>
            </a:endParaRPr>
          </a:p>
        </p:txBody>
      </p:sp>
      <p:sp>
        <p:nvSpPr>
          <p:cNvPr id="73" name="Text Placeholder 12"/>
          <p:cNvSpPr>
            <a:spLocks noGrp="1"/>
          </p:cNvSpPr>
          <p:nvPr>
            <p:custDataLst>
              <p:tags r:id="rId57"/>
            </p:custDataLst>
          </p:nvPr>
        </p:nvSpPr>
        <p:spPr bwMode="auto">
          <a:xfrm>
            <a:off x="72580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2EAF17-9D05-4138-AF59-1D37C558A921}" type="datetime'''''1''''''0'">
              <a:rPr lang="ja-JP" altLang="en-US" sz="1000" b="0"/>
              <a:pPr algn="ctr">
                <a:spcBef>
                  <a:spcPct val="0"/>
                </a:spcBef>
                <a:spcAft>
                  <a:spcPct val="0"/>
                </a:spcAft>
              </a:pPr>
              <a:t>10</a:t>
            </a:fld>
            <a:endParaRPr kumimoji="0" lang="ja-JP" altLang="en-US" sz="1000" b="0" dirty="0">
              <a:sym typeface="+mn-lt"/>
            </a:endParaRPr>
          </a:p>
        </p:txBody>
      </p:sp>
      <p:sp>
        <p:nvSpPr>
          <p:cNvPr id="74" name="Text Placeholder 12"/>
          <p:cNvSpPr>
            <a:spLocks noGrp="1"/>
          </p:cNvSpPr>
          <p:nvPr>
            <p:custDataLst>
              <p:tags r:id="rId58"/>
            </p:custDataLst>
          </p:nvPr>
        </p:nvSpPr>
        <p:spPr bwMode="auto">
          <a:xfrm>
            <a:off x="74453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A98C5F-03C3-4412-9563-C9DE159E6294}" type="datetime'1''''''''''''''''1'''''''''''''''">
              <a:rPr lang="ja-JP" altLang="en-US" sz="1000" b="0"/>
              <a:pPr algn="ctr">
                <a:spcBef>
                  <a:spcPct val="0"/>
                </a:spcBef>
                <a:spcAft>
                  <a:spcPct val="0"/>
                </a:spcAft>
              </a:pPr>
              <a:t>11</a:t>
            </a:fld>
            <a:endParaRPr kumimoji="0" lang="ja-JP" altLang="en-US" sz="1000" b="0" dirty="0">
              <a:sym typeface="+mn-lt"/>
            </a:endParaRPr>
          </a:p>
        </p:txBody>
      </p:sp>
      <p:sp>
        <p:nvSpPr>
          <p:cNvPr id="75" name="Text Placeholder 12"/>
          <p:cNvSpPr>
            <a:spLocks noGrp="1"/>
          </p:cNvSpPr>
          <p:nvPr>
            <p:custDataLst>
              <p:tags r:id="rId59"/>
            </p:custDataLst>
          </p:nvPr>
        </p:nvSpPr>
        <p:spPr bwMode="auto">
          <a:xfrm>
            <a:off x="76311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F2695F5-365F-4210-BDB8-EF68E2F1114A}" type="datetime'''''''1''''''''''2'''''''''''''''''''''''''''''''''''''''''">
              <a:rPr lang="ja-JP" altLang="en-US" sz="1000" b="0"/>
              <a:pPr algn="ctr">
                <a:spcBef>
                  <a:spcPct val="0"/>
                </a:spcBef>
                <a:spcAft>
                  <a:spcPct val="0"/>
                </a:spcAft>
              </a:pPr>
              <a:t>12</a:t>
            </a:fld>
            <a:endParaRPr kumimoji="0" lang="ja-JP" altLang="en-US" sz="1000" b="0" dirty="0">
              <a:sym typeface="+mn-lt"/>
            </a:endParaRPr>
          </a:p>
        </p:txBody>
      </p:sp>
      <p:sp>
        <p:nvSpPr>
          <p:cNvPr id="76" name="Text Placeholder 12"/>
          <p:cNvSpPr>
            <a:spLocks noGrp="1"/>
          </p:cNvSpPr>
          <p:nvPr>
            <p:custDataLst>
              <p:tags r:id="rId60"/>
            </p:custDataLst>
          </p:nvPr>
        </p:nvSpPr>
        <p:spPr bwMode="auto">
          <a:xfrm>
            <a:off x="78168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D8F06B-A69F-48E0-8B6E-5E65E34BD254}"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61"/>
            </p:custDataLst>
          </p:nvPr>
        </p:nvSpPr>
        <p:spPr bwMode="auto">
          <a:xfrm>
            <a:off x="81883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D846C62-5FCE-46A8-A4C4-8ADA70E3BBB5}"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62"/>
            </p:custDataLst>
          </p:nvPr>
        </p:nvSpPr>
        <p:spPr bwMode="auto">
          <a:xfrm>
            <a:off x="85598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BAF0BA-20EF-48BF-B00B-2CC3D5279783}" type="datetime'1''''''''''7'''''''''''">
              <a:rPr lang="ja-JP" altLang="en-US" sz="1000" b="0"/>
              <a:pPr algn="ctr">
                <a:spcBef>
                  <a:spcPct val="0"/>
                </a:spcBef>
                <a:spcAft>
                  <a:spcPct val="0"/>
                </a:spcAft>
              </a:pPr>
              <a:t>17</a:t>
            </a:fld>
            <a:endParaRPr kumimoji="0" lang="ja-JP" altLang="en-US" sz="1000" b="0" dirty="0">
              <a:sym typeface="+mn-lt"/>
            </a:endParaRPr>
          </a:p>
        </p:txBody>
      </p:sp>
      <p:sp useBgFill="1">
        <p:nvSpPr>
          <p:cNvPr id="102" name="テキスト プレースホルダ 9"/>
          <p:cNvSpPr>
            <a:spLocks noGrp="1"/>
          </p:cNvSpPr>
          <p:nvPr>
            <p:custDataLst>
              <p:tags r:id="rId63"/>
            </p:custDataLst>
          </p:nvPr>
        </p:nvSpPr>
        <p:spPr bwMode="gray">
          <a:xfrm>
            <a:off x="6637338" y="3016250"/>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7CA10E-D353-4905-B4FE-C84F9DB37DC6}" type="datetime'''''''''''''''''''''''''''''3''''.''''''''''''''1''''0'">
              <a:rPr kumimoji="0" lang="en-US" altLang="en-US" sz="1000" smtClean="0">
                <a:sym typeface="+mn-lt"/>
              </a:rPr>
              <a:pPr marL="0" indent="0" algn="ctr">
                <a:spcBef>
                  <a:spcPct val="0"/>
                </a:spcBef>
                <a:buNone/>
              </a:pPr>
              <a:t>3.10</a:t>
            </a:fld>
            <a:endParaRPr kumimoji="0" lang="ja-JP" altLang="en-US" sz="1000" dirty="0">
              <a:sym typeface="+mn-lt"/>
            </a:endParaRPr>
          </a:p>
        </p:txBody>
      </p:sp>
      <p:sp>
        <p:nvSpPr>
          <p:cNvPr id="81" name="Text Placeholder 12"/>
          <p:cNvSpPr>
            <a:spLocks noGrp="1"/>
          </p:cNvSpPr>
          <p:nvPr>
            <p:custDataLst>
              <p:tags r:id="rId64"/>
            </p:custDataLst>
          </p:nvPr>
        </p:nvSpPr>
        <p:spPr bwMode="auto">
          <a:xfrm>
            <a:off x="87455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5BF4EA-6368-40A6-99C9-2BB570C0DF2D}" type="datetime'''''''''''''''''''''''''''1''''''''''''''''''8'''''''''''''">
              <a:rPr lang="ja-JP" altLang="en-US" sz="1000" b="0"/>
              <a:pPr algn="ctr">
                <a:spcBef>
                  <a:spcPct val="0"/>
                </a:spcBef>
                <a:spcAft>
                  <a:spcPct val="0"/>
                </a:spcAft>
              </a:pPr>
              <a:t>18</a:t>
            </a:fld>
            <a:endParaRPr kumimoji="0" lang="ja-JP" altLang="en-US" sz="1000" b="0" dirty="0">
              <a:sym typeface="+mn-lt"/>
            </a:endParaRPr>
          </a:p>
        </p:txBody>
      </p:sp>
      <p:sp>
        <p:nvSpPr>
          <p:cNvPr id="82" name="Text Placeholder 12"/>
          <p:cNvSpPr>
            <a:spLocks noGrp="1"/>
          </p:cNvSpPr>
          <p:nvPr>
            <p:custDataLst>
              <p:tags r:id="rId65"/>
            </p:custDataLst>
          </p:nvPr>
        </p:nvSpPr>
        <p:spPr bwMode="auto">
          <a:xfrm>
            <a:off x="89312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177178-2987-4BA3-BDDE-01FA14DB735D}" type="datetime'''''''''''''''''''''''19'''''''''''''''''''''''''''''''">
              <a:rPr lang="ja-JP" altLang="en-US" sz="1000" b="0"/>
              <a:pPr algn="ctr">
                <a:spcBef>
                  <a:spcPct val="0"/>
                </a:spcBef>
                <a:spcAft>
                  <a:spcPct val="0"/>
                </a:spcAft>
              </a:pPr>
              <a:t>19</a:t>
            </a:fld>
            <a:endParaRPr kumimoji="0" lang="ja-JP" altLang="en-US" sz="1000" b="0" dirty="0">
              <a:sym typeface="+mn-lt"/>
            </a:endParaRPr>
          </a:p>
        </p:txBody>
      </p:sp>
      <p:sp>
        <p:nvSpPr>
          <p:cNvPr id="83" name="Text Placeholder 12"/>
          <p:cNvSpPr>
            <a:spLocks noGrp="1"/>
          </p:cNvSpPr>
          <p:nvPr>
            <p:custDataLst>
              <p:tags r:id="rId66"/>
            </p:custDataLst>
          </p:nvPr>
        </p:nvSpPr>
        <p:spPr bwMode="auto">
          <a:xfrm>
            <a:off x="91170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2491379-2657-4F2C-B0DC-2CC43B6EC776}" type="datetime'''''''''''''''''''''''''''''''''2''''0'''''''''''''''''''''''">
              <a:rPr lang="ja-JP" altLang="en-US" sz="1000" b="0"/>
              <a:pPr algn="ctr">
                <a:spcBef>
                  <a:spcPct val="0"/>
                </a:spcBef>
                <a:spcAft>
                  <a:spcPct val="0"/>
                </a:spcAft>
              </a:pPr>
              <a:t>20</a:t>
            </a:fld>
            <a:endParaRPr kumimoji="0" lang="ja-JP" altLang="en-US" sz="1000" b="0" dirty="0">
              <a:sym typeface="+mn-lt"/>
            </a:endParaRPr>
          </a:p>
        </p:txBody>
      </p:sp>
      <p:sp>
        <p:nvSpPr>
          <p:cNvPr id="94" name="Text Placeholder 12"/>
          <p:cNvSpPr>
            <a:spLocks noGrp="1"/>
          </p:cNvSpPr>
          <p:nvPr>
            <p:custDataLst>
              <p:tags r:id="rId67"/>
            </p:custDataLst>
          </p:nvPr>
        </p:nvSpPr>
        <p:spPr bwMode="auto">
          <a:xfrm>
            <a:off x="948848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F6B36-9C3E-4A9B-A8DF-19F53731B316}" type="datetime'''2''''''''''''''''''''''''''''''''2'''''''''''''''''''''''''">
              <a:rPr lang="en-US" altLang="en-US" sz="1000" b="0" smtClean="0"/>
              <a:pPr algn="ctr">
                <a:spcBef>
                  <a:spcPct val="0"/>
                </a:spcBef>
                <a:spcAft>
                  <a:spcPct val="0"/>
                </a:spcAft>
              </a:pPr>
              <a:t>22</a:t>
            </a:fld>
            <a:endParaRPr kumimoji="0" lang="ja-JP" altLang="en-US" sz="1000" b="0" dirty="0">
              <a:sym typeface="+mn-lt"/>
            </a:endParaRPr>
          </a:p>
        </p:txBody>
      </p:sp>
      <p:sp useBgFill="1">
        <p:nvSpPr>
          <p:cNvPr id="108" name="テキスト プレースホルダ 9"/>
          <p:cNvSpPr>
            <a:spLocks noGrp="1"/>
          </p:cNvSpPr>
          <p:nvPr>
            <p:custDataLst>
              <p:tags r:id="rId68"/>
            </p:custDataLst>
          </p:nvPr>
        </p:nvSpPr>
        <p:spPr bwMode="gray">
          <a:xfrm>
            <a:off x="8310563" y="31750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C2821D-1A74-46A1-B650-EC57E6457B95}" type="datetime'''''''''''''''3''.''''3''''''''''''0'''''''''''''''''">
              <a:rPr kumimoji="0" lang="en-US" altLang="en-US" sz="1000" smtClean="0">
                <a:sym typeface="+mn-lt"/>
              </a:rPr>
              <a:pPr marL="0" indent="0" algn="ctr">
                <a:spcBef>
                  <a:spcPct val="0"/>
                </a:spcBef>
                <a:buNone/>
              </a:pPr>
              <a:t>3.30</a:t>
            </a:fld>
            <a:endParaRPr kumimoji="0" lang="ja-JP" altLang="en-US" sz="1000" dirty="0">
              <a:sym typeface="+mn-lt"/>
            </a:endParaRPr>
          </a:p>
        </p:txBody>
      </p:sp>
      <p:sp useBgFill="1">
        <p:nvSpPr>
          <p:cNvPr id="126" name="テキスト プレースホルダ 9"/>
          <p:cNvSpPr>
            <a:spLocks noGrp="1"/>
          </p:cNvSpPr>
          <p:nvPr>
            <p:custDataLst>
              <p:tags r:id="rId69"/>
            </p:custDataLst>
          </p:nvPr>
        </p:nvSpPr>
        <p:spPr bwMode="gray">
          <a:xfrm>
            <a:off x="7802563" y="3116263"/>
            <a:ext cx="279400" cy="152400"/>
          </a:xfrm>
          <a:prstGeom prst="rect">
            <a:avLst/>
          </a:prstGeom>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8880354-6887-4A43-AA39-FEE80722C694}" type="datetime'''''''''''3''''''''''''''''''''.''''1''''8'''''''''''''">
              <a:rPr kumimoji="0" lang="en-US" altLang="en-US" sz="1000" smtClean="0">
                <a:sym typeface="+mn-lt"/>
              </a:rPr>
              <a:pPr marL="0" indent="0">
                <a:spcBef>
                  <a:spcPct val="0"/>
                </a:spcBef>
                <a:buNone/>
              </a:pPr>
              <a:t>3.18</a:t>
            </a:fld>
            <a:endParaRPr kumimoji="0" lang="ja-JP" altLang="en-US" sz="1000" dirty="0">
              <a:sym typeface="+mn-lt"/>
            </a:endParaRPr>
          </a:p>
        </p:txBody>
      </p:sp>
      <p:sp>
        <p:nvSpPr>
          <p:cNvPr id="91" name="Text Placeholder 12"/>
          <p:cNvSpPr>
            <a:spLocks noGrp="1"/>
          </p:cNvSpPr>
          <p:nvPr>
            <p:custDataLst>
              <p:tags r:id="rId70"/>
            </p:custDataLst>
          </p:nvPr>
        </p:nvSpPr>
        <p:spPr bwMode="auto">
          <a:xfrm>
            <a:off x="93027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37EF388-AAD6-4B28-8785-8E15D87DBF66}"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208" name="テキスト プレースホルダ 9"/>
          <p:cNvSpPr>
            <a:spLocks noGrp="1"/>
          </p:cNvSpPr>
          <p:nvPr>
            <p:custDataLst>
              <p:tags r:id="rId71"/>
            </p:custDataLst>
          </p:nvPr>
        </p:nvSpPr>
        <p:spPr bwMode="gray">
          <a:xfrm>
            <a:off x="6265863" y="3043238"/>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3DCA10-C23A-4825-BAF0-6417D27472F5}" type="datetime'''''''''''''''''''''''''''3''''.''''''''''''''0''''''''''7'">
              <a:rPr kumimoji="0" lang="en-US" altLang="en-US" sz="1000" smtClean="0">
                <a:sym typeface="+mn-lt"/>
              </a:rPr>
              <a:pPr marL="0" indent="0" algn="ctr">
                <a:spcBef>
                  <a:spcPct val="0"/>
                </a:spcBef>
                <a:buNone/>
              </a:pPr>
              <a:t>3.07</a:t>
            </a:fld>
            <a:endParaRPr kumimoji="0" lang="ja-JP" altLang="en-US" sz="1000" dirty="0">
              <a:sym typeface="+mn-lt"/>
            </a:endParaRPr>
          </a:p>
        </p:txBody>
      </p:sp>
    </p:spTree>
    <p:extLst>
      <p:ext uri="{BB962C8B-B14F-4D97-AF65-F5344CB8AC3E}">
        <p14:creationId xmlns:p14="http://schemas.microsoft.com/office/powerpoint/2010/main" val="263468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30907501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1" name="think-cell Slide" r:id="rId50" imgW="270" imgH="270" progId="TCLayout.ActiveDocument.1">
                  <p:embed/>
                </p:oleObj>
              </mc:Choice>
              <mc:Fallback>
                <p:oleObj name="think-cell Slide" r:id="rId50" imgW="270" imgH="270" progId="TCLayout.ActiveDocument.1">
                  <p:embed/>
                  <p:pic>
                    <p:nvPicPr>
                      <p:cNvPr id="0" name="Picture 48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耐久消費財普及率</a:t>
            </a:r>
          </a:p>
        </p:txBody>
      </p:sp>
      <p:grpSp>
        <p:nvGrpSpPr>
          <p:cNvPr id="8" name="グループ化 7"/>
          <p:cNvGrpSpPr/>
          <p:nvPr/>
        </p:nvGrpSpPr>
        <p:grpSpPr>
          <a:xfrm>
            <a:off x="416496" y="1772816"/>
            <a:ext cx="900100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耐久消費財普及率</a:t>
              </a:r>
            </a:p>
          </p:txBody>
        </p:sp>
      </p:grpSp>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ユ</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ーロモニター</a:t>
            </a: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カラーテレビや冷蔵庫の普及率は高いが、乗用車の普及率は</a:t>
            </a:r>
            <a:r>
              <a:rPr lang="en-US" altLang="ja-JP" dirty="0"/>
              <a:t>2017</a:t>
            </a:r>
            <a:r>
              <a:rPr lang="ja-JP" altLang="en-US" dirty="0"/>
              <a:t>年時点で</a:t>
            </a:r>
            <a:r>
              <a:rPr lang="en-US" altLang="ja-JP" dirty="0"/>
              <a:t>56.8%</a:t>
            </a:r>
            <a:r>
              <a:rPr lang="ja-JP" altLang="en-US" dirty="0"/>
              <a:t>となっている。</a:t>
            </a:r>
          </a:p>
        </p:txBody>
      </p:sp>
      <p:grpSp>
        <p:nvGrpSpPr>
          <p:cNvPr id="7" name="Group 6"/>
          <p:cNvGrpSpPr/>
          <p:nvPr/>
        </p:nvGrpSpPr>
        <p:grpSpPr>
          <a:xfrm>
            <a:off x="7710605" y="2276872"/>
            <a:ext cx="1556320" cy="4319871"/>
            <a:chOff x="7257256" y="2276872"/>
            <a:chExt cx="2016224" cy="4409079"/>
          </a:xfrm>
        </p:grpSpPr>
        <p:sp>
          <p:nvSpPr>
            <p:cNvPr id="16" name="フリーフォーム 15"/>
            <p:cNvSpPr/>
            <p:nvPr/>
          </p:nvSpPr>
          <p:spPr>
            <a:xfrm>
              <a:off x="7257256" y="2276872"/>
              <a:ext cx="2016224" cy="4304104"/>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17" name="角丸四角形 16"/>
            <p:cNvSpPr/>
            <p:nvPr/>
          </p:nvSpPr>
          <p:spPr>
            <a:xfrm>
              <a:off x="7473494" y="6453337"/>
              <a:ext cx="1511954"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86" name="Chart 3"/>
          <p:cNvGraphicFramePr/>
          <p:nvPr>
            <p:custDataLst>
              <p:tags r:id="rId4"/>
            </p:custDataLst>
            <p:extLst>
              <p:ext uri="{D42A27DB-BD31-4B8C-83A1-F6EECF244321}">
                <p14:modId xmlns:p14="http://schemas.microsoft.com/office/powerpoint/2010/main" val="591314692"/>
              </p:ext>
            </p:extLst>
          </p:nvPr>
        </p:nvGraphicFramePr>
        <p:xfrm>
          <a:off x="314325" y="2170113"/>
          <a:ext cx="8853488" cy="4021137"/>
        </p:xfrm>
        <a:graphic>
          <a:graphicData uri="http://schemas.openxmlformats.org/drawingml/2006/chart">
            <c:chart xmlns:c="http://schemas.openxmlformats.org/drawingml/2006/chart" xmlns:r="http://schemas.openxmlformats.org/officeDocument/2006/relationships" r:id="rId52"/>
          </a:graphicData>
        </a:graphic>
      </p:graphicFrame>
      <p:sp>
        <p:nvSpPr>
          <p:cNvPr id="19" name="Text Placeholder 12"/>
          <p:cNvSpPr>
            <a:spLocks noGrp="1"/>
          </p:cNvSpPr>
          <p:nvPr>
            <p:custDataLst>
              <p:tags r:id="rId5"/>
            </p:custDataLst>
          </p:nvPr>
        </p:nvSpPr>
        <p:spPr bwMode="auto">
          <a:xfrm>
            <a:off x="70326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681E04-0BBB-425F-B9A6-D76E69F631C4}" type="datetime'''''2''0''''''''''''''''''''''0''''0'''''''''''''">
              <a:rPr lang="ja-JP" altLang="en-US" sz="1000" b="0"/>
              <a:pPr algn="ctr">
                <a:spcBef>
                  <a:spcPct val="0"/>
                </a:spcBef>
                <a:spcAft>
                  <a:spcPct val="0"/>
                </a:spcAft>
              </a:pPr>
              <a:t>2000</a:t>
            </a:fld>
            <a:endParaRPr kumimoji="0" lang="ja-JP" altLang="en-US" sz="1000" b="0" dirty="0">
              <a:sym typeface="+mn-lt"/>
            </a:endParaRPr>
          </a:p>
        </p:txBody>
      </p:sp>
      <p:sp>
        <p:nvSpPr>
          <p:cNvPr id="18" name="Text Placeholder 12"/>
          <p:cNvSpPr>
            <a:spLocks noGrp="1"/>
          </p:cNvSpPr>
          <p:nvPr>
            <p:custDataLst>
              <p:tags r:id="rId6"/>
            </p:custDataLst>
          </p:nvPr>
        </p:nvSpPr>
        <p:spPr bwMode="auto">
          <a:xfrm>
            <a:off x="11430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AC69D1-915D-446D-B1BB-09195C138CA2}" type="datetime'''01'''''''''''''''''''''''''''''''''''''''''">
              <a:rPr lang="ja-JP" altLang="en-US" sz="1000" b="0"/>
              <a:pPr algn="ctr">
                <a:spcBef>
                  <a:spcPct val="0"/>
                </a:spcBef>
                <a:spcAft>
                  <a:spcPct val="0"/>
                </a:spcAft>
              </a:pPr>
              <a:t>01</a:t>
            </a:fld>
            <a:endParaRPr kumimoji="0" lang="ja-JP" altLang="en-US" sz="1000" b="0" dirty="0">
              <a:sym typeface="+mn-lt"/>
            </a:endParaRPr>
          </a:p>
        </p:txBody>
      </p:sp>
      <p:sp>
        <p:nvSpPr>
          <p:cNvPr id="20" name="Text Placeholder 12"/>
          <p:cNvSpPr>
            <a:spLocks noGrp="1"/>
          </p:cNvSpPr>
          <p:nvPr>
            <p:custDataLst>
              <p:tags r:id="rId7"/>
            </p:custDataLst>
          </p:nvPr>
        </p:nvSpPr>
        <p:spPr bwMode="auto">
          <a:xfrm>
            <a:off x="406400" y="2090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8"/>
            </p:custDataLst>
          </p:nvPr>
        </p:nvSpPr>
        <p:spPr bwMode="auto">
          <a:xfrm>
            <a:off x="41068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103492B-3C5A-4A29-B41F-7160C79F0A4C}" type="datetime'''0''''9'''''''">
              <a:rPr lang="ja-JP" altLang="en-US" sz="1000" b="0"/>
              <a:pPr algn="ctr">
                <a:spcBef>
                  <a:spcPct val="0"/>
                </a:spcBef>
                <a:spcAft>
                  <a:spcPct val="0"/>
                </a:spcAft>
              </a:pPr>
              <a:t>09</a:t>
            </a:fld>
            <a:endParaRPr kumimoji="0" lang="ja-JP" altLang="en-US" sz="1000" b="0" dirty="0">
              <a:sym typeface="+mn-lt"/>
            </a:endParaRPr>
          </a:p>
        </p:txBody>
      </p:sp>
      <p:sp>
        <p:nvSpPr>
          <p:cNvPr id="23" name="Text Placeholder 12"/>
          <p:cNvSpPr>
            <a:spLocks noGrp="1"/>
          </p:cNvSpPr>
          <p:nvPr>
            <p:custDataLst>
              <p:tags r:id="rId9"/>
            </p:custDataLst>
          </p:nvPr>
        </p:nvSpPr>
        <p:spPr bwMode="auto">
          <a:xfrm>
            <a:off x="18843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D6F8431-D331-4314-94FA-3482E1F2D34C}" type="datetime'''''''''''''''0''''''3'''''''''''''''''">
              <a:rPr lang="ja-JP" altLang="en-US" sz="1000" b="0"/>
              <a:pPr algn="ctr">
                <a:spcBef>
                  <a:spcPct val="0"/>
                </a:spcBef>
                <a:spcAft>
                  <a:spcPct val="0"/>
                </a:spcAft>
              </a:pPr>
              <a:t>03</a:t>
            </a:fld>
            <a:endParaRPr kumimoji="0" lang="ja-JP" altLang="en-US" sz="1000" b="0" dirty="0">
              <a:sym typeface="+mn-lt"/>
            </a:endParaRPr>
          </a:p>
        </p:txBody>
      </p:sp>
      <p:sp>
        <p:nvSpPr>
          <p:cNvPr id="22" name="Text Placeholder 12"/>
          <p:cNvSpPr>
            <a:spLocks noGrp="1"/>
          </p:cNvSpPr>
          <p:nvPr>
            <p:custDataLst>
              <p:tags r:id="rId10"/>
            </p:custDataLst>
          </p:nvPr>
        </p:nvSpPr>
        <p:spPr bwMode="auto">
          <a:xfrm>
            <a:off x="15144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8E2B9C-7B70-4928-94A6-07D1C812E203}" type="datetime'''''''''''''''''0''''''''''''''''''2'''''''''''''''">
              <a:rPr lang="ja-JP" altLang="en-US" sz="1000" b="0"/>
              <a:pPr algn="ctr">
                <a:spcBef>
                  <a:spcPct val="0"/>
                </a:spcBef>
                <a:spcAft>
                  <a:spcPct val="0"/>
                </a:spcAft>
              </a:pPr>
              <a:t>02</a:t>
            </a:fld>
            <a:endParaRPr kumimoji="0" lang="ja-JP" altLang="en-US" sz="1000" b="0" dirty="0">
              <a:sym typeface="+mn-lt"/>
            </a:endParaRPr>
          </a:p>
        </p:txBody>
      </p:sp>
      <p:sp>
        <p:nvSpPr>
          <p:cNvPr id="36" name="Text Placeholder 12"/>
          <p:cNvSpPr>
            <a:spLocks noGrp="1"/>
          </p:cNvSpPr>
          <p:nvPr>
            <p:custDataLst>
              <p:tags r:id="rId11"/>
            </p:custDataLst>
          </p:nvPr>
        </p:nvSpPr>
        <p:spPr bwMode="auto">
          <a:xfrm>
            <a:off x="70707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5C265A-0126-4BEE-BD21-606EAC07B4BA}" type="datetime'''1''''''''''''''''''''''''7'''''''''''''''''''''''">
              <a:rPr lang="ja-JP" altLang="en-US" sz="1000" b="0"/>
              <a:pPr algn="ctr">
                <a:spcBef>
                  <a:spcPct val="0"/>
                </a:spcBef>
                <a:spcAft>
                  <a:spcPct val="0"/>
                </a:spcAft>
              </a:pPr>
              <a:t>17</a:t>
            </a:fld>
            <a:endParaRPr kumimoji="0" lang="ja-JP" altLang="en-US" sz="1000" b="0" dirty="0">
              <a:sym typeface="+mn-lt"/>
            </a:endParaRPr>
          </a:p>
        </p:txBody>
      </p:sp>
      <p:sp>
        <p:nvSpPr>
          <p:cNvPr id="24" name="Text Placeholder 12"/>
          <p:cNvSpPr>
            <a:spLocks noGrp="1"/>
          </p:cNvSpPr>
          <p:nvPr>
            <p:custDataLst>
              <p:tags r:id="rId12"/>
            </p:custDataLst>
          </p:nvPr>
        </p:nvSpPr>
        <p:spPr bwMode="auto">
          <a:xfrm>
            <a:off x="22542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85A0FA-176C-4FF9-B21F-296B4DA87CBB}" type="datetime'''''''''''''''''0''''''''''''''''''4'''''''">
              <a:rPr lang="ja-JP" altLang="en-US" sz="1000" b="0"/>
              <a:pPr algn="ctr">
                <a:spcBef>
                  <a:spcPct val="0"/>
                </a:spcBef>
                <a:spcAft>
                  <a:spcPct val="0"/>
                </a:spcAft>
              </a:pPr>
              <a:t>04</a:t>
            </a:fld>
            <a:endParaRPr kumimoji="0" lang="ja-JP" altLang="en-US" sz="1000" b="0" dirty="0">
              <a:sym typeface="+mn-lt"/>
            </a:endParaRPr>
          </a:p>
        </p:txBody>
      </p:sp>
      <p:sp>
        <p:nvSpPr>
          <p:cNvPr id="21" name="Text Placeholder 12"/>
          <p:cNvSpPr>
            <a:spLocks noGrp="1"/>
          </p:cNvSpPr>
          <p:nvPr>
            <p:custDataLst>
              <p:tags r:id="rId13"/>
            </p:custDataLst>
          </p:nvPr>
        </p:nvSpPr>
        <p:spPr bwMode="auto">
          <a:xfrm>
            <a:off x="26257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652A6A-30C7-4CC1-8720-B59129F14EBD}" type="datetime'''''''''''''''''''''''''''''0''5'''''''">
              <a:rPr lang="ja-JP" altLang="en-US" sz="1000" b="0"/>
              <a:pPr algn="ctr">
                <a:spcBef>
                  <a:spcPct val="0"/>
                </a:spcBef>
                <a:spcAft>
                  <a:spcPct val="0"/>
                </a:spcAft>
              </a:pPr>
              <a:t>05</a:t>
            </a:fld>
            <a:endParaRPr kumimoji="0" lang="ja-JP" altLang="en-US" sz="1000" b="0" dirty="0">
              <a:sym typeface="+mn-lt"/>
            </a:endParaRPr>
          </a:p>
        </p:txBody>
      </p:sp>
      <p:sp useBgFill="1">
        <p:nvSpPr>
          <p:cNvPr id="75" name="テキスト プレースホルダ 9"/>
          <p:cNvSpPr>
            <a:spLocks noGrp="1"/>
          </p:cNvSpPr>
          <p:nvPr>
            <p:custDataLst>
              <p:tags r:id="rId14"/>
            </p:custDataLst>
          </p:nvPr>
        </p:nvSpPr>
        <p:spPr bwMode="gray">
          <a:xfrm>
            <a:off x="2932113" y="52673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AF98DF-B177-4F1D-88B5-355C0CBA1F48}" type="datetime'2''5''''''''''.''''1'''''''''''''''''''''''''''''''''''">
              <a:rPr kumimoji="0" lang="en-US" altLang="en-US" sz="1000" smtClean="0">
                <a:sym typeface="+mn-lt"/>
              </a:rPr>
              <a:pPr marL="0" indent="0" algn="ctr">
                <a:spcBef>
                  <a:spcPct val="0"/>
                </a:spcBef>
                <a:buNone/>
              </a:pPr>
              <a:t>25.1</a:t>
            </a:fld>
            <a:endParaRPr kumimoji="0" lang="ja-JP" altLang="en-US" sz="1000" dirty="0">
              <a:sym typeface="+mn-lt"/>
            </a:endParaRPr>
          </a:p>
        </p:txBody>
      </p:sp>
      <p:sp>
        <p:nvSpPr>
          <p:cNvPr id="33" name="Text Placeholder 12"/>
          <p:cNvSpPr>
            <a:spLocks noGrp="1"/>
          </p:cNvSpPr>
          <p:nvPr>
            <p:custDataLst>
              <p:tags r:id="rId15"/>
            </p:custDataLst>
          </p:nvPr>
        </p:nvSpPr>
        <p:spPr bwMode="auto">
          <a:xfrm>
            <a:off x="59594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608155-C430-420C-A9B0-E65CF3CB102A}" type="datetime'''1''''''''''''''''4'''''''''''''''''''''''''''''''''">
              <a:rPr lang="ja-JP" altLang="en-US" sz="1000" b="0"/>
              <a:pPr algn="ctr">
                <a:spcBef>
                  <a:spcPct val="0"/>
                </a:spcBef>
                <a:spcAft>
                  <a:spcPct val="0"/>
                </a:spcAft>
              </a:pPr>
              <a:t>14</a:t>
            </a:fld>
            <a:endParaRPr kumimoji="0" lang="ja-JP" altLang="en-US" sz="1000" b="0" dirty="0">
              <a:sym typeface="+mn-lt"/>
            </a:endParaRPr>
          </a:p>
        </p:txBody>
      </p:sp>
      <p:sp useBgFill="1">
        <p:nvSpPr>
          <p:cNvPr id="76" name="テキスト プレースホルダ 9"/>
          <p:cNvSpPr>
            <a:spLocks noGrp="1"/>
          </p:cNvSpPr>
          <p:nvPr>
            <p:custDataLst>
              <p:tags r:id="rId16"/>
            </p:custDataLst>
          </p:nvPr>
        </p:nvSpPr>
        <p:spPr bwMode="gray">
          <a:xfrm>
            <a:off x="2932113" y="5081588"/>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67AA46-42ED-4500-9C03-212C14FF2E2B}" type="datetime'''''''''''''''''''''2''0''''''''''''''''.''''''8'''''">
              <a:rPr kumimoji="0" lang="en-US" altLang="en-US" sz="1000" smtClean="0">
                <a:sym typeface="+mn-lt"/>
              </a:rPr>
              <a:pPr marL="0" indent="0" algn="ctr">
                <a:spcBef>
                  <a:spcPct val="0"/>
                </a:spcBef>
                <a:buNone/>
              </a:pPr>
              <a:t>20.8</a:t>
            </a:fld>
            <a:endParaRPr kumimoji="0" lang="ja-JP" altLang="en-US" sz="1000" dirty="0">
              <a:sym typeface="+mn-lt"/>
            </a:endParaRPr>
          </a:p>
        </p:txBody>
      </p:sp>
      <p:sp>
        <p:nvSpPr>
          <p:cNvPr id="37" name="Text Placeholder 12"/>
          <p:cNvSpPr>
            <a:spLocks noGrp="1"/>
          </p:cNvSpPr>
          <p:nvPr>
            <p:custDataLst>
              <p:tags r:id="rId17"/>
            </p:custDataLst>
          </p:nvPr>
        </p:nvSpPr>
        <p:spPr bwMode="auto">
          <a:xfrm>
            <a:off x="74422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850CEA-F5AE-4F2C-B9DE-CC83ECCE5053}" type="datetime'1''''''''''''''''''''''''''''8'''''''''''''''''''''">
              <a:rPr lang="ja-JP" altLang="en-US" sz="1000" b="0"/>
              <a:pPr algn="ctr">
                <a:spcBef>
                  <a:spcPct val="0"/>
                </a:spcBef>
                <a:spcAft>
                  <a:spcPct val="0"/>
                </a:spcAft>
              </a:pPr>
              <a:t>18</a:t>
            </a:fld>
            <a:endParaRPr kumimoji="0" lang="ja-JP" altLang="en-US" sz="1000" b="0" dirty="0">
              <a:sym typeface="+mn-lt"/>
            </a:endParaRPr>
          </a:p>
        </p:txBody>
      </p:sp>
      <p:sp>
        <p:nvSpPr>
          <p:cNvPr id="25" name="Text Placeholder 12"/>
          <p:cNvSpPr>
            <a:spLocks noGrp="1"/>
          </p:cNvSpPr>
          <p:nvPr>
            <p:custDataLst>
              <p:tags r:id="rId18"/>
            </p:custDataLst>
          </p:nvPr>
        </p:nvSpPr>
        <p:spPr bwMode="auto">
          <a:xfrm>
            <a:off x="29956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3C3718-AA8B-4469-9EB2-393B6723E83F}" type="datetime'''''''''''''0''''''''''''''''''''6'''''''''''">
              <a:rPr lang="ja-JP" altLang="en-US" sz="1000" b="0"/>
              <a:pPr algn="ctr">
                <a:spcBef>
                  <a:spcPct val="0"/>
                </a:spcBef>
                <a:spcAft>
                  <a:spcPct val="0"/>
                </a:spcAft>
              </a:pPr>
              <a:t>06</a:t>
            </a:fld>
            <a:endParaRPr kumimoji="0" lang="ja-JP" altLang="en-US" sz="1000" b="0" dirty="0">
              <a:sym typeface="+mn-lt"/>
            </a:endParaRPr>
          </a:p>
        </p:txBody>
      </p:sp>
      <p:sp>
        <p:nvSpPr>
          <p:cNvPr id="26" name="Text Placeholder 12"/>
          <p:cNvSpPr>
            <a:spLocks noGrp="1"/>
          </p:cNvSpPr>
          <p:nvPr>
            <p:custDataLst>
              <p:tags r:id="rId19"/>
            </p:custDataLst>
          </p:nvPr>
        </p:nvSpPr>
        <p:spPr bwMode="auto">
          <a:xfrm>
            <a:off x="33670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5FF66C-3DA5-40A0-860A-6DA45AA6207A}" type="datetime'0''''''''''''''''''''''''''''''''7'''''">
              <a:rPr lang="ja-JP" altLang="en-US" sz="1000" b="0"/>
              <a:pPr algn="ctr">
                <a:spcBef>
                  <a:spcPct val="0"/>
                </a:spcBef>
                <a:spcAft>
                  <a:spcPct val="0"/>
                </a:spcAft>
              </a:pPr>
              <a:t>07</a:t>
            </a:fld>
            <a:endParaRPr kumimoji="0" lang="ja-JP" altLang="en-US" sz="1000" b="0" dirty="0">
              <a:sym typeface="+mn-lt"/>
            </a:endParaRPr>
          </a:p>
        </p:txBody>
      </p:sp>
      <p:sp>
        <p:nvSpPr>
          <p:cNvPr id="27" name="Text Placeholder 12"/>
          <p:cNvSpPr>
            <a:spLocks noGrp="1"/>
          </p:cNvSpPr>
          <p:nvPr>
            <p:custDataLst>
              <p:tags r:id="rId20"/>
            </p:custDataLst>
          </p:nvPr>
        </p:nvSpPr>
        <p:spPr bwMode="auto">
          <a:xfrm>
            <a:off x="37369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43FEC2-7A9D-4D4A-B25D-ADFE598D38B7}" type="datetime'0''''''''''''''''''''''''8'''''''''''''''''''''''''''''''''">
              <a:rPr lang="ja-JP" altLang="en-US" sz="1000" b="0"/>
              <a:pPr algn="ctr">
                <a:spcBef>
                  <a:spcPct val="0"/>
                </a:spcBef>
                <a:spcAft>
                  <a:spcPct val="0"/>
                </a:spcAft>
              </a:pPr>
              <a:t>08</a:t>
            </a:fld>
            <a:endParaRPr kumimoji="0" lang="ja-JP" altLang="en-US" sz="1000" b="0" dirty="0">
              <a:sym typeface="+mn-lt"/>
            </a:endParaRPr>
          </a:p>
        </p:txBody>
      </p:sp>
      <p:sp>
        <p:nvSpPr>
          <p:cNvPr id="35" name="Text Placeholder 12"/>
          <p:cNvSpPr>
            <a:spLocks noGrp="1"/>
          </p:cNvSpPr>
          <p:nvPr>
            <p:custDataLst>
              <p:tags r:id="rId21"/>
            </p:custDataLst>
          </p:nvPr>
        </p:nvSpPr>
        <p:spPr bwMode="auto">
          <a:xfrm>
            <a:off x="67008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87984D-A219-401B-A3F2-CBBC55FF1841}" type="datetime'16'''''''''''''''''''''''''''''''''''''''''">
              <a:rPr lang="ja-JP" altLang="en-US" sz="1000" b="0"/>
              <a:pPr algn="ctr">
                <a:spcBef>
                  <a:spcPct val="0"/>
                </a:spcBef>
                <a:spcAft>
                  <a:spcPct val="0"/>
                </a:spcAft>
              </a:pPr>
              <a:t>16</a:t>
            </a:fld>
            <a:endParaRPr kumimoji="0" lang="ja-JP" altLang="en-US" sz="1000" b="0" dirty="0">
              <a:sym typeface="+mn-lt"/>
            </a:endParaRPr>
          </a:p>
        </p:txBody>
      </p:sp>
      <p:sp>
        <p:nvSpPr>
          <p:cNvPr id="34" name="Text Placeholder 12"/>
          <p:cNvSpPr>
            <a:spLocks noGrp="1"/>
          </p:cNvSpPr>
          <p:nvPr>
            <p:custDataLst>
              <p:tags r:id="rId22"/>
            </p:custDataLst>
          </p:nvPr>
        </p:nvSpPr>
        <p:spPr bwMode="auto">
          <a:xfrm>
            <a:off x="63293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A49FDB-0315-4897-88D2-38B83E624E65}" type="datetime'''''1''''''''''''''''''5'''''''''''''''''''''''''''">
              <a:rPr lang="ja-JP" altLang="en-US" sz="1000" b="0"/>
              <a:pPr algn="ctr">
                <a:spcBef>
                  <a:spcPct val="0"/>
                </a:spcBef>
                <a:spcAft>
                  <a:spcPct val="0"/>
                </a:spcAft>
              </a:pPr>
              <a:t>15</a:t>
            </a:fld>
            <a:endParaRPr kumimoji="0" lang="ja-JP" altLang="en-US" sz="1000" b="0" dirty="0">
              <a:sym typeface="+mn-lt"/>
            </a:endParaRPr>
          </a:p>
        </p:txBody>
      </p:sp>
      <p:sp>
        <p:nvSpPr>
          <p:cNvPr id="29" name="Text Placeholder 12"/>
          <p:cNvSpPr>
            <a:spLocks noGrp="1"/>
          </p:cNvSpPr>
          <p:nvPr>
            <p:custDataLst>
              <p:tags r:id="rId23"/>
            </p:custDataLst>
          </p:nvPr>
        </p:nvSpPr>
        <p:spPr bwMode="auto">
          <a:xfrm>
            <a:off x="44783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A70B82-C6E9-419C-B683-CAD3D5116EE9}" type="datetime'''''''''''''''1''''0'''''''''''''''''''">
              <a:rPr lang="ja-JP" altLang="en-US" sz="1000" b="0"/>
              <a:pPr algn="ctr">
                <a:spcBef>
                  <a:spcPct val="0"/>
                </a:spcBef>
                <a:spcAft>
                  <a:spcPct val="0"/>
                </a:spcAft>
              </a:pPr>
              <a:t>10</a:t>
            </a:fld>
            <a:endParaRPr kumimoji="0" lang="ja-JP" altLang="en-US" sz="1000" b="0" dirty="0">
              <a:sym typeface="+mn-lt"/>
            </a:endParaRPr>
          </a:p>
        </p:txBody>
      </p:sp>
      <p:sp>
        <p:nvSpPr>
          <p:cNvPr id="30" name="Text Placeholder 12"/>
          <p:cNvSpPr>
            <a:spLocks noGrp="1"/>
          </p:cNvSpPr>
          <p:nvPr>
            <p:custDataLst>
              <p:tags r:id="rId24"/>
            </p:custDataLst>
          </p:nvPr>
        </p:nvSpPr>
        <p:spPr bwMode="auto">
          <a:xfrm>
            <a:off x="48482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285E4A-C2DA-44A8-BC6F-8764766C3C16}" type="datetime'''''''''''''''''''''''''''''''''''''''''''''''1''''1'''''''">
              <a:rPr lang="ja-JP" altLang="en-US" sz="1000" b="0"/>
              <a:pPr algn="ctr">
                <a:spcBef>
                  <a:spcPct val="0"/>
                </a:spcBef>
                <a:spcAft>
                  <a:spcPct val="0"/>
                </a:spcAft>
              </a:pPr>
              <a:t>11</a:t>
            </a:fld>
            <a:endParaRPr kumimoji="0" lang="ja-JP" altLang="en-US" sz="1000" b="0" dirty="0">
              <a:sym typeface="+mn-lt"/>
            </a:endParaRPr>
          </a:p>
        </p:txBody>
      </p:sp>
      <p:sp>
        <p:nvSpPr>
          <p:cNvPr id="31" name="Text Placeholder 12"/>
          <p:cNvSpPr>
            <a:spLocks noGrp="1"/>
          </p:cNvSpPr>
          <p:nvPr>
            <p:custDataLst>
              <p:tags r:id="rId25"/>
            </p:custDataLst>
          </p:nvPr>
        </p:nvSpPr>
        <p:spPr bwMode="auto">
          <a:xfrm>
            <a:off x="5218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952CC6A-4A33-43E8-BE71-05C5B6F1AFDF}" type="datetime'''''''''''''''''''''1''''''''''''''''2'''''''''''">
              <a:rPr lang="ja-JP" altLang="en-US" sz="1000" b="0"/>
              <a:pPr algn="ctr">
                <a:spcBef>
                  <a:spcPct val="0"/>
                </a:spcBef>
                <a:spcAft>
                  <a:spcPct val="0"/>
                </a:spcAft>
              </a:pPr>
              <a:t>12</a:t>
            </a:fld>
            <a:endParaRPr kumimoji="0" lang="ja-JP" altLang="en-US" sz="1000" b="0" dirty="0">
              <a:sym typeface="+mn-lt"/>
            </a:endParaRPr>
          </a:p>
        </p:txBody>
      </p:sp>
      <p:sp>
        <p:nvSpPr>
          <p:cNvPr id="32" name="Text Placeholder 12"/>
          <p:cNvSpPr>
            <a:spLocks noGrp="1"/>
          </p:cNvSpPr>
          <p:nvPr>
            <p:custDataLst>
              <p:tags r:id="rId26"/>
            </p:custDataLst>
          </p:nvPr>
        </p:nvSpPr>
        <p:spPr bwMode="auto">
          <a:xfrm>
            <a:off x="55895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8C1410D-5DAD-4DC1-8615-E8A61525E3E1}" type="datetime'''1''''''''3'''">
              <a:rPr lang="ja-JP" altLang="en-US" sz="1000" b="0"/>
              <a:pPr algn="ctr">
                <a:spcBef>
                  <a:spcPct val="0"/>
                </a:spcBef>
                <a:spcAft>
                  <a:spcPct val="0"/>
                </a:spcAft>
              </a:pPr>
              <a:t>13</a:t>
            </a:fld>
            <a:endParaRPr kumimoji="0" lang="ja-JP" altLang="en-US" sz="1000" b="0" dirty="0">
              <a:sym typeface="+mn-lt"/>
            </a:endParaRPr>
          </a:p>
        </p:txBody>
      </p:sp>
      <p:sp>
        <p:nvSpPr>
          <p:cNvPr id="38" name="Text Placeholder 12"/>
          <p:cNvSpPr>
            <a:spLocks noGrp="1"/>
          </p:cNvSpPr>
          <p:nvPr>
            <p:custDataLst>
              <p:tags r:id="rId27"/>
            </p:custDataLst>
          </p:nvPr>
        </p:nvSpPr>
        <p:spPr bwMode="auto">
          <a:xfrm>
            <a:off x="78120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1C74D8-BC77-4574-A1D3-2ADB032932F3}" type="datetime'''''''''''''''''''''1''''''''''''''''9'''''''''''''">
              <a:rPr lang="ja-JP" altLang="en-US" sz="1000" b="0"/>
              <a:pPr algn="ctr">
                <a:spcBef>
                  <a:spcPct val="0"/>
                </a:spcBef>
                <a:spcAft>
                  <a:spcPct val="0"/>
                </a:spcAft>
              </a:pPr>
              <a:t>19</a:t>
            </a:fld>
            <a:endParaRPr kumimoji="0" lang="ja-JP" altLang="en-US" sz="1000" b="0" dirty="0">
              <a:sym typeface="+mn-lt"/>
            </a:endParaRPr>
          </a:p>
        </p:txBody>
      </p:sp>
      <p:sp>
        <p:nvSpPr>
          <p:cNvPr id="39" name="Text Placeholder 12"/>
          <p:cNvSpPr>
            <a:spLocks noGrp="1"/>
          </p:cNvSpPr>
          <p:nvPr>
            <p:custDataLst>
              <p:tags r:id="rId28"/>
            </p:custDataLst>
          </p:nvPr>
        </p:nvSpPr>
        <p:spPr bwMode="auto">
          <a:xfrm>
            <a:off x="81819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9257AF-8A2D-4A13-9535-B020B20BE321}" type="datetime'''''''''''''''''''''''''''2''''''''0'''">
              <a:rPr lang="ja-JP" altLang="en-US" sz="1000" b="0"/>
              <a:pPr algn="ctr">
                <a:spcBef>
                  <a:spcPct val="0"/>
                </a:spcBef>
                <a:spcAft>
                  <a:spcPct val="0"/>
                </a:spcAft>
              </a:pPr>
              <a:t>20</a:t>
            </a:fld>
            <a:endParaRPr kumimoji="0" lang="ja-JP" altLang="en-US" sz="1000" b="0" dirty="0">
              <a:sym typeface="+mn-lt"/>
            </a:endParaRPr>
          </a:p>
        </p:txBody>
      </p:sp>
      <p:sp>
        <p:nvSpPr>
          <p:cNvPr id="67" name="Text Placeholder 12"/>
          <p:cNvSpPr>
            <a:spLocks noGrp="1"/>
          </p:cNvSpPr>
          <p:nvPr>
            <p:custDataLst>
              <p:tags r:id="rId29"/>
            </p:custDataLst>
          </p:nvPr>
        </p:nvSpPr>
        <p:spPr bwMode="auto">
          <a:xfrm>
            <a:off x="85534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08AF10B-F008-4599-A3C9-59715CA6328A}" type="datetime'''''''''''''2''1'''''''''''''''''''''''''''">
              <a:rPr lang="en-US" altLang="en-US" sz="1000" b="0" smtClean="0"/>
              <a:pPr algn="ctr">
                <a:spcBef>
                  <a:spcPct val="0"/>
                </a:spcBef>
                <a:spcAft>
                  <a:spcPct val="0"/>
                </a:spcAft>
              </a:pPr>
              <a:t>21</a:t>
            </a:fld>
            <a:endParaRPr kumimoji="0" lang="ja-JP" altLang="en-US" sz="1000" b="0" dirty="0">
              <a:sym typeface="+mn-lt"/>
            </a:endParaRPr>
          </a:p>
        </p:txBody>
      </p:sp>
      <p:sp>
        <p:nvSpPr>
          <p:cNvPr id="69" name="Text Placeholder 12"/>
          <p:cNvSpPr>
            <a:spLocks noGrp="1"/>
          </p:cNvSpPr>
          <p:nvPr>
            <p:custDataLst>
              <p:tags r:id="rId30"/>
            </p:custDataLst>
          </p:nvPr>
        </p:nvSpPr>
        <p:spPr bwMode="auto">
          <a:xfrm>
            <a:off x="89233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705006-9932-4D44-A2C0-66531D3C5B2F}" type="datetime'''''''''''''''''''''''2''''''''''''''2'''''''''''''''''">
              <a:rPr lang="en-US" altLang="en-US" sz="1000" b="0" smtClean="0"/>
              <a:pPr algn="ctr">
                <a:spcBef>
                  <a:spcPct val="0"/>
                </a:spcBef>
                <a:spcAft>
                  <a:spcPct val="0"/>
                </a:spcAft>
              </a:pPr>
              <a:t>22</a:t>
            </a:fld>
            <a:endParaRPr kumimoji="0" lang="ja-JP" altLang="en-US" sz="1000" b="0" dirty="0">
              <a:sym typeface="+mn-lt"/>
            </a:endParaRPr>
          </a:p>
        </p:txBody>
      </p:sp>
      <p:sp useBgFill="1">
        <p:nvSpPr>
          <p:cNvPr id="91" name="テキスト プレースホルダ 9"/>
          <p:cNvSpPr>
            <a:spLocks noGrp="1"/>
          </p:cNvSpPr>
          <p:nvPr>
            <p:custDataLst>
              <p:tags r:id="rId31"/>
            </p:custDataLst>
          </p:nvPr>
        </p:nvSpPr>
        <p:spPr bwMode="gray">
          <a:xfrm>
            <a:off x="3705225" y="5268913"/>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78C785-ED73-4E1E-92FC-6FCE377BF72D}" type="datetime'''''1''''''''7''''''''''''''.''''6'''''''''''''''''">
              <a:rPr kumimoji="0" lang="en-US" altLang="en-US" sz="1000" smtClean="0">
                <a:sym typeface="+mn-lt"/>
              </a:rPr>
              <a:pPr marL="0" indent="0">
                <a:spcBef>
                  <a:spcPct val="0"/>
                </a:spcBef>
                <a:buNone/>
              </a:pPr>
              <a:t>17.6</a:t>
            </a:fld>
            <a:endParaRPr kumimoji="0" lang="ja-JP" altLang="en-US" sz="1000" dirty="0">
              <a:sym typeface="+mn-lt"/>
            </a:endParaRPr>
          </a:p>
        </p:txBody>
      </p:sp>
      <p:sp useBgFill="1">
        <p:nvSpPr>
          <p:cNvPr id="150" name="テキスト プレースホルダ 9"/>
          <p:cNvSpPr>
            <a:spLocks noGrp="1"/>
          </p:cNvSpPr>
          <p:nvPr>
            <p:custDataLst>
              <p:tags r:id="rId32"/>
            </p:custDataLst>
          </p:nvPr>
        </p:nvSpPr>
        <p:spPr bwMode="gray">
          <a:xfrm>
            <a:off x="1079500" y="4989513"/>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506421D-E786-445A-B983-2152ACBA2728}" type="datetime'''''''''''''3''''''''''0.''''''4'''''''''''''''">
              <a:rPr kumimoji="0" lang="en-US" altLang="en-US" sz="1000" smtClean="0">
                <a:sym typeface="+mn-lt"/>
              </a:rPr>
              <a:pPr marL="0" indent="0">
                <a:spcBef>
                  <a:spcPct val="0"/>
                </a:spcBef>
                <a:buNone/>
              </a:pPr>
              <a:t>30.4</a:t>
            </a:fld>
            <a:endParaRPr kumimoji="0" lang="ja-JP" altLang="en-US" sz="1000" dirty="0">
              <a:sym typeface="+mn-lt"/>
            </a:endParaRPr>
          </a:p>
        </p:txBody>
      </p:sp>
      <p:sp useBgFill="1">
        <p:nvSpPr>
          <p:cNvPr id="177" name="テキスト プレースホルダ 9"/>
          <p:cNvSpPr>
            <a:spLocks noGrp="1"/>
          </p:cNvSpPr>
          <p:nvPr>
            <p:custDataLst>
              <p:tags r:id="rId33"/>
            </p:custDataLst>
          </p:nvPr>
        </p:nvSpPr>
        <p:spPr bwMode="gray">
          <a:xfrm>
            <a:off x="1782763" y="4995863"/>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D2E1582-3AAA-482B-B96A-8E8BE6C32BD1}" type="datetime'''''''''''''''''''''2''''''''''''9''.''''''''''''''''''''7'">
              <a:rPr kumimoji="0" lang="en-US" altLang="en-US" sz="1000" smtClean="0">
                <a:sym typeface="+mn-lt"/>
              </a:rPr>
              <a:pPr marL="0" indent="0">
                <a:spcBef>
                  <a:spcPct val="0"/>
                </a:spcBef>
                <a:buNone/>
              </a:pPr>
              <a:t>29.7</a:t>
            </a:fld>
            <a:endParaRPr kumimoji="0" lang="ja-JP" altLang="en-US" sz="1000" dirty="0">
              <a:sym typeface="+mn-lt"/>
            </a:endParaRPr>
          </a:p>
        </p:txBody>
      </p:sp>
      <p:cxnSp>
        <p:nvCxnSpPr>
          <p:cNvPr id="52" name="Straight Connector 51"/>
          <p:cNvCxnSpPr/>
          <p:nvPr>
            <p:custDataLst>
              <p:tags r:id="rId34"/>
            </p:custDataLst>
          </p:nvPr>
        </p:nvCxnSpPr>
        <p:spPr bwMode="gray">
          <a:xfrm>
            <a:off x="1449388" y="3235325"/>
            <a:ext cx="238125" cy="0"/>
          </a:xfrm>
          <a:prstGeom prst="line">
            <a:avLst/>
          </a:prstGeom>
          <a:ln w="9525" algn="ctr">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35"/>
            </p:custDataLst>
          </p:nvPr>
        </p:nvCxnSpPr>
        <p:spPr bwMode="gray">
          <a:xfrm>
            <a:off x="1449388" y="3641725"/>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36"/>
            </p:custDataLst>
          </p:nvPr>
        </p:nvCxnSpPr>
        <p:spPr bwMode="gray">
          <a:xfrm>
            <a:off x="1449388" y="3438525"/>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37"/>
            </p:custDataLst>
          </p:nvPr>
        </p:nvCxnSpPr>
        <p:spPr bwMode="gray">
          <a:xfrm>
            <a:off x="1449388" y="3844925"/>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38"/>
            </p:custDataLst>
          </p:nvPr>
        </p:nvCxnSpPr>
        <p:spPr bwMode="gray">
          <a:xfrm>
            <a:off x="1449388" y="4048125"/>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8" name="Oval 57"/>
          <p:cNvSpPr/>
          <p:nvPr>
            <p:custDataLst>
              <p:tags r:id="rId39"/>
            </p:custDataLst>
          </p:nvPr>
        </p:nvSpPr>
        <p:spPr bwMode="gray">
          <a:xfrm>
            <a:off x="1530350" y="3197225"/>
            <a:ext cx="76200" cy="76200"/>
          </a:xfrm>
          <a:prstGeom prst="ellipse">
            <a:avLst/>
          </a:prstGeom>
          <a:solidFill>
            <a:srgbClr val="C0C0C0"/>
          </a:solidFill>
          <a:ln w="9525">
            <a:solidFill>
              <a:srgbClr val="C0C0C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0" name="Rectangle 59"/>
          <p:cNvSpPr/>
          <p:nvPr>
            <p:custDataLst>
              <p:tags r:id="rId40"/>
            </p:custDataLst>
          </p:nvPr>
        </p:nvSpPr>
        <p:spPr bwMode="gray">
          <a:xfrm>
            <a:off x="1530350" y="3400425"/>
            <a:ext cx="76200" cy="76200"/>
          </a:xfrm>
          <a:prstGeom prst="rect">
            <a:avLst/>
          </a:prstGeom>
          <a:solidFill>
            <a:srgbClr val="3D6E81"/>
          </a:solidFill>
          <a:ln w="9525">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7" name="Isosceles Triangle 56"/>
          <p:cNvSpPr/>
          <p:nvPr>
            <p:custDataLst>
              <p:tags r:id="rId41"/>
            </p:custDataLst>
          </p:nvPr>
        </p:nvSpPr>
        <p:spPr bwMode="gray">
          <a:xfrm>
            <a:off x="1530350" y="3603625"/>
            <a:ext cx="76200" cy="76200"/>
          </a:xfrm>
          <a:prstGeom prst="triangle">
            <a:avLst/>
          </a:prstGeom>
          <a:solidFill>
            <a:srgbClr val="655939"/>
          </a:solidFill>
          <a:ln w="9525">
            <a:solidFill>
              <a:srgbClr val="655939"/>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9" name="Diamond 58"/>
          <p:cNvSpPr/>
          <p:nvPr>
            <p:custDataLst>
              <p:tags r:id="rId42"/>
            </p:custDataLst>
          </p:nvPr>
        </p:nvSpPr>
        <p:spPr bwMode="gray">
          <a:xfrm>
            <a:off x="1530350" y="3806825"/>
            <a:ext cx="76200" cy="76200"/>
          </a:xfrm>
          <a:prstGeom prst="diamond">
            <a:avLst/>
          </a:prstGeom>
          <a:solidFill>
            <a:srgbClr val="4D4D4D"/>
          </a:solidFill>
          <a:ln w="952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1" name="Oval 60"/>
          <p:cNvSpPr/>
          <p:nvPr>
            <p:custDataLst>
              <p:tags r:id="rId43"/>
            </p:custDataLst>
          </p:nvPr>
        </p:nvSpPr>
        <p:spPr bwMode="gray">
          <a:xfrm>
            <a:off x="1530350" y="4010025"/>
            <a:ext cx="76200" cy="76200"/>
          </a:xfrm>
          <a:prstGeom prst="ellipse">
            <a:avLst/>
          </a:prstGeom>
          <a:solidFill>
            <a:srgbClr val="FFFFFF"/>
          </a:solidFill>
          <a:ln w="9525">
            <a:solidFill>
              <a:srgbClr val="CFA649"/>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2" name="Text Placeholder 12"/>
          <p:cNvSpPr>
            <a:spLocks noGrp="1"/>
          </p:cNvSpPr>
          <p:nvPr>
            <p:custDataLst>
              <p:tags r:id="rId44"/>
            </p:custDataLst>
          </p:nvPr>
        </p:nvSpPr>
        <p:spPr bwMode="auto">
          <a:xfrm>
            <a:off x="1752600" y="3163888"/>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62DFF9B-547B-4FA4-A392-B8C3F3E17C8D}" type="datetime'''''''''''''''''''''''''''エ''''''''''ア''''''''コン'''">
              <a:rPr lang="ja-JP" altLang="en-US" sz="1000" b="0"/>
              <a:pPr>
                <a:spcBef>
                  <a:spcPct val="0"/>
                </a:spcBef>
                <a:spcAft>
                  <a:spcPct val="0"/>
                </a:spcAft>
              </a:pPr>
              <a:t>エアコン</a:t>
            </a:fld>
            <a:endParaRPr kumimoji="0" lang="ja-JP" altLang="en-US" sz="1000" b="0" dirty="0">
              <a:sym typeface="+mn-lt"/>
            </a:endParaRPr>
          </a:p>
        </p:txBody>
      </p:sp>
      <p:sp>
        <p:nvSpPr>
          <p:cNvPr id="63" name="Text Placeholder 12"/>
          <p:cNvSpPr>
            <a:spLocks noGrp="1"/>
          </p:cNvSpPr>
          <p:nvPr>
            <p:custDataLst>
              <p:tags r:id="rId45"/>
            </p:custDataLst>
          </p:nvPr>
        </p:nvSpPr>
        <p:spPr bwMode="auto">
          <a:xfrm>
            <a:off x="1752600" y="3367088"/>
            <a:ext cx="660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EB2236E-2404-4D6D-B1AD-C856EFAAAC28}" type="datetime'''カ''ラ''''''''ー''テ''''''''''''レ''''''''''''ビ'''''''">
              <a:rPr lang="ja-JP" altLang="en-US" sz="1000" b="0"/>
              <a:pPr>
                <a:spcBef>
                  <a:spcPct val="0"/>
                </a:spcBef>
                <a:spcAft>
                  <a:spcPct val="0"/>
                </a:spcAft>
              </a:pPr>
              <a:t>カラーテレビ</a:t>
            </a:fld>
            <a:endParaRPr kumimoji="0" lang="ja-JP" altLang="en-US" sz="1000" b="0" dirty="0">
              <a:sym typeface="+mn-lt"/>
            </a:endParaRPr>
          </a:p>
        </p:txBody>
      </p:sp>
      <p:sp>
        <p:nvSpPr>
          <p:cNvPr id="64" name="Text Placeholder 12"/>
          <p:cNvSpPr>
            <a:spLocks noGrp="1"/>
          </p:cNvSpPr>
          <p:nvPr>
            <p:custDataLst>
              <p:tags r:id="rId46"/>
            </p:custDataLst>
          </p:nvPr>
        </p:nvSpPr>
        <p:spPr bwMode="auto">
          <a:xfrm>
            <a:off x="1752600" y="3570288"/>
            <a:ext cx="585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4F9190F-0B57-495D-B235-3E926BE1C7C1}" type="datetime'電''''''''''''''''''''''''''子''レ''''''''''ン''''ジ'''''''">
              <a:rPr lang="ja-JP" altLang="en-US" sz="1000" b="0"/>
              <a:pPr>
                <a:spcBef>
                  <a:spcPct val="0"/>
                </a:spcBef>
                <a:spcAft>
                  <a:spcPct val="0"/>
                </a:spcAft>
              </a:pPr>
              <a:t>電子レンジ</a:t>
            </a:fld>
            <a:endParaRPr kumimoji="0" lang="ja-JP" altLang="en-US" sz="1000" b="0" dirty="0">
              <a:sym typeface="+mn-lt"/>
            </a:endParaRPr>
          </a:p>
        </p:txBody>
      </p:sp>
      <p:sp>
        <p:nvSpPr>
          <p:cNvPr id="65" name="Text Placeholder 12"/>
          <p:cNvSpPr>
            <a:spLocks noGrp="1"/>
          </p:cNvSpPr>
          <p:nvPr>
            <p:custDataLst>
              <p:tags r:id="rId47"/>
            </p:custDataLst>
          </p:nvPr>
        </p:nvSpPr>
        <p:spPr bwMode="auto">
          <a:xfrm>
            <a:off x="1752600" y="3773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ACBAA69-B6A9-4634-8EE1-D915B56B232E}" type="datetime'''''''''''''''''''''''乗''''''''''''''用''''''車'''''''''''">
              <a:rPr lang="ja-JP" altLang="en-US" sz="1000" b="0"/>
              <a:pPr>
                <a:spcBef>
                  <a:spcPct val="0"/>
                </a:spcBef>
                <a:spcAft>
                  <a:spcPct val="0"/>
                </a:spcAft>
              </a:pPr>
              <a:t>乗用車</a:t>
            </a:fld>
            <a:endParaRPr kumimoji="0" lang="ja-JP" altLang="en-US" sz="1000" b="0" dirty="0">
              <a:sym typeface="+mn-lt"/>
            </a:endParaRPr>
          </a:p>
        </p:txBody>
      </p:sp>
      <p:sp>
        <p:nvSpPr>
          <p:cNvPr id="66" name="Text Placeholder 12"/>
          <p:cNvSpPr>
            <a:spLocks noGrp="1"/>
          </p:cNvSpPr>
          <p:nvPr>
            <p:custDataLst>
              <p:tags r:id="rId48"/>
            </p:custDataLst>
          </p:nvPr>
        </p:nvSpPr>
        <p:spPr bwMode="auto">
          <a:xfrm>
            <a:off x="1752600" y="3976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4726502-C01B-49F0-B2F7-63D7B86F6270}" type="datetime'''''''''''''''''''''''''冷''蔵''''''''''''''''''''''庫'''''">
              <a:rPr lang="ja-JP" altLang="en-US" sz="1000" b="0"/>
              <a:pPr>
                <a:spcBef>
                  <a:spcPct val="0"/>
                </a:spcBef>
                <a:spcAft>
                  <a:spcPct val="0"/>
                </a:spcAft>
              </a:pPr>
              <a:t>冷蔵庫</a:t>
            </a:fld>
            <a:endParaRPr kumimoji="0" lang="ja-JP" altLang="en-US" sz="1000" b="0" dirty="0">
              <a:sym typeface="+mn-lt"/>
            </a:endParaRPr>
          </a:p>
        </p:txBody>
      </p:sp>
    </p:spTree>
    <p:extLst>
      <p:ext uri="{BB962C8B-B14F-4D97-AF65-F5344CB8AC3E}">
        <p14:creationId xmlns:p14="http://schemas.microsoft.com/office/powerpoint/2010/main" val="315757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CDE351D-0B7F-46E2-9987-37B64C5CCF42}"/>
              </a:ext>
            </a:extLst>
          </p:cNvPr>
          <p:cNvGraphicFramePr>
            <a:graphicFrameLocks noChangeAspect="1"/>
          </p:cNvGraphicFramePr>
          <p:nvPr>
            <p:custDataLst>
              <p:tags r:id="rId2"/>
            </p:custDataLst>
            <p:extLst>
              <p:ext uri="{D42A27DB-BD31-4B8C-83A1-F6EECF244321}">
                <p14:modId xmlns:p14="http://schemas.microsoft.com/office/powerpoint/2010/main" val="424905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54"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40" name="角丸四角形 1039"/>
          <p:cNvSpPr/>
          <p:nvPr/>
        </p:nvSpPr>
        <p:spPr>
          <a:xfrm>
            <a:off x="920552" y="4014944"/>
            <a:ext cx="576064" cy="648072"/>
          </a:xfrm>
          <a:prstGeom prst="roundRect">
            <a:avLst>
              <a:gd name="adj" fmla="val 6085"/>
            </a:avLst>
          </a:prstGeom>
          <a:solidFill>
            <a:srgbClr val="BAE4D9"/>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角丸四角形 93"/>
          <p:cNvSpPr/>
          <p:nvPr/>
        </p:nvSpPr>
        <p:spPr>
          <a:xfrm>
            <a:off x="2144688" y="4014944"/>
            <a:ext cx="576064" cy="648072"/>
          </a:xfrm>
          <a:prstGeom prst="roundRect">
            <a:avLst>
              <a:gd name="adj" fmla="val 6085"/>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外国投資法（外国人事業法）</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外国人事業法に基づき、規制業種を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業種に分け、それらの業種への外国企業（外国資本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％以上）の参入が禁止・規制されている。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Group 5"/>
          <p:cNvGrpSpPr>
            <a:grpSpLocks noChangeAspect="1"/>
          </p:cNvGrpSpPr>
          <p:nvPr/>
        </p:nvGrpSpPr>
        <p:grpSpPr bwMode="auto">
          <a:xfrm>
            <a:off x="1352600" y="3786726"/>
            <a:ext cx="917575" cy="1109662"/>
            <a:chOff x="669" y="1659"/>
            <a:chExt cx="578" cy="699"/>
          </a:xfrm>
        </p:grpSpPr>
        <p:sp>
          <p:nvSpPr>
            <p:cNvPr id="7" name="Freeform 6"/>
            <p:cNvSpPr>
              <a:spLocks/>
            </p:cNvSpPr>
            <p:nvPr/>
          </p:nvSpPr>
          <p:spPr bwMode="auto">
            <a:xfrm>
              <a:off x="966" y="1659"/>
              <a:ext cx="281" cy="699"/>
            </a:xfrm>
            <a:custGeom>
              <a:avLst/>
              <a:gdLst>
                <a:gd name="T0" fmla="*/ 0 w 281"/>
                <a:gd name="T1" fmla="*/ 0 h 699"/>
                <a:gd name="T2" fmla="*/ 0 w 281"/>
                <a:gd name="T3" fmla="*/ 567 h 699"/>
                <a:gd name="T4" fmla="*/ 85 w 281"/>
                <a:gd name="T5" fmla="*/ 567 h 699"/>
                <a:gd name="T6" fmla="*/ 85 w 281"/>
                <a:gd name="T7" fmla="*/ 699 h 699"/>
                <a:gd name="T8" fmla="*/ 281 w 281"/>
                <a:gd name="T9" fmla="*/ 699 h 699"/>
                <a:gd name="T10" fmla="*/ 281 w 281"/>
                <a:gd name="T11" fmla="*/ 0 h 699"/>
                <a:gd name="T12" fmla="*/ 0 w 281"/>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81" h="699">
                  <a:moveTo>
                    <a:pt x="0" y="0"/>
                  </a:moveTo>
                  <a:lnTo>
                    <a:pt x="0" y="567"/>
                  </a:lnTo>
                  <a:lnTo>
                    <a:pt x="85" y="567"/>
                  </a:lnTo>
                  <a:lnTo>
                    <a:pt x="85" y="699"/>
                  </a:lnTo>
                  <a:lnTo>
                    <a:pt x="281" y="699"/>
                  </a:lnTo>
                  <a:lnTo>
                    <a:pt x="281" y="0"/>
                  </a:lnTo>
                  <a:lnTo>
                    <a:pt x="0" y="0"/>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669" y="1659"/>
              <a:ext cx="297" cy="699"/>
            </a:xfrm>
            <a:custGeom>
              <a:avLst/>
              <a:gdLst>
                <a:gd name="T0" fmla="*/ 0 w 297"/>
                <a:gd name="T1" fmla="*/ 0 h 699"/>
                <a:gd name="T2" fmla="*/ 0 w 297"/>
                <a:gd name="T3" fmla="*/ 699 h 699"/>
                <a:gd name="T4" fmla="*/ 193 w 297"/>
                <a:gd name="T5" fmla="*/ 699 h 699"/>
                <a:gd name="T6" fmla="*/ 193 w 297"/>
                <a:gd name="T7" fmla="*/ 567 h 699"/>
                <a:gd name="T8" fmla="*/ 297 w 297"/>
                <a:gd name="T9" fmla="*/ 567 h 699"/>
                <a:gd name="T10" fmla="*/ 297 w 297"/>
                <a:gd name="T11" fmla="*/ 0 h 699"/>
                <a:gd name="T12" fmla="*/ 0 w 297"/>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97" h="699">
                  <a:moveTo>
                    <a:pt x="0" y="0"/>
                  </a:moveTo>
                  <a:lnTo>
                    <a:pt x="0" y="699"/>
                  </a:lnTo>
                  <a:lnTo>
                    <a:pt x="193" y="699"/>
                  </a:lnTo>
                  <a:lnTo>
                    <a:pt x="193" y="567"/>
                  </a:lnTo>
                  <a:lnTo>
                    <a:pt x="297" y="567"/>
                  </a:lnTo>
                  <a:lnTo>
                    <a:pt x="297" y="0"/>
                  </a:lnTo>
                  <a:lnTo>
                    <a:pt x="0" y="0"/>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8"/>
            <p:cNvSpPr>
              <a:spLocks noChangeArrowheads="1"/>
            </p:cNvSpPr>
            <p:nvPr/>
          </p:nvSpPr>
          <p:spPr bwMode="auto">
            <a:xfrm>
              <a:off x="723"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9"/>
            <p:cNvSpPr>
              <a:spLocks noChangeArrowheads="1"/>
            </p:cNvSpPr>
            <p:nvPr/>
          </p:nvSpPr>
          <p:spPr bwMode="auto">
            <a:xfrm>
              <a:off x="827"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10"/>
            <p:cNvSpPr>
              <a:spLocks noChangeArrowheads="1"/>
            </p:cNvSpPr>
            <p:nvPr/>
          </p:nvSpPr>
          <p:spPr bwMode="auto">
            <a:xfrm>
              <a:off x="928"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11"/>
            <p:cNvSpPr>
              <a:spLocks noChangeArrowheads="1"/>
            </p:cNvSpPr>
            <p:nvPr/>
          </p:nvSpPr>
          <p:spPr bwMode="auto">
            <a:xfrm>
              <a:off x="1032"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12"/>
            <p:cNvSpPr>
              <a:spLocks noChangeArrowheads="1"/>
            </p:cNvSpPr>
            <p:nvPr/>
          </p:nvSpPr>
          <p:spPr bwMode="auto">
            <a:xfrm>
              <a:off x="1134" y="1713"/>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3"/>
            <p:cNvSpPr>
              <a:spLocks noChangeArrowheads="1"/>
            </p:cNvSpPr>
            <p:nvPr/>
          </p:nvSpPr>
          <p:spPr bwMode="auto">
            <a:xfrm>
              <a:off x="723"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4"/>
            <p:cNvSpPr>
              <a:spLocks noChangeArrowheads="1"/>
            </p:cNvSpPr>
            <p:nvPr/>
          </p:nvSpPr>
          <p:spPr bwMode="auto">
            <a:xfrm>
              <a:off x="827"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5"/>
            <p:cNvSpPr>
              <a:spLocks noChangeArrowheads="1"/>
            </p:cNvSpPr>
            <p:nvPr/>
          </p:nvSpPr>
          <p:spPr bwMode="auto">
            <a:xfrm>
              <a:off x="928"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6"/>
            <p:cNvSpPr>
              <a:spLocks noChangeArrowheads="1"/>
            </p:cNvSpPr>
            <p:nvPr/>
          </p:nvSpPr>
          <p:spPr bwMode="auto">
            <a:xfrm>
              <a:off x="1032"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7"/>
            <p:cNvSpPr>
              <a:spLocks noChangeArrowheads="1"/>
            </p:cNvSpPr>
            <p:nvPr/>
          </p:nvSpPr>
          <p:spPr bwMode="auto">
            <a:xfrm>
              <a:off x="1134" y="1815"/>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8"/>
            <p:cNvSpPr>
              <a:spLocks noChangeArrowheads="1"/>
            </p:cNvSpPr>
            <p:nvPr/>
          </p:nvSpPr>
          <p:spPr bwMode="auto">
            <a:xfrm>
              <a:off x="723"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9"/>
            <p:cNvSpPr>
              <a:spLocks noChangeArrowheads="1"/>
            </p:cNvSpPr>
            <p:nvPr/>
          </p:nvSpPr>
          <p:spPr bwMode="auto">
            <a:xfrm>
              <a:off x="827"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p:cNvSpPr>
              <a:spLocks noChangeArrowheads="1"/>
            </p:cNvSpPr>
            <p:nvPr/>
          </p:nvSpPr>
          <p:spPr bwMode="auto">
            <a:xfrm>
              <a:off x="928"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
            <p:cNvSpPr>
              <a:spLocks noChangeArrowheads="1"/>
            </p:cNvSpPr>
            <p:nvPr/>
          </p:nvSpPr>
          <p:spPr bwMode="auto">
            <a:xfrm>
              <a:off x="1032"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2"/>
            <p:cNvSpPr>
              <a:spLocks noChangeArrowheads="1"/>
            </p:cNvSpPr>
            <p:nvPr/>
          </p:nvSpPr>
          <p:spPr bwMode="auto">
            <a:xfrm>
              <a:off x="1134" y="1919"/>
              <a:ext cx="57"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3"/>
            <p:cNvSpPr>
              <a:spLocks noChangeArrowheads="1"/>
            </p:cNvSpPr>
            <p:nvPr/>
          </p:nvSpPr>
          <p:spPr bwMode="auto">
            <a:xfrm>
              <a:off x="723"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4"/>
            <p:cNvSpPr>
              <a:spLocks noChangeArrowheads="1"/>
            </p:cNvSpPr>
            <p:nvPr/>
          </p:nvSpPr>
          <p:spPr bwMode="auto">
            <a:xfrm>
              <a:off x="827"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5"/>
            <p:cNvSpPr>
              <a:spLocks noChangeArrowheads="1"/>
            </p:cNvSpPr>
            <p:nvPr/>
          </p:nvSpPr>
          <p:spPr bwMode="auto">
            <a:xfrm>
              <a:off x="928"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6"/>
            <p:cNvSpPr>
              <a:spLocks noChangeArrowheads="1"/>
            </p:cNvSpPr>
            <p:nvPr/>
          </p:nvSpPr>
          <p:spPr bwMode="auto">
            <a:xfrm>
              <a:off x="1032"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7"/>
            <p:cNvSpPr>
              <a:spLocks noChangeArrowheads="1"/>
            </p:cNvSpPr>
            <p:nvPr/>
          </p:nvSpPr>
          <p:spPr bwMode="auto">
            <a:xfrm>
              <a:off x="1134" y="2020"/>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8"/>
            <p:cNvSpPr>
              <a:spLocks noChangeArrowheads="1"/>
            </p:cNvSpPr>
            <p:nvPr/>
          </p:nvSpPr>
          <p:spPr bwMode="auto">
            <a:xfrm>
              <a:off x="723"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9"/>
            <p:cNvSpPr>
              <a:spLocks noChangeArrowheads="1"/>
            </p:cNvSpPr>
            <p:nvPr/>
          </p:nvSpPr>
          <p:spPr bwMode="auto">
            <a:xfrm>
              <a:off x="827"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30"/>
            <p:cNvSpPr>
              <a:spLocks noChangeArrowheads="1"/>
            </p:cNvSpPr>
            <p:nvPr/>
          </p:nvSpPr>
          <p:spPr bwMode="auto">
            <a:xfrm>
              <a:off x="928"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Rectangle 31"/>
            <p:cNvSpPr>
              <a:spLocks noChangeArrowheads="1"/>
            </p:cNvSpPr>
            <p:nvPr/>
          </p:nvSpPr>
          <p:spPr bwMode="auto">
            <a:xfrm>
              <a:off x="1032"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Rectangle 32"/>
            <p:cNvSpPr>
              <a:spLocks noChangeArrowheads="1"/>
            </p:cNvSpPr>
            <p:nvPr/>
          </p:nvSpPr>
          <p:spPr bwMode="auto">
            <a:xfrm>
              <a:off x="1134" y="2124"/>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Rectangle 33"/>
            <p:cNvSpPr>
              <a:spLocks noChangeArrowheads="1"/>
            </p:cNvSpPr>
            <p:nvPr/>
          </p:nvSpPr>
          <p:spPr bwMode="auto">
            <a:xfrm>
              <a:off x="723" y="2226"/>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Rectangle 34"/>
            <p:cNvSpPr>
              <a:spLocks noChangeArrowheads="1"/>
            </p:cNvSpPr>
            <p:nvPr/>
          </p:nvSpPr>
          <p:spPr bwMode="auto">
            <a:xfrm>
              <a:off x="1134" y="2226"/>
              <a:ext cx="5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29" name="テキスト ボックス 1028"/>
          <p:cNvSpPr txBox="1"/>
          <p:nvPr/>
        </p:nvSpPr>
        <p:spPr>
          <a:xfrm>
            <a:off x="886773" y="4002750"/>
            <a:ext cx="825867" cy="707886"/>
          </a:xfrm>
          <a:prstGeom prst="rect">
            <a:avLst/>
          </a:prstGeom>
          <a:noFill/>
        </p:spPr>
        <p:txBody>
          <a:bodyPr wrap="none" rtlCol="0">
            <a:spAutoFit/>
          </a:bodyPr>
          <a:lstStyle/>
          <a:p>
            <a:pPr algn="just"/>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タイ</a:t>
            </a:r>
            <a:endParaRPr kumimoji="1"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just"/>
            <a:r>
              <a:rPr lang="en-US" altLang="ja-JP" sz="2400"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51</a:t>
            </a:r>
            <a:r>
              <a:rPr lang="en-US" altLang="ja-JP"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8" name="テキスト ボックス 37"/>
          <p:cNvSpPr txBox="1"/>
          <p:nvPr/>
        </p:nvSpPr>
        <p:spPr>
          <a:xfrm>
            <a:off x="1936130" y="4002750"/>
            <a:ext cx="825867" cy="707886"/>
          </a:xfrm>
          <a:prstGeom prst="rect">
            <a:avLst/>
          </a:prstGeom>
          <a:noFill/>
          <a:effectLst>
            <a:glow rad="63500">
              <a:schemeClr val="bg1"/>
            </a:glow>
          </a:effectLst>
        </p:spPr>
        <p:txBody>
          <a:bodyPr wrap="none" rtlCol="0">
            <a:spAutoFit/>
          </a:bodyPr>
          <a:lstStyle/>
          <a:p>
            <a:pPr algn="r"/>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endParaRPr kumimoji="1" lang="en-US" altLang="ja-JP" sz="16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r"/>
            <a:r>
              <a:rPr lang="en-US" altLang="ja-JP" sz="2400"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49</a:t>
            </a:r>
            <a:r>
              <a:rPr lang="en-US" altLang="ja-JP"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effectLst>
                <a:glow rad="63500">
                  <a:schemeClr val="bg1"/>
                </a:glow>
              </a:effectLst>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030" name="テキスト ボックス 1029"/>
          <p:cNvSpPr txBox="1"/>
          <p:nvPr/>
        </p:nvSpPr>
        <p:spPr>
          <a:xfrm>
            <a:off x="1064568" y="3282670"/>
            <a:ext cx="1512168" cy="307777"/>
          </a:xfrm>
          <a:prstGeom prst="rect">
            <a:avLst/>
          </a:prstGeom>
          <a:noFill/>
        </p:spPr>
        <p:txBody>
          <a:bodyPr wrap="square" rtlCol="0">
            <a:spAutoFit/>
          </a:bodyPr>
          <a:lstStyle/>
          <a:p>
            <a:pPr algn="ct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合弁会社</a:t>
            </a:r>
          </a:p>
        </p:txBody>
      </p:sp>
      <p:sp>
        <p:nvSpPr>
          <p:cNvPr id="1032" name="正方形/長方形 1031"/>
          <p:cNvSpPr/>
          <p:nvPr/>
        </p:nvSpPr>
        <p:spPr>
          <a:xfrm>
            <a:off x="2864768" y="3714718"/>
            <a:ext cx="1296144" cy="1091341"/>
          </a:xfrm>
          <a:prstGeom prst="rect">
            <a:avLst/>
          </a:prstGeom>
        </p:spPr>
        <p:txBody>
          <a:bodyPr wrap="square" rIns="0" anchor="ctr" anchorCtr="0">
            <a:noAutofit/>
          </a:bodyPr>
          <a:lstStyle/>
          <a:p>
            <a:pPr>
              <a:lnSpc>
                <a:spcPct val="114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タイ資本</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51</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nSpc>
                <a:spcPct val="114000"/>
              </a:lnSpc>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外資</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49</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合弁会社として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設立されることが</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一般的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である</a:t>
            </a:r>
          </a:p>
        </p:txBody>
      </p:sp>
      <p:graphicFrame>
        <p:nvGraphicFramePr>
          <p:cNvPr id="1038" name="グラフ 1037"/>
          <p:cNvGraphicFramePr/>
          <p:nvPr>
            <p:extLst>
              <p:ext uri="{D42A27DB-BD31-4B8C-83A1-F6EECF244321}">
                <p14:modId xmlns:p14="http://schemas.microsoft.com/office/powerpoint/2010/main" val="1981289008"/>
              </p:ext>
            </p:extLst>
          </p:nvPr>
        </p:nvGraphicFramePr>
        <p:xfrm>
          <a:off x="3872880" y="3570702"/>
          <a:ext cx="2664296" cy="1586490"/>
        </p:xfrm>
        <a:graphic>
          <a:graphicData uri="http://schemas.openxmlformats.org/drawingml/2006/chart">
            <c:chart xmlns:c="http://schemas.openxmlformats.org/drawingml/2006/chart" xmlns:r="http://schemas.openxmlformats.org/officeDocument/2006/relationships" r:id="rId6"/>
          </a:graphicData>
        </a:graphic>
      </p:graphicFrame>
      <p:sp>
        <p:nvSpPr>
          <p:cNvPr id="80" name="テキスト ボックス 79"/>
          <p:cNvSpPr txBox="1"/>
          <p:nvPr/>
        </p:nvSpPr>
        <p:spPr>
          <a:xfrm>
            <a:off x="5169024" y="3973716"/>
            <a:ext cx="1440160" cy="821122"/>
          </a:xfrm>
          <a:prstGeom prst="rect">
            <a:avLst/>
          </a:prstGeom>
          <a:noFill/>
          <a:effectLst>
            <a:glow rad="63500">
              <a:schemeClr val="bg1"/>
            </a:glow>
          </a:effectLst>
        </p:spPr>
        <p:txBody>
          <a:bodyPr wrap="squar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20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3,000</a:t>
            </a:r>
            <a:r>
              <a:rPr lang="ja-JP" altLang="en-US" sz="14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社</a:t>
            </a:r>
            <a:endParaRPr lang="en-US" altLang="ja-JP" sz="14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endParaRPr>
          </a:p>
          <a:p>
            <a:pPr lvl="0">
              <a:lnSpc>
                <a:spcPct val="114000"/>
              </a:lnSpc>
            </a:pPr>
            <a:r>
              <a:rPr lang="ja-JP" altLang="en-US" sz="12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タイ資本</a:t>
            </a:r>
            <a:r>
              <a:rPr lang="en-US" altLang="ja-JP" sz="12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51</a:t>
            </a:r>
            <a:r>
              <a:rPr lang="ja-JP" altLang="en-US" sz="12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a:t>
            </a:r>
            <a:endParaRPr lang="en-US" altLang="ja-JP" sz="12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endParaRPr>
          </a:p>
          <a:p>
            <a:pPr lvl="0">
              <a:lnSpc>
                <a:spcPct val="114000"/>
              </a:lnSpc>
            </a:pPr>
            <a:r>
              <a:rPr lang="ja-JP" altLang="en-US" sz="12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外資</a:t>
            </a:r>
            <a:r>
              <a:rPr lang="en-US" altLang="ja-JP" sz="12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49</a:t>
            </a:r>
            <a:r>
              <a:rPr lang="ja-JP" altLang="en-US" sz="120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endParaRPr>
          </a:p>
        </p:txBody>
      </p:sp>
      <p:grpSp>
        <p:nvGrpSpPr>
          <p:cNvPr id="90" name="グループ化 7"/>
          <p:cNvGrpSpPr/>
          <p:nvPr/>
        </p:nvGrpSpPr>
        <p:grpSpPr>
          <a:xfrm>
            <a:off x="776536" y="2922630"/>
            <a:ext cx="8352928" cy="288032"/>
            <a:chOff x="4803500" y="2113806"/>
            <a:chExt cx="6189609" cy="288032"/>
          </a:xfrm>
        </p:grpSpPr>
        <p:cxnSp>
          <p:nvCxnSpPr>
            <p:cNvPr id="91" name="直線コネクタ 90"/>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2"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タイの日系企業</a:t>
              </a:r>
            </a:p>
          </p:txBody>
        </p:sp>
      </p:grpSp>
      <p:sp>
        <p:nvSpPr>
          <p:cNvPr id="97" name="テキスト ボックス 96"/>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再</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生医療グローバル推進「中国・タイ王国における再生医療実用化プロジェクト報告書」（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87" name="テキスト ボックス 86"/>
          <p:cNvSpPr txBox="1"/>
          <p:nvPr/>
        </p:nvSpPr>
        <p:spPr>
          <a:xfrm>
            <a:off x="4448944" y="3282670"/>
            <a:ext cx="3744416" cy="523220"/>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タイの日系企業（</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社以上）のうち</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合弁会社の割合</a:t>
            </a:r>
          </a:p>
        </p:txBody>
      </p:sp>
      <p:sp>
        <p:nvSpPr>
          <p:cNvPr id="88" name="正方形/長方形 87"/>
          <p:cNvSpPr/>
          <p:nvPr/>
        </p:nvSpPr>
        <p:spPr>
          <a:xfrm>
            <a:off x="6465168" y="3786726"/>
            <a:ext cx="2520280" cy="1091341"/>
          </a:xfrm>
          <a:prstGeom prst="rect">
            <a:avLst/>
          </a:prstGeom>
        </p:spPr>
        <p:txBody>
          <a:bodyPr wrap="square" rIns="0" anchor="ctr" anchorCtr="0">
            <a:noAutofit/>
          </a:bodyPr>
          <a:lstStyle/>
          <a:p>
            <a:pPr marL="3175" lvl="1" algn="just">
              <a:lnSpc>
                <a:spcPct val="114000"/>
              </a:lnSpc>
            </a:pPr>
            <a:r>
              <a:rPr lang="ja-JP" altLang="en-US" sz="1200" dirty="0"/>
              <a:t>タイ国投資委員会の認可により設立された、外資</a:t>
            </a:r>
            <a:r>
              <a:rPr lang="en-US" altLang="ja-JP" sz="1200" dirty="0"/>
              <a:t>100</a:t>
            </a:r>
            <a:r>
              <a:rPr lang="ja-JP" altLang="en-US" sz="1200" dirty="0"/>
              <a:t>％の企業でできる業務は限られているため、柔軟性をもって事業を行うためにもタイ資本</a:t>
            </a:r>
            <a:r>
              <a:rPr lang="en-US" altLang="ja-JP" sz="1200" dirty="0"/>
              <a:t>51</a:t>
            </a:r>
            <a:r>
              <a:rPr lang="ja-JP" altLang="en-US" sz="1200" dirty="0"/>
              <a:t>％、日本資本</a:t>
            </a:r>
            <a:r>
              <a:rPr lang="en-US" altLang="ja-JP" sz="1200" dirty="0"/>
              <a:t>49</a:t>
            </a:r>
            <a:r>
              <a:rPr lang="ja-JP" altLang="en-US" sz="1200" dirty="0"/>
              <a:t>％の合弁会社が多い</a:t>
            </a:r>
            <a:endParaRPr lang="en-US" altLang="ja-JP" sz="1200" dirty="0"/>
          </a:p>
        </p:txBody>
      </p:sp>
    </p:spTree>
    <p:extLst>
      <p:ext uri="{BB962C8B-B14F-4D97-AF65-F5344CB8AC3E}">
        <p14:creationId xmlns:p14="http://schemas.microsoft.com/office/powerpoint/2010/main" val="47841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B5509C-51FB-432A-BE9C-9DD85B87894A}"/>
              </a:ext>
            </a:extLst>
          </p:cNvPr>
          <p:cNvGraphicFramePr>
            <a:graphicFrameLocks noChangeAspect="1"/>
          </p:cNvGraphicFramePr>
          <p:nvPr>
            <p:custDataLst>
              <p:tags r:id="rId2"/>
            </p:custDataLst>
            <p:extLst>
              <p:ext uri="{D42A27DB-BD31-4B8C-83A1-F6EECF244321}">
                <p14:modId xmlns:p14="http://schemas.microsoft.com/office/powerpoint/2010/main" val="53416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8"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会社法（民商法典第</a:t>
            </a:r>
            <a:r>
              <a:rPr lang="en-US" altLang="ja-JP" dirty="0"/>
              <a:t>3</a:t>
            </a:r>
            <a:r>
              <a:rPr lang="ja-JP" altLang="en-US" dirty="0"/>
              <a:t>巻、第</a:t>
            </a:r>
            <a:r>
              <a:rPr lang="en-US" altLang="ja-JP" dirty="0"/>
              <a:t>22</a:t>
            </a:r>
            <a:r>
              <a:rPr lang="ja-JP" altLang="en-US" dirty="0"/>
              <a:t>編、第</a:t>
            </a:r>
            <a:r>
              <a:rPr lang="en-US" altLang="ja-JP" dirty="0"/>
              <a:t>4</a:t>
            </a:r>
            <a:r>
              <a:rPr lang="ja-JP" altLang="en-US" dirty="0"/>
              <a:t>章の会社法）</a:t>
            </a:r>
            <a:endParaRPr kumimoji="1"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会社の設立登記には、通常登記手続きと、インターネット登記手続き（タイ語のみ）がある。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通常の手続きで会社設立登記に要する日数は、準備すべきデータ・書類がスムーズに提出されれば、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カ月</a:t>
            </a:r>
            <a:r>
              <a:rPr lang="ja-JP" altLang="en-US" sz="1400">
                <a:latin typeface="Arial" panose="020B0604020202020204" pitchFamily="34" charset="0"/>
                <a:ea typeface="ＭＳ Ｐゴシック" panose="020B0600070205080204" pitchFamily="50" charset="-128"/>
                <a:cs typeface="Arial" panose="020B0604020202020204" pitchFamily="34" charset="0"/>
              </a:rPr>
              <a:t>半。 </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ボックス 52"/>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p:cNvGrpSpPr/>
          <p:nvPr/>
        </p:nvGrpSpPr>
        <p:grpSpPr>
          <a:xfrm>
            <a:off x="2576289" y="2015834"/>
            <a:ext cx="4752975"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会社設立の流れ（通常の手続き）</a:t>
              </a:r>
            </a:p>
          </p:txBody>
        </p:sp>
      </p:grpSp>
      <p:sp>
        <p:nvSpPr>
          <p:cNvPr id="27" name="ホームベース 26"/>
          <p:cNvSpPr/>
          <p:nvPr/>
        </p:nvSpPr>
        <p:spPr>
          <a:xfrm rot="5400000">
            <a:off x="775000" y="4252992"/>
            <a:ext cx="3888000" cy="129100"/>
          </a:xfrm>
          <a:prstGeom prst="homePlate">
            <a:avLst>
              <a:gd name="adj" fmla="val 64752"/>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2648744" y="2402493"/>
            <a:ext cx="4392488" cy="288032"/>
            <a:chOff x="2677399" y="2276872"/>
            <a:chExt cx="4392488" cy="288032"/>
          </a:xfrm>
        </p:grpSpPr>
        <p:sp>
          <p:nvSpPr>
            <p:cNvPr id="29" name="正方形/長方形 28"/>
            <p:cNvSpPr/>
            <p:nvPr/>
          </p:nvSpPr>
          <p:spPr>
            <a:xfrm>
              <a:off x="3440832" y="2276872"/>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商号の予約</a:t>
              </a:r>
            </a:p>
          </p:txBody>
        </p:sp>
        <p:cxnSp>
          <p:nvCxnSpPr>
            <p:cNvPr id="30" name="直線コネクタ 29"/>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2648744" y="3465273"/>
            <a:ext cx="4392488" cy="288032"/>
            <a:chOff x="2677399" y="3376990"/>
            <a:chExt cx="4392488" cy="288032"/>
          </a:xfrm>
        </p:grpSpPr>
        <p:sp>
          <p:nvSpPr>
            <p:cNvPr id="34" name="正方形/長方形 33"/>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基本定款の登記</a:t>
              </a:r>
            </a:p>
          </p:txBody>
        </p:sp>
        <p:cxnSp>
          <p:nvCxnSpPr>
            <p:cNvPr id="35" name="直線コネクタ 34"/>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7" name="グループ化 36"/>
          <p:cNvGrpSpPr/>
          <p:nvPr/>
        </p:nvGrpSpPr>
        <p:grpSpPr>
          <a:xfrm>
            <a:off x="2648744" y="5590833"/>
            <a:ext cx="4392488" cy="288032"/>
            <a:chOff x="2677399" y="5341859"/>
            <a:chExt cx="4392488" cy="288032"/>
          </a:xfrm>
        </p:grpSpPr>
        <p:sp>
          <p:nvSpPr>
            <p:cNvPr id="38" name="正方形/長方形 37"/>
            <p:cNvSpPr/>
            <p:nvPr/>
          </p:nvSpPr>
          <p:spPr>
            <a:xfrm>
              <a:off x="3440832" y="5341859"/>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会社の登記（最終登記）</a:t>
              </a:r>
            </a:p>
          </p:txBody>
        </p:sp>
        <p:cxnSp>
          <p:nvCxnSpPr>
            <p:cNvPr id="39" name="直線コネクタ 38"/>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1" name="正方形/長方形 40"/>
          <p:cNvSpPr/>
          <p:nvPr/>
        </p:nvSpPr>
        <p:spPr>
          <a:xfrm>
            <a:off x="3472118" y="2636912"/>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新会社の発起人による予約が必要（基本定款登記と会社設立登記を同日に行う場合は、株主による予約も可能）</a:t>
            </a:r>
            <a:endParaRPr lang="en-US" altLang="ja-JP" sz="1100" dirty="0"/>
          </a:p>
          <a:p>
            <a:pPr marL="171450" indent="-171450">
              <a:spcBef>
                <a:spcPts val="100"/>
              </a:spcBef>
              <a:buFont typeface="Arial" panose="020B0604020202020204" pitchFamily="34" charset="0"/>
              <a:buChar char="•"/>
            </a:pPr>
            <a:r>
              <a:rPr lang="ja-JP" altLang="en-US" sz="1100" dirty="0"/>
              <a:t>許可が下りるまでに、一般的には</a:t>
            </a:r>
            <a:r>
              <a:rPr lang="en-US" altLang="ja-JP" sz="1100" dirty="0"/>
              <a:t>2</a:t>
            </a:r>
            <a:r>
              <a:rPr lang="ja-JP" altLang="en-US" sz="1100" dirty="0"/>
              <a:t>～</a:t>
            </a:r>
            <a:r>
              <a:rPr lang="en-US" altLang="ja-JP" sz="1100" dirty="0"/>
              <a:t>3</a:t>
            </a:r>
            <a:r>
              <a:rPr lang="ja-JP" altLang="en-US" sz="1100" dirty="0"/>
              <a:t>日かかる</a:t>
            </a:r>
            <a:endParaRPr lang="en-US" altLang="ja-JP" sz="1100" dirty="0"/>
          </a:p>
        </p:txBody>
      </p:sp>
      <p:sp>
        <p:nvSpPr>
          <p:cNvPr id="42" name="正方形/長方形 41"/>
          <p:cNvSpPr/>
          <p:nvPr/>
        </p:nvSpPr>
        <p:spPr>
          <a:xfrm>
            <a:off x="3472118" y="3680108"/>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基本的に、</a:t>
            </a:r>
            <a:r>
              <a:rPr lang="en-US" altLang="ja-JP" sz="1100" dirty="0"/>
              <a:t>3</a:t>
            </a:r>
            <a:r>
              <a:rPr lang="ja-JP" altLang="en-US" sz="1100" dirty="0"/>
              <a:t>人以上が集まり各自の名前を定款（基本定款）に署名すれば、株式会社を設立・組織できる</a:t>
            </a:r>
            <a:endParaRPr lang="en-US" altLang="ja-JP" sz="1100" dirty="0"/>
          </a:p>
          <a:p>
            <a:pPr marL="171450" indent="-171450">
              <a:spcBef>
                <a:spcPts val="100"/>
              </a:spcBef>
              <a:buFont typeface="Arial" panose="020B0604020202020204" pitchFamily="34" charset="0"/>
              <a:buChar char="•"/>
            </a:pPr>
            <a:r>
              <a:rPr lang="ja-JP" altLang="en-US" sz="1100" dirty="0"/>
              <a:t>基本定款の登記料は</a:t>
            </a:r>
            <a:r>
              <a:rPr lang="en-US" altLang="ja-JP" sz="1100" dirty="0"/>
              <a:t>500</a:t>
            </a:r>
            <a:r>
              <a:rPr lang="ja-JP" altLang="en-US" sz="1100" dirty="0"/>
              <a:t>バーツ</a:t>
            </a:r>
            <a:endParaRPr lang="en-US" altLang="ja-JP" sz="1100" dirty="0"/>
          </a:p>
        </p:txBody>
      </p:sp>
      <p:sp>
        <p:nvSpPr>
          <p:cNvPr id="50" name="正方形/長方形 49"/>
          <p:cNvSpPr/>
          <p:nvPr/>
        </p:nvSpPr>
        <p:spPr>
          <a:xfrm>
            <a:off x="3472118" y="5805264"/>
            <a:ext cx="3857146" cy="612988"/>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設立総会開催後、発起人は事業を取締役に委ねる。取締役は、会社の登記申請を行わなければならない</a:t>
            </a:r>
            <a:endParaRPr lang="en-US" altLang="ja-JP" sz="1100" dirty="0"/>
          </a:p>
          <a:p>
            <a:pPr marL="171450" indent="-171450">
              <a:spcBef>
                <a:spcPts val="100"/>
              </a:spcBef>
              <a:buFont typeface="Arial" panose="020B0604020202020204" pitchFamily="34" charset="0"/>
              <a:buChar char="•"/>
            </a:pPr>
            <a:r>
              <a:rPr lang="ja-JP" altLang="en-US" sz="1100" dirty="0"/>
              <a:t>登記局に支払う登記料は</a:t>
            </a:r>
            <a:r>
              <a:rPr lang="en-US" altLang="ja-JP" sz="1100" dirty="0"/>
              <a:t>5,000</a:t>
            </a:r>
            <a:r>
              <a:rPr lang="ja-JP" altLang="en-US" sz="1100" dirty="0"/>
              <a:t>バーツ</a:t>
            </a:r>
            <a:endParaRPr lang="en-US" altLang="ja-JP" sz="1100" dirty="0"/>
          </a:p>
        </p:txBody>
      </p:sp>
      <p:grpSp>
        <p:nvGrpSpPr>
          <p:cNvPr id="51" name="グループ化 50"/>
          <p:cNvGrpSpPr/>
          <p:nvPr/>
        </p:nvGrpSpPr>
        <p:grpSpPr>
          <a:xfrm>
            <a:off x="2648744" y="4528053"/>
            <a:ext cx="4392488" cy="288032"/>
            <a:chOff x="2677399" y="3376990"/>
            <a:chExt cx="4392488" cy="288032"/>
          </a:xfrm>
        </p:grpSpPr>
        <p:sp>
          <p:nvSpPr>
            <p:cNvPr id="54" name="正方形/長方形 53"/>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設立総会の開催</a:t>
              </a:r>
            </a:p>
          </p:txBody>
        </p:sp>
        <p:cxnSp>
          <p:nvCxnSpPr>
            <p:cNvPr id="55" name="直線コネクタ 54"/>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6" name="円/楕円 55"/>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7" name="正方形/長方形 56"/>
          <p:cNvSpPr/>
          <p:nvPr/>
        </p:nvSpPr>
        <p:spPr>
          <a:xfrm>
            <a:off x="3472118" y="4773052"/>
            <a:ext cx="3857146" cy="430887"/>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株式の引き受けが完了すると、発起人は設立総会を遅滞なく開催する必要がある</a:t>
            </a:r>
            <a:endParaRPr lang="en-US" altLang="ja-JP" sz="1100" dirty="0"/>
          </a:p>
        </p:txBody>
      </p:sp>
    </p:spTree>
    <p:extLst>
      <p:ext uri="{BB962C8B-B14F-4D97-AF65-F5344CB8AC3E}">
        <p14:creationId xmlns:p14="http://schemas.microsoft.com/office/powerpoint/2010/main" val="182566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112599A-9ADA-4D7D-9726-6D1E40524E3B}"/>
              </a:ext>
            </a:extLst>
          </p:cNvPr>
          <p:cNvGraphicFramePr>
            <a:graphicFrameLocks noChangeAspect="1"/>
          </p:cNvGraphicFramePr>
          <p:nvPr>
            <p:custDataLst>
              <p:tags r:id="rId2"/>
            </p:custDataLst>
            <p:extLst>
              <p:ext uri="{D42A27DB-BD31-4B8C-83A1-F6EECF244321}">
                <p14:modId xmlns:p14="http://schemas.microsoft.com/office/powerpoint/2010/main" val="2494450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02"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　</a:t>
            </a:r>
          </a:p>
        </p:txBody>
      </p:sp>
      <p:sp>
        <p:nvSpPr>
          <p:cNvPr id="4" name="角丸四角形 3"/>
          <p:cNvSpPr/>
          <p:nvPr/>
        </p:nvSpPr>
        <p:spPr>
          <a:xfrm>
            <a:off x="560512" y="2204864"/>
            <a:ext cx="1296144" cy="2016224"/>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5" name="角丸四角形 4"/>
          <p:cNvSpPr/>
          <p:nvPr/>
        </p:nvSpPr>
        <p:spPr>
          <a:xfrm>
            <a:off x="560512" y="4365104"/>
            <a:ext cx="1296144" cy="2016224"/>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6" name="テキスト ボックス 5"/>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相当</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の外貨を持ち込む、または持ち出す場合は申告が必要となる。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出国時にタイ通貨を持ち出す際の限度額は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バーツまでとなっている（事前の許可を得ない場合）。</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772816"/>
            <a:ext cx="9073008" cy="288032"/>
            <a:chOff x="4944173" y="2113806"/>
            <a:chExt cx="5861371" cy="288032"/>
          </a:xfrm>
        </p:grpSpPr>
        <p:cxnSp>
          <p:nvCxnSpPr>
            <p:cNvPr id="8" name="直線コネクタ 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grpSp>
        <p:nvGrpSpPr>
          <p:cNvPr id="14" name="グループ化 13"/>
          <p:cNvGrpSpPr/>
          <p:nvPr/>
        </p:nvGrpSpPr>
        <p:grpSpPr>
          <a:xfrm>
            <a:off x="6465168" y="2215901"/>
            <a:ext cx="2949195" cy="4237435"/>
            <a:chOff x="6537176" y="2089423"/>
            <a:chExt cx="2949195" cy="4237435"/>
          </a:xfrm>
        </p:grpSpPr>
        <p:grpSp>
          <p:nvGrpSpPr>
            <p:cNvPr id="10" name="Group 5"/>
            <p:cNvGrpSpPr>
              <a:grpSpLocks noChangeAspect="1"/>
            </p:cNvGrpSpPr>
            <p:nvPr/>
          </p:nvGrpSpPr>
          <p:grpSpPr bwMode="auto">
            <a:xfrm>
              <a:off x="6537176" y="2132856"/>
              <a:ext cx="2949195" cy="4194002"/>
              <a:chOff x="1919" y="-74"/>
              <a:chExt cx="2400" cy="3413"/>
            </a:xfrm>
          </p:grpSpPr>
          <p:sp>
            <p:nvSpPr>
              <p:cNvPr id="12" name="Rectangle 6"/>
              <p:cNvSpPr>
                <a:spLocks noChangeArrowheads="1"/>
              </p:cNvSpPr>
              <p:nvPr/>
            </p:nvSpPr>
            <p:spPr bwMode="auto">
              <a:xfrm>
                <a:off x="2202" y="106"/>
                <a:ext cx="48" cy="3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6537176" y="2089423"/>
              <a:ext cx="2949195" cy="4194002"/>
              <a:chOff x="1919" y="-74"/>
              <a:chExt cx="2400" cy="3413"/>
            </a:xfrm>
          </p:grpSpPr>
          <p:sp>
            <p:nvSpPr>
              <p:cNvPr id="16" name="Rectangle 6"/>
              <p:cNvSpPr>
                <a:spLocks noChangeArrowheads="1"/>
              </p:cNvSpPr>
              <p:nvPr/>
            </p:nvSpPr>
            <p:spPr bwMode="auto">
              <a:xfrm>
                <a:off x="2202" y="106"/>
                <a:ext cx="48" cy="36"/>
              </a:xfrm>
              <a:prstGeom prst="rect">
                <a:avLst/>
              </a:prstGeom>
              <a:solidFill>
                <a:srgbClr val="B5D8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B5D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9" name="Freeform 6"/>
          <p:cNvSpPr>
            <a:spLocks/>
          </p:cNvSpPr>
          <p:nvPr/>
        </p:nvSpPr>
        <p:spPr bwMode="auto">
          <a:xfrm>
            <a:off x="2046741"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 name="グループ化 19"/>
          <p:cNvGrpSpPr/>
          <p:nvPr/>
        </p:nvGrpSpPr>
        <p:grpSpPr>
          <a:xfrm>
            <a:off x="2576736" y="2161192"/>
            <a:ext cx="2447328" cy="1821260"/>
            <a:chOff x="2144122" y="2575129"/>
            <a:chExt cx="2447328" cy="1821260"/>
          </a:xfrm>
        </p:grpSpPr>
        <p:sp>
          <p:nvSpPr>
            <p:cNvPr id="2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p:cNvSpPr txBox="1"/>
            <p:nvPr/>
          </p:nvSpPr>
          <p:spPr>
            <a:xfrm>
              <a:off x="2475592" y="3410889"/>
              <a:ext cx="1821332" cy="738664"/>
            </a:xfrm>
            <a:prstGeom prst="rect">
              <a:avLst/>
            </a:prstGeom>
            <a:noFill/>
          </p:spPr>
          <p:txBody>
            <a:bodyPr wrap="none" rtlCol="0">
              <a:spAutoFit/>
            </a:bodyPr>
            <a:lstStyle/>
            <a:p>
              <a:pPr algn="ctr"/>
              <a:r>
                <a:rPr lang="en-US" altLang="ja-JP" sz="2800" b="1" spc="-100" dirty="0">
                  <a:latin typeface="Arial Black" panose="020B0A04020102020204" pitchFamily="34" charset="0"/>
                  <a:ea typeface="ＭＳ Ｐゴシック" panose="020B0600070205080204" pitchFamily="50" charset="-128"/>
                  <a:cs typeface="Arial" panose="020B0604020202020204" pitchFamily="34" charset="0"/>
                </a:rPr>
                <a:t>20,000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b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b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の外貨</a:t>
              </a:r>
              <a:endParaRPr kumimoji="1"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2316858" y="305084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24" name="角丸四角形 23"/>
          <p:cNvSpPr/>
          <p:nvPr/>
        </p:nvSpPr>
        <p:spPr>
          <a:xfrm>
            <a:off x="5097016" y="2564904"/>
            <a:ext cx="1512168" cy="864096"/>
          </a:xfrm>
          <a:prstGeom prst="roundRect">
            <a:avLst>
              <a:gd name="adj" fmla="val 10686"/>
            </a:avLst>
          </a:prstGeom>
          <a:solidFill>
            <a:srgbClr val="AFE6F7">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相当の外貨を持ち込む場合には、空港で税関申告をする必要がある</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Freeform 7"/>
          <p:cNvSpPr>
            <a:spLocks/>
          </p:cNvSpPr>
          <p:nvPr/>
        </p:nvSpPr>
        <p:spPr bwMode="auto">
          <a:xfrm>
            <a:off x="1856656" y="4797152"/>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角丸四角形 29"/>
          <p:cNvSpPr/>
          <p:nvPr/>
        </p:nvSpPr>
        <p:spPr>
          <a:xfrm>
            <a:off x="3224807" y="4604786"/>
            <a:ext cx="2084967" cy="1435086"/>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相当の外貨を持ち出す場合には税関申告が必要である。</a:t>
            </a:r>
            <a:endPar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base">
              <a:lnSpc>
                <a:spcPct val="110000"/>
              </a:lnSpc>
              <a:spcAft>
                <a:spcPts val="400"/>
              </a:spcAft>
            </a:pP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タイ通貨の持ち出し可能額は</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バーツ</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まで（事前の許可を得ない場合）となる。</a:t>
            </a:r>
          </a:p>
        </p:txBody>
      </p:sp>
      <p:grpSp>
        <p:nvGrpSpPr>
          <p:cNvPr id="26" name="グループ化 25"/>
          <p:cNvGrpSpPr/>
          <p:nvPr/>
        </p:nvGrpSpPr>
        <p:grpSpPr>
          <a:xfrm>
            <a:off x="5313040" y="4221088"/>
            <a:ext cx="2447328" cy="1821260"/>
            <a:chOff x="2144122" y="2575129"/>
            <a:chExt cx="2447328" cy="1821260"/>
          </a:xfrm>
        </p:grpSpPr>
        <p:sp>
          <p:nvSpPr>
            <p:cNvPr id="27"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テキスト ボックス 27"/>
            <p:cNvSpPr txBox="1"/>
            <p:nvPr/>
          </p:nvSpPr>
          <p:spPr>
            <a:xfrm>
              <a:off x="2475592" y="3410889"/>
              <a:ext cx="1821332" cy="738664"/>
            </a:xfrm>
            <a:prstGeom prst="rect">
              <a:avLst/>
            </a:prstGeom>
            <a:noFill/>
          </p:spPr>
          <p:txBody>
            <a:bodyPr wrap="none" rtlCol="0">
              <a:spAutoFit/>
            </a:bodyPr>
            <a:lstStyle/>
            <a:p>
              <a:pPr algn="ctr"/>
              <a:r>
                <a:rPr lang="en-US" altLang="ja-JP" sz="2800" b="1" spc="-100" dirty="0">
                  <a:latin typeface="Arial Black" panose="020B0A04020102020204" pitchFamily="34" charset="0"/>
                  <a:ea typeface="ＭＳ Ｐゴシック" panose="020B0600070205080204" pitchFamily="50" charset="-128"/>
                  <a:cs typeface="Arial" panose="020B0604020202020204" pitchFamily="34" charset="0"/>
                </a:rPr>
                <a:t>20,000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b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br>
              <a:r>
                <a:rPr kumimoji="1"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の外貨</a:t>
              </a:r>
              <a:endParaRPr kumimoji="1"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2316858" y="305084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32" name="テキスト ボックス 31"/>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タイ日本大使館ホームページ、タイ国政府観光庁ホームページ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5193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4F87E5-A2AD-44A0-8729-E41E0F28158C}"/>
              </a:ext>
            </a:extLst>
          </p:cNvPr>
          <p:cNvGraphicFramePr>
            <a:graphicFrameLocks noChangeAspect="1"/>
          </p:cNvGraphicFramePr>
          <p:nvPr>
            <p:custDataLst>
              <p:tags r:id="rId2"/>
            </p:custDataLst>
            <p:extLst>
              <p:ext uri="{D42A27DB-BD31-4B8C-83A1-F6EECF244321}">
                <p14:modId xmlns:p14="http://schemas.microsoft.com/office/powerpoint/2010/main" val="2684794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26"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59573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DC95AD-70E6-4260-905F-8E4D0CE6E765}"/>
              </a:ext>
            </a:extLst>
          </p:cNvPr>
          <p:cNvGraphicFramePr>
            <a:graphicFrameLocks noChangeAspect="1"/>
          </p:cNvGraphicFramePr>
          <p:nvPr>
            <p:custDataLst>
              <p:tags r:id="rId2"/>
            </p:custDataLst>
            <p:extLst>
              <p:ext uri="{D42A27DB-BD31-4B8C-83A1-F6EECF244321}">
                <p14:modId xmlns:p14="http://schemas.microsoft.com/office/powerpoint/2010/main" val="272149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50"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77.7</a:t>
            </a:r>
            <a:r>
              <a:rPr lang="ja-JP" altLang="en-US" dirty="0"/>
              <a:t>歳、健康寿命は</a:t>
            </a:r>
            <a:r>
              <a:rPr lang="en-US" altLang="ja-JP" dirty="0"/>
              <a:t>68.3</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706587068"/>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81.0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HGP創英角ｺﾞｼｯｸUB" panose="020B0900000000000000"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38.9%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3744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668812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39" name="think-cell Slide" r:id="rId131" imgW="270" imgH="270" progId="TCLayout.ActiveDocument.1">
                  <p:embed/>
                </p:oleObj>
              </mc:Choice>
              <mc:Fallback>
                <p:oleObj name="think-cell Slide" r:id="rId131" imgW="270" imgH="270" progId="TCLayout.ActiveDocument.1">
                  <p:embed/>
                  <p:pic>
                    <p:nvPicPr>
                      <p:cNvPr id="8" name="オブジェクト 7" hidden="1"/>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9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graphicFrame>
        <p:nvGraphicFramePr>
          <p:cNvPr id="145" name="Chart 144">
            <a:extLst>
              <a:ext uri="{FF2B5EF4-FFF2-40B4-BE49-F238E27FC236}">
                <a16:creationId xmlns:a16="http://schemas.microsoft.com/office/drawing/2014/main" id="{7C921AF4-93E8-4656-82DE-BE587F0FE252}"/>
              </a:ext>
            </a:extLst>
          </p:cNvPr>
          <p:cNvGraphicFramePr/>
          <p:nvPr>
            <p:custDataLst>
              <p:tags r:id="rId4"/>
            </p:custDataLst>
            <p:extLst>
              <p:ext uri="{D42A27DB-BD31-4B8C-83A1-F6EECF244321}">
                <p14:modId xmlns:p14="http://schemas.microsoft.com/office/powerpoint/2010/main" val="1686394735"/>
              </p:ext>
            </p:extLst>
          </p:nvPr>
        </p:nvGraphicFramePr>
        <p:xfrm>
          <a:off x="854075" y="2019300"/>
          <a:ext cx="6946900" cy="1609725"/>
        </p:xfrm>
        <a:graphic>
          <a:graphicData uri="http://schemas.openxmlformats.org/drawingml/2006/chart">
            <c:chart xmlns:c="http://schemas.openxmlformats.org/drawingml/2006/chart" xmlns:r="http://schemas.openxmlformats.org/officeDocument/2006/relationships" r:id="rId133"/>
          </a:graphicData>
        </a:graphic>
      </p:graphicFrame>
      <p:sp>
        <p:nvSpPr>
          <p:cNvPr id="16" name="テキスト ボックス 15"/>
          <p:cNvSpPr txBox="1"/>
          <p:nvPr/>
        </p:nvSpPr>
        <p:spPr>
          <a:xfrm>
            <a:off x="630150"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630150"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368927" y="2033910"/>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542535"/>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6" name="Chart 145">
            <a:extLst>
              <a:ext uri="{FF2B5EF4-FFF2-40B4-BE49-F238E27FC236}">
                <a16:creationId xmlns:a16="http://schemas.microsoft.com/office/drawing/2014/main" id="{F129AC30-E0FA-453C-BFAC-3242518AB66F}"/>
              </a:ext>
            </a:extLst>
          </p:cNvPr>
          <p:cNvGraphicFramePr/>
          <p:nvPr>
            <p:custDataLst>
              <p:tags r:id="rId5"/>
            </p:custDataLst>
            <p:extLst>
              <p:ext uri="{D42A27DB-BD31-4B8C-83A1-F6EECF244321}">
                <p14:modId xmlns:p14="http://schemas.microsoft.com/office/powerpoint/2010/main" val="1732149616"/>
              </p:ext>
            </p:extLst>
          </p:nvPr>
        </p:nvGraphicFramePr>
        <p:xfrm>
          <a:off x="506413" y="4524375"/>
          <a:ext cx="7016750" cy="1493838"/>
        </p:xfrm>
        <a:graphic>
          <a:graphicData uri="http://schemas.openxmlformats.org/drawingml/2006/chart">
            <c:chart xmlns:c="http://schemas.openxmlformats.org/drawingml/2006/chart" xmlns:r="http://schemas.openxmlformats.org/officeDocument/2006/relationships" r:id="rId134"/>
          </a:graphicData>
        </a:graphic>
      </p:graphicFrame>
      <p:cxnSp>
        <p:nvCxnSpPr>
          <p:cNvPr id="60" name="Straight Connector 59">
            <a:extLst>
              <a:ext uri="{FF2B5EF4-FFF2-40B4-BE49-F238E27FC236}">
                <a16:creationId xmlns:a16="http://schemas.microsoft.com/office/drawing/2014/main" id="{C38DFD20-BAE1-4AF5-B7FF-7F5C9F48F4B8}"/>
              </a:ext>
            </a:extLst>
          </p:cNvPr>
          <p:cNvCxnSpPr/>
          <p:nvPr>
            <p:custDataLst>
              <p:tags r:id="rId6"/>
            </p:custDataLst>
          </p:nvPr>
        </p:nvCxnSpPr>
        <p:spPr bwMode="auto">
          <a:xfrm>
            <a:off x="1106488" y="5624513"/>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84813D9-2284-4B16-8AD7-BFE867918844}"/>
              </a:ext>
            </a:extLst>
          </p:cNvPr>
          <p:cNvCxnSpPr/>
          <p:nvPr>
            <p:custDataLst>
              <p:tags r:id="rId7"/>
            </p:custDataLst>
          </p:nvPr>
        </p:nvCxnSpPr>
        <p:spPr bwMode="auto">
          <a:xfrm>
            <a:off x="1449388" y="5646738"/>
            <a:ext cx="0" cy="809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5" name="テキスト プレースホルダ 9"/>
          <p:cNvSpPr>
            <a:spLocks noGrp="1"/>
          </p:cNvSpPr>
          <p:nvPr>
            <p:custDataLst>
              <p:tags r:id="rId8"/>
            </p:custDataLst>
          </p:nvPr>
        </p:nvSpPr>
        <p:spPr bwMode="gray">
          <a:xfrm>
            <a:off x="6118225" y="48164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A6E7A4-4927-4998-86ED-E1534087126F}" type="datetime'''''''2''''''1''''''''''''''''''''''4'''''''''''''''''''''''''">
              <a:rPr lang="ja-JP" altLang="en-US" sz="1000" smtClean="0"/>
              <a:pPr/>
              <a:t>214</a:t>
            </a:fld>
            <a:endParaRPr kumimoji="0" lang="ja-JP" altLang="en-US" sz="1000" dirty="0">
              <a:sym typeface="+mn-lt"/>
            </a:endParaRPr>
          </a:p>
        </p:txBody>
      </p:sp>
      <p:sp>
        <p:nvSpPr>
          <p:cNvPr id="92" name="テキスト プレースホルダ 9"/>
          <p:cNvSpPr>
            <a:spLocks noGrp="1"/>
          </p:cNvSpPr>
          <p:nvPr>
            <p:custDataLst>
              <p:tags r:id="rId9"/>
            </p:custDataLst>
          </p:nvPr>
        </p:nvSpPr>
        <p:spPr bwMode="auto">
          <a:xfrm>
            <a:off x="20574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291" name="テキスト プレースホルダ 9">
            <a:extLst>
              <a:ext uri="{FF2B5EF4-FFF2-40B4-BE49-F238E27FC236}">
                <a16:creationId xmlns:a16="http://schemas.microsoft.com/office/drawing/2014/main" id="{70F5DE79-653D-4C7A-96D2-EE38B0E91CD6}"/>
              </a:ext>
            </a:extLst>
          </p:cNvPr>
          <p:cNvSpPr>
            <a:spLocks noGrp="1"/>
          </p:cNvSpPr>
          <p:nvPr>
            <p:custDataLst>
              <p:tags r:id="rId10"/>
            </p:custDataLst>
          </p:nvPr>
        </p:nvSpPr>
        <p:spPr bwMode="gray">
          <a:xfrm>
            <a:off x="2046288" y="5572125"/>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99E991-F294-4641-8EC9-F533BF20F80D}" type="datetime'''''''''''''''''2''8'''''''''''''''''''">
              <a:rPr kumimoji="0" lang="ja-JP" altLang="en-US" sz="1000" smtClean="0">
                <a:effectLst/>
                <a:sym typeface="+mn-lt"/>
              </a:rPr>
              <a:pPr marL="0" indent="0" algn="ctr">
                <a:spcBef>
                  <a:spcPct val="0"/>
                </a:spcBef>
                <a:buNone/>
              </a:pPr>
              <a:t>28</a:t>
            </a:fld>
            <a:endParaRPr kumimoji="0" lang="ja-JP" altLang="en-US" sz="1000" dirty="0">
              <a:sym typeface="+mn-lt"/>
            </a:endParaRPr>
          </a:p>
        </p:txBody>
      </p:sp>
      <p:sp>
        <p:nvSpPr>
          <p:cNvPr id="204" name="テキスト プレースホルダ 9"/>
          <p:cNvSpPr>
            <a:spLocks noGrp="1"/>
          </p:cNvSpPr>
          <p:nvPr>
            <p:custDataLst>
              <p:tags r:id="rId11"/>
            </p:custDataLst>
          </p:nvPr>
        </p:nvSpPr>
        <p:spPr bwMode="gray">
          <a:xfrm>
            <a:off x="5776913" y="47942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335851-3043-42A8-B8BE-E68D4BB79CF5}" type="datetime'''''''''''''2''''''''''''''''19'''''''''''">
              <a:rPr lang="ja-JP" altLang="en-US" sz="1000" smtClean="0"/>
              <a:pPr/>
              <a:t>219</a:t>
            </a:fld>
            <a:endParaRPr kumimoji="0" lang="ja-JP" altLang="en-US" sz="1000" dirty="0">
              <a:sym typeface="+mn-lt"/>
            </a:endParaRPr>
          </a:p>
        </p:txBody>
      </p:sp>
      <p:sp>
        <p:nvSpPr>
          <p:cNvPr id="91" name="テキスト プレースホルダ 9"/>
          <p:cNvSpPr>
            <a:spLocks noGrp="1"/>
          </p:cNvSpPr>
          <p:nvPr>
            <p:custDataLst>
              <p:tags r:id="rId12"/>
            </p:custDataLst>
          </p:nvPr>
        </p:nvSpPr>
        <p:spPr bwMode="auto">
          <a:xfrm>
            <a:off x="17145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293" name="テキスト プレースホルダ 9">
            <a:extLst>
              <a:ext uri="{FF2B5EF4-FFF2-40B4-BE49-F238E27FC236}">
                <a16:creationId xmlns:a16="http://schemas.microsoft.com/office/drawing/2014/main" id="{02DD026F-4F96-43ED-AB70-43E71245696C}"/>
              </a:ext>
            </a:extLst>
          </p:cNvPr>
          <p:cNvSpPr>
            <a:spLocks noGrp="1"/>
          </p:cNvSpPr>
          <p:nvPr>
            <p:custDataLst>
              <p:tags r:id="rId13"/>
            </p:custDataLst>
          </p:nvPr>
        </p:nvSpPr>
        <p:spPr bwMode="gray">
          <a:xfrm>
            <a:off x="6461125" y="47688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95F796-642D-4ED0-B908-15F64959AFFA}" type="datetime'''''''''''''''''''''''2''''''2''''''''''''5'">
              <a:rPr lang="ja-JP" altLang="en-US" sz="1000" smtClean="0">
                <a:effectLst/>
                <a:sym typeface="+mn-lt"/>
              </a:rPr>
              <a:pPr marL="0" indent="0" algn="ctr">
                <a:spcBef>
                  <a:spcPct val="0"/>
                </a:spcBef>
                <a:buNone/>
              </a:pPr>
              <a:t>225</a:t>
            </a:fld>
            <a:endParaRPr lang="ja-JP" altLang="en-US" sz="1000" dirty="0">
              <a:sym typeface="+mn-lt"/>
            </a:endParaRPr>
          </a:p>
        </p:txBody>
      </p:sp>
      <p:sp>
        <p:nvSpPr>
          <p:cNvPr id="90" name="テキスト プレースホルダ 9"/>
          <p:cNvSpPr>
            <a:spLocks noGrp="1"/>
          </p:cNvSpPr>
          <p:nvPr>
            <p:custDataLst>
              <p:tags r:id="rId14"/>
            </p:custDataLst>
          </p:nvPr>
        </p:nvSpPr>
        <p:spPr bwMode="auto">
          <a:xfrm>
            <a:off x="960438"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295" name="テキスト プレースホルダ 9">
            <a:extLst>
              <a:ext uri="{FF2B5EF4-FFF2-40B4-BE49-F238E27FC236}">
                <a16:creationId xmlns:a16="http://schemas.microsoft.com/office/drawing/2014/main" id="{8C72B36B-9FCC-4259-80E3-9F3BB2BE0533}"/>
              </a:ext>
            </a:extLst>
          </p:cNvPr>
          <p:cNvSpPr>
            <a:spLocks noGrp="1"/>
          </p:cNvSpPr>
          <p:nvPr>
            <p:custDataLst>
              <p:tags r:id="rId15"/>
            </p:custDataLst>
          </p:nvPr>
        </p:nvSpPr>
        <p:spPr bwMode="gray">
          <a:xfrm>
            <a:off x="7145338" y="45497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AAD5B5-2A95-49B7-B44B-DA6F4231A730}" type="datetime'''''''2''7''''''''''''''''''''''''''''''''''''''''''6'''''''''">
              <a:rPr lang="ja-JP" altLang="en-US" sz="1000" smtClean="0">
                <a:effectLst/>
                <a:sym typeface="+mn-lt"/>
              </a:rPr>
              <a:pPr marL="0" indent="0" algn="ctr">
                <a:spcBef>
                  <a:spcPct val="0"/>
                </a:spcBef>
                <a:buNone/>
              </a:pPr>
              <a:t>276</a:t>
            </a:fld>
            <a:endParaRPr lang="ja-JP" altLang="en-US" sz="1000" dirty="0">
              <a:sym typeface="+mn-lt"/>
            </a:endParaRPr>
          </a:p>
        </p:txBody>
      </p:sp>
      <p:sp>
        <p:nvSpPr>
          <p:cNvPr id="195" name="テキスト プレースホルダ 9"/>
          <p:cNvSpPr>
            <a:spLocks noGrp="1"/>
          </p:cNvSpPr>
          <p:nvPr>
            <p:custDataLst>
              <p:tags r:id="rId16"/>
            </p:custDataLst>
          </p:nvPr>
        </p:nvSpPr>
        <p:spPr bwMode="gray">
          <a:xfrm>
            <a:off x="2730500" y="53467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8AF13B-01F7-4395-A2AF-1EF3A0F82F82}" type="datetime'''''''''''9''''''''''''''''''''''''''''''''''''''1'''''''''''">
              <a:rPr lang="ja-JP" altLang="en-US" sz="1000" smtClean="0"/>
              <a:pPr/>
              <a:t>91</a:t>
            </a:fld>
            <a:endParaRPr kumimoji="0" lang="ja-JP" altLang="en-US" sz="1000" dirty="0">
              <a:sym typeface="+mn-lt"/>
            </a:endParaRPr>
          </a:p>
        </p:txBody>
      </p:sp>
      <p:sp>
        <p:nvSpPr>
          <p:cNvPr id="284" name="テキスト プレースホルダ 9">
            <a:extLst>
              <a:ext uri="{FF2B5EF4-FFF2-40B4-BE49-F238E27FC236}">
                <a16:creationId xmlns:a16="http://schemas.microsoft.com/office/drawing/2014/main" id="{1AEAAC08-63DF-4413-8E09-8ABA2936322E}"/>
              </a:ext>
            </a:extLst>
          </p:cNvPr>
          <p:cNvSpPr>
            <a:spLocks noGrp="1"/>
          </p:cNvSpPr>
          <p:nvPr>
            <p:custDataLst>
              <p:tags r:id="rId17"/>
            </p:custDataLst>
          </p:nvPr>
        </p:nvSpPr>
        <p:spPr bwMode="auto">
          <a:xfrm>
            <a:off x="68500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A6773B-1E83-4914-B7FB-6231CCB6D8B8}" type="datetime'''''1''''''''''''''''''''7'''''">
              <a:rPr kumimoji="0" lang="ja-JP" altLang="en-US" sz="1000" smtClean="0"/>
              <a:pPr/>
              <a:t>17</a:t>
            </a:fld>
            <a:endParaRPr kumimoji="0" lang="ja-JP" altLang="en-US" sz="1000" dirty="0">
              <a:sym typeface="+mn-lt"/>
            </a:endParaRPr>
          </a:p>
        </p:txBody>
      </p:sp>
      <p:sp>
        <p:nvSpPr>
          <p:cNvPr id="290" name="テキスト プレースホルダ 9">
            <a:extLst>
              <a:ext uri="{FF2B5EF4-FFF2-40B4-BE49-F238E27FC236}">
                <a16:creationId xmlns:a16="http://schemas.microsoft.com/office/drawing/2014/main" id="{9B440312-1B99-4803-AD51-4CB4563E22F9}"/>
              </a:ext>
            </a:extLst>
          </p:cNvPr>
          <p:cNvSpPr>
            <a:spLocks noGrp="1"/>
          </p:cNvSpPr>
          <p:nvPr>
            <p:custDataLst>
              <p:tags r:id="rId18"/>
            </p:custDataLst>
          </p:nvPr>
        </p:nvSpPr>
        <p:spPr bwMode="gray">
          <a:xfrm>
            <a:off x="1703388" y="5597525"/>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4EC9D-ACA2-49EA-BACC-7EF40342841D}" type="datetime'''''''''''2''''''''''''''''6'''''''''''''''''''''''''''''''''">
              <a:rPr lang="ja-JP" altLang="en-US" sz="1000" smtClean="0">
                <a:effectLst/>
                <a:sym typeface="+mn-lt"/>
              </a:rPr>
              <a:pPr marL="0" indent="0" algn="ctr">
                <a:spcBef>
                  <a:spcPct val="0"/>
                </a:spcBef>
                <a:buNone/>
              </a:pPr>
              <a:t>26</a:t>
            </a:fld>
            <a:endParaRPr lang="ja-JP" altLang="en-US" sz="1000" dirty="0">
              <a:sym typeface="+mn-lt"/>
            </a:endParaRPr>
          </a:p>
        </p:txBody>
      </p:sp>
      <p:sp>
        <p:nvSpPr>
          <p:cNvPr id="194" name="テキスト プレースホルダ 9"/>
          <p:cNvSpPr>
            <a:spLocks noGrp="1"/>
          </p:cNvSpPr>
          <p:nvPr>
            <p:custDataLst>
              <p:tags r:id="rId19"/>
            </p:custDataLst>
          </p:nvPr>
        </p:nvSpPr>
        <p:spPr bwMode="gray">
          <a:xfrm>
            <a:off x="2389188" y="53800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E6D971-954B-49C1-AAC9-BE7B9513ACF4}" type="datetime'''''''''''8''''''''3'''''''''''''''''''''''''''''''''">
              <a:rPr lang="ja-JP" altLang="en-US" sz="1000" smtClean="0"/>
              <a:pPr/>
              <a:t>83</a:t>
            </a:fld>
            <a:endParaRPr kumimoji="0" lang="ja-JP" altLang="en-US" sz="1000" dirty="0">
              <a:sym typeface="+mn-lt"/>
            </a:endParaRPr>
          </a:p>
        </p:txBody>
      </p:sp>
      <p:sp>
        <p:nvSpPr>
          <p:cNvPr id="304" name="テキスト プレースホルダ 9">
            <a:extLst>
              <a:ext uri="{FF2B5EF4-FFF2-40B4-BE49-F238E27FC236}">
                <a16:creationId xmlns:a16="http://schemas.microsoft.com/office/drawing/2014/main" id="{5C0D8891-BBC9-4311-8B4F-A42E5E9CEAB1}"/>
              </a:ext>
            </a:extLst>
          </p:cNvPr>
          <p:cNvSpPr>
            <a:spLocks noGrp="1"/>
          </p:cNvSpPr>
          <p:nvPr>
            <p:custDataLst>
              <p:tags r:id="rId20"/>
            </p:custDataLst>
          </p:nvPr>
        </p:nvSpPr>
        <p:spPr bwMode="gray">
          <a:xfrm>
            <a:off x="4749800" y="55197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5F2A05-31BE-44B6-AAA1-EBF15B026C73}" type="datetime'''''''1''''''''5''''''''''''''''''''''''0'">
              <a:rPr lang="ja-JP" altLang="en-US" sz="1000" smtClean="0">
                <a:effectLst/>
                <a:sym typeface="+mn-lt"/>
              </a:rPr>
              <a:pPr marL="0" indent="0" algn="ctr">
                <a:spcBef>
                  <a:spcPct val="0"/>
                </a:spcBef>
                <a:buNone/>
              </a:pPr>
              <a:t>150</a:t>
            </a:fld>
            <a:endParaRPr lang="ja-JP" altLang="en-US" sz="1000" dirty="0">
              <a:sym typeface="+mn-lt"/>
            </a:endParaRPr>
          </a:p>
        </p:txBody>
      </p:sp>
      <p:sp>
        <p:nvSpPr>
          <p:cNvPr id="89" name="テキスト プレースホルダ 9"/>
          <p:cNvSpPr>
            <a:spLocks noGrp="1"/>
          </p:cNvSpPr>
          <p:nvPr>
            <p:custDataLst>
              <p:tags r:id="rId21"/>
            </p:custDataLst>
          </p:nvPr>
        </p:nvSpPr>
        <p:spPr bwMode="auto">
          <a:xfrm>
            <a:off x="13731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85" name="テキスト プレースホルダ 9"/>
          <p:cNvSpPr>
            <a:spLocks noGrp="1"/>
          </p:cNvSpPr>
          <p:nvPr>
            <p:custDataLst>
              <p:tags r:id="rId22"/>
            </p:custDataLst>
          </p:nvPr>
        </p:nvSpPr>
        <p:spPr bwMode="auto">
          <a:xfrm>
            <a:off x="24003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99" name="テキスト プレースホルダ 9"/>
          <p:cNvSpPr>
            <a:spLocks noGrp="1"/>
          </p:cNvSpPr>
          <p:nvPr>
            <p:custDataLst>
              <p:tags r:id="rId23"/>
            </p:custDataLst>
          </p:nvPr>
        </p:nvSpPr>
        <p:spPr bwMode="auto">
          <a:xfrm>
            <a:off x="58229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93" name="テキスト プレースホルダ 9"/>
          <p:cNvSpPr>
            <a:spLocks noGrp="1"/>
          </p:cNvSpPr>
          <p:nvPr>
            <p:custDataLst>
              <p:tags r:id="rId24"/>
            </p:custDataLst>
          </p:nvPr>
        </p:nvSpPr>
        <p:spPr bwMode="auto">
          <a:xfrm>
            <a:off x="27416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197" name="テキスト プレースホルダ 9"/>
          <p:cNvSpPr>
            <a:spLocks noGrp="1"/>
          </p:cNvSpPr>
          <p:nvPr>
            <p:custDataLst>
              <p:tags r:id="rId25"/>
            </p:custDataLst>
          </p:nvPr>
        </p:nvSpPr>
        <p:spPr bwMode="gray">
          <a:xfrm>
            <a:off x="3379788" y="51927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2BA705-75CC-4F86-A1C3-30FFDCC70A45}" type="datetime'''''''1''''''''''2''''''''''''''''''''''''''''7'''''''''''''''">
              <a:rPr lang="ja-JP" altLang="en-US" sz="1000" smtClean="0"/>
              <a:pPr/>
              <a:t>127</a:t>
            </a:fld>
            <a:endParaRPr kumimoji="0" lang="ja-JP" altLang="en-US" sz="1000" dirty="0">
              <a:sym typeface="+mn-lt"/>
            </a:endParaRPr>
          </a:p>
        </p:txBody>
      </p:sp>
      <p:sp>
        <p:nvSpPr>
          <p:cNvPr id="292" name="テキスト プレースホルダ 9">
            <a:extLst>
              <a:ext uri="{FF2B5EF4-FFF2-40B4-BE49-F238E27FC236}">
                <a16:creationId xmlns:a16="http://schemas.microsoft.com/office/drawing/2014/main" id="{20E7B7A4-1BAA-4686-85AC-AAD8BDFBE2A1}"/>
              </a:ext>
            </a:extLst>
          </p:cNvPr>
          <p:cNvSpPr>
            <a:spLocks noGrp="1"/>
          </p:cNvSpPr>
          <p:nvPr>
            <p:custDataLst>
              <p:tags r:id="rId26"/>
            </p:custDataLst>
          </p:nvPr>
        </p:nvSpPr>
        <p:spPr bwMode="gray">
          <a:xfrm>
            <a:off x="3073400" y="5454650"/>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43F672-B974-4A80-8C3B-E1D066CA33C6}" type="datetime'''''''''''''''''''''''2''''''9'''''''''''''''''">
              <a:rPr kumimoji="0" lang="ja-JP" altLang="en-US" sz="1000" smtClean="0">
                <a:effectLst/>
                <a:sym typeface="+mn-lt"/>
              </a:rPr>
              <a:pPr marL="0" indent="0" algn="ctr">
                <a:spcBef>
                  <a:spcPct val="0"/>
                </a:spcBef>
                <a:buNone/>
              </a:pPr>
              <a:t>29</a:t>
            </a:fld>
            <a:endParaRPr kumimoji="0" lang="ja-JP" altLang="en-US" sz="1000" dirty="0">
              <a:sym typeface="+mn-lt"/>
            </a:endParaRPr>
          </a:p>
        </p:txBody>
      </p:sp>
      <p:sp>
        <p:nvSpPr>
          <p:cNvPr id="198" name="テキスト プレースホルダ 9"/>
          <p:cNvSpPr>
            <a:spLocks noGrp="1"/>
          </p:cNvSpPr>
          <p:nvPr>
            <p:custDataLst>
              <p:tags r:id="rId27"/>
            </p:custDataLst>
          </p:nvPr>
        </p:nvSpPr>
        <p:spPr bwMode="gray">
          <a:xfrm>
            <a:off x="3722688" y="50863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C62E6E-65D5-4271-BBF9-6096B1BA092F}" type="datetime'1''''''''''''''''''5''''''''2'''''''''''">
              <a:rPr lang="ja-JP" altLang="en-US" sz="1000" smtClean="0"/>
              <a:pPr/>
              <a:t>152</a:t>
            </a:fld>
            <a:endParaRPr kumimoji="0" lang="ja-JP" altLang="en-US" sz="1000" dirty="0">
              <a:sym typeface="+mn-lt"/>
            </a:endParaRPr>
          </a:p>
        </p:txBody>
      </p:sp>
      <p:sp>
        <p:nvSpPr>
          <p:cNvPr id="310" name="テキスト プレースホルダ 9">
            <a:extLst>
              <a:ext uri="{FF2B5EF4-FFF2-40B4-BE49-F238E27FC236}">
                <a16:creationId xmlns:a16="http://schemas.microsoft.com/office/drawing/2014/main" id="{82A4FEE6-4926-4B49-9FBA-1F8B2369A96A}"/>
              </a:ext>
            </a:extLst>
          </p:cNvPr>
          <p:cNvSpPr>
            <a:spLocks noGrp="1"/>
          </p:cNvSpPr>
          <p:nvPr>
            <p:custDataLst>
              <p:tags r:id="rId28"/>
            </p:custDataLst>
          </p:nvPr>
        </p:nvSpPr>
        <p:spPr bwMode="gray">
          <a:xfrm>
            <a:off x="6804025" y="54260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58729B-DA9C-413D-B86D-0CA134277D07}" type="datetime'''''1''9''''''''''''''''''''''''''''''''''''''''''3'">
              <a:rPr lang="ja-JP" altLang="en-US" sz="1000" smtClean="0">
                <a:effectLst/>
                <a:sym typeface="+mn-lt"/>
              </a:rPr>
              <a:pPr marL="0" indent="0" algn="ctr">
                <a:spcBef>
                  <a:spcPct val="0"/>
                </a:spcBef>
                <a:buNone/>
              </a:pPr>
              <a:t>193</a:t>
            </a:fld>
            <a:endParaRPr lang="ja-JP" altLang="en-US" sz="1000" dirty="0">
              <a:sym typeface="+mn-lt"/>
            </a:endParaRPr>
          </a:p>
        </p:txBody>
      </p:sp>
      <p:sp>
        <p:nvSpPr>
          <p:cNvPr id="86" name="テキスト プレースホルダ 9"/>
          <p:cNvSpPr>
            <a:spLocks noGrp="1"/>
          </p:cNvSpPr>
          <p:nvPr>
            <p:custDataLst>
              <p:tags r:id="rId29"/>
            </p:custDataLst>
          </p:nvPr>
        </p:nvSpPr>
        <p:spPr bwMode="auto">
          <a:xfrm>
            <a:off x="30845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203" name="テキスト プレースホルダ 9"/>
          <p:cNvSpPr>
            <a:spLocks noGrp="1"/>
          </p:cNvSpPr>
          <p:nvPr>
            <p:custDataLst>
              <p:tags r:id="rId30"/>
            </p:custDataLst>
          </p:nvPr>
        </p:nvSpPr>
        <p:spPr bwMode="gray">
          <a:xfrm>
            <a:off x="5434013" y="48212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5EF60D-E452-46C7-8CFA-4E3854F30A5E}" type="datetime'''''''''''''''''21''''3'''''">
              <a:rPr lang="ja-JP" altLang="en-US" sz="1000" smtClean="0"/>
              <a:pPr/>
              <a:t>213</a:t>
            </a:fld>
            <a:endParaRPr kumimoji="0" lang="ja-JP" altLang="en-US" sz="1000" dirty="0">
              <a:sym typeface="+mn-lt"/>
            </a:endParaRPr>
          </a:p>
        </p:txBody>
      </p:sp>
      <p:sp>
        <p:nvSpPr>
          <p:cNvPr id="84" name="テキスト プレースホルダ 9"/>
          <p:cNvSpPr>
            <a:spLocks noGrp="1"/>
          </p:cNvSpPr>
          <p:nvPr>
            <p:custDataLst>
              <p:tags r:id="rId31"/>
            </p:custDataLst>
          </p:nvPr>
        </p:nvSpPr>
        <p:spPr bwMode="auto">
          <a:xfrm>
            <a:off x="34258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302" name="テキスト プレースホルダ 9">
            <a:extLst>
              <a:ext uri="{FF2B5EF4-FFF2-40B4-BE49-F238E27FC236}">
                <a16:creationId xmlns:a16="http://schemas.microsoft.com/office/drawing/2014/main" id="{5D53B021-7F2B-4B9F-B2BE-FBC8BEF73B33}"/>
              </a:ext>
            </a:extLst>
          </p:cNvPr>
          <p:cNvSpPr>
            <a:spLocks noGrp="1"/>
          </p:cNvSpPr>
          <p:nvPr>
            <p:custDataLst>
              <p:tags r:id="rId32"/>
            </p:custDataLst>
          </p:nvPr>
        </p:nvSpPr>
        <p:spPr bwMode="gray">
          <a:xfrm>
            <a:off x="4065588" y="56022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197F03-EE18-4944-ACF3-6076E182F7A1}" type="datetime'''1''''''''''''''''''''''''''''''''''''''''''''1''''2'''''''''">
              <a:rPr lang="ja-JP" altLang="en-US" sz="1000" smtClean="0">
                <a:effectLst/>
                <a:sym typeface="+mn-lt"/>
              </a:rPr>
              <a:pPr marL="0" indent="0" algn="ctr">
                <a:spcBef>
                  <a:spcPct val="0"/>
                </a:spcBef>
                <a:buNone/>
              </a:pPr>
              <a:t>112</a:t>
            </a:fld>
            <a:endParaRPr lang="ja-JP" altLang="en-US" sz="1000" dirty="0">
              <a:sym typeface="+mn-lt"/>
            </a:endParaRPr>
          </a:p>
        </p:txBody>
      </p:sp>
      <p:sp>
        <p:nvSpPr>
          <p:cNvPr id="301" name="テキスト プレースホルダ 9">
            <a:extLst>
              <a:ext uri="{FF2B5EF4-FFF2-40B4-BE49-F238E27FC236}">
                <a16:creationId xmlns:a16="http://schemas.microsoft.com/office/drawing/2014/main" id="{EF44C821-7919-432A-A1B8-92BDA3020FC3}"/>
              </a:ext>
            </a:extLst>
          </p:cNvPr>
          <p:cNvSpPr>
            <a:spLocks noGrp="1"/>
          </p:cNvSpPr>
          <p:nvPr>
            <p:custDataLst>
              <p:tags r:id="rId33"/>
            </p:custDataLst>
          </p:nvPr>
        </p:nvSpPr>
        <p:spPr bwMode="gray">
          <a:xfrm>
            <a:off x="3722688" y="55959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5ECF56-B8F9-4B15-8D61-01A1FAC2F90A}" type="datetime'''''''1''''''''''''''''''''''''''''''''1''''''''''''''''4'">
              <a:rPr lang="ja-JP" altLang="en-US" sz="1000" smtClean="0">
                <a:effectLst/>
                <a:sym typeface="+mn-lt"/>
              </a:rPr>
              <a:pPr marL="0" indent="0" algn="ctr">
                <a:spcBef>
                  <a:spcPct val="0"/>
                </a:spcBef>
                <a:buNone/>
              </a:pPr>
              <a:t>114</a:t>
            </a:fld>
            <a:endParaRPr lang="ja-JP" altLang="en-US" sz="1000" dirty="0">
              <a:sym typeface="+mn-lt"/>
            </a:endParaRPr>
          </a:p>
        </p:txBody>
      </p:sp>
      <p:sp>
        <p:nvSpPr>
          <p:cNvPr id="95" name="テキスト プレースホルダ 9"/>
          <p:cNvSpPr>
            <a:spLocks noGrp="1"/>
          </p:cNvSpPr>
          <p:nvPr>
            <p:custDataLst>
              <p:tags r:id="rId34"/>
            </p:custDataLst>
          </p:nvPr>
        </p:nvSpPr>
        <p:spPr bwMode="auto">
          <a:xfrm>
            <a:off x="37687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283" name="テキスト プレースホルダ 9">
            <a:extLst>
              <a:ext uri="{FF2B5EF4-FFF2-40B4-BE49-F238E27FC236}">
                <a16:creationId xmlns:a16="http://schemas.microsoft.com/office/drawing/2014/main" id="{1CF4BE59-09CF-43EE-A669-7BEB45634974}"/>
              </a:ext>
            </a:extLst>
          </p:cNvPr>
          <p:cNvSpPr>
            <a:spLocks noGrp="1"/>
          </p:cNvSpPr>
          <p:nvPr>
            <p:custDataLst>
              <p:tags r:id="rId35"/>
            </p:custDataLst>
          </p:nvPr>
        </p:nvSpPr>
        <p:spPr bwMode="auto">
          <a:xfrm>
            <a:off x="65071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88A4C3-9CAF-4884-95DE-FE58B3359FD3}" type="datetime'1''''''''''''''''6'''''''''''''''''''''''">
              <a:rPr kumimoji="0" lang="ja-JP" altLang="en-US" sz="1000" smtClean="0"/>
              <a:pPr/>
              <a:t>16</a:t>
            </a:fld>
            <a:endParaRPr kumimoji="0" lang="ja-JP" altLang="en-US" sz="1000" dirty="0">
              <a:sym typeface="+mn-lt"/>
            </a:endParaRPr>
          </a:p>
        </p:txBody>
      </p:sp>
      <p:sp>
        <p:nvSpPr>
          <p:cNvPr id="307" name="テキスト プレースホルダ 9">
            <a:extLst>
              <a:ext uri="{FF2B5EF4-FFF2-40B4-BE49-F238E27FC236}">
                <a16:creationId xmlns:a16="http://schemas.microsoft.com/office/drawing/2014/main" id="{F89E6489-2FD3-41E2-B553-07DBF60AA6A7}"/>
              </a:ext>
            </a:extLst>
          </p:cNvPr>
          <p:cNvSpPr>
            <a:spLocks noGrp="1"/>
          </p:cNvSpPr>
          <p:nvPr>
            <p:custDataLst>
              <p:tags r:id="rId36"/>
            </p:custDataLst>
          </p:nvPr>
        </p:nvSpPr>
        <p:spPr bwMode="gray">
          <a:xfrm>
            <a:off x="5776913" y="54848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459827-3DCE-4194-A474-F741BD3F7916}" type="datetime'''1''''''''6''''''''''''''''''6'">
              <a:rPr lang="ja-JP" altLang="en-US" sz="1000" smtClean="0">
                <a:effectLst/>
                <a:sym typeface="+mn-lt"/>
              </a:rPr>
              <a:pPr marL="0" indent="0" algn="ctr">
                <a:spcBef>
                  <a:spcPct val="0"/>
                </a:spcBef>
                <a:buNone/>
              </a:pPr>
              <a:t>166</a:t>
            </a:fld>
            <a:endParaRPr lang="ja-JP" altLang="en-US" sz="1000" dirty="0">
              <a:sym typeface="+mn-lt"/>
            </a:endParaRPr>
          </a:p>
        </p:txBody>
      </p:sp>
      <p:sp>
        <p:nvSpPr>
          <p:cNvPr id="96" name="テキスト プレースホルダ 9"/>
          <p:cNvSpPr>
            <a:spLocks noGrp="1"/>
          </p:cNvSpPr>
          <p:nvPr>
            <p:custDataLst>
              <p:tags r:id="rId37"/>
            </p:custDataLst>
          </p:nvPr>
        </p:nvSpPr>
        <p:spPr bwMode="auto">
          <a:xfrm>
            <a:off x="41116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87" name="テキスト プレースホルダ 9"/>
          <p:cNvSpPr>
            <a:spLocks noGrp="1"/>
          </p:cNvSpPr>
          <p:nvPr>
            <p:custDataLst>
              <p:tags r:id="rId38"/>
            </p:custDataLst>
          </p:nvPr>
        </p:nvSpPr>
        <p:spPr bwMode="auto">
          <a:xfrm>
            <a:off x="54800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303" name="テキスト プレースホルダ 9">
            <a:extLst>
              <a:ext uri="{FF2B5EF4-FFF2-40B4-BE49-F238E27FC236}">
                <a16:creationId xmlns:a16="http://schemas.microsoft.com/office/drawing/2014/main" id="{31D5A36E-42D1-45B3-AA73-49AD4EFC81FE}"/>
              </a:ext>
            </a:extLst>
          </p:cNvPr>
          <p:cNvSpPr>
            <a:spLocks noGrp="1"/>
          </p:cNvSpPr>
          <p:nvPr>
            <p:custDataLst>
              <p:tags r:id="rId39"/>
            </p:custDataLst>
          </p:nvPr>
        </p:nvSpPr>
        <p:spPr bwMode="gray">
          <a:xfrm>
            <a:off x="4406900" y="55689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12A619-B72A-47AB-9B15-4AF9CC791F7B}" type="datetime'''''1''''''''''''''''2''''''''''''''''''''''7'''''">
              <a:rPr lang="ja-JP" altLang="en-US" sz="1000" smtClean="0">
                <a:effectLst/>
                <a:sym typeface="+mn-lt"/>
              </a:rPr>
              <a:pPr marL="0" indent="0" algn="ctr">
                <a:spcBef>
                  <a:spcPct val="0"/>
                </a:spcBef>
                <a:buNone/>
              </a:pPr>
              <a:t>127</a:t>
            </a:fld>
            <a:endParaRPr lang="ja-JP" altLang="en-US" sz="1000" dirty="0">
              <a:sym typeface="+mn-lt"/>
            </a:endParaRPr>
          </a:p>
        </p:txBody>
      </p:sp>
      <p:sp>
        <p:nvSpPr>
          <p:cNvPr id="97" name="テキスト プレースホルダ 9"/>
          <p:cNvSpPr>
            <a:spLocks noGrp="1"/>
          </p:cNvSpPr>
          <p:nvPr>
            <p:custDataLst>
              <p:tags r:id="rId40"/>
            </p:custDataLst>
          </p:nvPr>
        </p:nvSpPr>
        <p:spPr bwMode="auto">
          <a:xfrm>
            <a:off x="44529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98" name="テキスト プレースホルダ 9"/>
          <p:cNvSpPr>
            <a:spLocks noGrp="1"/>
          </p:cNvSpPr>
          <p:nvPr>
            <p:custDataLst>
              <p:tags r:id="rId41"/>
            </p:custDataLst>
          </p:nvPr>
        </p:nvSpPr>
        <p:spPr bwMode="auto">
          <a:xfrm>
            <a:off x="47958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305" name="テキスト プレースホルダ 9">
            <a:extLst>
              <a:ext uri="{FF2B5EF4-FFF2-40B4-BE49-F238E27FC236}">
                <a16:creationId xmlns:a16="http://schemas.microsoft.com/office/drawing/2014/main" id="{8D241F13-8A7B-49E0-84CC-3747BD323002}"/>
              </a:ext>
            </a:extLst>
          </p:cNvPr>
          <p:cNvSpPr>
            <a:spLocks noGrp="1"/>
          </p:cNvSpPr>
          <p:nvPr>
            <p:custDataLst>
              <p:tags r:id="rId42"/>
            </p:custDataLst>
          </p:nvPr>
        </p:nvSpPr>
        <p:spPr bwMode="gray">
          <a:xfrm>
            <a:off x="5092700" y="55038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41BBE0-54D2-425F-A642-F36981B26109}" type="datetime'''''''''''''''''15''7'''''''''''''''''''''''''">
              <a:rPr lang="ja-JP" altLang="en-US" sz="1000" smtClean="0">
                <a:effectLst/>
                <a:sym typeface="+mn-lt"/>
              </a:rPr>
              <a:pPr marL="0" indent="0" algn="ctr">
                <a:spcBef>
                  <a:spcPct val="0"/>
                </a:spcBef>
                <a:buNone/>
              </a:pPr>
              <a:t>157</a:t>
            </a:fld>
            <a:endParaRPr lang="ja-JP" altLang="en-US" sz="1000" dirty="0">
              <a:sym typeface="+mn-lt"/>
            </a:endParaRPr>
          </a:p>
        </p:txBody>
      </p:sp>
      <p:sp>
        <p:nvSpPr>
          <p:cNvPr id="94" name="テキスト プレースホルダ 9"/>
          <p:cNvSpPr>
            <a:spLocks noGrp="1"/>
          </p:cNvSpPr>
          <p:nvPr>
            <p:custDataLst>
              <p:tags r:id="rId43"/>
            </p:custDataLst>
          </p:nvPr>
        </p:nvSpPr>
        <p:spPr bwMode="auto">
          <a:xfrm>
            <a:off x="51387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193" name="テキスト プレースホルダ 9"/>
          <p:cNvSpPr>
            <a:spLocks noGrp="1"/>
          </p:cNvSpPr>
          <p:nvPr>
            <p:custDataLst>
              <p:tags r:id="rId44"/>
            </p:custDataLst>
          </p:nvPr>
        </p:nvSpPr>
        <p:spPr bwMode="gray">
          <a:xfrm>
            <a:off x="2046288" y="54102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C46344-5F19-4E65-A574-D8848FD7FB66}" type="datetime'''''''''''77'''">
              <a:rPr lang="ja-JP" altLang="en-US" sz="1000" smtClean="0"/>
              <a:pPr/>
              <a:t>77</a:t>
            </a:fld>
            <a:endParaRPr kumimoji="0" lang="ja-JP" altLang="en-US" sz="1000" dirty="0">
              <a:sym typeface="+mn-lt"/>
            </a:endParaRPr>
          </a:p>
        </p:txBody>
      </p:sp>
      <p:sp>
        <p:nvSpPr>
          <p:cNvPr id="306" name="テキスト プレースホルダ 9">
            <a:extLst>
              <a:ext uri="{FF2B5EF4-FFF2-40B4-BE49-F238E27FC236}">
                <a16:creationId xmlns:a16="http://schemas.microsoft.com/office/drawing/2014/main" id="{041B9937-5A27-4001-ADF2-0A2DFC31D790}"/>
              </a:ext>
            </a:extLst>
          </p:cNvPr>
          <p:cNvSpPr>
            <a:spLocks noGrp="1"/>
          </p:cNvSpPr>
          <p:nvPr>
            <p:custDataLst>
              <p:tags r:id="rId45"/>
            </p:custDataLst>
          </p:nvPr>
        </p:nvSpPr>
        <p:spPr bwMode="gray">
          <a:xfrm>
            <a:off x="5434013" y="54927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A1CAE9-F003-4043-81D4-CF8D0584747A}" type="datetime'''''''''''''1''''6''''''2'''''''''''''''''''">
              <a:rPr lang="ja-JP" altLang="en-US" sz="1000" smtClean="0">
                <a:effectLst/>
                <a:sym typeface="+mn-lt"/>
              </a:rPr>
              <a:pPr marL="0" indent="0" algn="ctr">
                <a:spcBef>
                  <a:spcPct val="0"/>
                </a:spcBef>
                <a:buNone/>
              </a:pPr>
              <a:t>162</a:t>
            </a:fld>
            <a:endParaRPr lang="ja-JP" altLang="en-US" sz="1000" dirty="0">
              <a:sym typeface="+mn-lt"/>
            </a:endParaRPr>
          </a:p>
        </p:txBody>
      </p:sp>
      <p:sp>
        <p:nvSpPr>
          <p:cNvPr id="308" name="テキスト プレースホルダ 9">
            <a:extLst>
              <a:ext uri="{FF2B5EF4-FFF2-40B4-BE49-F238E27FC236}">
                <a16:creationId xmlns:a16="http://schemas.microsoft.com/office/drawing/2014/main" id="{5C5B6AB9-9632-4F24-840D-2EC8C571B200}"/>
              </a:ext>
            </a:extLst>
          </p:cNvPr>
          <p:cNvSpPr>
            <a:spLocks noGrp="1"/>
          </p:cNvSpPr>
          <p:nvPr>
            <p:custDataLst>
              <p:tags r:id="rId46"/>
            </p:custDataLst>
          </p:nvPr>
        </p:nvSpPr>
        <p:spPr bwMode="gray">
          <a:xfrm>
            <a:off x="6118225" y="54959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48F954-E195-4595-AADD-D9AF896D7F35}" type="datetime'''''''''''''1''''''6''''''''1'''''''''''''''''''''''''''''''''">
              <a:rPr lang="ja-JP" altLang="en-US" sz="1000" smtClean="0">
                <a:effectLst/>
                <a:sym typeface="+mn-lt"/>
              </a:rPr>
              <a:pPr marL="0" indent="0" algn="ctr">
                <a:spcBef>
                  <a:spcPct val="0"/>
                </a:spcBef>
                <a:buNone/>
              </a:pPr>
              <a:t>161</a:t>
            </a:fld>
            <a:endParaRPr lang="ja-JP" altLang="en-US" sz="1000" dirty="0">
              <a:sym typeface="+mn-lt"/>
            </a:endParaRPr>
          </a:p>
        </p:txBody>
      </p:sp>
      <p:sp>
        <p:nvSpPr>
          <p:cNvPr id="100" name="テキスト プレースホルダ 9"/>
          <p:cNvSpPr>
            <a:spLocks noGrp="1"/>
          </p:cNvSpPr>
          <p:nvPr>
            <p:custDataLst>
              <p:tags r:id="rId47"/>
            </p:custDataLst>
          </p:nvPr>
        </p:nvSpPr>
        <p:spPr bwMode="auto">
          <a:xfrm>
            <a:off x="61642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309" name="テキスト プレースホルダ 9">
            <a:extLst>
              <a:ext uri="{FF2B5EF4-FFF2-40B4-BE49-F238E27FC236}">
                <a16:creationId xmlns:a16="http://schemas.microsoft.com/office/drawing/2014/main" id="{74AF1AB5-4FBA-4C35-9AF1-9AEB1B432029}"/>
              </a:ext>
            </a:extLst>
          </p:cNvPr>
          <p:cNvSpPr>
            <a:spLocks noGrp="1"/>
          </p:cNvSpPr>
          <p:nvPr>
            <p:custDataLst>
              <p:tags r:id="rId48"/>
            </p:custDataLst>
          </p:nvPr>
        </p:nvSpPr>
        <p:spPr bwMode="gray">
          <a:xfrm>
            <a:off x="6461125" y="54737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AAE597-3550-43A6-A3E4-E0156181A750}" type="datetime'''''''''''''1''''''7''''''''''''1'''''''''''''''''">
              <a:rPr lang="ja-JP" altLang="en-US" sz="1000" smtClean="0">
                <a:effectLst/>
                <a:sym typeface="+mn-lt"/>
              </a:rPr>
              <a:pPr marL="0" indent="0" algn="ctr">
                <a:spcBef>
                  <a:spcPct val="0"/>
                </a:spcBef>
                <a:buNone/>
              </a:pPr>
              <a:t>171</a:t>
            </a:fld>
            <a:endParaRPr lang="ja-JP" altLang="en-US" sz="1000" dirty="0">
              <a:sym typeface="+mn-lt"/>
            </a:endParaRPr>
          </a:p>
        </p:txBody>
      </p:sp>
      <p:sp>
        <p:nvSpPr>
          <p:cNvPr id="311" name="テキスト プレースホルダ 9">
            <a:extLst>
              <a:ext uri="{FF2B5EF4-FFF2-40B4-BE49-F238E27FC236}">
                <a16:creationId xmlns:a16="http://schemas.microsoft.com/office/drawing/2014/main" id="{C8D5394A-F358-415F-95BD-18FD6D2C5A6C}"/>
              </a:ext>
            </a:extLst>
          </p:cNvPr>
          <p:cNvSpPr>
            <a:spLocks noGrp="1"/>
          </p:cNvSpPr>
          <p:nvPr>
            <p:custDataLst>
              <p:tags r:id="rId49"/>
            </p:custDataLst>
          </p:nvPr>
        </p:nvSpPr>
        <p:spPr bwMode="gray">
          <a:xfrm>
            <a:off x="7145338" y="53879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5C20A1-6644-4784-8307-F66565BE082B}" type="datetime'''''''''2''''''''1''''''0'''''''''''''''''''">
              <a:rPr lang="ja-JP" altLang="en-US" sz="1000" smtClean="0">
                <a:effectLst/>
                <a:sym typeface="+mn-lt"/>
              </a:rPr>
              <a:pPr marL="0" indent="0" algn="ctr">
                <a:spcBef>
                  <a:spcPct val="0"/>
                </a:spcBef>
                <a:buNone/>
              </a:pPr>
              <a:t>210</a:t>
            </a:fld>
            <a:endParaRPr lang="ja-JP" altLang="en-US" sz="1000" dirty="0">
              <a:sym typeface="+mn-lt"/>
            </a:endParaRPr>
          </a:p>
        </p:txBody>
      </p:sp>
      <p:sp>
        <p:nvSpPr>
          <p:cNvPr id="285" name="テキスト プレースホルダ 9">
            <a:extLst>
              <a:ext uri="{FF2B5EF4-FFF2-40B4-BE49-F238E27FC236}">
                <a16:creationId xmlns:a16="http://schemas.microsoft.com/office/drawing/2014/main" id="{2EE52FE1-0B7C-4935-A761-ADD0BC0885C4}"/>
              </a:ext>
            </a:extLst>
          </p:cNvPr>
          <p:cNvSpPr>
            <a:spLocks noGrp="1"/>
          </p:cNvSpPr>
          <p:nvPr>
            <p:custDataLst>
              <p:tags r:id="rId50"/>
            </p:custDataLst>
          </p:nvPr>
        </p:nvSpPr>
        <p:spPr bwMode="auto">
          <a:xfrm>
            <a:off x="71913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4C48D8-6F72-42C9-AFC2-5536834B5110}" type="datetime'''''''''''''''''''''''''1''8'''''''''''''">
              <a:rPr kumimoji="0" lang="ja-JP" altLang="en-US" sz="1000" smtClean="0"/>
              <a:pPr/>
              <a:t>18</a:t>
            </a:fld>
            <a:endParaRPr kumimoji="0" lang="ja-JP" altLang="en-US" sz="1000" dirty="0">
              <a:sym typeface="+mn-lt"/>
            </a:endParaRPr>
          </a:p>
        </p:txBody>
      </p:sp>
      <p:sp>
        <p:nvSpPr>
          <p:cNvPr id="294" name="テキスト プレースホルダ 9">
            <a:extLst>
              <a:ext uri="{FF2B5EF4-FFF2-40B4-BE49-F238E27FC236}">
                <a16:creationId xmlns:a16="http://schemas.microsoft.com/office/drawing/2014/main" id="{EE719A6D-BAA4-4853-BD5D-BFA620150748}"/>
              </a:ext>
            </a:extLst>
          </p:cNvPr>
          <p:cNvSpPr>
            <a:spLocks noGrp="1"/>
          </p:cNvSpPr>
          <p:nvPr>
            <p:custDataLst>
              <p:tags r:id="rId51"/>
            </p:custDataLst>
          </p:nvPr>
        </p:nvSpPr>
        <p:spPr bwMode="gray">
          <a:xfrm>
            <a:off x="6804025" y="46529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7457C-B0EF-4D77-9F13-70EC8AAF68BC}" type="datetime'''''''''''2''''''''''''''''5''''''2'''''''">
              <a:rPr lang="ja-JP" altLang="en-US" sz="1000" smtClean="0">
                <a:effectLst/>
                <a:sym typeface="+mn-lt"/>
              </a:rPr>
              <a:pPr marL="0" indent="0" algn="ctr">
                <a:spcBef>
                  <a:spcPct val="0"/>
                </a:spcBef>
                <a:buNone/>
              </a:pPr>
              <a:t>252</a:t>
            </a:fld>
            <a:endParaRPr lang="ja-JP" altLang="en-US" sz="1000" dirty="0">
              <a:sym typeface="+mn-lt"/>
            </a:endParaRPr>
          </a:p>
        </p:txBody>
      </p:sp>
      <p:sp>
        <p:nvSpPr>
          <p:cNvPr id="196" name="テキスト プレースホルダ 9"/>
          <p:cNvSpPr>
            <a:spLocks noGrp="1"/>
          </p:cNvSpPr>
          <p:nvPr>
            <p:custDataLst>
              <p:tags r:id="rId52"/>
            </p:custDataLst>
          </p:nvPr>
        </p:nvSpPr>
        <p:spPr bwMode="gray">
          <a:xfrm>
            <a:off x="3038475" y="52895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CDDBCB-4825-4004-891D-9869F7944C50}" type="datetime'''''''''''''''1''''''''''''''''0''''''''''4'''''''''''">
              <a:rPr lang="ja-JP" altLang="en-US" sz="1000" smtClean="0"/>
              <a:pPr/>
              <a:t>104</a:t>
            </a:fld>
            <a:endParaRPr kumimoji="0" lang="ja-JP" altLang="en-US" sz="1000" dirty="0">
              <a:sym typeface="+mn-lt"/>
            </a:endParaRPr>
          </a:p>
        </p:txBody>
      </p:sp>
      <p:sp>
        <p:nvSpPr>
          <p:cNvPr id="123" name="テキスト プレースホルダ 9"/>
          <p:cNvSpPr>
            <a:spLocks noGrp="1"/>
          </p:cNvSpPr>
          <p:nvPr>
            <p:custDataLst>
              <p:tags r:id="rId53"/>
            </p:custDataLst>
          </p:nvPr>
        </p:nvSpPr>
        <p:spPr bwMode="gray">
          <a:xfrm>
            <a:off x="1019175" y="53197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0562FF-BAF3-476B-942B-40362BD0C764}" type="datetime'''''''''''''''''''''''''''''''6''''''''''''''2'''''''''''''">
              <a:rPr lang="ja-JP" altLang="en-US" sz="1000" smtClean="0"/>
              <a:pPr/>
              <a:t>62</a:t>
            </a:fld>
            <a:endParaRPr kumimoji="0" lang="ja-JP" altLang="en-US" sz="1000" dirty="0">
              <a:sym typeface="+mn-lt"/>
            </a:endParaRPr>
          </a:p>
        </p:txBody>
      </p:sp>
      <p:sp>
        <p:nvSpPr>
          <p:cNvPr id="124" name="テキスト プレースホルダ 9"/>
          <p:cNvSpPr>
            <a:spLocks noGrp="1"/>
          </p:cNvSpPr>
          <p:nvPr>
            <p:custDataLst>
              <p:tags r:id="rId54"/>
            </p:custDataLst>
          </p:nvPr>
        </p:nvSpPr>
        <p:spPr bwMode="gray">
          <a:xfrm>
            <a:off x="1362075" y="53419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F71011-3949-4BE0-875C-65AD757DCBD8}" type="datetime'''''''5''''''''''''''''''''''''''7'''''''''''''''''''''''''''">
              <a:rPr lang="ja-JP" altLang="en-US" sz="1000" smtClean="0"/>
              <a:pPr/>
              <a:t>57</a:t>
            </a:fld>
            <a:endParaRPr kumimoji="0" lang="ja-JP" altLang="en-US" sz="1000" dirty="0">
              <a:sym typeface="+mn-lt"/>
            </a:endParaRPr>
          </a:p>
        </p:txBody>
      </p:sp>
      <p:sp>
        <p:nvSpPr>
          <p:cNvPr id="127" name="テキスト プレースホルダ 9"/>
          <p:cNvSpPr>
            <a:spLocks noGrp="1"/>
          </p:cNvSpPr>
          <p:nvPr>
            <p:custDataLst>
              <p:tags r:id="rId55"/>
            </p:custDataLst>
          </p:nvPr>
        </p:nvSpPr>
        <p:spPr bwMode="gray">
          <a:xfrm>
            <a:off x="1703388" y="54387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186C46-1171-4810-BCCD-9F8F38E34874}" type="datetime'''''''''''''''''''''''''7''''0'''''''''''''">
              <a:rPr lang="ja-JP" altLang="en-US" sz="1000" smtClean="0"/>
              <a:pPr/>
              <a:t>70</a:t>
            </a:fld>
            <a:endParaRPr kumimoji="0" lang="ja-JP" altLang="en-US" sz="1000" dirty="0">
              <a:sym typeface="+mn-lt"/>
            </a:endParaRPr>
          </a:p>
        </p:txBody>
      </p:sp>
      <p:sp>
        <p:nvSpPr>
          <p:cNvPr id="199" name="テキスト プレースホルダ 9"/>
          <p:cNvSpPr>
            <a:spLocks noGrp="1"/>
          </p:cNvSpPr>
          <p:nvPr>
            <p:custDataLst>
              <p:tags r:id="rId56"/>
            </p:custDataLst>
          </p:nvPr>
        </p:nvSpPr>
        <p:spPr bwMode="gray">
          <a:xfrm>
            <a:off x="4065588" y="5083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79ECE7-4A76-4CF8-81F9-F5C126922BEA}" type="datetime'''1''''''''''''''''''''''''''''''''52'''''''''''''''''''''''''">
              <a:rPr lang="ja-JP" altLang="en-US" sz="1000" smtClean="0"/>
              <a:pPr/>
              <a:t>152</a:t>
            </a:fld>
            <a:endParaRPr kumimoji="0" lang="ja-JP" altLang="en-US" sz="1000" dirty="0">
              <a:sym typeface="+mn-lt"/>
            </a:endParaRPr>
          </a:p>
        </p:txBody>
      </p:sp>
      <p:sp>
        <p:nvSpPr>
          <p:cNvPr id="128" name="テキスト プレースホルダ 9"/>
          <p:cNvSpPr>
            <a:spLocks noGrp="1"/>
          </p:cNvSpPr>
          <p:nvPr>
            <p:custDataLst>
              <p:tags r:id="rId57"/>
            </p:custDataLst>
          </p:nvPr>
        </p:nvSpPr>
        <p:spPr bwMode="gray">
          <a:xfrm>
            <a:off x="4406900" y="49974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6ED886-AF08-417F-98A5-6F5BC86499C9}" type="datetime'''''''''''''''''''''''1''''''''''''7''2'''''''''''">
              <a:rPr lang="ja-JP" altLang="en-US" sz="1000" smtClean="0"/>
              <a:pPr/>
              <a:t>172</a:t>
            </a:fld>
            <a:endParaRPr kumimoji="0" lang="ja-JP" altLang="en-US" sz="1000" dirty="0">
              <a:sym typeface="+mn-lt"/>
            </a:endParaRPr>
          </a:p>
        </p:txBody>
      </p:sp>
      <p:sp>
        <p:nvSpPr>
          <p:cNvPr id="201" name="テキスト プレースホルダ 9"/>
          <p:cNvSpPr>
            <a:spLocks noGrp="1"/>
          </p:cNvSpPr>
          <p:nvPr>
            <p:custDataLst>
              <p:tags r:id="rId58"/>
            </p:custDataLst>
          </p:nvPr>
        </p:nvSpPr>
        <p:spPr bwMode="gray">
          <a:xfrm>
            <a:off x="4749800" y="48942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B2F7B6-0FD9-4119-9EAA-23184EB9BD91}" type="datetime'''''''''''''1''''''''''''''96'''''''''">
              <a:rPr lang="ja-JP" altLang="en-US" sz="1000" smtClean="0"/>
              <a:pPr/>
              <a:t>196</a:t>
            </a:fld>
            <a:endParaRPr kumimoji="0" lang="ja-JP" altLang="en-US" sz="1000" dirty="0">
              <a:sym typeface="+mn-lt"/>
            </a:endParaRPr>
          </a:p>
        </p:txBody>
      </p:sp>
      <p:sp>
        <p:nvSpPr>
          <p:cNvPr id="202" name="テキスト プレースホルダ 9"/>
          <p:cNvSpPr>
            <a:spLocks noGrp="1"/>
          </p:cNvSpPr>
          <p:nvPr>
            <p:custDataLst>
              <p:tags r:id="rId59"/>
            </p:custDataLst>
          </p:nvPr>
        </p:nvSpPr>
        <p:spPr bwMode="gray">
          <a:xfrm>
            <a:off x="5092700" y="48498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387E03-2D7A-4555-B072-9C8882F3FC8A}" type="datetime'''''2''''''''''''''''''''''''''0''''''''6'''''''''">
              <a:rPr lang="ja-JP" altLang="en-US" sz="1000" smtClean="0"/>
              <a:pPr/>
              <a:t>206</a:t>
            </a:fld>
            <a:endParaRPr kumimoji="0" lang="ja-JP" altLang="en-US" sz="1000" dirty="0">
              <a:sym typeface="+mn-lt"/>
            </a:endParaRPr>
          </a:p>
        </p:txBody>
      </p:sp>
      <p:sp>
        <p:nvSpPr>
          <p:cNvPr id="278" name="Rectangle 277"/>
          <p:cNvSpPr/>
          <p:nvPr>
            <p:custDataLst>
              <p:tags r:id="rId60"/>
            </p:custDataLst>
          </p:nvPr>
        </p:nvSpPr>
        <p:spPr bwMode="gray">
          <a:xfrm>
            <a:off x="7964488" y="55181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61"/>
            </p:custDataLst>
          </p:nvPr>
        </p:nvSpPr>
        <p:spPr bwMode="gray">
          <a:xfrm>
            <a:off x="7964488" y="57213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62"/>
            </p:custDataLst>
          </p:nvPr>
        </p:nvSpPr>
        <p:spPr bwMode="auto">
          <a:xfrm>
            <a:off x="81946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3"/>
            </p:custDataLst>
          </p:nvPr>
        </p:nvSpPr>
        <p:spPr bwMode="auto">
          <a:xfrm>
            <a:off x="81946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A51DDF80-711F-408A-95F5-76FCABE04674}"/>
              </a:ext>
            </a:extLst>
          </p:cNvPr>
          <p:cNvCxnSpPr/>
          <p:nvPr>
            <p:custDataLst>
              <p:tags r:id="rId64"/>
            </p:custDataLst>
          </p:nvPr>
        </p:nvCxnSpPr>
        <p:spPr bwMode="gray">
          <a:xfrm>
            <a:off x="7874000" y="3457575"/>
            <a:ext cx="24606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65"/>
            </p:custDataLst>
          </p:nvPr>
        </p:nvSpPr>
        <p:spPr bwMode="gray">
          <a:xfrm>
            <a:off x="7958138" y="3419474"/>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66"/>
            </p:custDataLst>
          </p:nvPr>
        </p:nvSpPr>
        <p:spPr bwMode="auto">
          <a:xfrm>
            <a:off x="8170863" y="3394074"/>
            <a:ext cx="1222375" cy="2730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900" dirty="0">
                <a:sym typeface="+mn-lt"/>
              </a:rPr>
              <a:t>医療費支出総額における</a:t>
            </a:r>
            <a:br>
              <a:rPr kumimoji="0" lang="en-US" altLang="ja-JP" sz="900" dirty="0">
                <a:sym typeface="+mn-lt"/>
              </a:rPr>
            </a:br>
            <a:r>
              <a:rPr kumimoji="0" lang="ja-JP" altLang="en-US" sz="900" dirty="0">
                <a:sym typeface="+mn-lt"/>
              </a:rPr>
              <a:t>政府の負担割合</a:t>
            </a:r>
          </a:p>
        </p:txBody>
      </p:sp>
      <p:sp>
        <p:nvSpPr>
          <p:cNvPr id="337" name="テキスト ボックス 6"/>
          <p:cNvSpPr txBox="1"/>
          <p:nvPr/>
        </p:nvSpPr>
        <p:spPr>
          <a:xfrm>
            <a:off x="5745089" y="6193131"/>
            <a:ext cx="3602894"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日時点の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テキスト ボックス 35"/>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、うち政府が占める医療費支出の割合は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程度と比較的高い。</a:t>
            </a:r>
          </a:p>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年の一人当たり医療費は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276US$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p>
        </p:txBody>
      </p:sp>
      <p:graphicFrame>
        <p:nvGraphicFramePr>
          <p:cNvPr id="147" name="Chart 146">
            <a:extLst>
              <a:ext uri="{FF2B5EF4-FFF2-40B4-BE49-F238E27FC236}">
                <a16:creationId xmlns:a16="http://schemas.microsoft.com/office/drawing/2014/main" id="{7A05C018-9EE3-43A6-B029-1EBC5C40CB4C}"/>
              </a:ext>
            </a:extLst>
          </p:cNvPr>
          <p:cNvGraphicFramePr/>
          <p:nvPr>
            <p:custDataLst>
              <p:tags r:id="rId67"/>
            </p:custDataLst>
            <p:extLst>
              <p:ext uri="{D42A27DB-BD31-4B8C-83A1-F6EECF244321}">
                <p14:modId xmlns:p14="http://schemas.microsoft.com/office/powerpoint/2010/main" val="3686103191"/>
              </p:ext>
            </p:extLst>
          </p:nvPr>
        </p:nvGraphicFramePr>
        <p:xfrm>
          <a:off x="506413" y="2393950"/>
          <a:ext cx="7016750" cy="1235075"/>
        </p:xfrm>
        <a:graphic>
          <a:graphicData uri="http://schemas.openxmlformats.org/drawingml/2006/chart">
            <c:chart xmlns:c="http://schemas.openxmlformats.org/drawingml/2006/chart" xmlns:r="http://schemas.openxmlformats.org/officeDocument/2006/relationships" r:id="rId135"/>
          </a:graphicData>
        </a:graphic>
      </p:graphicFrame>
      <p:cxnSp>
        <p:nvCxnSpPr>
          <p:cNvPr id="6" name="Straight Connector 5">
            <a:extLst>
              <a:ext uri="{FF2B5EF4-FFF2-40B4-BE49-F238E27FC236}">
                <a16:creationId xmlns:a16="http://schemas.microsoft.com/office/drawing/2014/main" id="{1AFB1B8B-22E1-4E36-B478-7B559D36E209}"/>
              </a:ext>
            </a:extLst>
          </p:cNvPr>
          <p:cNvCxnSpPr/>
          <p:nvPr>
            <p:custDataLst>
              <p:tags r:id="rId68"/>
            </p:custDataLst>
          </p:nvPr>
        </p:nvCxnSpPr>
        <p:spPr bwMode="auto">
          <a:xfrm>
            <a:off x="2133600" y="3249613"/>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FBF865D8-A1E5-4F4A-A37B-50959E1A8899}"/>
              </a:ext>
            </a:extLst>
          </p:cNvPr>
          <p:cNvCxnSpPr/>
          <p:nvPr>
            <p:custDataLst>
              <p:tags r:id="rId69"/>
            </p:custDataLst>
          </p:nvPr>
        </p:nvCxnSpPr>
        <p:spPr bwMode="gray">
          <a:xfrm>
            <a:off x="1790700" y="3273426"/>
            <a:ext cx="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11992A6-70D6-4C10-B9F5-BD30EA52A1CF}"/>
              </a:ext>
            </a:extLst>
          </p:cNvPr>
          <p:cNvCxnSpPr/>
          <p:nvPr>
            <p:custDataLst>
              <p:tags r:id="rId70"/>
            </p:custDataLst>
          </p:nvPr>
        </p:nvCxnSpPr>
        <p:spPr bwMode="gray">
          <a:xfrm>
            <a:off x="1106488" y="3302000"/>
            <a:ext cx="0" cy="698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372AB41-661F-4FCC-B386-C16F4E0ADC8D}"/>
              </a:ext>
            </a:extLst>
          </p:cNvPr>
          <p:cNvCxnSpPr/>
          <p:nvPr>
            <p:custDataLst>
              <p:tags r:id="rId71"/>
            </p:custDataLst>
          </p:nvPr>
        </p:nvCxnSpPr>
        <p:spPr bwMode="gray">
          <a:xfrm>
            <a:off x="1449388" y="3316288"/>
            <a:ext cx="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3" name="テキスト プレースホルダ 9">
            <a:extLst>
              <a:ext uri="{FF2B5EF4-FFF2-40B4-BE49-F238E27FC236}">
                <a16:creationId xmlns:a16="http://schemas.microsoft.com/office/drawing/2014/main" id="{B61CAB84-0912-4C5D-9901-9498915CFA62}"/>
              </a:ext>
            </a:extLst>
          </p:cNvPr>
          <p:cNvSpPr>
            <a:spLocks noGrp="1"/>
          </p:cNvSpPr>
          <p:nvPr>
            <p:custDataLst>
              <p:tags r:id="rId72"/>
            </p:custDataLst>
          </p:nvPr>
        </p:nvSpPr>
        <p:spPr bwMode="auto">
          <a:xfrm>
            <a:off x="30845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A0A621-9CB7-4264-8BC8-24908B0FFD98}" type="datetime'''0''''''''''''6'''">
              <a:rPr lang="ja-JP" altLang="en-US" sz="1000" smtClean="0"/>
              <a:pPr/>
              <a:t>06</a:t>
            </a:fld>
            <a:endParaRPr kumimoji="0" lang="ja-JP" altLang="en-US" sz="1000" dirty="0">
              <a:sym typeface="+mn-lt"/>
            </a:endParaRPr>
          </a:p>
        </p:txBody>
      </p:sp>
      <p:sp>
        <p:nvSpPr>
          <p:cNvPr id="220" name="テキスト プレースホルダ 9">
            <a:extLst>
              <a:ext uri="{FF2B5EF4-FFF2-40B4-BE49-F238E27FC236}">
                <a16:creationId xmlns:a16="http://schemas.microsoft.com/office/drawing/2014/main" id="{3254D40F-8D85-4120-A53E-DFAD1A0DEC9A}"/>
              </a:ext>
            </a:extLst>
          </p:cNvPr>
          <p:cNvSpPr>
            <a:spLocks noGrp="1"/>
          </p:cNvSpPr>
          <p:nvPr>
            <p:custDataLst>
              <p:tags r:id="rId73"/>
            </p:custDataLst>
          </p:nvPr>
        </p:nvSpPr>
        <p:spPr bwMode="auto">
          <a:xfrm>
            <a:off x="17145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EC723E-5EA6-4B36-A311-DCA6F7E2804A}" type="datetime'''''''''0''''''''''''''''''''''''''''''''''''''2'''''''">
              <a:rPr lang="ja-JP" altLang="en-US" sz="1000" smtClean="0"/>
              <a:pPr/>
              <a:t>02</a:t>
            </a:fld>
            <a:endParaRPr kumimoji="0" lang="ja-JP" altLang="en-US" sz="1000" dirty="0">
              <a:sym typeface="+mn-lt"/>
            </a:endParaRPr>
          </a:p>
        </p:txBody>
      </p:sp>
      <p:sp>
        <p:nvSpPr>
          <p:cNvPr id="275" name="テキスト プレースホルダ 9">
            <a:extLst>
              <a:ext uri="{FF2B5EF4-FFF2-40B4-BE49-F238E27FC236}">
                <a16:creationId xmlns:a16="http://schemas.microsoft.com/office/drawing/2014/main" id="{9A9EDA14-8F52-43E3-9DC0-BBFB390C9100}"/>
              </a:ext>
            </a:extLst>
          </p:cNvPr>
          <p:cNvSpPr>
            <a:spLocks noGrp="1"/>
          </p:cNvSpPr>
          <p:nvPr>
            <p:custDataLst>
              <p:tags r:id="rId74"/>
            </p:custDataLst>
          </p:nvPr>
        </p:nvSpPr>
        <p:spPr bwMode="gray">
          <a:xfrm>
            <a:off x="6461125" y="31480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B1F451-8473-46EB-B372-E85920F9FEEF}" type="datetime'''''11''''''''''''''''''''''''''''''''8'''''''''''''''''''">
              <a:rPr lang="ja-JP" altLang="en-US" sz="1000" smtClean="0">
                <a:effectLst/>
                <a:sym typeface="+mn-lt"/>
              </a:rPr>
              <a:pPr marL="0" indent="0" algn="ctr">
                <a:spcBef>
                  <a:spcPct val="0"/>
                </a:spcBef>
                <a:buNone/>
              </a:pPr>
              <a:t>118</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AEA6AD0F-37E3-48A1-BF7A-A922308D621A}"/>
              </a:ext>
            </a:extLst>
          </p:cNvPr>
          <p:cNvSpPr>
            <a:spLocks noGrp="1"/>
          </p:cNvSpPr>
          <p:nvPr>
            <p:custDataLst>
              <p:tags r:id="rId75"/>
            </p:custDataLst>
          </p:nvPr>
        </p:nvSpPr>
        <p:spPr bwMode="auto">
          <a:xfrm>
            <a:off x="960438"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DEA6AB-9088-419D-8B54-0B8A379C5167}" type="datetime'''''''2''0''''''''''0''''0'''''''''''">
              <a:rPr lang="ja-JP" altLang="en-US" sz="1000" smtClean="0"/>
              <a:pPr/>
              <a:t>2000</a:t>
            </a:fld>
            <a:endParaRPr kumimoji="0" lang="ja-JP" altLang="en-US" sz="1000" dirty="0">
              <a:sym typeface="+mn-lt"/>
            </a:endParaRPr>
          </a:p>
        </p:txBody>
      </p:sp>
      <p:sp>
        <p:nvSpPr>
          <p:cNvPr id="255" name="テキスト プレースホルダ 9">
            <a:extLst>
              <a:ext uri="{FF2B5EF4-FFF2-40B4-BE49-F238E27FC236}">
                <a16:creationId xmlns:a16="http://schemas.microsoft.com/office/drawing/2014/main" id="{D5AC52B6-BE77-4923-9A22-6D8028A75811}"/>
              </a:ext>
            </a:extLst>
          </p:cNvPr>
          <p:cNvSpPr>
            <a:spLocks noGrp="1"/>
          </p:cNvSpPr>
          <p:nvPr>
            <p:custDataLst>
              <p:tags r:id="rId76"/>
            </p:custDataLst>
          </p:nvPr>
        </p:nvSpPr>
        <p:spPr bwMode="gray">
          <a:xfrm>
            <a:off x="6118225" y="25892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6C56A-B7F1-485D-90C2-8D841A990FA4}" type="datetime'''14''''''''''''''''''''''''''''''7'''''''''''">
              <a:rPr lang="ja-JP" altLang="en-US" sz="1000" smtClean="0"/>
              <a:pPr/>
              <a:t>147</a:t>
            </a:fld>
            <a:endParaRPr kumimoji="0" lang="ja-JP" altLang="en-US" sz="1000" dirty="0">
              <a:sym typeface="+mn-lt"/>
            </a:endParaRPr>
          </a:p>
        </p:txBody>
      </p:sp>
      <p:sp>
        <p:nvSpPr>
          <p:cNvPr id="222" name="テキスト プレースホルダ 9">
            <a:extLst>
              <a:ext uri="{FF2B5EF4-FFF2-40B4-BE49-F238E27FC236}">
                <a16:creationId xmlns:a16="http://schemas.microsoft.com/office/drawing/2014/main" id="{AB91E2CA-E662-4E6E-B989-27ACB5EF099C}"/>
              </a:ext>
            </a:extLst>
          </p:cNvPr>
          <p:cNvSpPr>
            <a:spLocks noGrp="1"/>
          </p:cNvSpPr>
          <p:nvPr>
            <p:custDataLst>
              <p:tags r:id="rId77"/>
            </p:custDataLst>
          </p:nvPr>
        </p:nvSpPr>
        <p:spPr bwMode="gray">
          <a:xfrm>
            <a:off x="1362075" y="3402013"/>
            <a:ext cx="17462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88741B-04F6-47A8-A9D0-FF4C5A94F418}" type="datetime'''''20'''''''''''''''''''''''''''''''''''''''''''''''''''''''">
              <a:rPr kumimoji="0" lang="ja-JP" altLang="en-US" sz="1000" smtClean="0">
                <a:effectLst/>
              </a:rPr>
              <a:pPr/>
              <a:t>20</a:t>
            </a:fld>
            <a:endParaRPr kumimoji="0" lang="ja-JP" altLang="en-US" sz="1000" dirty="0">
              <a:sym typeface="+mn-lt"/>
            </a:endParaRPr>
          </a:p>
        </p:txBody>
      </p:sp>
      <p:sp>
        <p:nvSpPr>
          <p:cNvPr id="234" name="テキスト プレースホルダ 9">
            <a:extLst>
              <a:ext uri="{FF2B5EF4-FFF2-40B4-BE49-F238E27FC236}">
                <a16:creationId xmlns:a16="http://schemas.microsoft.com/office/drawing/2014/main" id="{CEDE211C-BADB-48BE-9024-850EC2BC29BD}"/>
              </a:ext>
            </a:extLst>
          </p:cNvPr>
          <p:cNvSpPr>
            <a:spLocks noGrp="1"/>
          </p:cNvSpPr>
          <p:nvPr>
            <p:custDataLst>
              <p:tags r:id="rId78"/>
            </p:custDataLst>
          </p:nvPr>
        </p:nvSpPr>
        <p:spPr bwMode="gray">
          <a:xfrm>
            <a:off x="7145338" y="2359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3AF8AA-2F48-4D07-9C0F-37CE0237589C}" type="datetime'''''''''''''''''''''''''''''''''1''''''''''''''9''2'''">
              <a:rPr lang="ja-JP" altLang="en-US" sz="1000" smtClean="0"/>
              <a:pPr/>
              <a:t>192</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67CD0E82-375F-4E37-97FB-4A636D61DD3E}"/>
              </a:ext>
            </a:extLst>
          </p:cNvPr>
          <p:cNvSpPr>
            <a:spLocks noGrp="1"/>
          </p:cNvSpPr>
          <p:nvPr>
            <p:custDataLst>
              <p:tags r:id="rId79"/>
            </p:custDataLst>
          </p:nvPr>
        </p:nvSpPr>
        <p:spPr bwMode="gray">
          <a:xfrm>
            <a:off x="3073400" y="3146425"/>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38727D-6205-440A-8782-6DAA76C4C7DD}" type="datetime'''''1''''''''''''''''''''''''''''9'''''''''''''''''">
              <a:rPr kumimoji="0" lang="ja-JP" altLang="en-US" sz="1000" smtClean="0">
                <a:effectLst/>
              </a:rPr>
              <a:pPr/>
              <a:t>19</a:t>
            </a:fld>
            <a:endParaRPr kumimoji="0" lang="ja-JP" altLang="en-US" sz="1000" dirty="0">
              <a:sym typeface="+mn-lt"/>
            </a:endParaRPr>
          </a:p>
        </p:txBody>
      </p:sp>
      <p:sp>
        <p:nvSpPr>
          <p:cNvPr id="221" name="テキスト プレースホルダ 9">
            <a:extLst>
              <a:ext uri="{FF2B5EF4-FFF2-40B4-BE49-F238E27FC236}">
                <a16:creationId xmlns:a16="http://schemas.microsoft.com/office/drawing/2014/main" id="{8A5494AC-172B-46FE-89DF-8D145A49C531}"/>
              </a:ext>
            </a:extLst>
          </p:cNvPr>
          <p:cNvSpPr>
            <a:spLocks noGrp="1"/>
          </p:cNvSpPr>
          <p:nvPr>
            <p:custDataLst>
              <p:tags r:id="rId80"/>
            </p:custDataLst>
          </p:nvPr>
        </p:nvSpPr>
        <p:spPr bwMode="auto">
          <a:xfrm>
            <a:off x="13731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4B2C2E-33B8-4674-BEA1-233BC113F35F}" type="datetime'''0''''''''''''1'''''''''">
              <a:rPr lang="ja-JP" altLang="en-US" sz="1000" smtClean="0"/>
              <a:pPr/>
              <a:t>01</a:t>
            </a:fld>
            <a:endParaRPr kumimoji="0" lang="ja-JP" altLang="en-US" sz="1000" dirty="0">
              <a:sym typeface="+mn-lt"/>
            </a:endParaRPr>
          </a:p>
        </p:txBody>
      </p:sp>
      <p:sp>
        <p:nvSpPr>
          <p:cNvPr id="216" name="テキスト プレースホルダ 9">
            <a:extLst>
              <a:ext uri="{FF2B5EF4-FFF2-40B4-BE49-F238E27FC236}">
                <a16:creationId xmlns:a16="http://schemas.microsoft.com/office/drawing/2014/main" id="{0537D6D2-391A-48E0-9368-39ACFEFCADDF}"/>
              </a:ext>
            </a:extLst>
          </p:cNvPr>
          <p:cNvSpPr>
            <a:spLocks noGrp="1"/>
          </p:cNvSpPr>
          <p:nvPr>
            <p:custDataLst>
              <p:tags r:id="rId81"/>
            </p:custDataLst>
          </p:nvPr>
        </p:nvSpPr>
        <p:spPr bwMode="gray">
          <a:xfrm>
            <a:off x="1019175" y="3397250"/>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5C21C5-25CE-4B94-81FF-8A7935AB1308}" type="datetime'''''''''2''''''''2'''''''''''''''''''''''''''">
              <a:rPr lang="ja-JP" altLang="en-US" sz="1000" smtClean="0">
                <a:effectLst/>
              </a:rPr>
              <a:pPr/>
              <a:t>22</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C3888C27-5A66-4550-AE1B-01E7EEBF1C72}"/>
              </a:ext>
            </a:extLst>
          </p:cNvPr>
          <p:cNvSpPr>
            <a:spLocks noGrp="1"/>
          </p:cNvSpPr>
          <p:nvPr>
            <p:custDataLst>
              <p:tags r:id="rId82"/>
            </p:custDataLst>
          </p:nvPr>
        </p:nvSpPr>
        <p:spPr bwMode="auto">
          <a:xfrm>
            <a:off x="20574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F5DCA6-FC9B-403D-BE94-2BB01C488DF4}" type="datetime'''0''''''''''3'''''''''''''''''''''''''''''''''''''''''">
              <a:rPr lang="ja-JP" altLang="en-US" sz="1000" smtClean="0"/>
              <a:pPr/>
              <a:t>03</a:t>
            </a:fld>
            <a:endParaRPr kumimoji="0" lang="ja-JP" altLang="en-US" sz="1000" dirty="0">
              <a:sym typeface="+mn-lt"/>
            </a:endParaRPr>
          </a:p>
        </p:txBody>
      </p:sp>
      <p:sp>
        <p:nvSpPr>
          <p:cNvPr id="262" name="テキスト プレースホルダ 9">
            <a:extLst>
              <a:ext uri="{FF2B5EF4-FFF2-40B4-BE49-F238E27FC236}">
                <a16:creationId xmlns:a16="http://schemas.microsoft.com/office/drawing/2014/main" id="{2843D061-2A67-4316-AA61-8A9CF5C49B8F}"/>
              </a:ext>
            </a:extLst>
          </p:cNvPr>
          <p:cNvSpPr>
            <a:spLocks noGrp="1"/>
          </p:cNvSpPr>
          <p:nvPr>
            <p:custDataLst>
              <p:tags r:id="rId83"/>
            </p:custDataLst>
          </p:nvPr>
        </p:nvSpPr>
        <p:spPr bwMode="gray">
          <a:xfrm>
            <a:off x="5434013" y="26003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69744E-614A-4C7E-929A-5E6FAA9E3111}" type="datetime'''''''''''''''''''''''''''''''''''1''''45'''''''''''">
              <a:rPr lang="ja-JP" altLang="en-US" sz="1000" smtClean="0"/>
              <a:pPr/>
              <a:t>145</a:t>
            </a:fld>
            <a:endParaRPr kumimoji="0" lang="ja-JP" altLang="en-US" sz="1000" dirty="0">
              <a:sym typeface="+mn-lt"/>
            </a:endParaRPr>
          </a:p>
        </p:txBody>
      </p:sp>
      <p:sp>
        <p:nvSpPr>
          <p:cNvPr id="224" name="テキスト プレースホルダ 9">
            <a:extLst>
              <a:ext uri="{FF2B5EF4-FFF2-40B4-BE49-F238E27FC236}">
                <a16:creationId xmlns:a16="http://schemas.microsoft.com/office/drawing/2014/main" id="{0F88BAF5-94B2-4369-82C2-82C62E3769AF}"/>
              </a:ext>
            </a:extLst>
          </p:cNvPr>
          <p:cNvSpPr>
            <a:spLocks noGrp="1"/>
          </p:cNvSpPr>
          <p:nvPr>
            <p:custDataLst>
              <p:tags r:id="rId84"/>
            </p:custDataLst>
          </p:nvPr>
        </p:nvSpPr>
        <p:spPr bwMode="gray">
          <a:xfrm>
            <a:off x="2389188" y="30702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024C5D-8FDA-4D83-9FEF-2B5D3572B94D}" type="datetime'''''''''''''''''''''''''''''5''''4'''''''''''''''''">
              <a:rPr lang="ja-JP" altLang="en-US" sz="1000" smtClean="0"/>
              <a:pPr/>
              <a:t>54</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39188D20-A3FF-412F-A91E-8F0D5CE81D71}"/>
              </a:ext>
            </a:extLst>
          </p:cNvPr>
          <p:cNvSpPr>
            <a:spLocks noGrp="1"/>
          </p:cNvSpPr>
          <p:nvPr>
            <p:custDataLst>
              <p:tags r:id="rId85"/>
            </p:custDataLst>
          </p:nvPr>
        </p:nvSpPr>
        <p:spPr bwMode="gray">
          <a:xfrm>
            <a:off x="2389188" y="3222625"/>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F56AB2-B1ED-4CBD-BE87-F3C2927E0EC2}" type="datetime'''''''''19'''''''''''''''''''''''">
              <a:rPr kumimoji="0" lang="ja-JP" altLang="en-US" sz="1000" smtClean="0">
                <a:effectLst/>
              </a:rPr>
              <a:pPr/>
              <a:t>19</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84558432-E283-40F4-B355-97302094CEA8}"/>
              </a:ext>
            </a:extLst>
          </p:cNvPr>
          <p:cNvSpPr>
            <a:spLocks noGrp="1"/>
          </p:cNvSpPr>
          <p:nvPr>
            <p:custDataLst>
              <p:tags r:id="rId86"/>
            </p:custDataLst>
          </p:nvPr>
        </p:nvSpPr>
        <p:spPr bwMode="gray">
          <a:xfrm>
            <a:off x="2730500" y="30416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37B162-753E-4BAB-934D-8F13EBF6E91E}" type="datetime'6''''''''''0'''''''''''''''">
              <a:rPr lang="ja-JP" altLang="en-US" sz="1000" smtClean="0"/>
              <a:pPr/>
              <a:t>60</a:t>
            </a:fld>
            <a:endParaRPr kumimoji="0" lang="ja-JP" altLang="en-US" sz="1000" dirty="0">
              <a:sym typeface="+mn-lt"/>
            </a:endParaRPr>
          </a:p>
        </p:txBody>
      </p:sp>
      <p:sp>
        <p:nvSpPr>
          <p:cNvPr id="229" name="テキスト プレースホルダ 9">
            <a:extLst>
              <a:ext uri="{FF2B5EF4-FFF2-40B4-BE49-F238E27FC236}">
                <a16:creationId xmlns:a16="http://schemas.microsoft.com/office/drawing/2014/main" id="{043D3B98-3F81-4672-B40A-31E870454120}"/>
              </a:ext>
            </a:extLst>
          </p:cNvPr>
          <p:cNvSpPr>
            <a:spLocks noGrp="1"/>
          </p:cNvSpPr>
          <p:nvPr>
            <p:custDataLst>
              <p:tags r:id="rId87"/>
            </p:custDataLst>
          </p:nvPr>
        </p:nvSpPr>
        <p:spPr bwMode="auto">
          <a:xfrm>
            <a:off x="24003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E6660A-4657-4B07-89A2-63EA9088F294}" type="datetime'''''''''''0''''''''''''''''''''''''''''''''''4'''">
              <a:rPr lang="ja-JP" altLang="en-US" sz="1000" smtClean="0"/>
              <a:pPr/>
              <a:t>04</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08D3EBE8-DE71-41D9-86E6-B1114E45D9F0}"/>
              </a:ext>
            </a:extLst>
          </p:cNvPr>
          <p:cNvSpPr>
            <a:spLocks noGrp="1"/>
          </p:cNvSpPr>
          <p:nvPr>
            <p:custDataLst>
              <p:tags r:id="rId88"/>
            </p:custDataLst>
          </p:nvPr>
        </p:nvSpPr>
        <p:spPr bwMode="gray">
          <a:xfrm>
            <a:off x="2730500" y="3198813"/>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53E83F-F86D-4FB3-892D-52AA53967A6D}" type="datetime'''''2''''''''''''2'''''''''''''''''">
              <a:rPr kumimoji="0" lang="ja-JP" altLang="en-US" sz="1000" smtClean="0">
                <a:effectLst/>
              </a:rPr>
              <a:pPr/>
              <a:t>22</a:t>
            </a:fld>
            <a:endParaRPr kumimoji="0" lang="ja-JP" altLang="en-US" sz="1000" dirty="0">
              <a:sym typeface="+mn-lt"/>
            </a:endParaRPr>
          </a:p>
        </p:txBody>
      </p:sp>
      <p:sp>
        <p:nvSpPr>
          <p:cNvPr id="231" name="テキスト プレースホルダ 9">
            <a:extLst>
              <a:ext uri="{FF2B5EF4-FFF2-40B4-BE49-F238E27FC236}">
                <a16:creationId xmlns:a16="http://schemas.microsoft.com/office/drawing/2014/main" id="{9087119A-A908-415B-B5A8-F6817A7EA509}"/>
              </a:ext>
            </a:extLst>
          </p:cNvPr>
          <p:cNvSpPr>
            <a:spLocks noGrp="1"/>
          </p:cNvSpPr>
          <p:nvPr>
            <p:custDataLst>
              <p:tags r:id="rId89"/>
            </p:custDataLst>
          </p:nvPr>
        </p:nvSpPr>
        <p:spPr bwMode="auto">
          <a:xfrm>
            <a:off x="27416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1C3794-8687-430E-A31B-747606A4F9FF}" type="datetime'''''''''''''''0''''''''''''''''''5'''''''''''''''''''''">
              <a:rPr lang="ja-JP" altLang="en-US" sz="1000" smtClean="0"/>
              <a:pPr/>
              <a:t>05</a:t>
            </a:fld>
            <a:endParaRPr kumimoji="0" lang="ja-JP" altLang="en-US" sz="1000" dirty="0">
              <a:sym typeface="+mn-lt"/>
            </a:endParaRPr>
          </a:p>
        </p:txBody>
      </p:sp>
      <p:sp>
        <p:nvSpPr>
          <p:cNvPr id="236" name="テキスト プレースホルダ 9">
            <a:extLst>
              <a:ext uri="{FF2B5EF4-FFF2-40B4-BE49-F238E27FC236}">
                <a16:creationId xmlns:a16="http://schemas.microsoft.com/office/drawing/2014/main" id="{1005C205-F5D1-4293-BC3D-AF74E3111CD3}"/>
              </a:ext>
            </a:extLst>
          </p:cNvPr>
          <p:cNvSpPr>
            <a:spLocks noGrp="1"/>
          </p:cNvSpPr>
          <p:nvPr>
            <p:custDataLst>
              <p:tags r:id="rId90"/>
            </p:custDataLst>
          </p:nvPr>
        </p:nvSpPr>
        <p:spPr bwMode="gray">
          <a:xfrm>
            <a:off x="3414713" y="3071813"/>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B3D649-1F09-4188-B5AF-54C4A3ADB310}" type="datetime'''''''''''''''''''''''''''''''''''''''2''''0'''''''''''''">
              <a:rPr kumimoji="0" lang="ja-JP" altLang="en-US" sz="1000" smtClean="0">
                <a:effectLst/>
              </a:rPr>
              <a:pPr/>
              <a:t>20</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1F575456-FB1C-4273-8D62-880B8C0C1473}"/>
              </a:ext>
            </a:extLst>
          </p:cNvPr>
          <p:cNvSpPr>
            <a:spLocks noGrp="1"/>
          </p:cNvSpPr>
          <p:nvPr>
            <p:custDataLst>
              <p:tags r:id="rId91"/>
            </p:custDataLst>
          </p:nvPr>
        </p:nvSpPr>
        <p:spPr bwMode="gray">
          <a:xfrm>
            <a:off x="3414713" y="29178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E1B4C8-7954-4C74-882A-1E9B4B9F2150}" type="datetime'''''''''''8''''''''''''''''''''4'''''''''''''''''''">
              <a:rPr lang="ja-JP" altLang="en-US" sz="1000" smtClean="0"/>
              <a:pPr/>
              <a:t>84</a:t>
            </a:fld>
            <a:endParaRPr kumimoji="0" lang="ja-JP" altLang="en-US" sz="1000" dirty="0">
              <a:sym typeface="+mn-lt"/>
            </a:endParaRPr>
          </a:p>
        </p:txBody>
      </p:sp>
      <p:sp>
        <p:nvSpPr>
          <p:cNvPr id="238" name="テキスト プレースホルダ 9">
            <a:extLst>
              <a:ext uri="{FF2B5EF4-FFF2-40B4-BE49-F238E27FC236}">
                <a16:creationId xmlns:a16="http://schemas.microsoft.com/office/drawing/2014/main" id="{64A1D6EA-AB11-4013-8737-CD8C3613AB3B}"/>
              </a:ext>
            </a:extLst>
          </p:cNvPr>
          <p:cNvSpPr>
            <a:spLocks noGrp="1"/>
          </p:cNvSpPr>
          <p:nvPr>
            <p:custDataLst>
              <p:tags r:id="rId92"/>
            </p:custDataLst>
          </p:nvPr>
        </p:nvSpPr>
        <p:spPr bwMode="auto">
          <a:xfrm>
            <a:off x="34258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9C46EC-55F2-48C7-B8DF-902E773A60CB}" type="datetime'''''''''''''''''0''''''7'">
              <a:rPr lang="ja-JP" altLang="en-US" sz="1000" smtClean="0"/>
              <a:pPr/>
              <a:t>07</a:t>
            </a:fld>
            <a:endParaRPr kumimoji="0" lang="ja-JP" altLang="en-US" sz="1000" dirty="0">
              <a:sym typeface="+mn-lt"/>
            </a:endParaRPr>
          </a:p>
        </p:txBody>
      </p:sp>
      <p:sp>
        <p:nvSpPr>
          <p:cNvPr id="150" name="テキスト プレースホルダ 9">
            <a:extLst>
              <a:ext uri="{FF2B5EF4-FFF2-40B4-BE49-F238E27FC236}">
                <a16:creationId xmlns:a16="http://schemas.microsoft.com/office/drawing/2014/main" id="{578453F2-8210-4558-AD18-9996AB7A8C70}"/>
              </a:ext>
            </a:extLst>
          </p:cNvPr>
          <p:cNvSpPr>
            <a:spLocks noGrp="1"/>
          </p:cNvSpPr>
          <p:nvPr>
            <p:custDataLst>
              <p:tags r:id="rId93"/>
            </p:custDataLst>
          </p:nvPr>
        </p:nvSpPr>
        <p:spPr bwMode="gray">
          <a:xfrm>
            <a:off x="3757613" y="2995613"/>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C89A02-8E80-4570-BD9A-76BF1FDE5E16}" type="datetime'''''''''''''''''''''''''''2''''''''''''''''''''''''''5'''''''">
              <a:rPr kumimoji="0" lang="ja-JP" altLang="en-US" sz="1000" smtClean="0">
                <a:effectLst/>
                <a:sym typeface="+mn-lt"/>
              </a:rPr>
              <a:pPr marL="0" indent="0" algn="ctr">
                <a:spcBef>
                  <a:spcPct val="0"/>
                </a:spcBef>
                <a:buNone/>
              </a:pPr>
              <a:t>25</a:t>
            </a:fld>
            <a:endParaRPr kumimoji="0" lang="ja-JP" altLang="en-US" sz="1000" dirty="0">
              <a:sym typeface="+mn-lt"/>
            </a:endParaRPr>
          </a:p>
        </p:txBody>
      </p:sp>
      <p:sp>
        <p:nvSpPr>
          <p:cNvPr id="240" name="テキスト プレースホルダ 9">
            <a:extLst>
              <a:ext uri="{FF2B5EF4-FFF2-40B4-BE49-F238E27FC236}">
                <a16:creationId xmlns:a16="http://schemas.microsoft.com/office/drawing/2014/main" id="{0A2AE778-FE46-4EAC-8DE1-777FD35298DB}"/>
              </a:ext>
            </a:extLst>
          </p:cNvPr>
          <p:cNvSpPr>
            <a:spLocks noGrp="1"/>
          </p:cNvSpPr>
          <p:nvPr>
            <p:custDataLst>
              <p:tags r:id="rId94"/>
            </p:custDataLst>
          </p:nvPr>
        </p:nvSpPr>
        <p:spPr bwMode="auto">
          <a:xfrm>
            <a:off x="37687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C71EDD-6014-4FAA-A38A-EA9E7C2D6C5D}" type="datetime'''''''''''''''''''''''''''''0''''''''''''''''''''''8'''''''">
              <a:rPr lang="ja-JP" altLang="en-US" sz="1000" smtClean="0"/>
              <a:pPr/>
              <a:t>08</a:t>
            </a:fld>
            <a:endParaRPr kumimoji="0" lang="ja-JP" altLang="en-US" sz="1000" dirty="0">
              <a:sym typeface="+mn-lt"/>
            </a:endParaRPr>
          </a:p>
        </p:txBody>
      </p:sp>
      <p:sp>
        <p:nvSpPr>
          <p:cNvPr id="263" name="テキスト プレースホルダ 9">
            <a:extLst>
              <a:ext uri="{FF2B5EF4-FFF2-40B4-BE49-F238E27FC236}">
                <a16:creationId xmlns:a16="http://schemas.microsoft.com/office/drawing/2014/main" id="{58C0B270-2ECA-47D6-BA8C-CD46CEC27187}"/>
              </a:ext>
            </a:extLst>
          </p:cNvPr>
          <p:cNvSpPr>
            <a:spLocks noGrp="1"/>
          </p:cNvSpPr>
          <p:nvPr>
            <p:custDataLst>
              <p:tags r:id="rId95"/>
            </p:custDataLst>
          </p:nvPr>
        </p:nvSpPr>
        <p:spPr bwMode="gray">
          <a:xfrm>
            <a:off x="4065588" y="28241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5CA6C6-617B-4619-9DA4-967DDADC8B91}" type="datetime'''''''''''''''''''''''1''''''''''0''''''''''''''''''2'''''">
              <a:rPr lang="ja-JP" altLang="en-US" sz="1000" smtClean="0"/>
              <a:pPr/>
              <a:t>102</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43EA556A-E2C6-41A3-A3B2-FA7419C9CCCE}"/>
              </a:ext>
            </a:extLst>
          </p:cNvPr>
          <p:cNvSpPr>
            <a:spLocks noGrp="1"/>
          </p:cNvSpPr>
          <p:nvPr>
            <p:custDataLst>
              <p:tags r:id="rId96"/>
            </p:custDataLst>
          </p:nvPr>
        </p:nvSpPr>
        <p:spPr bwMode="auto">
          <a:xfrm>
            <a:off x="41116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63F08E-5C87-456B-8839-803B8579C6D7}" type="datetime'''''''''''''0''''''9'''">
              <a:rPr lang="ja-JP" altLang="en-US" sz="1000" smtClean="0"/>
              <a:pPr/>
              <a:t>09</a:t>
            </a:fld>
            <a:endParaRPr kumimoji="0" lang="ja-JP" altLang="en-US" sz="1000" dirty="0">
              <a:sym typeface="+mn-lt"/>
            </a:endParaRPr>
          </a:p>
        </p:txBody>
      </p:sp>
      <p:sp>
        <p:nvSpPr>
          <p:cNvPr id="241" name="テキスト プレースホルダ 9">
            <a:extLst>
              <a:ext uri="{FF2B5EF4-FFF2-40B4-BE49-F238E27FC236}">
                <a16:creationId xmlns:a16="http://schemas.microsoft.com/office/drawing/2014/main" id="{A571492D-4BC8-4DF9-8E8E-4984CDC54AEF}"/>
              </a:ext>
            </a:extLst>
          </p:cNvPr>
          <p:cNvSpPr>
            <a:spLocks noGrp="1"/>
          </p:cNvSpPr>
          <p:nvPr>
            <p:custDataLst>
              <p:tags r:id="rId97"/>
            </p:custDataLst>
          </p:nvPr>
        </p:nvSpPr>
        <p:spPr bwMode="auto">
          <a:xfrm>
            <a:off x="44529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D95FC5-7D8D-4F12-B1E3-DB74DCC45A5F}" type="datetime'''''''''''''''''''''''''''''''''''1''''''0'''">
              <a:rPr lang="ja-JP" altLang="en-US" sz="1000" smtClean="0"/>
              <a:pPr/>
              <a:t>10</a:t>
            </a:fld>
            <a:endParaRPr kumimoji="0" lang="ja-JP" altLang="en-US" sz="1000" dirty="0">
              <a:sym typeface="+mn-lt"/>
            </a:endParaRPr>
          </a:p>
        </p:txBody>
      </p:sp>
      <p:sp>
        <p:nvSpPr>
          <p:cNvPr id="232" name="テキスト プレースホルダ 9">
            <a:extLst>
              <a:ext uri="{FF2B5EF4-FFF2-40B4-BE49-F238E27FC236}">
                <a16:creationId xmlns:a16="http://schemas.microsoft.com/office/drawing/2014/main" id="{CD308231-47A3-4C92-BCFF-DB059D87E91A}"/>
              </a:ext>
            </a:extLst>
          </p:cNvPr>
          <p:cNvSpPr>
            <a:spLocks noGrp="1"/>
          </p:cNvSpPr>
          <p:nvPr>
            <p:custDataLst>
              <p:tags r:id="rId98"/>
            </p:custDataLst>
          </p:nvPr>
        </p:nvSpPr>
        <p:spPr bwMode="gray">
          <a:xfrm>
            <a:off x="3722688" y="28305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89F193-FEB1-4D50-9A0D-530FFB4ADFEB}" type="datetime'''''''''''''1''0''''''''''''''''''''''''''''''''1'''''''''''''">
              <a:rPr lang="ja-JP" altLang="en-US" sz="1000" smtClean="0"/>
              <a:pPr/>
              <a:t>101</a:t>
            </a:fld>
            <a:endParaRPr kumimoji="0" lang="ja-JP" altLang="en-US" sz="1000" dirty="0">
              <a:sym typeface="+mn-lt"/>
            </a:endParaRPr>
          </a:p>
        </p:txBody>
      </p:sp>
      <p:sp>
        <p:nvSpPr>
          <p:cNvPr id="281" name="テキスト プレースホルダ 9">
            <a:extLst>
              <a:ext uri="{FF2B5EF4-FFF2-40B4-BE49-F238E27FC236}">
                <a16:creationId xmlns:a16="http://schemas.microsoft.com/office/drawing/2014/main" id="{9BE17AF7-6BFE-4FE0-9FF0-288515CD212B}"/>
              </a:ext>
            </a:extLst>
          </p:cNvPr>
          <p:cNvSpPr>
            <a:spLocks noGrp="1"/>
          </p:cNvSpPr>
          <p:nvPr>
            <p:custDataLst>
              <p:tags r:id="rId99"/>
            </p:custDataLst>
          </p:nvPr>
        </p:nvSpPr>
        <p:spPr bwMode="gray">
          <a:xfrm>
            <a:off x="7145338" y="30749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41B78B-0658-4CCE-BAA7-6F4048C67AAC}" type="datetime'''''''''''''''''''1''''4''''''''''6'''''''''''''''''">
              <a:rPr lang="ja-JP" altLang="en-US" sz="1000" smtClean="0">
                <a:effectLst/>
                <a:sym typeface="+mn-lt"/>
              </a:rPr>
              <a:pPr marL="0" indent="0" algn="ctr">
                <a:spcBef>
                  <a:spcPct val="0"/>
                </a:spcBef>
                <a:buNone/>
              </a:pPr>
              <a:t>146</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3D9E2C67-E055-4ACE-8E2C-A359C0705DEB}"/>
              </a:ext>
            </a:extLst>
          </p:cNvPr>
          <p:cNvSpPr>
            <a:spLocks noGrp="1"/>
          </p:cNvSpPr>
          <p:nvPr>
            <p:custDataLst>
              <p:tags r:id="rId100"/>
            </p:custDataLst>
          </p:nvPr>
        </p:nvSpPr>
        <p:spPr bwMode="gray">
          <a:xfrm>
            <a:off x="4749800" y="31908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60A37D-1F56-473D-B6AA-B719354443DE}" type="datetime'''''''''''''''''1''''''''''''''''0''''''''''''''''''''1'''">
              <a:rPr lang="ja-JP" altLang="en-US" sz="1000" smtClean="0">
                <a:effectLst/>
                <a:sym typeface="+mn-lt"/>
              </a:rPr>
              <a:pPr marL="0" indent="0" algn="ctr">
                <a:spcBef>
                  <a:spcPct val="0"/>
                </a:spcBef>
                <a:buNone/>
              </a:pPr>
              <a:t>101</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99A7D334-0A43-4305-A48D-428DBD07EBDD}"/>
              </a:ext>
            </a:extLst>
          </p:cNvPr>
          <p:cNvSpPr>
            <a:spLocks noGrp="1"/>
          </p:cNvSpPr>
          <p:nvPr>
            <p:custDataLst>
              <p:tags r:id="rId101"/>
            </p:custDataLst>
          </p:nvPr>
        </p:nvSpPr>
        <p:spPr bwMode="gray">
          <a:xfrm>
            <a:off x="4406900" y="27527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77B9E4-0B06-41D3-A2D6-59C8B1047E77}" type="datetime'''''''1''''''''''''''''1''''''''6'''''''''''''''''''''''''">
              <a:rPr lang="ja-JP" altLang="en-US" sz="1000" smtClean="0"/>
              <a:pPr/>
              <a:t>116</a:t>
            </a:fld>
            <a:endParaRPr kumimoji="0" lang="ja-JP" altLang="en-US" sz="1000" dirty="0">
              <a:sym typeface="+mn-lt"/>
            </a:endParaRPr>
          </a:p>
        </p:txBody>
      </p:sp>
      <p:sp>
        <p:nvSpPr>
          <p:cNvPr id="272" name="テキスト プレースホルダ 9">
            <a:extLst>
              <a:ext uri="{FF2B5EF4-FFF2-40B4-BE49-F238E27FC236}">
                <a16:creationId xmlns:a16="http://schemas.microsoft.com/office/drawing/2014/main" id="{CE9DC969-A499-4F94-BE47-4F681DB122D4}"/>
              </a:ext>
            </a:extLst>
          </p:cNvPr>
          <p:cNvSpPr>
            <a:spLocks noGrp="1"/>
          </p:cNvSpPr>
          <p:nvPr>
            <p:custDataLst>
              <p:tags r:id="rId102"/>
            </p:custDataLst>
          </p:nvPr>
        </p:nvSpPr>
        <p:spPr bwMode="gray">
          <a:xfrm>
            <a:off x="5434013" y="31686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8718C5-4DC4-4547-82B7-A9A42E66822C}" type="datetime'''''''''''''''''''''''''''''''''''''''''''''1''10'''">
              <a:rPr lang="ja-JP" altLang="en-US" sz="1000" smtClean="0">
                <a:effectLst/>
                <a:sym typeface="+mn-lt"/>
              </a:rPr>
              <a:pPr marL="0" indent="0" algn="ctr">
                <a:spcBef>
                  <a:spcPct val="0"/>
                </a:spcBef>
                <a:buNone/>
              </a:pPr>
              <a:t>110</a:t>
            </a:fld>
            <a:endParaRPr lang="ja-JP" altLang="en-US" sz="1000" dirty="0">
              <a:sym typeface="+mn-lt"/>
            </a:endParaRPr>
          </a:p>
        </p:txBody>
      </p:sp>
      <p:sp>
        <p:nvSpPr>
          <p:cNvPr id="271" name="テキスト プレースホルダ 9">
            <a:extLst>
              <a:ext uri="{FF2B5EF4-FFF2-40B4-BE49-F238E27FC236}">
                <a16:creationId xmlns:a16="http://schemas.microsoft.com/office/drawing/2014/main" id="{FB5FB79A-E273-46DF-9817-501A2A6918CF}"/>
              </a:ext>
            </a:extLst>
          </p:cNvPr>
          <p:cNvSpPr>
            <a:spLocks noGrp="1"/>
          </p:cNvSpPr>
          <p:nvPr>
            <p:custDataLst>
              <p:tags r:id="rId103"/>
            </p:custDataLst>
          </p:nvPr>
        </p:nvSpPr>
        <p:spPr bwMode="gray">
          <a:xfrm>
            <a:off x="5092700" y="31781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A97204-85D4-44C0-BA61-4F0D8862E06A}" type="datetime'''''''1''''''''''''''0''''''''''7'''''''''''''''''''''''''''''">
              <a:rPr lang="ja-JP" altLang="en-US" sz="1000" smtClean="0">
                <a:effectLst/>
                <a:sym typeface="+mn-lt"/>
              </a:rPr>
              <a:pPr marL="0" indent="0" algn="ctr">
                <a:spcBef>
                  <a:spcPct val="0"/>
                </a:spcBef>
                <a:buNone/>
              </a:pPr>
              <a:t>107</a:t>
            </a:fld>
            <a:endParaRPr lang="ja-JP" altLang="en-US" sz="1000" dirty="0">
              <a:sym typeface="+mn-lt"/>
            </a:endParaRPr>
          </a:p>
        </p:txBody>
      </p:sp>
      <p:sp>
        <p:nvSpPr>
          <p:cNvPr id="243" name="テキスト プレースホルダ 9">
            <a:extLst>
              <a:ext uri="{FF2B5EF4-FFF2-40B4-BE49-F238E27FC236}">
                <a16:creationId xmlns:a16="http://schemas.microsoft.com/office/drawing/2014/main" id="{2B693680-14E2-4BEC-8575-AD96367CC39A}"/>
              </a:ext>
            </a:extLst>
          </p:cNvPr>
          <p:cNvSpPr>
            <a:spLocks noGrp="1"/>
          </p:cNvSpPr>
          <p:nvPr>
            <p:custDataLst>
              <p:tags r:id="rId104"/>
            </p:custDataLst>
          </p:nvPr>
        </p:nvSpPr>
        <p:spPr bwMode="auto">
          <a:xfrm>
            <a:off x="47958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0A7CAD-162E-4D91-85BE-564FC9896AA3}" type="datetime'''''1''''''''''''1'''''''''''''''''">
              <a:rPr lang="ja-JP" altLang="en-US" sz="1000" smtClean="0"/>
              <a:pPr/>
              <a:t>11</a:t>
            </a:fld>
            <a:endParaRPr kumimoji="0" lang="ja-JP" altLang="en-US" sz="1000" dirty="0">
              <a:sym typeface="+mn-lt"/>
            </a:endParaRPr>
          </a:p>
        </p:txBody>
      </p:sp>
      <p:sp>
        <p:nvSpPr>
          <p:cNvPr id="246" name="テキスト プレースホルダ 9">
            <a:extLst>
              <a:ext uri="{FF2B5EF4-FFF2-40B4-BE49-F238E27FC236}">
                <a16:creationId xmlns:a16="http://schemas.microsoft.com/office/drawing/2014/main" id="{9DBD90D0-6BBC-47F4-93EA-E7C9F12593E1}"/>
              </a:ext>
            </a:extLst>
          </p:cNvPr>
          <p:cNvSpPr>
            <a:spLocks noGrp="1"/>
          </p:cNvSpPr>
          <p:nvPr>
            <p:custDataLst>
              <p:tags r:id="rId105"/>
            </p:custDataLst>
          </p:nvPr>
        </p:nvSpPr>
        <p:spPr bwMode="auto">
          <a:xfrm>
            <a:off x="51387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80D12-C6A5-4AD5-8723-0D071F2CDE9B}" type="datetime'''''''''''''''''''1''2'''''''''''''''''''''''''''">
              <a:rPr lang="ja-JP" altLang="en-US" sz="1000" smtClean="0"/>
              <a:pPr/>
              <a:t>12</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136B29B3-4E62-4B11-BF74-F8BC1D352D87}"/>
              </a:ext>
            </a:extLst>
          </p:cNvPr>
          <p:cNvSpPr>
            <a:spLocks noGrp="1"/>
          </p:cNvSpPr>
          <p:nvPr>
            <p:custDataLst>
              <p:tags r:id="rId106"/>
            </p:custDataLst>
          </p:nvPr>
        </p:nvSpPr>
        <p:spPr bwMode="gray">
          <a:xfrm>
            <a:off x="5776913" y="25733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B36475-30BF-443F-921B-5ACB90C90020}" type="datetime'''1''''''''''''''''''''''''''''''''''''5''''''''''''''''0'">
              <a:rPr lang="ja-JP" altLang="en-US" sz="1000" smtClean="0"/>
              <a:pPr/>
              <a:t>150</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AF1A64FE-2946-4F32-A687-681BBD5B5D15}"/>
              </a:ext>
            </a:extLst>
          </p:cNvPr>
          <p:cNvSpPr>
            <a:spLocks noGrp="1"/>
          </p:cNvSpPr>
          <p:nvPr>
            <p:custDataLst>
              <p:tags r:id="rId107"/>
            </p:custDataLst>
          </p:nvPr>
        </p:nvSpPr>
        <p:spPr bwMode="auto">
          <a:xfrm>
            <a:off x="54800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49C08E-0761-41C4-98E7-F5325DDBD3B5}" type="datetime'1''''''''''''''''''''''3'''''''''''''''''''''''''''''''''">
              <a:rPr lang="ja-JP" altLang="en-US" sz="1000" smtClean="0"/>
              <a:pPr/>
              <a:t>13</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36638477-AD4A-4118-A349-9F50DD9FCD78}"/>
              </a:ext>
            </a:extLst>
          </p:cNvPr>
          <p:cNvSpPr>
            <a:spLocks noGrp="1"/>
          </p:cNvSpPr>
          <p:nvPr>
            <p:custDataLst>
              <p:tags r:id="rId108"/>
            </p:custDataLst>
          </p:nvPr>
        </p:nvSpPr>
        <p:spPr bwMode="gray">
          <a:xfrm>
            <a:off x="4749800" y="26670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8B6452-E136-45DF-96C2-3892B4773CAF}" type="datetime'''''''''''13''''''''''''''''''''''''''''''2'''''''''''''''">
              <a:rPr lang="ja-JP" altLang="en-US" sz="1000" smtClean="0"/>
              <a:pPr/>
              <a:t>132</a:t>
            </a:fld>
            <a:endParaRPr kumimoji="0" lang="ja-JP" altLang="en-US" sz="1000" dirty="0">
              <a:sym typeface="+mn-lt"/>
            </a:endParaRPr>
          </a:p>
        </p:txBody>
      </p:sp>
      <p:sp>
        <p:nvSpPr>
          <p:cNvPr id="273" name="テキスト プレースホルダ 9">
            <a:extLst>
              <a:ext uri="{FF2B5EF4-FFF2-40B4-BE49-F238E27FC236}">
                <a16:creationId xmlns:a16="http://schemas.microsoft.com/office/drawing/2014/main" id="{937C03EA-01AB-440A-964A-3821BFA2B3FF}"/>
              </a:ext>
            </a:extLst>
          </p:cNvPr>
          <p:cNvSpPr>
            <a:spLocks noGrp="1"/>
          </p:cNvSpPr>
          <p:nvPr>
            <p:custDataLst>
              <p:tags r:id="rId109"/>
            </p:custDataLst>
          </p:nvPr>
        </p:nvSpPr>
        <p:spPr bwMode="gray">
          <a:xfrm>
            <a:off x="5776913" y="31591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7374F7-EDED-4F51-AD1C-D3A20966710B}" type="datetime'''''''''''''''''1''''''''''''''''''''''''''1''''''4'''''">
              <a:rPr lang="ja-JP" altLang="en-US" sz="1000" smtClean="0">
                <a:effectLst/>
                <a:sym typeface="+mn-lt"/>
              </a:rPr>
              <a:pPr marL="0" indent="0" algn="ctr">
                <a:spcBef>
                  <a:spcPct val="0"/>
                </a:spcBef>
                <a:buNone/>
              </a:pPr>
              <a:t>114</a:t>
            </a:fld>
            <a:endParaRPr lang="ja-JP" altLang="en-US" sz="1000" dirty="0">
              <a:sym typeface="+mn-lt"/>
            </a:endParaRPr>
          </a:p>
        </p:txBody>
      </p:sp>
      <p:sp>
        <p:nvSpPr>
          <p:cNvPr id="237" name="テキスト プレースホルダ 9">
            <a:extLst>
              <a:ext uri="{FF2B5EF4-FFF2-40B4-BE49-F238E27FC236}">
                <a16:creationId xmlns:a16="http://schemas.microsoft.com/office/drawing/2014/main" id="{C108A0A8-81B8-4230-A46B-E6FB893DB56E}"/>
              </a:ext>
            </a:extLst>
          </p:cNvPr>
          <p:cNvSpPr>
            <a:spLocks noGrp="1"/>
          </p:cNvSpPr>
          <p:nvPr>
            <p:custDataLst>
              <p:tags r:id="rId110"/>
            </p:custDataLst>
          </p:nvPr>
        </p:nvSpPr>
        <p:spPr bwMode="auto">
          <a:xfrm>
            <a:off x="58229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FD345-3EFC-417B-A873-113B07B015CE}" type="datetime'''1''''''''''''4'''''''''''''''''''''''''''''''''''''">
              <a:rPr lang="ja-JP" altLang="en-US" sz="1000" smtClean="0"/>
              <a:pPr/>
              <a:t>14</a:t>
            </a:fld>
            <a:endParaRPr kumimoji="0" lang="ja-JP" altLang="en-US" sz="1000" dirty="0">
              <a:sym typeface="+mn-lt"/>
            </a:endParaRPr>
          </a:p>
        </p:txBody>
      </p:sp>
      <p:sp>
        <p:nvSpPr>
          <p:cNvPr id="264" name="テキスト プレースホルダ 9">
            <a:extLst>
              <a:ext uri="{FF2B5EF4-FFF2-40B4-BE49-F238E27FC236}">
                <a16:creationId xmlns:a16="http://schemas.microsoft.com/office/drawing/2014/main" id="{BB450552-6CD6-44CC-AAF7-3F1EB7B99D20}"/>
              </a:ext>
            </a:extLst>
          </p:cNvPr>
          <p:cNvSpPr>
            <a:spLocks noGrp="1"/>
          </p:cNvSpPr>
          <p:nvPr>
            <p:custDataLst>
              <p:tags r:id="rId111"/>
            </p:custDataLst>
          </p:nvPr>
        </p:nvSpPr>
        <p:spPr bwMode="gray">
          <a:xfrm>
            <a:off x="5092700" y="26257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53FF6D-CCEC-429D-AEDB-27251C0D8BAD}" type="datetime'''''''1''''''''''''''''''''''4''''''''''0'">
              <a:rPr lang="ja-JP" altLang="en-US" sz="1000" smtClean="0"/>
              <a:pPr/>
              <a:t>140</a:t>
            </a:fld>
            <a:endParaRPr kumimoji="0" lang="ja-JP" altLang="en-US" sz="1000" dirty="0">
              <a:sym typeface="+mn-lt"/>
            </a:endParaRPr>
          </a:p>
        </p:txBody>
      </p:sp>
      <p:sp>
        <p:nvSpPr>
          <p:cNvPr id="274" name="テキスト プレースホルダ 9">
            <a:extLst>
              <a:ext uri="{FF2B5EF4-FFF2-40B4-BE49-F238E27FC236}">
                <a16:creationId xmlns:a16="http://schemas.microsoft.com/office/drawing/2014/main" id="{322F4DCC-FCDB-4E53-B4C0-13627A452188}"/>
              </a:ext>
            </a:extLst>
          </p:cNvPr>
          <p:cNvSpPr>
            <a:spLocks noGrp="1"/>
          </p:cNvSpPr>
          <p:nvPr>
            <p:custDataLst>
              <p:tags r:id="rId112"/>
            </p:custDataLst>
          </p:nvPr>
        </p:nvSpPr>
        <p:spPr bwMode="gray">
          <a:xfrm>
            <a:off x="6118225" y="31670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CF7E96-0DD9-4B01-8159-3F031E506F95}" type="datetime'''''''''''''''''''''''1''''''''1''''''''''0'''''">
              <a:rPr lang="ja-JP" altLang="en-US" sz="1000" smtClean="0">
                <a:effectLst/>
                <a:sym typeface="+mn-lt"/>
              </a:rPr>
              <a:pPr marL="0" indent="0" algn="ctr">
                <a:spcBef>
                  <a:spcPct val="0"/>
                </a:spcBef>
                <a:buNone/>
              </a:pPr>
              <a:t>110</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3EBFF000-ADD2-48CE-B1EC-5DEE29B27C36}"/>
              </a:ext>
            </a:extLst>
          </p:cNvPr>
          <p:cNvSpPr>
            <a:spLocks noGrp="1"/>
          </p:cNvSpPr>
          <p:nvPr>
            <p:custDataLst>
              <p:tags r:id="rId113"/>
            </p:custDataLst>
          </p:nvPr>
        </p:nvSpPr>
        <p:spPr bwMode="auto">
          <a:xfrm>
            <a:off x="61642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AABBB-3201-4BD5-995A-A642083B7FAC}" type="datetime'''''''''''''''''''''''1''''''''''''''''''5'''''">
              <a:rPr lang="ja-JP" altLang="en-US" sz="1000" smtClean="0"/>
              <a:pPr/>
              <a:t>15</a:t>
            </a:fld>
            <a:endParaRPr kumimoji="0" lang="ja-JP" altLang="en-US" sz="1000" dirty="0">
              <a:sym typeface="+mn-lt"/>
            </a:endParaRPr>
          </a:p>
        </p:txBody>
      </p:sp>
      <p:sp>
        <p:nvSpPr>
          <p:cNvPr id="239" name="テキスト プレースホルダ 9">
            <a:extLst>
              <a:ext uri="{FF2B5EF4-FFF2-40B4-BE49-F238E27FC236}">
                <a16:creationId xmlns:a16="http://schemas.microsoft.com/office/drawing/2014/main" id="{2F745D62-DA37-49AF-A40D-B9D371AFB3A8}"/>
              </a:ext>
            </a:extLst>
          </p:cNvPr>
          <p:cNvSpPr>
            <a:spLocks noGrp="1"/>
          </p:cNvSpPr>
          <p:nvPr>
            <p:custDataLst>
              <p:tags r:id="rId114"/>
            </p:custDataLst>
          </p:nvPr>
        </p:nvSpPr>
        <p:spPr bwMode="auto">
          <a:xfrm>
            <a:off x="65071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3D0346-8457-4C86-8A21-92945B44564A}" type="datetime'''''''''''''''''''''''''1''6'''''''''''''''''''''''''''''''''">
              <a:rPr kumimoji="0" lang="ja-JP" altLang="en-US" sz="1000" smtClean="0"/>
              <a:pPr/>
              <a:t>16</a:t>
            </a:fld>
            <a:endParaRPr kumimoji="0" lang="ja-JP" altLang="en-US" sz="1000" dirty="0">
              <a:sym typeface="+mn-lt"/>
            </a:endParaRPr>
          </a:p>
        </p:txBody>
      </p:sp>
      <p:sp>
        <p:nvSpPr>
          <p:cNvPr id="280" name="テキスト プレースホルダ 9">
            <a:extLst>
              <a:ext uri="{FF2B5EF4-FFF2-40B4-BE49-F238E27FC236}">
                <a16:creationId xmlns:a16="http://schemas.microsoft.com/office/drawing/2014/main" id="{4C60C964-5834-4C06-AE8F-05E3E02195CF}"/>
              </a:ext>
            </a:extLst>
          </p:cNvPr>
          <p:cNvSpPr>
            <a:spLocks noGrp="1"/>
          </p:cNvSpPr>
          <p:nvPr>
            <p:custDataLst>
              <p:tags r:id="rId115"/>
            </p:custDataLst>
          </p:nvPr>
        </p:nvSpPr>
        <p:spPr bwMode="gray">
          <a:xfrm>
            <a:off x="6804025" y="31067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0A372-7DD5-4EB7-8089-7C5FF0AD02BB}" type="datetime'''''''''''1''''''''''3''''''''''''''''''''''''4'''''''''''">
              <a:rPr lang="ja-JP" altLang="en-US" sz="1000" smtClean="0">
                <a:effectLst/>
                <a:sym typeface="+mn-lt"/>
              </a:rPr>
              <a:pPr marL="0" indent="0" algn="ctr">
                <a:spcBef>
                  <a:spcPct val="0"/>
                </a:spcBef>
                <a:buNone/>
              </a:pPr>
              <a:t>134</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6715288E-16C7-43C0-8398-1BCD6F6E79AE}"/>
              </a:ext>
            </a:extLst>
          </p:cNvPr>
          <p:cNvSpPr>
            <a:spLocks noGrp="1"/>
          </p:cNvSpPr>
          <p:nvPr>
            <p:custDataLst>
              <p:tags r:id="rId116"/>
            </p:custDataLst>
          </p:nvPr>
        </p:nvSpPr>
        <p:spPr bwMode="auto">
          <a:xfrm>
            <a:off x="685006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9241BA-E14E-46DA-9853-989739776284}" type="datetime'''''''''1''''''''''''''7'''''''''''''''''''''''''''''''">
              <a:rPr kumimoji="0" lang="ja-JP" altLang="en-US" sz="1000" smtClean="0"/>
              <a:pPr/>
              <a:t>17</a:t>
            </a:fld>
            <a:endParaRPr kumimoji="0" lang="ja-JP" altLang="en-US" sz="1000" dirty="0">
              <a:sym typeface="+mn-lt"/>
            </a:endParaRPr>
          </a:p>
        </p:txBody>
      </p:sp>
      <p:sp>
        <p:nvSpPr>
          <p:cNvPr id="256" name="テキスト プレースホルダ 9">
            <a:extLst>
              <a:ext uri="{FF2B5EF4-FFF2-40B4-BE49-F238E27FC236}">
                <a16:creationId xmlns:a16="http://schemas.microsoft.com/office/drawing/2014/main" id="{F45D5003-6FF8-4352-A4D6-2B058F44D576}"/>
              </a:ext>
            </a:extLst>
          </p:cNvPr>
          <p:cNvSpPr>
            <a:spLocks noGrp="1"/>
          </p:cNvSpPr>
          <p:nvPr>
            <p:custDataLst>
              <p:tags r:id="rId117"/>
            </p:custDataLst>
          </p:nvPr>
        </p:nvSpPr>
        <p:spPr bwMode="auto">
          <a:xfrm>
            <a:off x="71913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7A0B94-0B97-484F-B6F6-22B11A74F0A9}" type="datetime'''''''''''''''''''1''''''''''''''''''''''''''''''''''8'''''">
              <a:rPr kumimoji="0" lang="ja-JP" altLang="en-US" sz="1000" smtClean="0"/>
              <a:pPr/>
              <a:t>18</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582AFE6E-05C0-45A2-8B66-7FA9BDAFEAB5}"/>
              </a:ext>
            </a:extLst>
          </p:cNvPr>
          <p:cNvSpPr>
            <a:spLocks noGrp="1"/>
          </p:cNvSpPr>
          <p:nvPr>
            <p:custDataLst>
              <p:tags r:id="rId118"/>
            </p:custDataLst>
          </p:nvPr>
        </p:nvSpPr>
        <p:spPr bwMode="gray">
          <a:xfrm>
            <a:off x="1019175" y="29972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975BDC-FDF8-41E9-89F6-581BF84AC817}" type="datetime'''''''''''''''''''''''''3''''''9'''''''''''''">
              <a:rPr lang="ja-JP" altLang="en-US" sz="1000" smtClean="0"/>
              <a:pPr/>
              <a:t>39</a:t>
            </a:fld>
            <a:endParaRPr kumimoji="0" lang="ja-JP" altLang="en-US" sz="1000" dirty="0">
              <a:sym typeface="+mn-lt"/>
            </a:endParaRPr>
          </a:p>
        </p:txBody>
      </p:sp>
      <p:sp>
        <p:nvSpPr>
          <p:cNvPr id="257" name="テキスト プレースホルダ 9">
            <a:extLst>
              <a:ext uri="{FF2B5EF4-FFF2-40B4-BE49-F238E27FC236}">
                <a16:creationId xmlns:a16="http://schemas.microsoft.com/office/drawing/2014/main" id="{BA5C6B4D-145F-4AA4-879C-CEAAFBD2AC0F}"/>
              </a:ext>
            </a:extLst>
          </p:cNvPr>
          <p:cNvSpPr>
            <a:spLocks noGrp="1"/>
          </p:cNvSpPr>
          <p:nvPr>
            <p:custDataLst>
              <p:tags r:id="rId119"/>
            </p:custDataLst>
          </p:nvPr>
        </p:nvSpPr>
        <p:spPr bwMode="gray">
          <a:xfrm>
            <a:off x="1362075" y="30114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4672AC-D84D-4A61-AF66-F9EE530D38A7}" type="datetime'''''''3''''''''6'''''''''''''''''''''''''''''''''">
              <a:rPr lang="ja-JP" altLang="en-US" sz="1000" smtClean="0"/>
              <a:pPr/>
              <a:t>36</a:t>
            </a:fld>
            <a:endParaRPr kumimoji="0" lang="ja-JP" altLang="en-US" sz="1000" dirty="0">
              <a:sym typeface="+mn-lt"/>
            </a:endParaRPr>
          </a:p>
        </p:txBody>
      </p:sp>
      <p:sp>
        <p:nvSpPr>
          <p:cNvPr id="217" name="テキスト プレースホルダ 9">
            <a:extLst>
              <a:ext uri="{FF2B5EF4-FFF2-40B4-BE49-F238E27FC236}">
                <a16:creationId xmlns:a16="http://schemas.microsoft.com/office/drawing/2014/main" id="{2E79831B-B7A6-4169-89E1-DC35C3D12BCB}"/>
              </a:ext>
            </a:extLst>
          </p:cNvPr>
          <p:cNvSpPr>
            <a:spLocks noGrp="1"/>
          </p:cNvSpPr>
          <p:nvPr>
            <p:custDataLst>
              <p:tags r:id="rId120"/>
            </p:custDataLst>
          </p:nvPr>
        </p:nvSpPr>
        <p:spPr bwMode="gray">
          <a:xfrm>
            <a:off x="1703388" y="29686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3D3AE9-0094-4038-91B0-0996C5525EA3}" type="datetime'''''''''''4''''5'''''''''''''''''''''''''''''''''''''''''">
              <a:rPr lang="ja-JP" altLang="en-US" sz="1000" smtClean="0"/>
              <a:pPr/>
              <a:t>45</a:t>
            </a:fld>
            <a:endParaRPr kumimoji="0" lang="ja-JP" altLang="en-US" sz="1000" dirty="0">
              <a:sym typeface="+mn-lt"/>
            </a:endParaRPr>
          </a:p>
        </p:txBody>
      </p:sp>
      <p:sp>
        <p:nvSpPr>
          <p:cNvPr id="260" name="テキスト プレースホルダ 9">
            <a:extLst>
              <a:ext uri="{FF2B5EF4-FFF2-40B4-BE49-F238E27FC236}">
                <a16:creationId xmlns:a16="http://schemas.microsoft.com/office/drawing/2014/main" id="{9C04D8C1-0FB4-44F7-87E3-24356EC9FCD8}"/>
              </a:ext>
            </a:extLst>
          </p:cNvPr>
          <p:cNvSpPr>
            <a:spLocks noGrp="1"/>
          </p:cNvSpPr>
          <p:nvPr>
            <p:custDataLst>
              <p:tags r:id="rId121"/>
            </p:custDataLst>
          </p:nvPr>
        </p:nvSpPr>
        <p:spPr bwMode="gray">
          <a:xfrm>
            <a:off x="2046288" y="29448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77B770-1DB1-42B2-A5A2-9B70237518A9}" type="datetime'''''''''''''''''''''''''4''''''''''''''9'''''''''''''''''''">
              <a:rPr lang="ja-JP" altLang="en-US" sz="1000" smtClean="0"/>
              <a:pPr/>
              <a:t>49</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DEE62091-608C-40AC-8A89-C7012EF7A7BF}"/>
              </a:ext>
            </a:extLst>
          </p:cNvPr>
          <p:cNvSpPr>
            <a:spLocks noGrp="1"/>
          </p:cNvSpPr>
          <p:nvPr>
            <p:custDataLst>
              <p:tags r:id="rId122"/>
            </p:custDataLst>
          </p:nvPr>
        </p:nvSpPr>
        <p:spPr bwMode="gray">
          <a:xfrm>
            <a:off x="3073400" y="29940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AF7333-63AF-4BD8-A337-F59E3B1B663D}" type="datetime'''6''''''''''''''''''''''''''''''''''''''''''''''9'''''''''">
              <a:rPr lang="ja-JP" altLang="en-US" sz="1000" smtClean="0"/>
              <a:pPr/>
              <a:t>69</a:t>
            </a:fld>
            <a:endParaRPr kumimoji="0" lang="ja-JP" altLang="en-US" sz="1000" dirty="0">
              <a:sym typeface="+mn-lt"/>
            </a:endParaRPr>
          </a:p>
        </p:txBody>
      </p:sp>
      <p:sp>
        <p:nvSpPr>
          <p:cNvPr id="235" name="テキスト プレースホルダ 9">
            <a:extLst>
              <a:ext uri="{FF2B5EF4-FFF2-40B4-BE49-F238E27FC236}">
                <a16:creationId xmlns:a16="http://schemas.microsoft.com/office/drawing/2014/main" id="{EB2BC67D-D0B8-46BB-90FD-28449201F918}"/>
              </a:ext>
            </a:extLst>
          </p:cNvPr>
          <p:cNvSpPr>
            <a:spLocks noGrp="1"/>
          </p:cNvSpPr>
          <p:nvPr>
            <p:custDataLst>
              <p:tags r:id="rId123"/>
            </p:custDataLst>
          </p:nvPr>
        </p:nvSpPr>
        <p:spPr bwMode="gray">
          <a:xfrm>
            <a:off x="6461125" y="25479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4D84FD-EAE6-44EA-BB10-D77C27B38B34}" type="datetime'''''''''''''''''''''1''''''''''''''''5''5'''''''''''''''''">
              <a:rPr lang="ja-JP" altLang="en-US" sz="1000" smtClean="0"/>
              <a:pPr/>
              <a:t>155</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0750F403-8919-4ACE-855A-0CB9730B1B4C}"/>
              </a:ext>
            </a:extLst>
          </p:cNvPr>
          <p:cNvSpPr>
            <a:spLocks noGrp="1"/>
          </p:cNvSpPr>
          <p:nvPr>
            <p:custDataLst>
              <p:tags r:id="rId124"/>
            </p:custDataLst>
          </p:nvPr>
        </p:nvSpPr>
        <p:spPr bwMode="gray">
          <a:xfrm>
            <a:off x="6804025" y="24479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22B8CB-8F0C-4112-83BC-3DDFDF27ECBA}" type="datetime'''''''''1''''7''''''''''''''''''''4'''''''''''''''''''">
              <a:rPr lang="ja-JP" altLang="en-US" sz="1000" smtClean="0"/>
              <a:pPr/>
              <a:t>174</a:t>
            </a:fld>
            <a:endParaRPr lang="ja-JP" altLang="en-US" sz="1000" dirty="0">
              <a:sym typeface="+mn-lt"/>
            </a:endParaRPr>
          </a:p>
        </p:txBody>
      </p:sp>
      <p:sp>
        <p:nvSpPr>
          <p:cNvPr id="266" name="Rectangle 265">
            <a:extLst>
              <a:ext uri="{FF2B5EF4-FFF2-40B4-BE49-F238E27FC236}">
                <a16:creationId xmlns:a16="http://schemas.microsoft.com/office/drawing/2014/main" id="{5122DB2D-3C77-41EB-81A4-859385992EE1}"/>
              </a:ext>
            </a:extLst>
          </p:cNvPr>
          <p:cNvSpPr/>
          <p:nvPr>
            <p:custDataLst>
              <p:tags r:id="rId125"/>
            </p:custDataLst>
          </p:nvPr>
        </p:nvSpPr>
        <p:spPr bwMode="gray">
          <a:xfrm>
            <a:off x="7874000" y="298132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Rectangle 264">
            <a:extLst>
              <a:ext uri="{FF2B5EF4-FFF2-40B4-BE49-F238E27FC236}">
                <a16:creationId xmlns:a16="http://schemas.microsoft.com/office/drawing/2014/main" id="{C3BF5B99-E004-435A-9CAD-5AF26DA35E7E}"/>
              </a:ext>
            </a:extLst>
          </p:cNvPr>
          <p:cNvSpPr/>
          <p:nvPr>
            <p:custDataLst>
              <p:tags r:id="rId126"/>
            </p:custDataLst>
          </p:nvPr>
        </p:nvSpPr>
        <p:spPr bwMode="gray">
          <a:xfrm>
            <a:off x="7874000" y="31686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テキスト プレースホルダ 9">
            <a:extLst>
              <a:ext uri="{FF2B5EF4-FFF2-40B4-BE49-F238E27FC236}">
                <a16:creationId xmlns:a16="http://schemas.microsoft.com/office/drawing/2014/main" id="{9268CA90-8072-4FC7-A3CE-965EE23FABF9}"/>
              </a:ext>
            </a:extLst>
          </p:cNvPr>
          <p:cNvSpPr>
            <a:spLocks noGrp="1"/>
          </p:cNvSpPr>
          <p:nvPr>
            <p:custDataLst>
              <p:tags r:id="rId127"/>
            </p:custDataLst>
          </p:nvPr>
        </p:nvSpPr>
        <p:spPr bwMode="auto">
          <a:xfrm>
            <a:off x="8085138" y="297815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A870949-DBC4-4AE5-ACFD-CB7F5408E4EC}" type="datetime'''''''''政''''''府以''外''の''''''''''医療''''費支''''''''出'''''">
              <a:rPr lang="ja-JP" altLang="en-US" sz="900" smtClean="0"/>
              <a:pPr/>
              <a:t>政府以外の医療費支出</a:t>
            </a:fld>
            <a:endParaRPr kumimoji="0" lang="ja-JP" altLang="en-US" sz="900" dirty="0">
              <a:sym typeface="+mn-lt"/>
            </a:endParaRPr>
          </a:p>
        </p:txBody>
      </p:sp>
      <p:sp>
        <p:nvSpPr>
          <p:cNvPr id="267" name="テキスト プレースホルダ 9">
            <a:extLst>
              <a:ext uri="{FF2B5EF4-FFF2-40B4-BE49-F238E27FC236}">
                <a16:creationId xmlns:a16="http://schemas.microsoft.com/office/drawing/2014/main" id="{5A4113F5-D587-4CE2-9395-B58EBE8A7F90}"/>
              </a:ext>
            </a:extLst>
          </p:cNvPr>
          <p:cNvSpPr>
            <a:spLocks noGrp="1"/>
          </p:cNvSpPr>
          <p:nvPr>
            <p:custDataLst>
              <p:tags r:id="rId128"/>
            </p:custDataLst>
          </p:nvPr>
        </p:nvSpPr>
        <p:spPr bwMode="auto">
          <a:xfrm>
            <a:off x="8085138" y="316547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5203C1-AA06-4B84-9D2E-2574AB7CCFED}" type="datetime'''''''''''''''''''''''政府''の''医療''''''''費''支''''''''出'''''''''">
              <a:rPr lang="ja-JP" altLang="en-US" sz="900" smtClean="0"/>
              <a:pPr/>
              <a:t>政府の医療費支出</a:t>
            </a:fld>
            <a:endParaRPr kumimoji="0" lang="ja-JP" altLang="en-US" sz="900" dirty="0">
              <a:sym typeface="+mn-lt"/>
            </a:endParaRPr>
          </a:p>
        </p:txBody>
      </p:sp>
    </p:spTree>
    <p:extLst>
      <p:ext uri="{BB962C8B-B14F-4D97-AF65-F5344CB8AC3E}">
        <p14:creationId xmlns:p14="http://schemas.microsoft.com/office/powerpoint/2010/main" val="278897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824127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63" name="think-cell Slide" r:id="rId13" imgW="360" imgH="360" progId="TCLayout.ActiveDocument.1">
                  <p:embed/>
                </p:oleObj>
              </mc:Choice>
              <mc:Fallback>
                <p:oleObj name="think-cell Slide"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a:t>
            </a:r>
            <a:r>
              <a:rPr lang="ja-JP" altLang="en-US" sz="1400">
                <a:solidFill>
                  <a:srgbClr val="000000"/>
                </a:solidFill>
                <a:latin typeface="Arial Black" pitchFamily="34" charset="0"/>
                <a:ea typeface="HGP創英角ｺﾞｼｯｸUB" pitchFamily="50" charset="-128"/>
              </a:rPr>
              <a:t>割合 </a:t>
            </a:r>
            <a:r>
              <a:rPr lang="ja-JP" altLang="en-US">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11345" y="2483604"/>
            <a:ext cx="846707"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70078" y="2471478"/>
            <a:ext cx="846707"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5" name="Chart 44">
            <a:extLst>
              <a:ext uri="{FF2B5EF4-FFF2-40B4-BE49-F238E27FC236}">
                <a16:creationId xmlns:a16="http://schemas.microsoft.com/office/drawing/2014/main" id="{DB062C51-4F11-418F-829D-460562FD0E5A}"/>
              </a:ext>
            </a:extLst>
          </p:cNvPr>
          <p:cNvGraphicFramePr/>
          <p:nvPr>
            <p:custDataLst>
              <p:tags r:id="rId4"/>
            </p:custDataLst>
            <p:extLst>
              <p:ext uri="{D42A27DB-BD31-4B8C-83A1-F6EECF244321}">
                <p14:modId xmlns:p14="http://schemas.microsoft.com/office/powerpoint/2010/main" val="897291691"/>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5"/>
          </a:graphicData>
        </a:graphic>
      </p:graphicFrame>
      <p:sp>
        <p:nvSpPr>
          <p:cNvPr id="16" name="Rectangle 15"/>
          <p:cNvSpPr/>
          <p:nvPr>
            <p:custDataLst>
              <p:tags r:id="rId5"/>
            </p:custDataLst>
          </p:nvPr>
        </p:nvSpPr>
        <p:spPr bwMode="gray">
          <a:xfrm>
            <a:off x="5581650" y="5775325"/>
            <a:ext cx="285750" cy="214313"/>
          </a:xfrm>
          <a:prstGeom prst="rect">
            <a:avLst/>
          </a:prstGeom>
          <a:solidFill>
            <a:srgbClr val="C0E6F4"/>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6"/>
            </p:custDataLst>
          </p:nvPr>
        </p:nvSpPr>
        <p:spPr bwMode="gray">
          <a:xfrm>
            <a:off x="4533900" y="5775325"/>
            <a:ext cx="285750" cy="214313"/>
          </a:xfrm>
          <a:prstGeom prst="rect">
            <a:avLst/>
          </a:prstGeom>
          <a:solidFill>
            <a:srgbClr val="80CCE8"/>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7"/>
            </p:custDataLst>
          </p:nvPr>
        </p:nvSpPr>
        <p:spPr bwMode="gray">
          <a:xfrm>
            <a:off x="3282950" y="5775325"/>
            <a:ext cx="285750" cy="214313"/>
          </a:xfrm>
          <a:prstGeom prst="rect">
            <a:avLst/>
          </a:prstGeom>
          <a:solidFill>
            <a:srgbClr val="1F497D"/>
          </a:solidFill>
          <a:ln w="9525">
            <a:noFill/>
          </a:ln>
          <a:extLst>
            <a:ext uri="{91240B29-F687-4F45-9708-019B960494DF}">
              <a14:hiddenLine xmlns:a14="http://schemas.microsoft.com/office/drawing/2010/main" w="9525">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3619500"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lang="ja-JP" altLang="en-US" dirty="0">
              <a:sym typeface="+mn-lt"/>
            </a:endParaRPr>
          </a:p>
        </p:txBody>
      </p:sp>
      <p:sp>
        <p:nvSpPr>
          <p:cNvPr id="29" name="テキスト プレースホルダ 9"/>
          <p:cNvSpPr>
            <a:spLocks noGrp="1"/>
          </p:cNvSpPr>
          <p:nvPr>
            <p:custDataLst>
              <p:tags r:id="rId9"/>
            </p:custDataLst>
          </p:nvPr>
        </p:nvSpPr>
        <p:spPr bwMode="auto">
          <a:xfrm>
            <a:off x="48704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lang="ja-JP" altLang="en-US" dirty="0">
              <a:sym typeface="+mn-lt"/>
            </a:endParaRPr>
          </a:p>
        </p:txBody>
      </p:sp>
      <p:sp>
        <p:nvSpPr>
          <p:cNvPr id="28" name="テキスト プレースホルダ 9"/>
          <p:cNvSpPr>
            <a:spLocks noGrp="1"/>
          </p:cNvSpPr>
          <p:nvPr>
            <p:custDataLst>
              <p:tags r:id="rId10"/>
            </p:custDataLst>
          </p:nvPr>
        </p:nvSpPr>
        <p:spPr bwMode="auto">
          <a:xfrm>
            <a:off x="591820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lang="ja-JP" altLang="en-US" dirty="0">
              <a:sym typeface="+mn-lt"/>
            </a:endParaRPr>
          </a:p>
        </p:txBody>
      </p:sp>
      <p:graphicFrame>
        <p:nvGraphicFramePr>
          <p:cNvPr id="46" name="Chart 45">
            <a:extLst>
              <a:ext uri="{FF2B5EF4-FFF2-40B4-BE49-F238E27FC236}">
                <a16:creationId xmlns:a16="http://schemas.microsoft.com/office/drawing/2014/main" id="{31615E65-C310-4908-9225-12EE51ED7845}"/>
              </a:ext>
            </a:extLst>
          </p:cNvPr>
          <p:cNvGraphicFramePr/>
          <p:nvPr>
            <p:custDataLst>
              <p:tags r:id="rId11"/>
            </p:custDataLst>
            <p:extLst>
              <p:ext uri="{D42A27DB-BD31-4B8C-83A1-F6EECF244321}">
                <p14:modId xmlns:p14="http://schemas.microsoft.com/office/powerpoint/2010/main" val="381479664"/>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6"/>
          </a:graphicData>
        </a:graphic>
      </p:graphicFrame>
      <p:sp>
        <p:nvSpPr>
          <p:cNvPr id="38" name="テキスト ボックス 2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年において、タイでの死亡要因は、「非感染症」の割合が最も高く、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年にかけては、「感染症」が減少し、「非感染症」が増加しているため先進国の構造に近づいているが、まだ先進国の構造と比べると「感染症」の占める割合が大きい。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54999"/>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365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726124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90"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88" name="テキスト ボックス 8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項目が非感染症であり、全体の死亡要因の約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主な死亡要因としては、「新生物」と「心血管疾患」が挙げられ、同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4" name="Chart 113">
            <a:extLst>
              <a:ext uri="{FF2B5EF4-FFF2-40B4-BE49-F238E27FC236}">
                <a16:creationId xmlns:a16="http://schemas.microsoft.com/office/drawing/2014/main" id="{9B4119FB-4F23-4B98-AB64-24AA3504E4D8}"/>
              </a:ext>
            </a:extLst>
          </p:cNvPr>
          <p:cNvGraphicFramePr/>
          <p:nvPr>
            <p:custDataLst>
              <p:tags r:id="rId4"/>
            </p:custDataLst>
            <p:extLst>
              <p:ext uri="{D42A27DB-BD31-4B8C-83A1-F6EECF244321}">
                <p14:modId xmlns:p14="http://schemas.microsoft.com/office/powerpoint/2010/main" val="3590707203"/>
              </p:ext>
            </p:extLst>
          </p:nvPr>
        </p:nvGraphicFramePr>
        <p:xfrm>
          <a:off x="242888" y="4160838"/>
          <a:ext cx="9610725" cy="1560512"/>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03983" y="1914539"/>
            <a:ext cx="9488658"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105693" y="3452019"/>
            <a:ext cx="434082" cy="207963"/>
          </a:xfrm>
          <a:prstGeom prst="rect">
            <a:avLst/>
          </a:prstGeom>
          <a:noFill/>
        </p:spPr>
        <p:txBody>
          <a:bodyPr wrap="square" rtlCol="0" anchor="ctr">
            <a:spAutoFit/>
          </a:bodyPr>
          <a:lstStyle/>
          <a:p>
            <a:r>
              <a:rPr kumimoji="1" lang="en-US" altLang="ja-JP" sz="750" dirty="0">
                <a:latin typeface="+mj-lt"/>
                <a:ea typeface="ＭＳ Ｐゴシック" panose="020B0600070205080204" pitchFamily="50" charset="-128"/>
                <a:cs typeface="Arial" panose="020B0604020202020204" pitchFamily="34" charset="0"/>
              </a:rPr>
              <a:t>2019</a:t>
            </a:r>
            <a:endParaRPr kumimoji="1" lang="ja-JP" altLang="en-US" sz="75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05693" y="4750594"/>
            <a:ext cx="648072" cy="207963"/>
          </a:xfrm>
          <a:prstGeom prst="rect">
            <a:avLst/>
          </a:prstGeom>
          <a:noFill/>
        </p:spPr>
        <p:txBody>
          <a:bodyPr wrap="square" rtlCol="0">
            <a:spAutoFit/>
          </a:bodyPr>
          <a:lstStyle/>
          <a:p>
            <a:r>
              <a:rPr kumimoji="1" lang="en-US" altLang="ja-JP" sz="750" dirty="0">
                <a:latin typeface="+mj-lt"/>
                <a:ea typeface="ＭＳ Ｐゴシック" panose="020B0600070205080204" pitchFamily="50" charset="-128"/>
                <a:cs typeface="Arial" panose="020B0604020202020204" pitchFamily="34" charset="0"/>
              </a:rPr>
              <a:t>1990</a:t>
            </a:r>
            <a:endParaRPr kumimoji="1" lang="ja-JP" altLang="en-US" sz="750" dirty="0">
              <a:latin typeface="+mj-lt"/>
              <a:ea typeface="ＭＳ Ｐゴシック" panose="020B0600070205080204" pitchFamily="50" charset="-128"/>
              <a:cs typeface="Arial" panose="020B0604020202020204" pitchFamily="34" charset="0"/>
            </a:endParaRPr>
          </a:p>
        </p:txBody>
      </p:sp>
      <p:graphicFrame>
        <p:nvGraphicFramePr>
          <p:cNvPr id="83" name="Chart 82">
            <a:extLst>
              <a:ext uri="{FF2B5EF4-FFF2-40B4-BE49-F238E27FC236}">
                <a16:creationId xmlns:a16="http://schemas.microsoft.com/office/drawing/2014/main" id="{4952DCF1-990D-4A59-88DC-6A0698F7B4F1}"/>
              </a:ext>
            </a:extLst>
          </p:cNvPr>
          <p:cNvGraphicFramePr/>
          <p:nvPr>
            <p:custDataLst>
              <p:tags r:id="rId5"/>
            </p:custDataLst>
            <p:extLst>
              <p:ext uri="{D42A27DB-BD31-4B8C-83A1-F6EECF244321}">
                <p14:modId xmlns:p14="http://schemas.microsoft.com/office/powerpoint/2010/main" val="601904398"/>
              </p:ext>
            </p:extLst>
          </p:nvPr>
        </p:nvGraphicFramePr>
        <p:xfrm>
          <a:off x="417513" y="2894013"/>
          <a:ext cx="9259887" cy="1330325"/>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200025" y="2251267"/>
            <a:ext cx="994818" cy="647700"/>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55" name="テキスト ボックス 115"/>
          <p:cNvSpPr txBox="1"/>
          <p:nvPr/>
        </p:nvSpPr>
        <p:spPr>
          <a:xfrm>
            <a:off x="200472" y="654161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8534653" y="3168651"/>
            <a:ext cx="45719" cy="28098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a:spLocks/>
          </p:cNvSpPr>
          <p:nvPr/>
        </p:nvSpPr>
        <p:spPr>
          <a:xfrm>
            <a:off x="7231380" y="2540000"/>
            <a:ext cx="1791203" cy="554038"/>
          </a:xfrm>
          <a:prstGeom prst="rect">
            <a:avLst/>
          </a:prstGeom>
          <a:noFill/>
          <a:ln>
            <a:solidFill>
              <a:schemeClr val="tx1">
                <a:lumMod val="50000"/>
                <a:lumOff val="50000"/>
              </a:schemeClr>
            </a:solidFill>
          </a:ln>
        </p:spPr>
        <p:txBody>
          <a:bodyPr wrap="squar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腸管感染症／その他の感染症／</a:t>
            </a:r>
            <a:endParaRPr lang="en-US" altLang="ja-JP" sz="750" dirty="0"/>
          </a:p>
          <a:p>
            <a:r>
              <a:rPr lang="ja-JP" altLang="en-US" sz="750" dirty="0"/>
              <a:t>妊産婦・新生児の障害／栄養失調／</a:t>
            </a:r>
            <a:endParaRPr lang="en-US" altLang="ja-JP" sz="750" dirty="0"/>
          </a:p>
          <a:p>
            <a:r>
              <a:rPr lang="ja-JP" altLang="en-US" sz="750" dirty="0"/>
              <a:t>顧みられない熱帯病とマラリア</a:t>
            </a:r>
            <a:endParaRPr lang="en-US" altLang="ja-JP" sz="750" dirty="0"/>
          </a:p>
          <a:p>
            <a:r>
              <a:rPr lang="en-US" altLang="ja-JP" sz="750" dirty="0"/>
              <a:t>※</a:t>
            </a:r>
            <a:r>
              <a:rPr lang="ja-JP" altLang="en-US" sz="750" dirty="0"/>
              <a:t>割合の大きい順</a:t>
            </a:r>
          </a:p>
        </p:txBody>
      </p:sp>
      <p:cxnSp>
        <p:nvCxnSpPr>
          <p:cNvPr id="109" name="直線コネクタ 108"/>
          <p:cNvCxnSpPr>
            <a:cxnSpLocks/>
            <a:stCxn id="108" idx="2"/>
            <a:endCxn id="180" idx="1"/>
          </p:cNvCxnSpPr>
          <p:nvPr/>
        </p:nvCxnSpPr>
        <p:spPr>
          <a:xfrm>
            <a:off x="8126982" y="3094038"/>
            <a:ext cx="430531" cy="1922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1141100" y="3498850"/>
            <a:ext cx="48090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141100" y="4796631"/>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495048" y="3498056"/>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1" name="テキスト ボックス 60"/>
          <p:cNvSpPr txBox="1"/>
          <p:nvPr/>
        </p:nvSpPr>
        <p:spPr>
          <a:xfrm>
            <a:off x="3295701" y="4796631"/>
            <a:ext cx="28854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2" name="テキスト ボックス 61"/>
          <p:cNvSpPr txBox="1"/>
          <p:nvPr/>
        </p:nvSpPr>
        <p:spPr>
          <a:xfrm>
            <a:off x="4649470" y="4739481"/>
            <a:ext cx="38472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37" name="テキスト ボックス 136"/>
          <p:cNvSpPr txBox="1"/>
          <p:nvPr/>
        </p:nvSpPr>
        <p:spPr>
          <a:xfrm>
            <a:off x="4728464" y="3440906"/>
            <a:ext cx="88865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63" name="テキスト ボックス 62"/>
          <p:cNvSpPr txBox="1"/>
          <p:nvPr/>
        </p:nvSpPr>
        <p:spPr>
          <a:xfrm>
            <a:off x="5122618" y="4739481"/>
            <a:ext cx="88865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177" name="テキスト ボックス 176"/>
          <p:cNvSpPr txBox="1"/>
          <p:nvPr/>
        </p:nvSpPr>
        <p:spPr>
          <a:xfrm>
            <a:off x="5757927" y="3440906"/>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6047517" y="4739481"/>
            <a:ext cx="28854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7209717" y="3117851"/>
            <a:ext cx="95319" cy="3889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a:spLocks/>
          </p:cNvSpPr>
          <p:nvPr/>
        </p:nvSpPr>
        <p:spPr>
          <a:xfrm>
            <a:off x="5296185" y="2540000"/>
            <a:ext cx="1791203" cy="554038"/>
          </a:xfrm>
          <a:prstGeom prst="rect">
            <a:avLst/>
          </a:prstGeom>
          <a:noFill/>
          <a:ln>
            <a:solidFill>
              <a:schemeClr val="tx1">
                <a:lumMod val="50000"/>
                <a:lumOff val="50000"/>
              </a:schemeClr>
            </a:solidFill>
          </a:ln>
        </p:spPr>
        <p:txBody>
          <a:bodyPr wrap="square" rtlCol="0">
            <a:no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その他の非感染症／精神、物質使用障害／皮膚及び皮下疾患／筋骨格系疾患／物質使用障／精神障害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191787" y="3094038"/>
            <a:ext cx="1065590" cy="1706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6236787" y="3498850"/>
            <a:ext cx="38472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7297031" y="4739481"/>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52" name="テキスト ボックス 51"/>
          <p:cNvSpPr txBox="1"/>
          <p:nvPr/>
        </p:nvSpPr>
        <p:spPr>
          <a:xfrm>
            <a:off x="7508408" y="3440906"/>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51" name="正方形/長方形 150"/>
          <p:cNvSpPr/>
          <p:nvPr/>
        </p:nvSpPr>
        <p:spPr>
          <a:xfrm>
            <a:off x="8078601" y="3336925"/>
            <a:ext cx="569387" cy="438150"/>
          </a:xfrm>
          <a:prstGeom prst="rect">
            <a:avLst/>
          </a:prstGeom>
        </p:spPr>
        <p:txBody>
          <a:bodyPr wrap="none" anchor="ctr">
            <a:spAutoFit/>
          </a:bodyPr>
          <a:lstStyle/>
          <a:p>
            <a:pPr algn="ctr"/>
            <a:r>
              <a:rPr lang="en-US" altLang="ja-JP" sz="750" dirty="0"/>
              <a:t>HIV</a:t>
            </a:r>
            <a:r>
              <a:rPr lang="ja-JP" altLang="en-US" sz="750" dirty="0"/>
              <a:t>／</a:t>
            </a:r>
            <a:endParaRPr lang="en-US" altLang="ja-JP" sz="750" dirty="0"/>
          </a:p>
          <a:p>
            <a:pPr algn="ctr"/>
            <a:r>
              <a:rPr lang="ja-JP" altLang="en-US" sz="750" dirty="0">
                <a:latin typeface="ＭＳ Ｐゴシック" panose="020B0600070205080204" pitchFamily="50" charset="-128"/>
              </a:rPr>
              <a:t>エイズ・</a:t>
            </a:r>
            <a:endParaRPr lang="en-US" altLang="ja-JP" sz="750" dirty="0">
              <a:latin typeface="ＭＳ Ｐゴシック" panose="020B0600070205080204" pitchFamily="50" charset="-128"/>
            </a:endParaRPr>
          </a:p>
          <a:p>
            <a:pPr algn="ctr"/>
            <a:r>
              <a:rPr lang="ja-JP" altLang="en-US" sz="750" dirty="0">
                <a:latin typeface="ＭＳ Ｐゴシック" panose="020B0600070205080204" pitchFamily="50" charset="-128"/>
              </a:rPr>
              <a:t>性感染症</a:t>
            </a:r>
            <a:endParaRPr lang="zh-TW" altLang="en-US" sz="7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テキスト ボックス 52"/>
          <p:cNvSpPr txBox="1"/>
          <p:nvPr/>
        </p:nvSpPr>
        <p:spPr>
          <a:xfrm>
            <a:off x="8060313" y="4681538"/>
            <a:ext cx="336631"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t>妊産婦・</a:t>
            </a:r>
            <a:endParaRPr lang="en-US" altLang="ja-JP" sz="750" dirty="0"/>
          </a:p>
          <a:p>
            <a:pPr algn="ctr"/>
            <a:r>
              <a:rPr lang="ja-JP" altLang="en-US" sz="750" dirty="0"/>
              <a:t>新生児</a:t>
            </a:r>
            <a:endParaRPr lang="en-US" altLang="ja-JP" sz="750" dirty="0"/>
          </a:p>
          <a:p>
            <a:pPr algn="ctr"/>
            <a:r>
              <a:rPr lang="ja-JP" altLang="en-US" sz="750" dirty="0"/>
              <a:t>の障害 </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8814148" y="3440906"/>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正方形/長方形 97"/>
          <p:cNvSpPr/>
          <p:nvPr/>
        </p:nvSpPr>
        <p:spPr>
          <a:xfrm>
            <a:off x="9010934" y="3394075"/>
            <a:ext cx="473206" cy="323850"/>
          </a:xfrm>
          <a:prstGeom prst="rect">
            <a:avLst/>
          </a:prstGeom>
        </p:spPr>
        <p:txBody>
          <a:bodyPr wrap="none" anchor="ctr">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43" name="テキスト ボックス 142"/>
          <p:cNvSpPr txBox="1"/>
          <p:nvPr/>
        </p:nvSpPr>
        <p:spPr>
          <a:xfrm flipH="1">
            <a:off x="9439006" y="3382963"/>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57" name="テキスト ボックス 56"/>
          <p:cNvSpPr txBox="1"/>
          <p:nvPr/>
        </p:nvSpPr>
        <p:spPr>
          <a:xfrm>
            <a:off x="8752686" y="4739481"/>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0" name="正方形/長方形 59"/>
          <p:cNvSpPr/>
          <p:nvPr/>
        </p:nvSpPr>
        <p:spPr>
          <a:xfrm>
            <a:off x="8940761" y="4693444"/>
            <a:ext cx="473206" cy="322263"/>
          </a:xfrm>
          <a:prstGeom prst="rect">
            <a:avLst/>
          </a:prstGeom>
        </p:spPr>
        <p:txBody>
          <a:bodyPr wrap="none" anchor="ctr">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5" name="テキスト ボックス 64"/>
          <p:cNvSpPr txBox="1"/>
          <p:nvPr/>
        </p:nvSpPr>
        <p:spPr>
          <a:xfrm flipH="1">
            <a:off x="9398817" y="4681538"/>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31" name="テキスト ボックス 130"/>
          <p:cNvSpPr txBox="1">
            <a:spLocks/>
          </p:cNvSpPr>
          <p:nvPr/>
        </p:nvSpPr>
        <p:spPr>
          <a:xfrm>
            <a:off x="5440177" y="3865629"/>
            <a:ext cx="1791203" cy="554038"/>
          </a:xfrm>
          <a:prstGeom prst="rect">
            <a:avLst/>
          </a:prstGeom>
          <a:noFill/>
          <a:ln>
            <a:solidFill>
              <a:schemeClr val="tx1">
                <a:lumMod val="50000"/>
                <a:lumOff val="50000"/>
              </a:schemeClr>
            </a:solidFill>
          </a:ln>
        </p:spPr>
        <p:txBody>
          <a:bodyPr wrap="squar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神経疾患／筋骨格系疾患／</a:t>
            </a:r>
            <a:endParaRPr lang="en-US" altLang="ja-JP" sz="750" dirty="0"/>
          </a:p>
          <a:p>
            <a:r>
              <a:rPr lang="ja-JP" altLang="en-US" sz="750" dirty="0"/>
              <a:t>物質使用障害／皮膚及び皮下疾患</a:t>
            </a:r>
          </a:p>
          <a:p>
            <a:r>
              <a:rPr lang="en-US" altLang="ja-JP" sz="750" dirty="0"/>
              <a:t>※</a:t>
            </a:r>
            <a:r>
              <a:rPr lang="ja-JP" altLang="en-US" sz="750" dirty="0"/>
              <a:t>割合の大きい順</a:t>
            </a:r>
          </a:p>
        </p:txBody>
      </p:sp>
      <p:sp>
        <p:nvSpPr>
          <p:cNvPr id="175" name="左中かっこ 174"/>
          <p:cNvSpPr>
            <a:spLocks/>
          </p:cNvSpPr>
          <p:nvPr/>
        </p:nvSpPr>
        <p:spPr>
          <a:xfrm rot="5400000">
            <a:off x="6971009" y="4418735"/>
            <a:ext cx="66770" cy="37623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cxnSpLocks/>
            <a:stCxn id="175" idx="1"/>
            <a:endCxn id="131" idx="2"/>
          </p:cNvCxnSpPr>
          <p:nvPr/>
        </p:nvCxnSpPr>
        <p:spPr>
          <a:xfrm flipH="1" flipV="1">
            <a:off x="6335779" y="4419667"/>
            <a:ext cx="668615" cy="15380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a:spLocks/>
          </p:cNvSpPr>
          <p:nvPr/>
        </p:nvSpPr>
        <p:spPr>
          <a:xfrm rot="5400000">
            <a:off x="8494249" y="4481442"/>
            <a:ext cx="66770" cy="25082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7370652" y="3865629"/>
            <a:ext cx="1791203" cy="554038"/>
          </a:xfrm>
          <a:prstGeom prst="rect">
            <a:avLst/>
          </a:prstGeom>
          <a:noFill/>
          <a:ln>
            <a:solidFill>
              <a:schemeClr val="tx1">
                <a:lumMod val="50000"/>
                <a:lumOff val="50000"/>
              </a:schemeClr>
            </a:solidFill>
          </a:ln>
        </p:spPr>
        <p:txBody>
          <a:bodyPr wrap="none" rtlCol="0">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腸管感染症／その他の感染症／</a:t>
            </a:r>
          </a:p>
          <a:p>
            <a:r>
              <a:rPr lang="en-US" altLang="ja-JP" sz="750" dirty="0"/>
              <a:t>HIV /</a:t>
            </a:r>
            <a:r>
              <a:rPr lang="ja-JP" altLang="en-US" sz="750" dirty="0"/>
              <a:t>エイズ・性感染症／栄養失調／</a:t>
            </a:r>
          </a:p>
          <a:p>
            <a:r>
              <a:rPr lang="ja-JP" altLang="en-US" sz="750" dirty="0"/>
              <a:t>顧みられない熱帯病とマラリア</a:t>
            </a:r>
          </a:p>
          <a:p>
            <a:r>
              <a:rPr lang="en-US" altLang="ja-JP" sz="750" dirty="0"/>
              <a:t>※</a:t>
            </a:r>
            <a:r>
              <a:rPr lang="ja-JP" altLang="en-US" sz="750" dirty="0"/>
              <a:t>割合の大きい順</a:t>
            </a:r>
          </a:p>
        </p:txBody>
      </p:sp>
      <p:cxnSp>
        <p:nvCxnSpPr>
          <p:cNvPr id="183" name="直線コネクタ 182"/>
          <p:cNvCxnSpPr>
            <a:cxnSpLocks/>
            <a:stCxn id="132" idx="1"/>
            <a:endCxn id="171" idx="2"/>
          </p:cNvCxnSpPr>
          <p:nvPr/>
        </p:nvCxnSpPr>
        <p:spPr>
          <a:xfrm flipH="1" flipV="1">
            <a:off x="8266254" y="4419667"/>
            <a:ext cx="261380" cy="1538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729453" y="3448050"/>
            <a:ext cx="359073" cy="2159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慢性呼吸</a:t>
            </a:r>
            <a:endParaRPr lang="en-US" altLang="ja-JP"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7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4" name="テキスト ボックス 73"/>
          <p:cNvSpPr txBox="1"/>
          <p:nvPr/>
        </p:nvSpPr>
        <p:spPr>
          <a:xfrm>
            <a:off x="6476194" y="4738688"/>
            <a:ext cx="38472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rPr>
              <a:t>その他の</a:t>
            </a:r>
            <a:endParaRPr lang="en-US" altLang="ja-JP" sz="750" dirty="0">
              <a:solidFill>
                <a:schemeClr val="bg1"/>
              </a:solidFill>
            </a:endParaRPr>
          </a:p>
          <a:p>
            <a:pPr algn="ctr"/>
            <a:r>
              <a:rPr lang="ja-JP" altLang="en-US" sz="750" dirty="0">
                <a:solidFill>
                  <a:schemeClr val="bg1"/>
                </a:solidFill>
              </a:rPr>
              <a:t>非感染症</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23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C5B5E8-2E16-46CD-B6B1-9E7FECEA774A}"/>
              </a:ext>
            </a:extLst>
          </p:cNvPr>
          <p:cNvGraphicFramePr>
            <a:graphicFrameLocks noChangeAspect="1"/>
          </p:cNvGraphicFramePr>
          <p:nvPr>
            <p:custDataLst>
              <p:tags r:id="rId2"/>
            </p:custDataLst>
            <p:extLst>
              <p:ext uri="{D42A27DB-BD31-4B8C-83A1-F6EECF244321}">
                <p14:modId xmlns:p14="http://schemas.microsoft.com/office/powerpoint/2010/main" val="3240949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84"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0025" y="1127370"/>
          <a:ext cx="4608959" cy="4047741"/>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基本情報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r>
                        <a:rPr kumimoji="1" lang="ja-JP" altLang="en-US" sz="1050" dirty="0">
                          <a:latin typeface="+mn-lt"/>
                          <a:ea typeface="+mj-ea"/>
                        </a:rPr>
                        <a:t>経済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r>
                        <a:rPr kumimoji="1" lang="ja-JP" altLang="en-US" sz="1050" dirty="0">
                          <a:latin typeface="+mn-lt"/>
                          <a:ea typeface="+mj-ea"/>
                        </a:rPr>
                        <a:t>人口動態、および人口成長率・年齢別人口構成</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世帯所得分布</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インフレ率・為替レート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耐久消費財普及率</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ea typeface="+mj-ea"/>
                        </a:rPr>
                        <a:t>外国投資法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会社法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外貨持出規制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590265828"/>
              </p:ext>
            </p:extLst>
          </p:nvPr>
        </p:nvGraphicFramePr>
        <p:xfrm>
          <a:off x="4952553" y="1124745"/>
          <a:ext cx="4608959" cy="5536640"/>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08664">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医療・公衆衛生</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健康水準および医療水準</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医療費支出額</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疾病構造・死亡要因</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医療</a:t>
                      </a:r>
                      <a:r>
                        <a:rPr lang="ja-JP" altLang="en-US" sz="1050"/>
                        <a:t>機関 </a:t>
                      </a:r>
                      <a:r>
                        <a:rPr lang="en-US" altLang="ja-JP" sz="1050"/>
                        <a:t>- </a:t>
                      </a:r>
                      <a:r>
                        <a:rPr lang="ja-JP" altLang="en-US" sz="1050"/>
                        <a:t>医</a:t>
                      </a:r>
                      <a:r>
                        <a:rPr lang="ja-JP" altLang="en-US" sz="1050" dirty="0"/>
                        <a:t>療機関区分と施設数・病床数の推移</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a:t>
                      </a:r>
                      <a:r>
                        <a:rPr lang="ja-JP" altLang="en-US" sz="1050"/>
                        <a:t>機関 </a:t>
                      </a:r>
                      <a:r>
                        <a:rPr lang="en-US" altLang="ja-JP" sz="1050"/>
                        <a:t>- </a:t>
                      </a:r>
                      <a:r>
                        <a:rPr lang="ja-JP" altLang="en-US" sz="1050"/>
                        <a:t>公</a:t>
                      </a:r>
                      <a:r>
                        <a:rPr lang="ja-JP" altLang="en-US" sz="1050" dirty="0"/>
                        <a:t>的医療機関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a:t>
                      </a:r>
                      <a:r>
                        <a:rPr lang="ja-JP" altLang="en-US" sz="1050"/>
                        <a:t>機関 </a:t>
                      </a:r>
                      <a:r>
                        <a:rPr lang="en-US" altLang="ja-JP" sz="1050"/>
                        <a:t>- </a:t>
                      </a:r>
                      <a:r>
                        <a:rPr lang="ja-JP" altLang="en-US" sz="1050"/>
                        <a:t>民</a:t>
                      </a:r>
                      <a:r>
                        <a:rPr lang="ja-JP" altLang="en-US" sz="1050" dirty="0"/>
                        <a:t>間医療機関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医療従事者</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公的保険制度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民間保険制度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保健に関する制度・行政体制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医療機器に対する規制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医薬品規制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臨床試験に関する規制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313467">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0530961"/>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医療現場で使用される言語に関する情報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602223"/>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外国人医師のライセンス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医療サービス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08664">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参</a:t>
                      </a:r>
                      <a:r>
                        <a:rPr lang="ja-JP" altLang="en-US" sz="1050">
                          <a:latin typeface="+mn-lt"/>
                        </a:rPr>
                        <a:t>考） 総</a:t>
                      </a:r>
                      <a:r>
                        <a:rPr lang="ja-JP" altLang="en-US" sz="1050" dirty="0">
                          <a:latin typeface="+mn-lt"/>
                        </a:rPr>
                        <a:t>保健医療支出額（</a:t>
                      </a:r>
                      <a:r>
                        <a:rPr lang="en-US" altLang="ja-JP" sz="1050" dirty="0">
                          <a:latin typeface="+mn-lt"/>
                        </a:rPr>
                        <a:t>THE</a:t>
                      </a:r>
                      <a:r>
                        <a:rPr lang="ja-JP" altLang="en-US" sz="1050" dirty="0">
                          <a:latin typeface="+mn-lt"/>
                        </a:rPr>
                        <a:t>）とは</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33748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4BEE602D-51B1-40B6-9501-FA95A982C14D}"/>
              </a:ext>
            </a:extLst>
          </p:cNvPr>
          <p:cNvGraphicFramePr>
            <a:graphicFrameLocks noChangeAspect="1"/>
          </p:cNvGraphicFramePr>
          <p:nvPr>
            <p:custDataLst>
              <p:tags r:id="rId2"/>
            </p:custDataLst>
            <p:extLst>
              <p:ext uri="{D42A27DB-BD31-4B8C-83A1-F6EECF244321}">
                <p14:modId xmlns:p14="http://schemas.microsoft.com/office/powerpoint/2010/main" val="475869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75"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4" y="171130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4" y="1394166"/>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275034327"/>
              </p:ext>
            </p:extLst>
          </p:nvPr>
        </p:nvGraphicFramePr>
        <p:xfrm>
          <a:off x="2648744" y="193565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3.03%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2.40%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1.73%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1.08%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0.72%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j-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1032" y="171130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79080303"/>
              </p:ext>
            </p:extLst>
          </p:nvPr>
        </p:nvGraphicFramePr>
        <p:xfrm>
          <a:off x="5241032" y="1935655"/>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31.46%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18.34%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41032" y="419213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67739300"/>
              </p:ext>
            </p:extLst>
          </p:nvPr>
        </p:nvGraphicFramePr>
        <p:xfrm>
          <a:off x="5241032" y="4416494"/>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1851">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28522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死亡要因としての主要疾患の内訳としては、「虚血性心疾患」と「脳血管疾患」が合わせて全体の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553867"/>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5458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0298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47"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施</a:t>
            </a:r>
            <a:r>
              <a:rPr lang="ja-JP" altLang="en-US" dirty="0"/>
              <a:t>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施設数</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313040" y="2151960"/>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079483" y="2151960"/>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イ国立統計局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4" name="Chart 73">
            <a:extLst>
              <a:ext uri="{FF2B5EF4-FFF2-40B4-BE49-F238E27FC236}">
                <a16:creationId xmlns:a16="http://schemas.microsoft.com/office/drawing/2014/main" id="{8B4F5CC2-5B78-44F8-858D-28F29AC53172}"/>
              </a:ext>
            </a:extLst>
          </p:cNvPr>
          <p:cNvGraphicFramePr/>
          <p:nvPr>
            <p:custDataLst>
              <p:tags r:id="rId4"/>
            </p:custDataLst>
            <p:extLst>
              <p:ext uri="{D42A27DB-BD31-4B8C-83A1-F6EECF244321}">
                <p14:modId xmlns:p14="http://schemas.microsoft.com/office/powerpoint/2010/main" val="2814653146"/>
              </p:ext>
            </p:extLst>
          </p:nvPr>
        </p:nvGraphicFramePr>
        <p:xfrm>
          <a:off x="5080000" y="2370138"/>
          <a:ext cx="4635500" cy="3625850"/>
        </p:xfrm>
        <a:graphic>
          <a:graphicData uri="http://schemas.openxmlformats.org/drawingml/2006/chart">
            <c:chart xmlns:c="http://schemas.openxmlformats.org/drawingml/2006/chart" xmlns:r="http://schemas.openxmlformats.org/officeDocument/2006/relationships" r:id="rId24"/>
          </a:graphicData>
        </a:graphic>
      </p:graphicFrame>
      <p:sp>
        <p:nvSpPr>
          <p:cNvPr id="161" name="テキスト プレースホルダ 9"/>
          <p:cNvSpPr>
            <a:spLocks noGrp="1"/>
          </p:cNvSpPr>
          <p:nvPr>
            <p:custDataLst>
              <p:tags r:id="rId5"/>
            </p:custDataLst>
          </p:nvPr>
        </p:nvSpPr>
        <p:spPr bwMode="auto">
          <a:xfrm>
            <a:off x="8174038"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CE175C-091F-46F6-9689-DB5301A23981}" type="datetime'''''19'''''''''''''''''''">
              <a:rPr lang="en-US" altLang="en-US" sz="1000" smtClean="0"/>
              <a:pPr marL="0" indent="0" algn="ctr">
                <a:spcBef>
                  <a:spcPct val="0"/>
                </a:spcBef>
                <a:buNone/>
              </a:pPr>
              <a:t>19</a:t>
            </a:fld>
            <a:endParaRPr kumimoji="0" lang="ja-JP" altLang="en-US" sz="1000" dirty="0">
              <a:sym typeface="+mn-lt"/>
            </a:endParaRPr>
          </a:p>
        </p:txBody>
      </p:sp>
      <p:sp>
        <p:nvSpPr>
          <p:cNvPr id="151" name="テキスト プレースホルダ 9">
            <a:extLst>
              <a:ext uri="{FF2B5EF4-FFF2-40B4-BE49-F238E27FC236}">
                <a16:creationId xmlns:a16="http://schemas.microsoft.com/office/drawing/2014/main" id="{AB16B346-965C-4692-8279-EC4A6B31EFA9}"/>
              </a:ext>
            </a:extLst>
          </p:cNvPr>
          <p:cNvSpPr>
            <a:spLocks noGrp="1"/>
          </p:cNvSpPr>
          <p:nvPr>
            <p:custDataLst>
              <p:tags r:id="rId6"/>
            </p:custDataLst>
          </p:nvPr>
        </p:nvSpPr>
        <p:spPr bwMode="auto">
          <a:xfrm>
            <a:off x="8886825"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4BEBCA-3BDD-4804-9776-C3C9DFDC044B}" type="datetime'''''''''''''''''''''''''''''''''''''''''''''2''0'">
              <a:rPr kumimoji="0" lang="en-US" altLang="en-US" sz="1000" smtClean="0"/>
              <a:pPr/>
              <a:t>20</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auto">
          <a:xfrm>
            <a:off x="6034088"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A497F5-4A4A-486C-9C64-7C78D8D5C358}" type="datetime'''''''''16'''''''''''''''''''''''''''">
              <a:rPr lang="en-US" altLang="en-US" sz="1000" smtClean="0"/>
              <a:pPr marL="0" indent="0" algn="ctr">
                <a:spcBef>
                  <a:spcPct val="0"/>
                </a:spcBef>
                <a:buNone/>
              </a:pPr>
              <a:t>16</a:t>
            </a:fld>
            <a:endParaRPr kumimoji="0" lang="ja-JP" altLang="en-US" sz="1000" dirty="0">
              <a:sym typeface="+mn-lt"/>
            </a:endParaRPr>
          </a:p>
        </p:txBody>
      </p:sp>
      <p:sp>
        <p:nvSpPr>
          <p:cNvPr id="27" name="テキスト プレースホルダ 9"/>
          <p:cNvSpPr>
            <a:spLocks noGrp="1"/>
          </p:cNvSpPr>
          <p:nvPr>
            <p:custDataLst>
              <p:tags r:id="rId8"/>
            </p:custDataLst>
          </p:nvPr>
        </p:nvSpPr>
        <p:spPr bwMode="auto">
          <a:xfrm>
            <a:off x="6746875"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FC356-73E2-41BF-8D00-5E17DB1BBA7B}" type="datetime'''''''''''''1''''''''''''''''''''''7'">
              <a:rPr lang="en-US" altLang="en-US" sz="1000" smtClean="0"/>
              <a:pPr marL="0" indent="0" algn="ctr">
                <a:spcBef>
                  <a:spcPct val="0"/>
                </a:spcBef>
                <a:buNone/>
              </a:pPr>
              <a:t>17</a:t>
            </a:fld>
            <a:endParaRPr kumimoji="0" lang="ja-JP" altLang="en-US" sz="1000" dirty="0">
              <a:sym typeface="+mn-lt"/>
            </a:endParaRPr>
          </a:p>
        </p:txBody>
      </p:sp>
      <p:sp>
        <p:nvSpPr>
          <p:cNvPr id="28" name="テキスト プレースホルダ 9"/>
          <p:cNvSpPr>
            <a:spLocks noGrp="1"/>
          </p:cNvSpPr>
          <p:nvPr>
            <p:custDataLst>
              <p:tags r:id="rId9"/>
            </p:custDataLst>
          </p:nvPr>
        </p:nvSpPr>
        <p:spPr bwMode="auto">
          <a:xfrm>
            <a:off x="7461250" y="5983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BFEAA9-DC50-4FEC-BE4B-EC959BD2A6AD}" type="datetime'1''''''''''''''''''''''''''''''''''8'''''''''''''''''''">
              <a:rPr lang="en-US" altLang="en-US" sz="1000" smtClean="0"/>
              <a:pPr marL="0" indent="0" algn="ctr">
                <a:spcBef>
                  <a:spcPct val="0"/>
                </a:spcBef>
                <a:buNone/>
              </a:pPr>
              <a:t>18</a:t>
            </a:fld>
            <a:endParaRPr kumimoji="0" lang="ja-JP" altLang="en-US" sz="1000" dirty="0">
              <a:sym typeface="+mn-lt"/>
            </a:endParaRPr>
          </a:p>
        </p:txBody>
      </p:sp>
      <p:sp>
        <p:nvSpPr>
          <p:cNvPr id="32" name="Rectangle 31"/>
          <p:cNvSpPr/>
          <p:nvPr>
            <p:custDataLst>
              <p:tags r:id="rId10"/>
            </p:custDataLst>
          </p:nvPr>
        </p:nvSpPr>
        <p:spPr bwMode="gray">
          <a:xfrm>
            <a:off x="6489700"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0" name="Straight Connector 199">
            <a:extLst>
              <a:ext uri="{FF2B5EF4-FFF2-40B4-BE49-F238E27FC236}">
                <a16:creationId xmlns:a16="http://schemas.microsoft.com/office/drawing/2014/main" id="{7B12D0DF-42E8-4F84-8915-1ACC20FFF3F9}"/>
              </a:ext>
            </a:extLst>
          </p:cNvPr>
          <p:cNvCxnSpPr/>
          <p:nvPr>
            <p:custDataLst>
              <p:tags r:id="rId11"/>
            </p:custDataLst>
          </p:nvPr>
        </p:nvCxnSpPr>
        <p:spPr bwMode="gray">
          <a:xfrm>
            <a:off x="7202488" y="62880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12"/>
            </p:custDataLst>
          </p:nvPr>
        </p:nvSpPr>
        <p:spPr bwMode="gray">
          <a:xfrm>
            <a:off x="7296150" y="62499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noGrp="1"/>
          </p:cNvSpPr>
          <p:nvPr>
            <p:custDataLst>
              <p:tags r:id="rId13"/>
            </p:custDataLst>
          </p:nvPr>
        </p:nvSpPr>
        <p:spPr bwMode="auto">
          <a:xfrm>
            <a:off x="6719888" y="62166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35" name="テキスト プレースホルダ 9"/>
          <p:cNvSpPr>
            <a:spLocks noGrp="1"/>
          </p:cNvSpPr>
          <p:nvPr>
            <p:custDataLst>
              <p:tags r:id="rId14"/>
            </p:custDataLst>
          </p:nvPr>
        </p:nvSpPr>
        <p:spPr bwMode="auto">
          <a:xfrm>
            <a:off x="7518400" y="6216650"/>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graphicFrame>
        <p:nvGraphicFramePr>
          <p:cNvPr id="72" name="Chart 71">
            <a:extLst>
              <a:ext uri="{FF2B5EF4-FFF2-40B4-BE49-F238E27FC236}">
                <a16:creationId xmlns:a16="http://schemas.microsoft.com/office/drawing/2014/main" id="{2ADA0BDF-BAA3-46F2-965C-22DAE169A9AC}"/>
              </a:ext>
            </a:extLst>
          </p:cNvPr>
          <p:cNvGraphicFramePr/>
          <p:nvPr>
            <p:custDataLst>
              <p:tags r:id="rId15"/>
            </p:custDataLst>
            <p:extLst>
              <p:ext uri="{D42A27DB-BD31-4B8C-83A1-F6EECF244321}">
                <p14:modId xmlns:p14="http://schemas.microsoft.com/office/powerpoint/2010/main" val="394687504"/>
              </p:ext>
            </p:extLst>
          </p:nvPr>
        </p:nvGraphicFramePr>
        <p:xfrm>
          <a:off x="290513" y="2343150"/>
          <a:ext cx="4183062" cy="3652838"/>
        </p:xfrm>
        <a:graphic>
          <a:graphicData uri="http://schemas.openxmlformats.org/drawingml/2006/chart">
            <c:chart xmlns:c="http://schemas.openxmlformats.org/drawingml/2006/chart" xmlns:r="http://schemas.openxmlformats.org/officeDocument/2006/relationships" r:id="rId25"/>
          </a:graphicData>
        </a:graphic>
      </p:graphicFrame>
      <p:sp>
        <p:nvSpPr>
          <p:cNvPr id="48" name="テキスト プレースホルダ 9"/>
          <p:cNvSpPr>
            <a:spLocks noGrp="1"/>
          </p:cNvSpPr>
          <p:nvPr>
            <p:custDataLst>
              <p:tags r:id="rId16"/>
            </p:custDataLst>
          </p:nvPr>
        </p:nvSpPr>
        <p:spPr bwMode="auto">
          <a:xfrm>
            <a:off x="3244850"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E4F27B-5980-4F83-8F78-3C88D700A0E9}" type="datetime'''''''19'''''''''''''''''''''''''''''''">
              <a:rPr lang="en-US" altLang="en-US" sz="1000" smtClean="0"/>
              <a:pPr marL="0" indent="0" algn="ctr">
                <a:spcBef>
                  <a:spcPct val="0"/>
                </a:spcBef>
                <a:buNone/>
              </a:pPr>
              <a:t>19</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021EF816-B247-484A-A3AB-1E572AEFDD98}"/>
              </a:ext>
            </a:extLst>
          </p:cNvPr>
          <p:cNvSpPr>
            <a:spLocks noGrp="1"/>
          </p:cNvSpPr>
          <p:nvPr>
            <p:custDataLst>
              <p:tags r:id="rId17"/>
            </p:custDataLst>
          </p:nvPr>
        </p:nvSpPr>
        <p:spPr bwMode="auto">
          <a:xfrm>
            <a:off x="2532063"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C6805A-A43F-4686-B9C9-31BE03FD580B}" type="datetime'''''''''''''''''''''1''8'''''''''''''''''''''''''''''''''''''">
              <a:rPr kumimoji="0" lang="en-US" altLang="en-US" sz="1000" smtClean="0"/>
              <a:pPr/>
              <a:t>18</a:t>
            </a:fld>
            <a:endParaRPr kumimoji="0" lang="ja-JP" altLang="en-US" sz="1000" dirty="0">
              <a:sym typeface="+mn-lt"/>
            </a:endParaRPr>
          </a:p>
        </p:txBody>
      </p:sp>
      <p:sp>
        <p:nvSpPr>
          <p:cNvPr id="55" name="テキスト プレースホルダ 9">
            <a:extLst>
              <a:ext uri="{FF2B5EF4-FFF2-40B4-BE49-F238E27FC236}">
                <a16:creationId xmlns:a16="http://schemas.microsoft.com/office/drawing/2014/main" id="{9B26C0AB-B3F8-4243-9E75-44DAB95645AC}"/>
              </a:ext>
            </a:extLst>
          </p:cNvPr>
          <p:cNvSpPr>
            <a:spLocks noGrp="1"/>
          </p:cNvSpPr>
          <p:nvPr>
            <p:custDataLst>
              <p:tags r:id="rId18"/>
            </p:custDataLst>
          </p:nvPr>
        </p:nvSpPr>
        <p:spPr bwMode="auto">
          <a:xfrm>
            <a:off x="1035050" y="5940424"/>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90E12A-16BB-4FB7-94A9-7202CE4DB361}" type="datetime'''''''''''''''''2''0''''''''1''''''''6'''''">
              <a:rPr kumimoji="0" lang="en-US" altLang="en-US" sz="1000" smtClean="0"/>
              <a:pPr/>
              <a:t>2016</a:t>
            </a:fld>
            <a:endParaRPr kumimoji="0" lang="ja-JP" altLang="en-US" sz="1000" dirty="0">
              <a:sym typeface="+mn-lt"/>
            </a:endParaRPr>
          </a:p>
        </p:txBody>
      </p:sp>
      <p:sp>
        <p:nvSpPr>
          <p:cNvPr id="56" name="テキスト プレースホルダ 9">
            <a:extLst>
              <a:ext uri="{FF2B5EF4-FFF2-40B4-BE49-F238E27FC236}">
                <a16:creationId xmlns:a16="http://schemas.microsoft.com/office/drawing/2014/main" id="{EE78309A-CF20-420B-84E2-47F01B42A8A8}"/>
              </a:ext>
            </a:extLst>
          </p:cNvPr>
          <p:cNvSpPr>
            <a:spLocks noGrp="1"/>
          </p:cNvSpPr>
          <p:nvPr>
            <p:custDataLst>
              <p:tags r:id="rId19"/>
            </p:custDataLst>
          </p:nvPr>
        </p:nvSpPr>
        <p:spPr bwMode="auto">
          <a:xfrm>
            <a:off x="1817688"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C120F5-9D89-4720-9255-20535419A833}" type="datetime'''''''''''''''''''''''''''''''1''''''''7'''''''''''">
              <a:rPr kumimoji="0" lang="en-US" altLang="en-US" sz="1000" smtClean="0"/>
              <a:pPr/>
              <a:t>17</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D5A7574B-A2D8-46AC-935B-09207E389368}"/>
              </a:ext>
            </a:extLst>
          </p:cNvPr>
          <p:cNvSpPr>
            <a:spLocks noGrp="1"/>
          </p:cNvSpPr>
          <p:nvPr>
            <p:custDataLst>
              <p:tags r:id="rId20"/>
            </p:custDataLst>
          </p:nvPr>
        </p:nvSpPr>
        <p:spPr bwMode="auto">
          <a:xfrm>
            <a:off x="3957638" y="594042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3DC8DB-22A5-45EB-BBB6-2A637BE4B8A3}" type="datetime'''''''2''''''''''''''''''''''''''''''''''''''''''''''0'">
              <a:rPr kumimoji="0" lang="en-US" altLang="en-US" sz="1000" smtClean="0"/>
              <a:pPr/>
              <a:t>20</a:t>
            </a:fld>
            <a:endParaRPr kumimoji="0" lang="ja-JP" altLang="en-US" sz="1000" dirty="0">
              <a:sym typeface="+mn-lt"/>
            </a:endParaRPr>
          </a:p>
        </p:txBody>
      </p:sp>
      <p:sp>
        <p:nvSpPr>
          <p:cNvPr id="160" name="テキスト ボックス 159"/>
          <p:cNvSpPr txBox="1"/>
          <p:nvPr/>
        </p:nvSpPr>
        <p:spPr>
          <a:xfrm>
            <a:off x="341367" y="2151960"/>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52" name="テキスト ボックス 51"/>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医療施設数は、増減を繰り返しながら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1,300~1,400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を推移している。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病床数は増傾向にあり、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床である。</a:t>
            </a:r>
          </a:p>
        </p:txBody>
      </p:sp>
    </p:spTree>
    <p:extLst>
      <p:ext uri="{BB962C8B-B14F-4D97-AF65-F5344CB8AC3E}">
        <p14:creationId xmlns:p14="http://schemas.microsoft.com/office/powerpoint/2010/main" val="329265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56B0FCE-50B2-4C78-B6FD-C37B96949E9D}"/>
              </a:ext>
            </a:extLst>
          </p:cNvPr>
          <p:cNvGraphicFramePr>
            <a:graphicFrameLocks noChangeAspect="1"/>
          </p:cNvGraphicFramePr>
          <p:nvPr>
            <p:custDataLst>
              <p:tags r:id="rId2"/>
            </p:custDataLst>
            <p:extLst>
              <p:ext uri="{D42A27DB-BD31-4B8C-83A1-F6EECF244321}">
                <p14:modId xmlns:p14="http://schemas.microsoft.com/office/powerpoint/2010/main" val="3141099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99"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角丸四角形 50"/>
          <p:cNvSpPr/>
          <p:nvPr/>
        </p:nvSpPr>
        <p:spPr>
          <a:xfrm>
            <a:off x="5961112" y="4509120"/>
            <a:ext cx="2016224" cy="1872208"/>
          </a:xfrm>
          <a:prstGeom prst="roundRect">
            <a:avLst>
              <a:gd name="adj" fmla="val 711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ja-JP" altLang="en-US" sz="1200" b="1" dirty="0">
                <a:solidFill>
                  <a:schemeClr val="tx1"/>
                </a:solidFill>
                <a:ea typeface="HGP創英角ｺﾞｼｯｸUB" panose="020B0900000000000000" pitchFamily="50" charset="-128"/>
              </a:rPr>
              <a:t>三次医療を担う医療機関</a:t>
            </a:r>
            <a:endParaRPr lang="ja-JP" altLang="en-US" sz="12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公</a:t>
            </a:r>
            <a:r>
              <a:rPr lang="ja-JP" altLang="en-US" dirty="0"/>
              <a:t>的医療機関（</a:t>
            </a:r>
            <a:r>
              <a:rPr lang="en-US" altLang="ja-JP" dirty="0"/>
              <a:t>1/2</a:t>
            </a:r>
            <a:r>
              <a:rPr lang="ja-JP" altLang="en-US" dirty="0"/>
              <a:t>）</a:t>
            </a:r>
            <a:endParaRPr lang="en-US" altLang="ja-JP" dirty="0"/>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、世界保健機関</a:t>
            </a:r>
            <a:r>
              <a:rPr lang="ja-JP" altLang="en-US" sz="800"/>
              <a:t>「</a:t>
            </a:r>
            <a:r>
              <a:rPr lang="en-US" altLang="ja-JP" sz="800"/>
              <a:t>Human Resources for Health Country Profile Thailand</a:t>
            </a:r>
            <a:r>
              <a:rPr lang="ja-JP" altLang="en-US" sz="800" dirty="0"/>
              <a:t>」（</a:t>
            </a:r>
            <a:r>
              <a:rPr lang="en-US" altLang="ja-JP" sz="800" dirty="0"/>
              <a:t>2010</a:t>
            </a:r>
            <a:r>
              <a:rPr lang="ja-JP" altLang="en-US" sz="800" dirty="0"/>
              <a:t>）</a:t>
            </a:r>
            <a:endParaRPr lang="ja-JP" altLang="ja-JP" sz="800" dirty="0"/>
          </a:p>
        </p:txBody>
      </p:sp>
      <p:sp>
        <p:nvSpPr>
          <p:cNvPr id="5"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保健省や防衛省、教育相管轄の医療機関が、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％を占める（病床数ベースでは全体の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6" name="グループ化 7"/>
          <p:cNvGrpSpPr/>
          <p:nvPr/>
        </p:nvGrpSpPr>
        <p:grpSpPr>
          <a:xfrm>
            <a:off x="488504" y="1518188"/>
            <a:ext cx="424847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バンコクの医療機関の数</a:t>
              </a:r>
            </a:p>
          </p:txBody>
        </p:sp>
      </p:grpSp>
      <p:sp>
        <p:nvSpPr>
          <p:cNvPr id="46" name="正方形/長方形 45"/>
          <p:cNvSpPr/>
          <p:nvPr/>
        </p:nvSpPr>
        <p:spPr>
          <a:xfrm>
            <a:off x="6249144" y="5661248"/>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大学病院</a:t>
            </a:r>
          </a:p>
        </p:txBody>
      </p:sp>
      <p:grpSp>
        <p:nvGrpSpPr>
          <p:cNvPr id="57" name="グループ化 7"/>
          <p:cNvGrpSpPr/>
          <p:nvPr/>
        </p:nvGrpSpPr>
        <p:grpSpPr>
          <a:xfrm>
            <a:off x="5169024" y="1518188"/>
            <a:ext cx="4248472" cy="288032"/>
            <a:chOff x="4944173" y="2113806"/>
            <a:chExt cx="5861371" cy="288032"/>
          </a:xfrm>
        </p:grpSpPr>
        <p:cxnSp>
          <p:nvCxnSpPr>
            <p:cNvPr id="58" name="直線コネクタ 5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バンコク以外の医療機関</a:t>
              </a:r>
            </a:p>
          </p:txBody>
        </p:sp>
      </p:grpSp>
      <p:graphicFrame>
        <p:nvGraphicFramePr>
          <p:cNvPr id="34" name="表 33"/>
          <p:cNvGraphicFramePr>
            <a:graphicFrameLocks noGrp="1"/>
          </p:cNvGraphicFramePr>
          <p:nvPr>
            <p:extLst>
              <p:ext uri="{D42A27DB-BD31-4B8C-83A1-F6EECF244321}">
                <p14:modId xmlns:p14="http://schemas.microsoft.com/office/powerpoint/2010/main" val="277129431"/>
              </p:ext>
            </p:extLst>
          </p:nvPr>
        </p:nvGraphicFramePr>
        <p:xfrm>
          <a:off x="560512" y="2310276"/>
          <a:ext cx="4104455" cy="1584176"/>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396044">
                <a:tc>
                  <a:txBody>
                    <a:bodyPr/>
                    <a:lstStyle/>
                    <a:p>
                      <a:pPr algn="ctr" fontAlgn="ctr"/>
                      <a:r>
                        <a:rPr kumimoji="1" lang="ja-JP" altLang="en-US" sz="12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大学病院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ct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0"/>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総合病院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1"/>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地域病院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2"/>
                  </a:ext>
                </a:extLst>
              </a:tr>
              <a:tr h="396044">
                <a:tc>
                  <a:txBody>
                    <a:bodyPr/>
                    <a:lstStyle/>
                    <a:p>
                      <a:pPr marL="0" algn="ctr" defTabSz="914400" rtl="0" eaLnBrk="1" fontAlgn="ctr" latinLnBrk="0" hangingPunct="1"/>
                      <a:r>
                        <a:rPr kumimoji="1" lang="ja-JP" altLang="en-US" sz="12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専門病院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tc>
                  <a:txBody>
                    <a:bodyPr/>
                    <a:lstStyle/>
                    <a:p>
                      <a:pPr marL="0" algn="ctr" defTabSz="914400" rtl="0" eaLnBrk="1" fontAlgn="ctr" latinLnBrk="0" hangingPunct="1"/>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48</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6" name="片側の 2 つの角を丸めた四角形 35"/>
          <p:cNvSpPr/>
          <p:nvPr/>
        </p:nvSpPr>
        <p:spPr>
          <a:xfrm rot="16200000">
            <a:off x="5277036" y="1842224"/>
            <a:ext cx="1080120" cy="1296144"/>
          </a:xfrm>
          <a:prstGeom prst="round2SameRect">
            <a:avLst>
              <a:gd name="adj1" fmla="val 5296"/>
              <a:gd name="adj2" fmla="val 0"/>
            </a:avLst>
          </a:prstGeom>
          <a:solidFill>
            <a:srgbClr val="3D6AA7"/>
          </a:solidFill>
          <a:ln cmpd="sng">
            <a:solidFill>
              <a:srgbClr val="FFFFFF"/>
            </a:solidFill>
          </a:ln>
        </p:spPr>
        <p:txBody>
          <a:bodyPr vert="vert" wrap="square" lIns="0" rIns="0" rtlCol="0" anchor="ctr" anchorCtr="0">
            <a:noAutofit/>
          </a:bodyPr>
          <a:lstStyle/>
          <a:p>
            <a:pPr algn="ctr" defTabSz="955675" fontAlgn="ctr">
              <a:buSzPct val="120000"/>
            </a:pPr>
            <a:r>
              <a:rPr lang="ja-JP" altLang="en-US" sz="1200" dirty="0">
                <a:solidFill>
                  <a:schemeClr val="bg1"/>
                </a:solidFill>
                <a:latin typeface="Arial Black" pitchFamily="34" charset="0"/>
                <a:ea typeface="HGP創英角ｺﾞｼｯｸUB" pitchFamily="50" charset="-128"/>
              </a:rPr>
              <a:t>地方都市</a:t>
            </a:r>
          </a:p>
        </p:txBody>
      </p:sp>
      <p:sp>
        <p:nvSpPr>
          <p:cNvPr id="69" name="片側の 2 つの角を丸めた四角形 68"/>
          <p:cNvSpPr/>
          <p:nvPr/>
        </p:nvSpPr>
        <p:spPr>
          <a:xfrm rot="16200000">
            <a:off x="5457056" y="2886340"/>
            <a:ext cx="720080" cy="1296144"/>
          </a:xfrm>
          <a:prstGeom prst="round2SameRect">
            <a:avLst>
              <a:gd name="adj1" fmla="val 6471"/>
              <a:gd name="adj2" fmla="val 0"/>
            </a:avLst>
          </a:prstGeom>
          <a:solidFill>
            <a:srgbClr val="3D6AA7"/>
          </a:solidFill>
          <a:ln cmpd="sng">
            <a:solidFill>
              <a:srgbClr val="FFFFFF"/>
            </a:solidFill>
          </a:ln>
        </p:spPr>
        <p:txBody>
          <a:bodyPr vert="vert" wrap="square" lIns="0" rIns="0" rtlCol="0" anchor="ctr" anchorCtr="0">
            <a:noAutofit/>
          </a:bodyPr>
          <a:lstStyle/>
          <a:p>
            <a:pPr algn="ctr" defTabSz="955675">
              <a:buSzPct val="120000"/>
            </a:pPr>
            <a:r>
              <a:rPr lang="ja-JP" altLang="en-US" sz="1200" dirty="0">
                <a:solidFill>
                  <a:schemeClr val="bg1"/>
                </a:solidFill>
                <a:latin typeface="Arial Black" pitchFamily="34" charset="0"/>
                <a:ea typeface="HGP創英角ｺﾞｼｯｸUB" pitchFamily="50" charset="-128"/>
              </a:rPr>
              <a:t>郡レベルの</a:t>
            </a:r>
            <a:br>
              <a:rPr lang="en-US" altLang="ja-JP" sz="1200" dirty="0">
                <a:solidFill>
                  <a:schemeClr val="bg1"/>
                </a:solidFill>
                <a:latin typeface="Arial Black" pitchFamily="34" charset="0"/>
                <a:ea typeface="HGP創英角ｺﾞｼｯｸUB" pitchFamily="50" charset="-128"/>
              </a:rPr>
            </a:br>
            <a:r>
              <a:rPr lang="ja-JP" altLang="en-US" sz="1200" dirty="0">
                <a:solidFill>
                  <a:schemeClr val="bg1"/>
                </a:solidFill>
                <a:latin typeface="Arial Black" pitchFamily="34" charset="0"/>
                <a:ea typeface="HGP創英角ｺﾞｼｯｸUB" pitchFamily="50" charset="-128"/>
              </a:rPr>
              <a:t>自治体</a:t>
            </a:r>
          </a:p>
        </p:txBody>
      </p:sp>
      <p:grpSp>
        <p:nvGrpSpPr>
          <p:cNvPr id="72" name="グループ化 7"/>
          <p:cNvGrpSpPr/>
          <p:nvPr/>
        </p:nvGrpSpPr>
        <p:grpSpPr>
          <a:xfrm>
            <a:off x="488504" y="4067964"/>
            <a:ext cx="8928992" cy="288032"/>
            <a:chOff x="4944173" y="2113806"/>
            <a:chExt cx="5861371" cy="288032"/>
          </a:xfrm>
        </p:grpSpPr>
        <p:cxnSp>
          <p:nvCxnSpPr>
            <p:cNvPr id="73" name="直線コネクタ 7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医療施設の医療分担</a:t>
              </a:r>
            </a:p>
          </p:txBody>
        </p:sp>
      </p:grpSp>
      <p:sp>
        <p:nvSpPr>
          <p:cNvPr id="79" name="正方形/長方形 78"/>
          <p:cNvSpPr/>
          <p:nvPr/>
        </p:nvSpPr>
        <p:spPr>
          <a:xfrm>
            <a:off x="6249144" y="4797152"/>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総合病院</a:t>
            </a:r>
          </a:p>
        </p:txBody>
      </p:sp>
      <p:sp>
        <p:nvSpPr>
          <p:cNvPr id="80" name="正方形/長方形 79"/>
          <p:cNvSpPr/>
          <p:nvPr/>
        </p:nvSpPr>
        <p:spPr>
          <a:xfrm>
            <a:off x="6249144" y="5085184"/>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地域病院</a:t>
            </a:r>
          </a:p>
        </p:txBody>
      </p:sp>
      <p:sp>
        <p:nvSpPr>
          <p:cNvPr id="81" name="正方形/長方形 80"/>
          <p:cNvSpPr/>
          <p:nvPr/>
        </p:nvSpPr>
        <p:spPr>
          <a:xfrm>
            <a:off x="6249144" y="5949280"/>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専門病院</a:t>
            </a:r>
          </a:p>
        </p:txBody>
      </p:sp>
      <p:sp>
        <p:nvSpPr>
          <p:cNvPr id="82" name="正方形/長方形 81"/>
          <p:cNvSpPr/>
          <p:nvPr/>
        </p:nvSpPr>
        <p:spPr>
          <a:xfrm>
            <a:off x="6249144" y="5373216"/>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大手民間病院</a:t>
            </a:r>
          </a:p>
        </p:txBody>
      </p:sp>
      <p:sp>
        <p:nvSpPr>
          <p:cNvPr id="83" name="角丸四角形 82"/>
          <p:cNvSpPr/>
          <p:nvPr/>
        </p:nvSpPr>
        <p:spPr>
          <a:xfrm>
            <a:off x="1928664" y="4509120"/>
            <a:ext cx="2016224" cy="1872208"/>
          </a:xfrm>
          <a:prstGeom prst="roundRect">
            <a:avLst>
              <a:gd name="adj" fmla="val 711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ja-JP" altLang="en-US" sz="1200" b="1" dirty="0">
                <a:solidFill>
                  <a:schemeClr val="tx1"/>
                </a:solidFill>
                <a:ea typeface="HGP創英角ｺﾞｼｯｸUB" panose="020B0900000000000000" pitchFamily="50" charset="-128"/>
              </a:rPr>
              <a:t>二次医療を担う医療機関</a:t>
            </a:r>
            <a:endParaRPr lang="ja-JP" altLang="en-US" sz="12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5" name="正方形/長方形 84"/>
          <p:cNvSpPr/>
          <p:nvPr/>
        </p:nvSpPr>
        <p:spPr>
          <a:xfrm>
            <a:off x="2216696" y="4797152"/>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総合病院</a:t>
            </a:r>
          </a:p>
        </p:txBody>
      </p:sp>
      <p:sp>
        <p:nvSpPr>
          <p:cNvPr id="86" name="正方形/長方形 85"/>
          <p:cNvSpPr/>
          <p:nvPr/>
        </p:nvSpPr>
        <p:spPr>
          <a:xfrm>
            <a:off x="2216696" y="5085184"/>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地域病院</a:t>
            </a:r>
          </a:p>
        </p:txBody>
      </p:sp>
      <p:sp>
        <p:nvSpPr>
          <p:cNvPr id="88" name="正方形/長方形 87"/>
          <p:cNvSpPr/>
          <p:nvPr/>
        </p:nvSpPr>
        <p:spPr>
          <a:xfrm>
            <a:off x="2216696" y="5373216"/>
            <a:ext cx="1440160" cy="288032"/>
          </a:xfrm>
          <a:prstGeom prst="rect">
            <a:avLst/>
          </a:prstGeom>
          <a:solidFill>
            <a:srgbClr val="5F8AC3"/>
          </a:solidFill>
          <a:ln w="9525" cap="flat" cmpd="sng" algn="ctr">
            <a:solidFill>
              <a:srgbClr val="DDE6F3"/>
            </a:solidFill>
            <a:prstDash val="solid"/>
            <a:round/>
            <a:headEnd type="none" w="med" len="med"/>
            <a:tailEnd type="none" w="med" len="med"/>
          </a:ln>
        </p:spPr>
        <p:txBody>
          <a:bodyPr wrap="square" tIns="0" bIns="0" rtlCol="0" anchor="ctr" anchorCtr="0">
            <a:noAutofit/>
          </a:bodyPr>
          <a:lstStyle/>
          <a:p>
            <a:pPr algn="ctr"/>
            <a:r>
              <a:rPr lang="ja-JP" altLang="en-US" sz="12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民間病院</a:t>
            </a:r>
          </a:p>
        </p:txBody>
      </p:sp>
      <p:sp>
        <p:nvSpPr>
          <p:cNvPr id="37" name="右矢印 36"/>
          <p:cNvSpPr/>
          <p:nvPr/>
        </p:nvSpPr>
        <p:spPr>
          <a:xfrm>
            <a:off x="3944888" y="4761148"/>
            <a:ext cx="2016224" cy="1368152"/>
          </a:xfrm>
          <a:prstGeom prst="rightArrow">
            <a:avLst>
              <a:gd name="adj1" fmla="val 55570"/>
              <a:gd name="adj2" fmla="val 40949"/>
            </a:avLst>
          </a:prstGeom>
          <a:gradFill flip="none" rotWithShape="1">
            <a:gsLst>
              <a:gs pos="0">
                <a:srgbClr val="83A4D1"/>
              </a:gs>
              <a:gs pos="50000">
                <a:srgbClr val="A2BBDC"/>
              </a:gs>
              <a:gs pos="100000">
                <a:srgbClr val="CCDAEC"/>
              </a:gs>
            </a:gsLst>
            <a:lin ang="108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52" name="正方形/長方形 51"/>
          <p:cNvSpPr/>
          <p:nvPr/>
        </p:nvSpPr>
        <p:spPr>
          <a:xfrm>
            <a:off x="3944888" y="5049180"/>
            <a:ext cx="1872208" cy="792088"/>
          </a:xfrm>
          <a:prstGeom prst="rect">
            <a:avLst/>
          </a:prstGeom>
        </p:spPr>
        <p:txBody>
          <a:bodyPr wrap="square" anchor="ctr" anchorCtr="0">
            <a:noAutofit/>
          </a:bodyPr>
          <a:lstStyle/>
          <a:p>
            <a:pPr algn="ctr">
              <a:lnSpc>
                <a:spcPct val="114000"/>
              </a:lnSpc>
            </a:pPr>
            <a:r>
              <a:rPr lang="ja-JP" altLang="en-US" sz="1200" b="1" dirty="0"/>
              <a:t>一次・二次・三次医療を</a:t>
            </a:r>
            <a:br>
              <a:rPr lang="en-US" altLang="ja-JP" sz="1200" b="1" dirty="0"/>
            </a:br>
            <a:r>
              <a:rPr lang="ja-JP" altLang="en-US" sz="1200" b="1" dirty="0"/>
              <a:t>担う医療機関の間では、</a:t>
            </a:r>
            <a:br>
              <a:rPr lang="en-US" altLang="ja-JP" sz="1200" b="1" dirty="0"/>
            </a:br>
            <a:r>
              <a:rPr lang="ja-JP" altLang="en-US" sz="1200" b="1" dirty="0"/>
              <a:t>紹介が行われている。</a:t>
            </a:r>
            <a:endParaRPr lang="en-US" altLang="ja-JP" sz="1200" b="1" dirty="0"/>
          </a:p>
        </p:txBody>
      </p:sp>
      <p:grpSp>
        <p:nvGrpSpPr>
          <p:cNvPr id="35" name="グループ化 34"/>
          <p:cNvGrpSpPr/>
          <p:nvPr/>
        </p:nvGrpSpPr>
        <p:grpSpPr>
          <a:xfrm>
            <a:off x="1784648" y="1950236"/>
            <a:ext cx="2880320" cy="360040"/>
            <a:chOff x="1928664" y="1988840"/>
            <a:chExt cx="2736304" cy="288032"/>
          </a:xfrm>
        </p:grpSpPr>
        <p:sp>
          <p:nvSpPr>
            <p:cNvPr id="9" name="片側の 2 つの角を丸めた四角形 8"/>
            <p:cNvSpPr/>
            <p:nvPr/>
          </p:nvSpPr>
          <p:spPr>
            <a:xfrm>
              <a:off x="1928664" y="1988840"/>
              <a:ext cx="1368152" cy="288032"/>
            </a:xfrm>
            <a:prstGeom prst="round2Same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市街地</a:t>
              </a:r>
            </a:p>
          </p:txBody>
        </p:sp>
        <p:sp>
          <p:nvSpPr>
            <p:cNvPr id="65" name="片側の 2 つの角を丸めた四角形 64"/>
            <p:cNvSpPr/>
            <p:nvPr/>
          </p:nvSpPr>
          <p:spPr>
            <a:xfrm>
              <a:off x="3296816" y="1988840"/>
              <a:ext cx="1368152" cy="288032"/>
            </a:xfrm>
            <a:prstGeom prst="round2Same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郊　外</a:t>
              </a:r>
            </a:p>
          </p:txBody>
        </p:sp>
      </p:grpSp>
      <p:sp>
        <p:nvSpPr>
          <p:cNvPr id="10" name="正方形/長方形 9"/>
          <p:cNvSpPr/>
          <p:nvPr/>
        </p:nvSpPr>
        <p:spPr>
          <a:xfrm>
            <a:off x="6609183" y="3174371"/>
            <a:ext cx="2808313" cy="720081"/>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郡病院（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150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簡易クリニック</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algn="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などが設置されている</a:t>
            </a:r>
          </a:p>
        </p:txBody>
      </p:sp>
      <p:sp>
        <p:nvSpPr>
          <p:cNvPr id="39" name="正方形/長方形 38"/>
          <p:cNvSpPr/>
          <p:nvPr/>
        </p:nvSpPr>
        <p:spPr>
          <a:xfrm>
            <a:off x="6609183" y="1950235"/>
            <a:ext cx="2808313" cy="1080121"/>
          </a:xfrm>
          <a:prstGeom prst="rect">
            <a:avLst/>
          </a:prstGeom>
        </p:spPr>
        <p:txBody>
          <a:bodyPr wrap="square" tIns="0" rIns="0" bIns="0" rtlCol="0" anchor="ctr" anchorCtr="0">
            <a:noAutofit/>
          </a:bodyPr>
          <a:lstStyle/>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一般病院（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500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地域病院（</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501</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床）</a:t>
            </a:r>
            <a:endParaRPr lang="en-US" altLang="ja-JP"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ja-JP" altLang="en-US" sz="1200" b="1"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専門病院</a:t>
            </a:r>
          </a:p>
          <a:p>
            <a:pPr algn="r"/>
            <a:r>
              <a:rPr lang="ja-JP" altLang="en-US" sz="11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　などが整備されている</a:t>
            </a:r>
          </a:p>
        </p:txBody>
      </p:sp>
    </p:spTree>
    <p:extLst>
      <p:ext uri="{BB962C8B-B14F-4D97-AF65-F5344CB8AC3E}">
        <p14:creationId xmlns:p14="http://schemas.microsoft.com/office/powerpoint/2010/main" val="2674698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5FC7CB-6340-4A49-8F38-AC67CDE7052F}"/>
              </a:ext>
            </a:extLst>
          </p:cNvPr>
          <p:cNvGraphicFramePr>
            <a:graphicFrameLocks noChangeAspect="1"/>
          </p:cNvGraphicFramePr>
          <p:nvPr>
            <p:custDataLst>
              <p:tags r:id="rId2"/>
            </p:custDataLst>
            <p:extLst>
              <p:ext uri="{D42A27DB-BD31-4B8C-83A1-F6EECF244321}">
                <p14:modId xmlns:p14="http://schemas.microsoft.com/office/powerpoint/2010/main" val="167288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2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9"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a:t>
            </a:r>
            <a:r>
              <a:rPr kumimoji="1" lang="ja-JP" altLang="en-US"/>
              <a:t>機関 </a:t>
            </a:r>
            <a:r>
              <a:rPr lang="en-US" altLang="ja-JP"/>
              <a:t>- </a:t>
            </a:r>
            <a:r>
              <a:rPr lang="ja-JP" altLang="en-US"/>
              <a:t>公</a:t>
            </a:r>
            <a:r>
              <a:rPr lang="ja-JP" altLang="en-US" dirty="0"/>
              <a:t>的医療機関（</a:t>
            </a:r>
            <a:r>
              <a:rPr lang="en-US" altLang="ja-JP" dirty="0"/>
              <a:t>2/2</a:t>
            </a:r>
            <a:r>
              <a:rPr lang="ja-JP" altLang="en-US" dirty="0"/>
              <a:t>）</a:t>
            </a:r>
            <a:endParaRPr lang="en-US" altLang="ja-JP" dirty="0"/>
          </a:p>
        </p:txBody>
      </p:sp>
      <p:sp>
        <p:nvSpPr>
          <p:cNvPr id="13"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主要な公的医療機関を以下に示す。</a:t>
            </a:r>
            <a:endParaRPr lang="en-US" altLang="ja-JP" dirty="0"/>
          </a:p>
        </p:txBody>
      </p:sp>
      <p:sp>
        <p:nvSpPr>
          <p:cNvPr id="14" name="Rectangle 6"/>
          <p:cNvSpPr>
            <a:spLocks noChangeArrowheads="1"/>
          </p:cNvSpPr>
          <p:nvPr/>
        </p:nvSpPr>
        <p:spPr bwMode="auto">
          <a:xfrm>
            <a:off x="200472" y="1573713"/>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03643670"/>
              </p:ext>
            </p:extLst>
          </p:nvPr>
        </p:nvGraphicFramePr>
        <p:xfrm>
          <a:off x="200472" y="1933753"/>
          <a:ext cx="9505056" cy="4320000"/>
        </p:xfrm>
        <a:graphic>
          <a:graphicData uri="http://schemas.openxmlformats.org/drawingml/2006/table">
            <a:tbl>
              <a:tblPr firstRow="1" bandRow="1">
                <a:tableStyleId>{5C22544A-7EE6-4342-B048-85BDC9FD1C3A}</a:tableStyleId>
              </a:tblPr>
              <a:tblGrid>
                <a:gridCol w="1709444">
                  <a:extLst>
                    <a:ext uri="{9D8B030D-6E8A-4147-A177-3AD203B41FA5}">
                      <a16:colId xmlns:a16="http://schemas.microsoft.com/office/drawing/2014/main" val="20000"/>
                    </a:ext>
                  </a:extLst>
                </a:gridCol>
                <a:gridCol w="38351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504000">
                <a:tc>
                  <a:txBody>
                    <a:bodyPr/>
                    <a:lstStyle/>
                    <a:p>
                      <a:pPr algn="ctr" fontAlgn="ctr" hangingPunct="0">
                        <a:spcAft>
                          <a:spcPts val="0"/>
                        </a:spcAft>
                      </a:pPr>
                      <a:r>
                        <a:rPr lang="ja-JP" altLang="ja-JP" sz="1050" b="0" kern="0" dirty="0">
                          <a:effectLst/>
                          <a:latin typeface="HGP創英角ｺﾞｼｯｸUB" panose="020B0900000000000000" pitchFamily="50" charset="-128"/>
                          <a:ea typeface="HGP創英角ｺﾞｼｯｸUB" panose="020B0900000000000000" pitchFamily="50" charset="-128"/>
                        </a:rPr>
                        <a:t>病院名</a:t>
                      </a:r>
                      <a:endParaRPr lang="en-US" altLang="ja-JP" sz="1050" b="0" kern="0" dirty="0">
                        <a:effectLst/>
                        <a:latin typeface="HGP創英角ｺﾞｼｯｸUB" panose="020B0900000000000000" pitchFamily="50" charset="-128"/>
                        <a:ea typeface="HGP創英角ｺﾞｼｯｸUB" panose="020B0900000000000000" pitchFamily="50" charset="-128"/>
                      </a:endParaRPr>
                    </a:p>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診療科数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病床数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従業員</a:t>
                      </a:r>
                      <a:r>
                        <a:rPr lang="ja-JP" sz="1050" b="0" kern="0" dirty="0">
                          <a:effectLst/>
                          <a:latin typeface="HGP創英角ｺﾞｼｯｸUB" panose="020B0900000000000000" pitchFamily="50" charset="-128"/>
                          <a:ea typeface="HGP創英角ｺﾞｼｯｸUB" panose="020B0900000000000000" pitchFamily="50" charset="-128"/>
                        </a:rPr>
                        <a:t>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zh-CN"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年間患者数</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データ</a:t>
                      </a:r>
                      <a:br>
                        <a:rPr lang="en-US" altLang="ja-JP" sz="1050" b="0" kern="0" dirty="0">
                          <a:effectLst/>
                          <a:latin typeface="HGP創英角ｺﾞｼｯｸUB" panose="020B0900000000000000" pitchFamily="50" charset="-128"/>
                          <a:ea typeface="HGP創英角ｺﾞｼｯｸUB" panose="020B0900000000000000" pitchFamily="50" charset="-128"/>
                        </a:rPr>
                      </a:br>
                      <a:r>
                        <a:rPr lang="ja-JP" altLang="en-US" sz="1050" b="0" kern="0" dirty="0">
                          <a:effectLst/>
                          <a:latin typeface="HGP創英角ｺﾞｼｯｸUB" panose="020B0900000000000000" pitchFamily="50" charset="-128"/>
                          <a:ea typeface="HGP創英角ｺﾞｼｯｸUB" panose="020B0900000000000000" pitchFamily="50" charset="-128"/>
                        </a:rPr>
                        <a:t>集計年</a:t>
                      </a: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シリラート病院</a:t>
                      </a: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lang="ja-JP" altLang="ja-JP" sz="1050" b="1" kern="10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1888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世王の私財により設立された、最も歴史が長く、</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規模が大きい病院。</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1890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年にマヒドン大学医学部が創設されて以降は、付属病院としても位置付けられている。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不明</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2,611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8,033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3,349,966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8000">
                <a:tc>
                  <a:txBody>
                    <a:bodyPr/>
                    <a:lstStyle/>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チュラロンコン病院</a:t>
                      </a: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1914</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世王の私財により赤十字社病院として設立された。病院名の</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チュラロンコン</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はラーマ</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世王の名称にちなんで名付けられた。現在、チュラロンコン大学の付属病院として位置付けられている。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5,554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ja-JP" altLang="en-US"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ラチャウィティー病院</a:t>
                      </a: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1951</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年に女性医療専用の病院として設立された。現在では、女性</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患者に限らず医療サービスを提供している。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2,279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ja-JP" altLang="en-US"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l" fontAlgn="ctr" hangingPunct="0">
                        <a:spcAft>
                          <a:spcPts val="0"/>
                        </a:spcAft>
                      </a:pPr>
                      <a:r>
                        <a:rPr lang="en-US" altLang="ja-JP" sz="1050" b="1"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Khon</a:t>
                      </a:r>
                      <a:r>
                        <a:rPr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Kean Hospital</a:t>
                      </a: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（コンケン）</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1947</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年に設立された。現在、コンケン大学医学部の教育センターとして指定されており、東北地方の地域病院でもある。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16</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1,141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2,083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424,187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l" fontAlgn="ctr" hangingPunct="0">
                        <a:spcAft>
                          <a:spcPts val="0"/>
                        </a:spcAft>
                      </a:pPr>
                      <a:r>
                        <a:rPr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Hat </a:t>
                      </a:r>
                      <a:r>
                        <a:rPr lang="en-US" altLang="ja-JP" sz="1050" b="1"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Yai</a:t>
                      </a:r>
                      <a:endParaRPr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l" fontAlgn="ctr" hangingPunct="0">
                        <a:spcAft>
                          <a:spcPts val="0"/>
                        </a:spcAft>
                      </a:pPr>
                      <a:r>
                        <a:rPr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（ソンクラー）</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1958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次医療サービスを提供している。南部の地域病院として位置付けられている。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不明</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1,641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42,639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marL="0" algn="l" defTabSz="914400" rtl="0" eaLnBrk="1" fontAlgn="ctr" latinLnBrk="0" hangingPunct="0">
                        <a:spcAft>
                          <a:spcPts val="0"/>
                        </a:spcAft>
                      </a:pPr>
                      <a:r>
                        <a:rPr kumimoji="1" lang="en-US" altLang="ja-JP" sz="1050" b="1"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Nakorn</a:t>
                      </a:r>
                      <a:r>
                        <a:rPr kumimoji="1"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Ping</a:t>
                      </a:r>
                    </a:p>
                    <a:p>
                      <a:pPr marL="0" algn="l" defTabSz="914400" rtl="0" eaLnBrk="1" fontAlgn="ctr" latinLnBrk="0" hangingPunct="0">
                        <a:spcAft>
                          <a:spcPts val="0"/>
                        </a:spcAft>
                      </a:pPr>
                      <a:r>
                        <a:rPr kumimoji="1"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（チェンマイ）</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1990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年に総合病院として設立された。レファラル・システムを推進する病院として、計画作成等を行っている。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1,488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396,217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marL="0" algn="l" defTabSz="914400" rtl="0" eaLnBrk="1" fontAlgn="ctr" latinLnBrk="0" hangingPunct="0">
                        <a:spcAft>
                          <a:spcPts val="0"/>
                        </a:spcAft>
                      </a:pPr>
                      <a:r>
                        <a:rPr kumimoji="1" lang="en-US" altLang="ja-JP" sz="1050" b="1" kern="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Pranakorn</a:t>
                      </a:r>
                      <a:r>
                        <a:rPr kumimoji="1"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Sri</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Ayutthaya</a:t>
                      </a:r>
                    </a:p>
                    <a:p>
                      <a:pPr marL="0" algn="l" defTabSz="914400" rtl="0" eaLnBrk="1" fontAlgn="ctr" latinLnBrk="0" hangingPunct="0">
                        <a:spcAft>
                          <a:spcPts val="0"/>
                        </a:spcAft>
                      </a:pPr>
                      <a:r>
                        <a:rPr kumimoji="1" lang="ja-JP" altLang="en-US" sz="1050" b="1" kern="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（アユタヤ）</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1912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年に設立されたアユタヤ初の医療機関。現在は保健省運営下の三次医療機関として位置つけられている。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994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30,400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cs typeface="Arial" panose="020B0604020202020204" pitchFamily="34" charset="0"/>
              </a:rPr>
              <a:t>タ</a:t>
            </a:r>
            <a:r>
              <a:rPr kumimoji="0" lang="ja-JP" altLang="en-US" sz="800" dirty="0" bmk="">
                <a:cs typeface="Arial" panose="020B0604020202020204" pitchFamily="34" charset="0"/>
              </a:rPr>
              <a:t>イ保健省データベース、各医療機関ホームページ</a:t>
            </a:r>
            <a:endParaRPr lang="ja-JP" altLang="ja-JP" sz="800" dirty="0"/>
          </a:p>
        </p:txBody>
      </p:sp>
    </p:spTree>
    <p:extLst>
      <p:ext uri="{BB962C8B-B14F-4D97-AF65-F5344CB8AC3E}">
        <p14:creationId xmlns:p14="http://schemas.microsoft.com/office/powerpoint/2010/main" val="3679963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A9DB8647-A3DC-40A3-9763-60D9FCC5FBBA}"/>
              </a:ext>
            </a:extLst>
          </p:cNvPr>
          <p:cNvGraphicFramePr>
            <a:graphicFrameLocks noChangeAspect="1"/>
          </p:cNvGraphicFramePr>
          <p:nvPr>
            <p:custDataLst>
              <p:tags r:id="rId2"/>
            </p:custDataLst>
            <p:extLst>
              <p:ext uri="{D42A27DB-BD31-4B8C-83A1-F6EECF244321}">
                <p14:modId xmlns:p14="http://schemas.microsoft.com/office/powerpoint/2010/main" val="4197391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46"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角丸四角形 22"/>
          <p:cNvSpPr/>
          <p:nvPr/>
        </p:nvSpPr>
        <p:spPr>
          <a:xfrm>
            <a:off x="7041232" y="2564904"/>
            <a:ext cx="1944216" cy="720080"/>
          </a:xfrm>
          <a:prstGeom prst="roundRect">
            <a:avLst>
              <a:gd name="adj" fmla="val 4909"/>
            </a:avLst>
          </a:prstGeom>
          <a:solidFill>
            <a:srgbClr val="AFE6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16"/>
          <p:cNvSpPr/>
          <p:nvPr/>
        </p:nvSpPr>
        <p:spPr>
          <a:xfrm>
            <a:off x="2252700" y="2564904"/>
            <a:ext cx="1944216" cy="1296144"/>
          </a:xfrm>
          <a:prstGeom prst="roundRect">
            <a:avLst>
              <a:gd name="adj" fmla="val 4909"/>
            </a:avLst>
          </a:prstGeom>
          <a:solidFill>
            <a:srgbClr val="AFE6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2882886" y="2708920"/>
            <a:ext cx="1298752" cy="615553"/>
          </a:xfrm>
          <a:prstGeom prst="rect">
            <a:avLst/>
          </a:prstGeom>
        </p:spPr>
        <p:txBody>
          <a:bodyPr wrap="none">
            <a:spAutoFit/>
          </a:bodyPr>
          <a:lstStyle/>
          <a:p>
            <a:pPr algn="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250</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床</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超える</a:t>
            </a:r>
            <a:b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ja-JP" sz="1400" dirty="0">
                <a:latin typeface="Arial" panose="020B0604020202020204" pitchFamily="34" charset="0"/>
                <a:ea typeface="ＭＳ Ｐゴシック" panose="020B0600070205080204" pitchFamily="50" charset="-128"/>
                <a:cs typeface="Arial" panose="020B0604020202020204" pitchFamily="34" charset="0"/>
              </a:rPr>
              <a:t>病院は</a:t>
            </a:r>
            <a:r>
              <a:rPr lang="en-US" altLang="ja-JP" sz="2000" dirty="0">
                <a:latin typeface="Arial Black" panose="020B0A04020102020204" pitchFamily="34" charset="0"/>
                <a:ea typeface="ＭＳ Ｐゴシック" panose="020B0600070205080204" pitchFamily="50" charset="-128"/>
                <a:cs typeface="Arial" panose="020B0604020202020204" pitchFamily="34" charset="0"/>
              </a:rPr>
              <a:t>17</a:t>
            </a:r>
            <a:endParaRPr lang="ja-JP" altLang="en-US" sz="2000"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2972780" y="3313678"/>
            <a:ext cx="1152128" cy="489060"/>
          </a:xfrm>
          <a:prstGeom prst="roundRect">
            <a:avLst>
              <a:gd name="adj" fmla="val 8390"/>
            </a:avLst>
          </a:prstGeom>
          <a:solidFill>
            <a:srgbClr val="FFFFFF">
              <a:alpha val="50000"/>
            </a:srgbClr>
          </a:solidFill>
        </p:spPr>
        <p:txBody>
          <a:bodyPr wrap="square" lIns="36000" tIns="36000" rIns="36000" bIns="36000" anchor="ctr" anchorCtr="0">
            <a:spAutoFit/>
          </a:bodyPr>
          <a:lstStyle/>
          <a:p>
            <a:pPr algn="r"/>
            <a:r>
              <a:rPr lang="ja-JP" altLang="ja-JP" sz="1200" dirty="0">
                <a:latin typeface="ＭＳ Ｐゴシック" panose="020B0600070205080204" pitchFamily="50" charset="-128"/>
                <a:ea typeface="ＭＳ Ｐゴシック" panose="020B0600070205080204" pitchFamily="50" charset="-128"/>
              </a:rPr>
              <a:t>うち</a:t>
            </a:r>
            <a:r>
              <a:rPr lang="en-US" altLang="ja-JP" sz="1200" dirty="0">
                <a:latin typeface="Arial Black" panose="020B0A04020102020204" pitchFamily="34" charset="0"/>
                <a:ea typeface="ＭＳ Ｐゴシック" panose="020B0600070205080204" pitchFamily="50" charset="-128"/>
              </a:rPr>
              <a:t>14</a:t>
            </a:r>
            <a:r>
              <a:rPr lang="ja-JP" altLang="ja-JP" sz="1200" dirty="0">
                <a:latin typeface="ＭＳ Ｐゴシック" panose="020B0600070205080204" pitchFamily="50" charset="-128"/>
                <a:ea typeface="ＭＳ Ｐゴシック" panose="020B0600070205080204" pitchFamily="50" charset="-128"/>
              </a:rPr>
              <a:t>病院は</a:t>
            </a:r>
            <a:br>
              <a:rPr lang="en-US" altLang="ja-JP" sz="1200" dirty="0">
                <a:latin typeface="ＭＳ Ｐゴシック" panose="020B0600070205080204" pitchFamily="50" charset="-128"/>
                <a:ea typeface="ＭＳ Ｐゴシック" panose="020B0600070205080204" pitchFamily="50" charset="-128"/>
              </a:rPr>
            </a:br>
            <a:r>
              <a:rPr lang="ja-JP" altLang="ja-JP" sz="1200" dirty="0">
                <a:latin typeface="HGP創英角ｺﾞｼｯｸUB" panose="020B0900000000000000" pitchFamily="50" charset="-128"/>
                <a:ea typeface="HGP創英角ｺﾞｼｯｸUB" panose="020B0900000000000000" pitchFamily="50" charset="-128"/>
              </a:rPr>
              <a:t>バンコク</a:t>
            </a:r>
            <a:r>
              <a:rPr lang="ja-JP" altLang="ja-JP" sz="1200" dirty="0">
                <a:latin typeface="ＭＳ Ｐゴシック" panose="020B0600070205080204" pitchFamily="50" charset="-128"/>
                <a:ea typeface="ＭＳ Ｐゴシック" panose="020B0600070205080204" pitchFamily="50" charset="-128"/>
              </a:rPr>
              <a:t>にある</a:t>
            </a:r>
            <a:endParaRPr lang="ja-JP" altLang="en-US" sz="1200" dirty="0">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a:t>
            </a:r>
            <a:r>
              <a:rPr lang="ja-JP" altLang="en-US"/>
              <a:t>機関 </a:t>
            </a:r>
            <a:r>
              <a:rPr lang="en-US" altLang="ja-JP"/>
              <a:t>- </a:t>
            </a:r>
            <a:r>
              <a:rPr lang="ja-JP" altLang="en-US"/>
              <a:t>民</a:t>
            </a:r>
            <a:r>
              <a:rPr lang="ja-JP" altLang="en-US" dirty="0"/>
              <a:t>間医療機関（</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民間医療機関が果たす役割は大きく、特に都市部には多くの民間医療機関がある。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メディカルツーリズムに意欲的な民間医療機関も多く、</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英語が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話せる</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通訳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が勤務する医療機関もある</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72816"/>
            <a:ext cx="439248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76528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民間病院</a:t>
              </a:r>
            </a:p>
          </p:txBody>
        </p:sp>
      </p:grpSp>
      <p:grpSp>
        <p:nvGrpSpPr>
          <p:cNvPr id="8" name="グループ化 7"/>
          <p:cNvGrpSpPr/>
          <p:nvPr/>
        </p:nvGrpSpPr>
        <p:grpSpPr>
          <a:xfrm>
            <a:off x="5169024" y="1772816"/>
            <a:ext cx="432048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民間クリニック</a:t>
              </a:r>
            </a:p>
          </p:txBody>
        </p:sp>
      </p:grpSp>
      <p:graphicFrame>
        <p:nvGraphicFramePr>
          <p:cNvPr id="11" name="グラフ 10"/>
          <p:cNvGraphicFramePr/>
          <p:nvPr/>
        </p:nvGraphicFramePr>
        <p:xfrm>
          <a:off x="560512" y="2420888"/>
          <a:ext cx="3312368" cy="1972393"/>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11"/>
          <p:cNvSpPr txBox="1"/>
          <p:nvPr/>
        </p:nvSpPr>
        <p:spPr>
          <a:xfrm>
            <a:off x="416496" y="2060848"/>
            <a:ext cx="4392488" cy="461665"/>
          </a:xfrm>
          <a:prstGeom prst="rect">
            <a:avLst/>
          </a:prstGeom>
          <a:noFill/>
        </p:spPr>
        <p:txBody>
          <a:bodyPr wrap="square" rtlCol="0">
            <a:spAutoFit/>
          </a:bodyPr>
          <a:lstStyle/>
          <a:p>
            <a:pPr algn="ctr"/>
            <a:r>
              <a:rPr kumimoji="1"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321</a:t>
            </a:r>
            <a:r>
              <a:rPr kumimoji="1" lang="ja-JP" altLang="en-US" sz="1600" dirty="0">
                <a:latin typeface="HGP創英角ｺﾞｼｯｸUB" panose="020B0900000000000000" pitchFamily="50" charset="-128"/>
                <a:ea typeface="HGP創英角ｺﾞｼｯｸUB" panose="020B0900000000000000" pitchFamily="50" charset="-128"/>
                <a:cs typeface="Arial" panose="020B0604020202020204" pitchFamily="34" charset="0"/>
              </a:rPr>
              <a:t>ヶ所　</a:t>
            </a:r>
            <a:r>
              <a:rPr lang="en-US" altLang="ja-JP" sz="2400">
                <a:latin typeface="Arial Black" panose="020B0A04020102020204" pitchFamily="34" charset="0"/>
                <a:ea typeface="HGP創英角ｺﾞｼｯｸUB" panose="020B0900000000000000" pitchFamily="50" charset="-128"/>
                <a:cs typeface="Arial" panose="020B0604020202020204" pitchFamily="34" charset="0"/>
              </a:rPr>
              <a:t>36,070</a:t>
            </a:r>
            <a:r>
              <a:rPr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床</a:t>
            </a:r>
            <a:r>
              <a:rPr lang="ja-JP" altLang="en-US" sz="1200">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a:t>
            </a:r>
            <a:endParaRPr kumimoji="1"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3" name="正方形/長方形 12"/>
          <p:cNvSpPr/>
          <p:nvPr/>
        </p:nvSpPr>
        <p:spPr>
          <a:xfrm>
            <a:off x="1460612" y="3573016"/>
            <a:ext cx="1082348" cy="461665"/>
          </a:xfrm>
          <a:prstGeom prst="rect">
            <a:avLst/>
          </a:prstGeom>
        </p:spPr>
        <p:txBody>
          <a:bodyPr wrap="none">
            <a:spAutoFit/>
          </a:bodyPr>
          <a:lstStyle/>
          <a:p>
            <a:pPr algn="ct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中規模病院</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51</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床</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1388604" y="3140968"/>
            <a:ext cx="864096" cy="523220"/>
          </a:xfrm>
          <a:prstGeom prst="rect">
            <a:avLst/>
          </a:prstGeom>
          <a:noFill/>
        </p:spPr>
        <p:txBody>
          <a:bodyPr wrap="square" rtlCol="0" anchor="ctr" anchorCtr="0">
            <a:noAutofit/>
          </a:bodyPr>
          <a:lstStyle/>
          <a:p>
            <a:pPr algn="ct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2/3</a:t>
            </a:r>
            <a:endParaRPr kumimoji="1" lang="ja-JP" altLang="en-US" sz="2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テキスト ボックス 14"/>
          <p:cNvSpPr txBox="1"/>
          <p:nvPr/>
        </p:nvSpPr>
        <p:spPr>
          <a:xfrm>
            <a:off x="2127734" y="2694062"/>
            <a:ext cx="864096" cy="523220"/>
          </a:xfrm>
          <a:prstGeom prst="rect">
            <a:avLst/>
          </a:prstGeom>
          <a:noFill/>
        </p:spPr>
        <p:txBody>
          <a:bodyPr wrap="square" rtlCol="0" anchor="ctr" anchorCtr="0">
            <a:noAutofit/>
          </a:bodyPr>
          <a:lstStyle/>
          <a:p>
            <a:pPr algn="ct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1/3</a:t>
            </a:r>
            <a:endParaRPr kumimoji="1" lang="ja-JP" altLang="en-US" sz="2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正方形/長方形 15"/>
          <p:cNvSpPr/>
          <p:nvPr/>
        </p:nvSpPr>
        <p:spPr>
          <a:xfrm>
            <a:off x="2180692" y="3068960"/>
            <a:ext cx="902811" cy="461665"/>
          </a:xfrm>
          <a:prstGeom prst="rect">
            <a:avLst/>
          </a:prstGeom>
        </p:spPr>
        <p:txBody>
          <a:bodyPr wrap="none">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大型病院</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床</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以上）</a:t>
            </a:r>
          </a:p>
        </p:txBody>
      </p:sp>
      <p:sp>
        <p:nvSpPr>
          <p:cNvPr id="20" name="テキスト ボックス 19"/>
          <p:cNvSpPr txBox="1"/>
          <p:nvPr/>
        </p:nvSpPr>
        <p:spPr>
          <a:xfrm>
            <a:off x="5097016" y="2060848"/>
            <a:ext cx="4392488" cy="461665"/>
          </a:xfrm>
          <a:prstGeom prst="rect">
            <a:avLst/>
          </a:prstGeom>
          <a:noFill/>
        </p:spPr>
        <p:txBody>
          <a:bodyPr wrap="square" rtlCol="0">
            <a:spAutoFit/>
          </a:bodyPr>
          <a:lstStyle/>
          <a:p>
            <a:pPr algn="ctr"/>
            <a:r>
              <a:rPr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17,671</a:t>
            </a:r>
            <a:r>
              <a:rPr kumimoji="1"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ヶ所</a:t>
            </a:r>
            <a:r>
              <a:rPr kumimoji="1" lang="ja-JP" altLang="en-US" sz="120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グラフ 20"/>
          <p:cNvGraphicFramePr/>
          <p:nvPr/>
        </p:nvGraphicFramePr>
        <p:xfrm>
          <a:off x="5385048" y="2420888"/>
          <a:ext cx="3312368" cy="1972393"/>
        </p:xfrm>
        <a:graphic>
          <a:graphicData uri="http://schemas.openxmlformats.org/drawingml/2006/chart">
            <c:chart xmlns:c="http://schemas.openxmlformats.org/drawingml/2006/chart" xmlns:r="http://schemas.openxmlformats.org/officeDocument/2006/relationships" r:id="rId7"/>
          </a:graphicData>
        </a:graphic>
      </p:graphicFrame>
      <p:sp>
        <p:nvSpPr>
          <p:cNvPr id="22" name="テキスト ボックス 21"/>
          <p:cNvSpPr txBox="1"/>
          <p:nvPr/>
        </p:nvSpPr>
        <p:spPr>
          <a:xfrm>
            <a:off x="7905328" y="2617748"/>
            <a:ext cx="1080120" cy="523220"/>
          </a:xfrm>
          <a:prstGeom prst="rect">
            <a:avLst/>
          </a:prstGeom>
          <a:noFill/>
        </p:spPr>
        <p:txBody>
          <a:bodyPr wrap="square" rtlCol="0" anchor="ctr" anchorCtr="0">
            <a:noAutofit/>
          </a:bodyPr>
          <a:lstStyle/>
          <a:p>
            <a:pPr algn="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22%</a:t>
            </a:r>
            <a:r>
              <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が</a:t>
            </a:r>
          </a:p>
        </p:txBody>
      </p:sp>
      <p:sp>
        <p:nvSpPr>
          <p:cNvPr id="24" name="角丸四角形 23"/>
          <p:cNvSpPr/>
          <p:nvPr/>
        </p:nvSpPr>
        <p:spPr>
          <a:xfrm>
            <a:off x="7761312" y="2943162"/>
            <a:ext cx="1152128" cy="269814"/>
          </a:xfrm>
          <a:prstGeom prst="roundRect">
            <a:avLst>
              <a:gd name="adj" fmla="val 8390"/>
            </a:avLst>
          </a:prstGeom>
          <a:noFill/>
        </p:spPr>
        <p:txBody>
          <a:bodyPr wrap="square" lIns="36000" tIns="36000" rIns="36000" bIns="36000" anchor="ctr" anchorCtr="0">
            <a:spAutoFit/>
          </a:bodyPr>
          <a:lstStyle/>
          <a:p>
            <a:pPr algn="r"/>
            <a:r>
              <a:rPr lang="ja-JP" altLang="ja-JP" sz="1200" dirty="0">
                <a:latin typeface="HGP創英角ｺﾞｼｯｸUB" panose="020B0900000000000000" pitchFamily="50" charset="-128"/>
                <a:ea typeface="HGP創英角ｺﾞｼｯｸUB" panose="020B0900000000000000" pitchFamily="50" charset="-128"/>
              </a:rPr>
              <a:t>バンコク</a:t>
            </a:r>
            <a:r>
              <a:rPr lang="ja-JP" altLang="ja-JP" sz="1200" dirty="0">
                <a:latin typeface="ＭＳ Ｐゴシック" panose="020B0600070205080204" pitchFamily="50" charset="-128"/>
                <a:ea typeface="ＭＳ Ｐゴシック" panose="020B0600070205080204" pitchFamily="50" charset="-128"/>
              </a:rPr>
              <a:t>にある</a:t>
            </a:r>
            <a:endParaRPr lang="ja-JP" altLang="en-US" sz="1200" dirty="0">
              <a:latin typeface="ＭＳ Ｐゴシック" panose="020B0600070205080204" pitchFamily="50" charset="-128"/>
              <a:ea typeface="ＭＳ Ｐゴシック" panose="020B0600070205080204" pitchFamily="50" charset="-128"/>
            </a:endParaRPr>
          </a:p>
        </p:txBody>
      </p:sp>
      <p:grpSp>
        <p:nvGrpSpPr>
          <p:cNvPr id="25" name="グループ化 7"/>
          <p:cNvGrpSpPr/>
          <p:nvPr/>
        </p:nvGrpSpPr>
        <p:grpSpPr>
          <a:xfrm>
            <a:off x="2648744" y="4437112"/>
            <a:ext cx="4608512" cy="288032"/>
            <a:chOff x="4944173" y="2113806"/>
            <a:chExt cx="5861371" cy="288032"/>
          </a:xfrm>
        </p:grpSpPr>
        <p:cxnSp>
          <p:nvCxnSpPr>
            <p:cNvPr id="26" name="直線コネクタ 2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944173" y="2113806"/>
              <a:ext cx="576528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JCI</a:t>
              </a:r>
              <a:r>
                <a:rPr lang="ja-JP" altLang="en-US" sz="1400" dirty="0">
                  <a:solidFill>
                    <a:srgbClr val="000000"/>
                  </a:solidFill>
                  <a:latin typeface="Arial Black" pitchFamily="34" charset="0"/>
                  <a:ea typeface="HGP創英角ｺﾞｼｯｸUB" pitchFamily="50" charset="-128"/>
                </a:rPr>
                <a:t>認証</a:t>
              </a:r>
              <a:r>
                <a:rPr lang="en-US" altLang="ja-JP" sz="1400" baseline="300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病院</a:t>
              </a:r>
            </a:p>
          </p:txBody>
        </p:sp>
      </p:grpSp>
      <p:sp>
        <p:nvSpPr>
          <p:cNvPr id="28" name="正方形/長方形 27"/>
          <p:cNvSpPr/>
          <p:nvPr/>
        </p:nvSpPr>
        <p:spPr>
          <a:xfrm>
            <a:off x="2648744" y="4725144"/>
            <a:ext cx="4608512" cy="933589"/>
          </a:xfrm>
          <a:prstGeom prst="rect">
            <a:avLst/>
          </a:prstGeom>
        </p:spPr>
        <p:txBody>
          <a:bodyPr wrap="square">
            <a:spAutoFit/>
          </a:bodyPr>
          <a:lstStyle/>
          <a:p>
            <a:pPr marL="174625" indent="-174625" fontAlgn="ctr">
              <a:spcAft>
                <a:spcPts val="400"/>
              </a:spcAft>
              <a:buClr>
                <a:srgbClr val="5F8AC3"/>
              </a:buClr>
              <a:buSzPct val="80000"/>
              <a:buFont typeface="Wingdings" panose="05000000000000000000" pitchFamily="2" charset="2"/>
              <a:buChar char="l"/>
            </a:pPr>
            <a:r>
              <a:rPr lang="en-US" altLang="ja-JP" sz="1600"/>
              <a:t>Bumrungrad hospital</a:t>
            </a:r>
            <a:endParaRPr lang="en-US" altLang="ja-JP" sz="1600" dirty="0"/>
          </a:p>
          <a:p>
            <a:pPr marL="174625" indent="-174625" fontAlgn="ctr">
              <a:spcAft>
                <a:spcPts val="400"/>
              </a:spcAft>
              <a:buClr>
                <a:srgbClr val="5F8AC3"/>
              </a:buClr>
              <a:buSzPct val="80000"/>
              <a:buFont typeface="Wingdings" panose="05000000000000000000" pitchFamily="2" charset="2"/>
              <a:buChar char="l"/>
            </a:pPr>
            <a:r>
              <a:rPr lang="en-US" altLang="ja-JP" sz="1600"/>
              <a:t>Bangkok hospital</a:t>
            </a:r>
            <a:endParaRPr lang="en-US" altLang="ja-JP" sz="1600" dirty="0"/>
          </a:p>
          <a:p>
            <a:pPr marL="174625" indent="-174625" fontAlgn="ctr">
              <a:spcAft>
                <a:spcPts val="400"/>
              </a:spcAft>
              <a:buClr>
                <a:srgbClr val="5F8AC3"/>
              </a:buClr>
              <a:buSzPct val="80000"/>
              <a:buFont typeface="Wingdings" panose="05000000000000000000" pitchFamily="2" charset="2"/>
              <a:buChar char="l"/>
            </a:pPr>
            <a:r>
              <a:rPr lang="en-US" altLang="ja-JP" sz="1600"/>
              <a:t>BNH hospital and Samitivej hospital</a:t>
            </a:r>
            <a:r>
              <a:rPr lang="en-US" altLang="ja-JP" sz="1600" dirty="0"/>
              <a:t>	</a:t>
            </a:r>
            <a:r>
              <a:rPr lang="ja-JP" altLang="en-US" sz="1600" dirty="0"/>
              <a:t>等</a:t>
            </a:r>
          </a:p>
        </p:txBody>
      </p:sp>
      <p:sp>
        <p:nvSpPr>
          <p:cNvPr id="29" name="テキスト ボックス 28"/>
          <p:cNvSpPr txBox="1"/>
          <p:nvPr/>
        </p:nvSpPr>
        <p:spPr>
          <a:xfrm>
            <a:off x="2648744" y="5589240"/>
            <a:ext cx="4608512" cy="461665"/>
          </a:xfrm>
          <a:prstGeom prst="rect">
            <a:avLst/>
          </a:prstGeom>
          <a:noFill/>
        </p:spPr>
        <p:txBody>
          <a:bodyPr wrap="square" rtlCol="0">
            <a:spAutoFit/>
          </a:bodyPr>
          <a:lstStyle/>
          <a:p>
            <a:pPr algn="ctr"/>
            <a:r>
              <a:rPr lang="en-US" altLang="ja-JP" sz="2400" dirty="0">
                <a:latin typeface="Arial Black" panose="020B0A04020102020204" pitchFamily="34" charset="0"/>
                <a:ea typeface="HGP創英角ｺﾞｼｯｸUB" panose="020B0900000000000000" pitchFamily="50" charset="-128"/>
                <a:cs typeface="Arial" panose="020B0604020202020204" pitchFamily="34" charset="0"/>
              </a:rPr>
              <a:t>61</a:t>
            </a:r>
            <a:r>
              <a:rPr kumimoji="1"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ヶ所</a:t>
            </a:r>
            <a:r>
              <a:rPr kumimoji="1" lang="ja-JP" altLang="en-US" sz="120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Resources Report 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20">
            <a:extLst>
              <a:ext uri="{FF2B5EF4-FFF2-40B4-BE49-F238E27FC236}">
                <a16:creationId xmlns:a16="http://schemas.microsoft.com/office/drawing/2014/main" id="{5913785B-79E6-46C2-A35D-D9B4CE87C70A}"/>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450203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2A5A96-F3E9-4046-9AB1-F8E6434F44F9}"/>
              </a:ext>
            </a:extLst>
          </p:cNvPr>
          <p:cNvGraphicFramePr>
            <a:graphicFrameLocks noChangeAspect="1"/>
          </p:cNvGraphicFramePr>
          <p:nvPr>
            <p:custDataLst>
              <p:tags r:id="rId2"/>
            </p:custDataLst>
            <p:extLst>
              <p:ext uri="{D42A27DB-BD31-4B8C-83A1-F6EECF244321}">
                <p14:modId xmlns:p14="http://schemas.microsoft.com/office/powerpoint/2010/main" val="3003955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7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a:t>
            </a:r>
            <a:r>
              <a:rPr kumimoji="1" lang="ja-JP" altLang="en-US"/>
              <a:t>機関 </a:t>
            </a:r>
            <a:r>
              <a:rPr kumimoji="1" lang="en-US" altLang="ja-JP"/>
              <a:t>- </a:t>
            </a:r>
            <a:r>
              <a:rPr kumimoji="1" lang="ja-JP" altLang="en-US"/>
              <a:t>民</a:t>
            </a:r>
            <a:r>
              <a:rPr kumimoji="1" lang="ja-JP" altLang="en-US" dirty="0"/>
              <a:t>間医療</a:t>
            </a:r>
            <a:r>
              <a:rPr lang="ja-JP" altLang="en-US" dirty="0"/>
              <a:t>機関（</a:t>
            </a:r>
            <a:r>
              <a:rPr lang="en-US" altLang="ja-JP" dirty="0"/>
              <a:t>2/2</a:t>
            </a:r>
            <a:r>
              <a:rPr lang="ja-JP" altLang="en-US" dirty="0"/>
              <a:t>）</a:t>
            </a:r>
            <a:endParaRPr lang="en-US" altLang="ja-JP" dirty="0"/>
          </a:p>
        </p:txBody>
      </p:sp>
      <p:sp>
        <p:nvSpPr>
          <p:cNvPr id="13" name="Rectangle 6"/>
          <p:cNvSpPr>
            <a:spLocks noChangeArrowheads="1"/>
          </p:cNvSpPr>
          <p:nvPr/>
        </p:nvSpPr>
        <p:spPr bwMode="auto">
          <a:xfrm>
            <a:off x="200472" y="1513903"/>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イ保健省データベース、各医療機関ホームページ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主要な民間医療機関を以下に示す。</a:t>
            </a:r>
            <a:endParaRPr lang="en-US" altLang="ja-JP" dirty="0"/>
          </a:p>
        </p:txBody>
      </p:sp>
      <p:graphicFrame>
        <p:nvGraphicFramePr>
          <p:cNvPr id="17" name="表 16"/>
          <p:cNvGraphicFramePr>
            <a:graphicFrameLocks noGrp="1"/>
          </p:cNvGraphicFramePr>
          <p:nvPr>
            <p:extLst>
              <p:ext uri="{D42A27DB-BD31-4B8C-83A1-F6EECF244321}">
                <p14:modId xmlns:p14="http://schemas.microsoft.com/office/powerpoint/2010/main" val="3542717462"/>
              </p:ext>
            </p:extLst>
          </p:nvPr>
        </p:nvGraphicFramePr>
        <p:xfrm>
          <a:off x="200472" y="1873943"/>
          <a:ext cx="9505056" cy="4387164"/>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468000">
                <a:tc>
                  <a:txBody>
                    <a:bodyPr/>
                    <a:lstStyle/>
                    <a:p>
                      <a:pPr algn="ctr" fontAlgn="ctr" hangingPunct="0">
                        <a:lnSpc>
                          <a:spcPct val="85000"/>
                        </a:lnSpc>
                        <a:spcAft>
                          <a:spcPts val="0"/>
                        </a:spcAft>
                      </a:pPr>
                      <a:r>
                        <a:rPr lang="ja-JP" altLang="ja-JP" sz="1050" b="0" kern="0" dirty="0">
                          <a:effectLst/>
                          <a:latin typeface="HGP創英角ｺﾞｼｯｸUB" panose="020B0900000000000000" pitchFamily="50" charset="-128"/>
                          <a:ea typeface="HGP創英角ｺﾞｼｯｸUB" panose="020B0900000000000000" pitchFamily="50" charset="-128"/>
                        </a:rPr>
                        <a:t>病院名</a:t>
                      </a:r>
                      <a:endParaRPr lang="en-US" altLang="ja-JP" sz="1050" b="0" kern="0" dirty="0">
                        <a:effectLst/>
                        <a:latin typeface="HGP創英角ｺﾞｼｯｸUB" panose="020B0900000000000000" pitchFamily="50" charset="-128"/>
                        <a:ea typeface="HGP創英角ｺﾞｼｯｸUB" panose="020B0900000000000000" pitchFamily="50" charset="-128"/>
                      </a:endParaRPr>
                    </a:p>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診療科数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sz="1050" b="0" kern="0" dirty="0">
                          <a:effectLst/>
                          <a:latin typeface="HGP創英角ｺﾞｼｯｸUB" panose="020B0900000000000000" pitchFamily="50" charset="-128"/>
                          <a:ea typeface="HGP創英角ｺﾞｼｯｸUB" panose="020B0900000000000000" pitchFamily="50" charset="-128"/>
                        </a:rPr>
                        <a:t>病床数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従業員</a:t>
                      </a:r>
                      <a:r>
                        <a:rPr lang="ja-JP" sz="1050" b="0" kern="0" dirty="0">
                          <a:effectLst/>
                          <a:latin typeface="HGP創英角ｺﾞｼｯｸUB" panose="020B0900000000000000" pitchFamily="50" charset="-128"/>
                          <a:ea typeface="HGP創英角ｺﾞｼｯｸUB" panose="020B0900000000000000" pitchFamily="50" charset="-128"/>
                        </a:rPr>
                        <a:t>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zh-CN"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年間患者数</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lnSpc>
                          <a:spcPct val="85000"/>
                        </a:lnSpc>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rPr>
                        <a:t>データ</a:t>
                      </a:r>
                      <a:br>
                        <a:rPr lang="en-US" altLang="ja-JP" sz="1050" b="0" kern="0" dirty="0">
                          <a:effectLst/>
                          <a:latin typeface="HGP創英角ｺﾞｼｯｸUB" panose="020B0900000000000000" pitchFamily="50" charset="-128"/>
                          <a:ea typeface="HGP創英角ｺﾞｼｯｸUB" panose="020B0900000000000000" pitchFamily="50" charset="-128"/>
                        </a:rPr>
                      </a:br>
                      <a:r>
                        <a:rPr lang="ja-JP" altLang="en-US" sz="1050" b="0" kern="0" dirty="0">
                          <a:effectLst/>
                          <a:latin typeface="HGP創英角ｺﾞｼｯｸUB" panose="020B0900000000000000" pitchFamily="50" charset="-128"/>
                          <a:ea typeface="HGP創英角ｺﾞｼｯｸUB" panose="020B0900000000000000" pitchFamily="50" charset="-128"/>
                        </a:rPr>
                        <a:t>集計年</a:t>
                      </a: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3704">
                <a:tc>
                  <a:txBody>
                    <a:bodyPr/>
                    <a:lstStyle/>
                    <a:p>
                      <a:pPr algn="l" fontAlgn="ctr" hangingPunct="0">
                        <a:lnSpc>
                          <a:spcPct val="85000"/>
                        </a:lnSpc>
                        <a:spcAft>
                          <a:spcPts val="0"/>
                        </a:spcAft>
                      </a:pPr>
                      <a:r>
                        <a:rPr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バムルンラード病院</a:t>
                      </a:r>
                    </a:p>
                    <a:p>
                      <a:pPr algn="l" fontAlgn="ctr" hangingPunct="0">
                        <a:lnSpc>
                          <a:spcPct val="85000"/>
                        </a:lnSpc>
                        <a:spcAft>
                          <a:spcPts val="0"/>
                        </a:spcAft>
                      </a:pPr>
                      <a:r>
                        <a:rPr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年に設立されたバンコクの中心部にある病院。外国人とタイ人の富裕層をターゲットにしている。患者の約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割が外国人。</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lnSpc>
                          <a:spcPct val="85000"/>
                        </a:lnSpc>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580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2,476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718,513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バンコク病院</a:t>
                      </a:r>
                      <a:endPar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年設立。タイ最大の病院グループである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Bangkok Dusit Medical System</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の基幹病院であり、全国</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ヶ所の病院ネットワークがある。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2,185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352,565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サミティヴェート病院グループ</a:t>
                      </a: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1979</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年に設立した。現在バンコク病院グループ傘下病院であり、</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1999</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UNICEF</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”Mother</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and</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Baby</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Friendly</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と認定された。</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endPar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lang="en-US" altLang="ja-JP" sz="1050" b="0" kern="100" dirty="0">
                          <a:solidFill>
                            <a:schemeClr val="tx1"/>
                          </a:solidFill>
                          <a:effectLst/>
                          <a:latin typeface="+mn-lt"/>
                          <a:ea typeface="+mn-ea"/>
                          <a:cs typeface="Arial" panose="020B0604020202020204" pitchFamily="34" charset="0"/>
                        </a:rPr>
                        <a:t>29</a:t>
                      </a:r>
                      <a:endParaRPr lang="ja-JP" sz="1050" b="0" kern="100" dirty="0">
                        <a:solidFill>
                          <a:schemeClr val="tx1"/>
                        </a:solidFill>
                        <a:effectLst/>
                        <a:latin typeface="+mn-lt"/>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4,008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1,329,106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50" b="0" kern="100" dirty="0">
                        <a:solidFill>
                          <a:schemeClr val="tx1"/>
                        </a:solidFill>
                        <a:effectLst/>
                        <a:latin typeface="+mn-lt"/>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8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Vejthani</a:t>
                      </a:r>
                      <a:endPar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（バンコク）</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85000"/>
                        </a:lnSpc>
                        <a:spcBef>
                          <a:spcPts val="0"/>
                        </a:spcBef>
                        <a:spcAft>
                          <a:spcPts val="0"/>
                        </a:spcAft>
                        <a:buClrTx/>
                        <a:buSzTx/>
                        <a:buFontTx/>
                        <a:buNone/>
                        <a:tabLst/>
                        <a:defRPr/>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年設立。コダックや</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などの医療機器を導入しており、インフラ設備を前面にアピールしている。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36</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724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249,769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8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Aikchol</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a:t>
                      </a: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Hospitak</a:t>
                      </a:r>
                      <a:endPar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（チョンブリー）</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年にチョンブリー初の民間医療機関として設立された。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26</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390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289,590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Khon</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Kean Ram Hospital</a:t>
                      </a: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（コンケン）</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en-US" altLang="ja-JP" sz="105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Ramkhamheang</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グループのグループ病院として</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年に設立された。東北部及びメコーン川近隣国で最先端の病院を目指している。</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17</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289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147,675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0">
                        <a:lnSpc>
                          <a:spcPct val="85000"/>
                        </a:lnSpc>
                        <a:spcBef>
                          <a:spcPts val="0"/>
                        </a:spcBef>
                        <a:spcAft>
                          <a:spcPts val="0"/>
                        </a:spcAft>
                        <a:buClrTx/>
                        <a:buSzTx/>
                        <a:buFontTx/>
                        <a:buNone/>
                        <a:tabLst/>
                        <a:defRPr/>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8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McCoemic</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（チェンマイ）</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just" defTabSz="914400" rtl="0" eaLnBrk="1" fontAlgn="ctr" latinLnBrk="0" hangingPunct="0">
                        <a:lnSpc>
                          <a:spcPct val="85000"/>
                        </a:lnSpc>
                        <a:spcAft>
                          <a:spcPts val="0"/>
                        </a:spcAft>
                      </a:pPr>
                      <a:r>
                        <a:rPr kumimoji="1" lang="ja-JP" altLang="en-US" sz="1050" kern="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American Mission Hospital</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」という名前で、</a:t>
                      </a:r>
                      <a:r>
                        <a:rPr kumimoji="1" lang="en-US" altLang="ja-JP"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1888</a:t>
                      </a:r>
                      <a:r>
                        <a:rPr kumimoji="1" lang="ja-JP" altLang="en-US" sz="105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年にアメリカ人宣教師より設立された。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22</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455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232,748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8000">
                <a:tc>
                  <a:txBody>
                    <a:bodyPr/>
                    <a:lstStyle/>
                    <a:p>
                      <a:pPr marL="0" algn="l" defTabSz="914400" rtl="0" eaLnBrk="1" fontAlgn="ctr" latinLnBrk="0" hangingPunct="0">
                        <a:lnSpc>
                          <a:spcPct val="85000"/>
                        </a:lnSpc>
                        <a:spcAft>
                          <a:spcPts val="0"/>
                        </a:spcAft>
                      </a:pPr>
                      <a:r>
                        <a:rPr kumimoji="1" lang="en-US" altLang="ja-JP" sz="1050" b="1" kern="0" baseline="0" dirty="0" err="1">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Rajyindee</a:t>
                      </a:r>
                      <a:r>
                        <a:rPr kumimoji="1" lang="en-US" alt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 Hospital</a:t>
                      </a:r>
                    </a:p>
                    <a:p>
                      <a:pPr marL="0" algn="l" defTabSz="914400" rtl="0" eaLnBrk="1" fontAlgn="ctr" latinLnBrk="0" hangingPunct="0">
                        <a:lnSpc>
                          <a:spcPct val="85000"/>
                        </a:lnSpc>
                        <a:spcAft>
                          <a:spcPts val="0"/>
                        </a:spcAft>
                      </a:pPr>
                      <a:r>
                        <a:rPr kumimoji="1" lang="ja-JP" altLang="en-US"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rPr>
                        <a:t>（ソンクラー）</a:t>
                      </a:r>
                      <a:endParaRPr kumimoji="1" lang="ja-JP" sz="1050" b="1" kern="0" baseline="0" dirty="0">
                        <a:solidFill>
                          <a:sysClr val="windowText" lastClr="000000"/>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85000"/>
                        </a:lnSpc>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1988</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Thonburi</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グループに所属する病院である。現在は、</a:t>
                      </a:r>
                      <a:r>
                        <a:rPr lang="ja-JP" altLang="en-US" sz="1050" kern="0" spc="-20" baseline="0" dirty="0">
                          <a:effectLst/>
                          <a:latin typeface="Arial" panose="020B0604020202020204" pitchFamily="34" charset="0"/>
                          <a:ea typeface="ＭＳ Ｐゴシック" panose="020B0600070205080204" pitchFamily="50" charset="-128"/>
                          <a:cs typeface="Arial" panose="020B0604020202020204" pitchFamily="34" charset="0"/>
                        </a:rPr>
                        <a:t>ソンクラーを訪れる外国人旅行者を中心に医療サービスを提供している。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13</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50" b="0" i="0" u="none" strike="noStrike" dirty="0">
                          <a:solidFill>
                            <a:schemeClr val="tx1"/>
                          </a:solidFill>
                          <a:effectLst/>
                          <a:latin typeface="Arial" panose="020B0604020202020204" pitchFamily="34" charset="0"/>
                        </a:rPr>
                        <a:t>436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143,809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lnSpc>
                          <a:spcPct val="85000"/>
                        </a:lnSpc>
                        <a:spcAft>
                          <a:spcPts val="0"/>
                        </a:spcAft>
                      </a:pPr>
                      <a:r>
                        <a:rPr kumimoji="1" lang="en-US" altLang="ja-JP" sz="105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ja-JP" sz="10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44307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571240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15" name="think-cell Slide" r:id="rId66" imgW="360" imgH="360" progId="TCLayout.ActiveDocument.1">
                  <p:embed/>
                </p:oleObj>
              </mc:Choice>
              <mc:Fallback>
                <p:oleObj name="think-cell Slide" r:id="rId66" imgW="360" imgH="360" progId="TCLayout.ActiveDocument.1">
                  <p:embed/>
                  <p:pic>
                    <p:nvPicPr>
                      <p:cNvPr id="4" name="Object 3" hidden="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タイ／医療関連／医療・公衆衛生</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医療従事者</a:t>
            </a:r>
          </a:p>
        </p:txBody>
      </p:sp>
      <p:grpSp>
        <p:nvGrpSpPr>
          <p:cNvPr id="20" name="グループ化 7"/>
          <p:cNvGrpSpPr/>
          <p:nvPr/>
        </p:nvGrpSpPr>
        <p:grpSpPr>
          <a:xfrm>
            <a:off x="200471" y="1916832"/>
            <a:ext cx="4536507"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3" name="グループ化 22"/>
          <p:cNvGrpSpPr/>
          <p:nvPr/>
        </p:nvGrpSpPr>
        <p:grpSpPr>
          <a:xfrm>
            <a:off x="5169024" y="1916832"/>
            <a:ext cx="4536507"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6" name="テキスト ボックス 25"/>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年において看護師は水準を上回っているが、医師は下回っている。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429375"/>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ベトナム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358081" y="2379228"/>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147" name="Chart 146">
            <a:extLst>
              <a:ext uri="{FF2B5EF4-FFF2-40B4-BE49-F238E27FC236}">
                <a16:creationId xmlns:a16="http://schemas.microsoft.com/office/drawing/2014/main" id="{855E7BC0-BD96-44D4-9833-CFC5D50FAE0F}"/>
              </a:ext>
            </a:extLst>
          </p:cNvPr>
          <p:cNvGraphicFramePr/>
          <p:nvPr>
            <p:custDataLst>
              <p:tags r:id="rId4"/>
            </p:custDataLst>
            <p:extLst>
              <p:ext uri="{D42A27DB-BD31-4B8C-83A1-F6EECF244321}">
                <p14:modId xmlns:p14="http://schemas.microsoft.com/office/powerpoint/2010/main" val="3125288445"/>
              </p:ext>
            </p:extLst>
          </p:nvPr>
        </p:nvGraphicFramePr>
        <p:xfrm>
          <a:off x="95250" y="2530475"/>
          <a:ext cx="4713288" cy="3640138"/>
        </p:xfrm>
        <a:graphic>
          <a:graphicData uri="http://schemas.openxmlformats.org/drawingml/2006/chart">
            <c:chart xmlns:c="http://schemas.openxmlformats.org/drawingml/2006/chart" xmlns:r="http://schemas.openxmlformats.org/officeDocument/2006/relationships" r:id="rId68"/>
          </a:graphicData>
        </a:graphic>
      </p:graphicFrame>
      <p:cxnSp>
        <p:nvCxnSpPr>
          <p:cNvPr id="47" name="Straight Connector 46">
            <a:extLst>
              <a:ext uri="{FF2B5EF4-FFF2-40B4-BE49-F238E27FC236}">
                <a16:creationId xmlns:a16="http://schemas.microsoft.com/office/drawing/2014/main" id="{1A1FD357-5E8A-46C9-B6E2-356CDCEBF9F1}"/>
              </a:ext>
            </a:extLst>
          </p:cNvPr>
          <p:cNvCxnSpPr/>
          <p:nvPr>
            <p:custDataLst>
              <p:tags r:id="rId5"/>
            </p:custDataLst>
          </p:nvPr>
        </p:nvCxnSpPr>
        <p:spPr bwMode="auto">
          <a:xfrm flipH="1" flipV="1">
            <a:off x="841375" y="5946775"/>
            <a:ext cx="369888"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759DA64-6B6C-42D4-BF00-8E34B113B55C}"/>
              </a:ext>
            </a:extLst>
          </p:cNvPr>
          <p:cNvCxnSpPr/>
          <p:nvPr>
            <p:custDataLst>
              <p:tags r:id="rId6"/>
            </p:custDataLst>
          </p:nvPr>
        </p:nvCxnSpPr>
        <p:spPr bwMode="auto">
          <a:xfrm flipH="1">
            <a:off x="841375" y="5810250"/>
            <a:ext cx="32385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8A0C7FD7-4923-4F94-8D12-6ADF3379FED2}"/>
              </a:ext>
            </a:extLst>
          </p:cNvPr>
          <p:cNvCxnSpPr/>
          <p:nvPr>
            <p:custDataLst>
              <p:tags r:id="rId7"/>
            </p:custDataLst>
          </p:nvPr>
        </p:nvCxnSpPr>
        <p:spPr bwMode="auto">
          <a:xfrm>
            <a:off x="4062413" y="4822825"/>
            <a:ext cx="69850" cy="303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12" name="テキスト プレースホルダ 9">
            <a:extLst>
              <a:ext uri="{FF2B5EF4-FFF2-40B4-BE49-F238E27FC236}">
                <a16:creationId xmlns:a16="http://schemas.microsoft.com/office/drawing/2014/main" id="{5AFDD401-38B9-463E-A886-CA853E640595}"/>
              </a:ext>
            </a:extLst>
          </p:cNvPr>
          <p:cNvSpPr>
            <a:spLocks noGrp="1"/>
          </p:cNvSpPr>
          <p:nvPr>
            <p:custDataLst>
              <p:tags r:id="rId8"/>
            </p:custDataLst>
          </p:nvPr>
        </p:nvSpPr>
        <p:spPr bwMode="gray">
          <a:xfrm>
            <a:off x="1211263" y="5959475"/>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BC2D8E5-7571-4443-86C2-7B51ABD6F961}" type="datetime'''''''''8,''''''''''7''''''''00'''''''">
              <a:rPr lang="ja-JP" altLang="en-US" sz="1000" smtClean="0">
                <a:effectLst/>
                <a:sym typeface="+mn-lt"/>
              </a:rPr>
              <a:pPr marL="0" indent="0">
                <a:spcBef>
                  <a:spcPct val="0"/>
                </a:spcBef>
                <a:buNone/>
              </a:pPr>
              <a:t>8,700</a:t>
            </a:fld>
            <a:endParaRPr lang="ja-JP" altLang="en-US" sz="1000" dirty="0">
              <a:sym typeface="+mn-lt"/>
            </a:endParaRPr>
          </a:p>
        </p:txBody>
      </p:sp>
      <p:sp useBgFill="1">
        <p:nvSpPr>
          <p:cNvPr id="106" name="テキスト プレースホルダ 9">
            <a:extLst>
              <a:ext uri="{FF2B5EF4-FFF2-40B4-BE49-F238E27FC236}">
                <a16:creationId xmlns:a16="http://schemas.microsoft.com/office/drawing/2014/main" id="{EEF3E913-F4FA-407C-ADB6-4C0285AF99D2}"/>
              </a:ext>
            </a:extLst>
          </p:cNvPr>
          <p:cNvSpPr>
            <a:spLocks noGrp="1"/>
          </p:cNvSpPr>
          <p:nvPr>
            <p:custDataLst>
              <p:tags r:id="rId9"/>
            </p:custDataLst>
          </p:nvPr>
        </p:nvSpPr>
        <p:spPr bwMode="gray">
          <a:xfrm>
            <a:off x="3094038" y="5992813"/>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BD3194-2B7B-417E-A7E2-49506EE9B8A6}" type="datetime'''''1''''''''1'''''''',''1''''''5''''''''''''8'''''">
              <a:rPr lang="ja-JP" altLang="en-US" sz="1000" smtClean="0">
                <a:effectLst/>
                <a:sym typeface="+mn-lt"/>
              </a:rPr>
              <a:pPr marL="0" indent="0" algn="ctr">
                <a:spcBef>
                  <a:spcPct val="0"/>
                </a:spcBef>
                <a:buNone/>
              </a:pPr>
              <a:t>11,158</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DA2CC6D5-250E-4DFA-8869-4838E52634A7}"/>
              </a:ext>
            </a:extLst>
          </p:cNvPr>
          <p:cNvSpPr>
            <a:spLocks noGrp="1"/>
          </p:cNvSpPr>
          <p:nvPr>
            <p:custDataLst>
              <p:tags r:id="rId10"/>
            </p:custDataLst>
          </p:nvPr>
        </p:nvSpPr>
        <p:spPr bwMode="auto">
          <a:xfrm>
            <a:off x="196056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D1BDC2-F163-4023-B762-998012D59621}" type="datetime'''''''''''''13'''">
              <a:rPr kumimoji="0" lang="ja-JP" altLang="en-US" sz="1000" smtClean="0"/>
              <a:pPr/>
              <a:t>13</a:t>
            </a:fld>
            <a:endParaRPr kumimoji="0" lang="ja-JP" altLang="en-US" sz="1000" dirty="0">
              <a:sym typeface="+mn-lt"/>
            </a:endParaRPr>
          </a:p>
        </p:txBody>
      </p:sp>
      <p:sp>
        <p:nvSpPr>
          <p:cNvPr id="40" name="テキスト プレースホルダ 9"/>
          <p:cNvSpPr>
            <a:spLocks noGrp="1"/>
          </p:cNvSpPr>
          <p:nvPr>
            <p:custDataLst>
              <p:tags r:id="rId11"/>
            </p:custDataLst>
          </p:nvPr>
        </p:nvSpPr>
        <p:spPr bwMode="auto">
          <a:xfrm>
            <a:off x="623888" y="6188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36095A-3961-4C02-AFAB-BA4D5CC66EED}" type="datetime'''''''''''''''''''''''''2''''''''''''''''''''0''''''1''''0'">
              <a:rPr lang="ja-JP" altLang="en-US" sz="1000" smtClean="0"/>
              <a:pPr/>
              <a:t>2010</a:t>
            </a:fld>
            <a:endParaRPr kumimoji="0" lang="ja-JP" altLang="en-US" sz="1000" dirty="0">
              <a:sym typeface="+mn-lt"/>
            </a:endParaRPr>
          </a:p>
        </p:txBody>
      </p:sp>
      <p:sp>
        <p:nvSpPr>
          <p:cNvPr id="125" name="テキスト プレースホルダ 9">
            <a:extLst>
              <a:ext uri="{FF2B5EF4-FFF2-40B4-BE49-F238E27FC236}">
                <a16:creationId xmlns:a16="http://schemas.microsoft.com/office/drawing/2014/main" id="{19A20D97-F6BF-4A5D-B161-4DCE80950AB8}"/>
              </a:ext>
            </a:extLst>
          </p:cNvPr>
          <p:cNvSpPr>
            <a:spLocks noGrp="1"/>
          </p:cNvSpPr>
          <p:nvPr>
            <p:custDataLst>
              <p:tags r:id="rId12"/>
            </p:custDataLst>
          </p:nvPr>
        </p:nvSpPr>
        <p:spPr bwMode="auto">
          <a:xfrm>
            <a:off x="111601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99083F-C5A3-4214-8EBF-62193E6AEAC4}" type="datetime'''''''''''''''''''''''''''1''''''''''''''''''''''''''''1'">
              <a:rPr kumimoji="0" lang="ja-JP" altLang="en-US" sz="1000" smtClean="0"/>
              <a:pPr/>
              <a:t>11</a:t>
            </a:fld>
            <a:endParaRPr kumimoji="0" lang="ja-JP" altLang="en-US" sz="1000" dirty="0">
              <a:sym typeface="+mn-lt"/>
            </a:endParaRPr>
          </a:p>
        </p:txBody>
      </p:sp>
      <p:sp>
        <p:nvSpPr>
          <p:cNvPr id="127" name="テキスト プレースホルダ 9">
            <a:extLst>
              <a:ext uri="{FF2B5EF4-FFF2-40B4-BE49-F238E27FC236}">
                <a16:creationId xmlns:a16="http://schemas.microsoft.com/office/drawing/2014/main" id="{5826B357-EDDC-4A99-996B-EDD0D7AADF2C}"/>
              </a:ext>
            </a:extLst>
          </p:cNvPr>
          <p:cNvSpPr>
            <a:spLocks noGrp="1"/>
          </p:cNvSpPr>
          <p:nvPr>
            <p:custDataLst>
              <p:tags r:id="rId13"/>
            </p:custDataLst>
          </p:nvPr>
        </p:nvSpPr>
        <p:spPr bwMode="auto">
          <a:xfrm>
            <a:off x="153828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02859C-EA3F-477F-84AC-E6918EBE7AA6}" type="datetime'''1''''''''2'">
              <a:rPr kumimoji="0" lang="ja-JP" altLang="en-US" sz="1000" smtClean="0"/>
              <a:pPr/>
              <a:t>12</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F0BA2609-D80D-4E25-B278-E188D0DFE9FA}"/>
              </a:ext>
            </a:extLst>
          </p:cNvPr>
          <p:cNvSpPr>
            <a:spLocks noGrp="1"/>
          </p:cNvSpPr>
          <p:nvPr>
            <p:custDataLst>
              <p:tags r:id="rId14"/>
            </p:custDataLst>
          </p:nvPr>
        </p:nvSpPr>
        <p:spPr bwMode="auto">
          <a:xfrm>
            <a:off x="238283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9183CD-6408-41DE-9734-D552328EC2CD}" type="datetime'''''''''''''''''''''''''14'''''''''''''''''''''''''''">
              <a:rPr kumimoji="0" lang="ja-JP" altLang="en-US" sz="1000" smtClean="0"/>
              <a:pPr/>
              <a:t>14</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auto">
          <a:xfrm>
            <a:off x="322738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065E4E-E022-4DDE-8877-00B2B49DB57E}" type="datetime'''''''''''''''''''''1''''''''6'''''">
              <a:rPr lang="ja-JP" altLang="en-US" sz="1000" smtClean="0"/>
              <a:pPr/>
              <a:t>16</a:t>
            </a:fld>
            <a:endParaRPr kumimoji="0" lang="ja-JP" altLang="en-US" sz="1000" dirty="0">
              <a:sym typeface="+mn-lt"/>
            </a:endParaRPr>
          </a:p>
        </p:txBody>
      </p:sp>
      <p:sp useBgFill="1">
        <p:nvSpPr>
          <p:cNvPr id="103" name="テキスト プレースホルダ 9">
            <a:extLst>
              <a:ext uri="{FF2B5EF4-FFF2-40B4-BE49-F238E27FC236}">
                <a16:creationId xmlns:a16="http://schemas.microsoft.com/office/drawing/2014/main" id="{D7576493-C2C2-41F2-A077-0CF4015B871B}"/>
              </a:ext>
            </a:extLst>
          </p:cNvPr>
          <p:cNvSpPr>
            <a:spLocks noGrp="1"/>
          </p:cNvSpPr>
          <p:nvPr>
            <p:custDataLst>
              <p:tags r:id="rId16"/>
            </p:custDataLst>
          </p:nvPr>
        </p:nvSpPr>
        <p:spPr bwMode="gray">
          <a:xfrm>
            <a:off x="2671763" y="59769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7929D1-5615-4F2C-B382-99B709F8F3FC}" type="datetime'''''''''''''''''''''''''''12,''''23''''''''''1'">
              <a:rPr lang="ja-JP" altLang="en-US" sz="1000" smtClean="0">
                <a:effectLst/>
                <a:sym typeface="+mn-lt"/>
              </a:rPr>
              <a:pPr marL="0" indent="0" algn="ctr">
                <a:spcBef>
                  <a:spcPct val="0"/>
                </a:spcBef>
                <a:buNone/>
              </a:pPr>
              <a:t>12,231</a:t>
            </a:fld>
            <a:endParaRPr lang="ja-JP" altLang="en-US" sz="1000" dirty="0">
              <a:sym typeface="+mn-lt"/>
            </a:endParaRPr>
          </a:p>
        </p:txBody>
      </p:sp>
      <p:sp>
        <p:nvSpPr>
          <p:cNvPr id="38" name="テキスト プレースホルダ 9"/>
          <p:cNvSpPr>
            <a:spLocks noGrp="1"/>
          </p:cNvSpPr>
          <p:nvPr>
            <p:custDataLst>
              <p:tags r:id="rId17"/>
            </p:custDataLst>
          </p:nvPr>
        </p:nvSpPr>
        <p:spPr bwMode="auto">
          <a:xfrm>
            <a:off x="280511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6FE822-DB88-423C-91AB-191C55F973A3}" type="datetime'''''''''1''''''''''5'''''''''''">
              <a:rPr lang="ja-JP" altLang="en-US" sz="1000" smtClean="0"/>
              <a:pPr/>
              <a:t>15</a:t>
            </a:fld>
            <a:endParaRPr kumimoji="0" lang="ja-JP" altLang="en-US" sz="1000" dirty="0">
              <a:sym typeface="+mn-lt"/>
            </a:endParaRPr>
          </a:p>
        </p:txBody>
      </p:sp>
      <p:sp useBgFill="1">
        <p:nvSpPr>
          <p:cNvPr id="104" name="テキスト プレースホルダ 9">
            <a:extLst>
              <a:ext uri="{FF2B5EF4-FFF2-40B4-BE49-F238E27FC236}">
                <a16:creationId xmlns:a16="http://schemas.microsoft.com/office/drawing/2014/main" id="{15BB590F-380D-4B40-A9E8-7824CA222D66}"/>
              </a:ext>
            </a:extLst>
          </p:cNvPr>
          <p:cNvSpPr>
            <a:spLocks noGrp="1"/>
          </p:cNvSpPr>
          <p:nvPr>
            <p:custDataLst>
              <p:tags r:id="rId18"/>
            </p:custDataLst>
          </p:nvPr>
        </p:nvSpPr>
        <p:spPr bwMode="gray">
          <a:xfrm>
            <a:off x="3059113" y="2832100"/>
            <a:ext cx="4889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1D5610-101B-417A-9292-A1BD1615A779}" type="datetime'''''1''''''''91'''''',''2''''''1''''''''''''''''8'''">
              <a:rPr lang="ja-JP" altLang="en-US" sz="1000" smtClean="0">
                <a:effectLst/>
                <a:sym typeface="+mn-lt"/>
              </a:rPr>
              <a:pPr marL="0" indent="0" algn="ctr">
                <a:spcBef>
                  <a:spcPct val="0"/>
                </a:spcBef>
                <a:buNone/>
              </a:pPr>
              <a:t>191,218</a:t>
            </a:fld>
            <a:endParaRPr lang="ja-JP" altLang="en-US" sz="1000" dirty="0">
              <a:sym typeface="+mn-lt"/>
            </a:endParaRPr>
          </a:p>
        </p:txBody>
      </p:sp>
      <p:sp useBgFill="1">
        <p:nvSpPr>
          <p:cNvPr id="109" name="テキスト プレースホルダ 9">
            <a:extLst>
              <a:ext uri="{FF2B5EF4-FFF2-40B4-BE49-F238E27FC236}">
                <a16:creationId xmlns:a16="http://schemas.microsoft.com/office/drawing/2014/main" id="{83E10324-F040-4488-92EB-D31082991859}"/>
              </a:ext>
            </a:extLst>
          </p:cNvPr>
          <p:cNvSpPr>
            <a:spLocks noGrp="1"/>
          </p:cNvSpPr>
          <p:nvPr>
            <p:custDataLst>
              <p:tags r:id="rId19"/>
            </p:custDataLst>
          </p:nvPr>
        </p:nvSpPr>
        <p:spPr bwMode="gray">
          <a:xfrm>
            <a:off x="3516313" y="5986463"/>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93E730-8A09-4ABC-841E-93530EA872C4}" type="datetime'''''''''1''''''''''''1'''''''''',''''''''''5''75'''''''">
              <a:rPr lang="ja-JP" altLang="en-US" sz="1000" smtClean="0">
                <a:effectLst/>
                <a:sym typeface="+mn-lt"/>
              </a:rPr>
              <a:pPr marL="0" indent="0" algn="ctr">
                <a:spcBef>
                  <a:spcPct val="0"/>
                </a:spcBef>
                <a:buNone/>
              </a:pPr>
              <a:t>11,575</a:t>
            </a:fld>
            <a:endParaRPr lang="ja-JP" altLang="en-US" sz="1000" dirty="0">
              <a:sym typeface="+mn-lt"/>
            </a:endParaRPr>
          </a:p>
        </p:txBody>
      </p:sp>
      <p:sp>
        <p:nvSpPr>
          <p:cNvPr id="34" name="テキスト プレースホルダ 9"/>
          <p:cNvSpPr>
            <a:spLocks noGrp="1"/>
          </p:cNvSpPr>
          <p:nvPr>
            <p:custDataLst>
              <p:tags r:id="rId20"/>
            </p:custDataLst>
          </p:nvPr>
        </p:nvSpPr>
        <p:spPr bwMode="auto">
          <a:xfrm>
            <a:off x="364966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31E387-7EC9-42B8-8F7F-47779D875D25}" type="datetime'''''1''''''''''''''''7'''''''''''''''''''''''">
              <a:rPr lang="ja-JP" altLang="en-US" sz="1000" smtClean="0"/>
              <a:pPr/>
              <a:t>17</a:t>
            </a:fld>
            <a:endParaRPr kumimoji="0" lang="ja-JP" altLang="en-US" sz="1000" dirty="0">
              <a:sym typeface="+mn-lt"/>
            </a:endParaRPr>
          </a:p>
        </p:txBody>
      </p:sp>
      <p:sp>
        <p:nvSpPr>
          <p:cNvPr id="27" name="テキスト プレースホルダ 9"/>
          <p:cNvSpPr>
            <a:spLocks noGrp="1"/>
          </p:cNvSpPr>
          <p:nvPr>
            <p:custDataLst>
              <p:tags r:id="rId21"/>
            </p:custDataLst>
          </p:nvPr>
        </p:nvSpPr>
        <p:spPr bwMode="auto">
          <a:xfrm>
            <a:off x="4071938"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1E98D9-4123-46B3-8F56-C0814ECEE9FD}" type="datetime'''''''''''''''''''''''1''''''''8'''''''''''">
              <a:rPr lang="ja-JP" altLang="en-US" sz="1000" smtClean="0"/>
              <a:pPr/>
              <a:t>18</a:t>
            </a:fld>
            <a:endParaRPr kumimoji="0" lang="ja-JP" altLang="en-US" sz="1000" dirty="0">
              <a:sym typeface="+mn-lt"/>
            </a:endParaRPr>
          </a:p>
        </p:txBody>
      </p:sp>
      <p:sp useBgFill="1">
        <p:nvSpPr>
          <p:cNvPr id="164" name="テキスト プレースホルダ 9">
            <a:extLst>
              <a:ext uri="{FF2B5EF4-FFF2-40B4-BE49-F238E27FC236}">
                <a16:creationId xmlns:a16="http://schemas.microsoft.com/office/drawing/2014/main" id="{512618B9-1587-48D6-87E6-1899C7F41FE1}"/>
              </a:ext>
            </a:extLst>
          </p:cNvPr>
          <p:cNvSpPr>
            <a:spLocks noGrp="1"/>
          </p:cNvSpPr>
          <p:nvPr>
            <p:custDataLst>
              <p:tags r:id="rId22"/>
            </p:custDataLst>
          </p:nvPr>
        </p:nvSpPr>
        <p:spPr bwMode="gray">
          <a:xfrm>
            <a:off x="4325938" y="2732088"/>
            <a:ext cx="4889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E25608-1FAF-434A-A019-8FA02BF7AC15}" type="datetime'''''''2''''''''''''19,''''''''''''''''''''''''''''''473'''''">
              <a:rPr lang="ja-JP" altLang="en-US" sz="1000" smtClean="0">
                <a:effectLst/>
                <a:sym typeface="+mn-lt"/>
              </a:rPr>
              <a:pPr marL="0" indent="0" algn="ctr">
                <a:spcBef>
                  <a:spcPct val="0"/>
                </a:spcBef>
                <a:buNone/>
              </a:pPr>
              <a:t>219,473</a:t>
            </a:fld>
            <a:endParaRPr lang="ja-JP" altLang="en-US" sz="1000" dirty="0">
              <a:sym typeface="+mn-lt"/>
            </a:endParaRPr>
          </a:p>
        </p:txBody>
      </p:sp>
      <p:sp>
        <p:nvSpPr>
          <p:cNvPr id="32" name="テキスト プレースホルダ 9"/>
          <p:cNvSpPr>
            <a:spLocks noGrp="1"/>
          </p:cNvSpPr>
          <p:nvPr>
            <p:custDataLst>
              <p:tags r:id="rId23"/>
            </p:custDataLst>
          </p:nvPr>
        </p:nvSpPr>
        <p:spPr bwMode="auto">
          <a:xfrm>
            <a:off x="4494213" y="6188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A7D4FD-A6A0-4054-A9E9-E4900C3A6536}" type="datetime'''''''''''''1''''''''''''''''''9'''''''''''''''''''">
              <a:rPr lang="ja-JP" altLang="en-US" sz="1000" smtClean="0"/>
              <a:pPr/>
              <a:t>19</a:t>
            </a:fld>
            <a:endParaRPr kumimoji="0" lang="ja-JP" altLang="en-US" sz="1000" dirty="0">
              <a:sym typeface="+mn-lt"/>
            </a:endParaRPr>
          </a:p>
        </p:txBody>
      </p:sp>
      <p:graphicFrame>
        <p:nvGraphicFramePr>
          <p:cNvPr id="148" name="Chart 147">
            <a:extLst>
              <a:ext uri="{FF2B5EF4-FFF2-40B4-BE49-F238E27FC236}">
                <a16:creationId xmlns:a16="http://schemas.microsoft.com/office/drawing/2014/main" id="{7F8CA8B1-8BED-4D99-9B5A-B40A000A667C}"/>
              </a:ext>
            </a:extLst>
          </p:cNvPr>
          <p:cNvGraphicFramePr/>
          <p:nvPr>
            <p:custDataLst>
              <p:tags r:id="rId24"/>
            </p:custDataLst>
            <p:extLst>
              <p:ext uri="{D42A27DB-BD31-4B8C-83A1-F6EECF244321}">
                <p14:modId xmlns:p14="http://schemas.microsoft.com/office/powerpoint/2010/main" val="2292396731"/>
              </p:ext>
            </p:extLst>
          </p:nvPr>
        </p:nvGraphicFramePr>
        <p:xfrm>
          <a:off x="5203825" y="2530475"/>
          <a:ext cx="4294188" cy="3640138"/>
        </p:xfrm>
        <a:graphic>
          <a:graphicData uri="http://schemas.openxmlformats.org/drawingml/2006/chart">
            <c:chart xmlns:c="http://schemas.openxmlformats.org/drawingml/2006/chart" xmlns:r="http://schemas.openxmlformats.org/officeDocument/2006/relationships" r:id="rId69"/>
          </a:graphicData>
        </a:graphic>
      </p:graphicFrame>
      <p:sp useBgFill="1">
        <p:nvSpPr>
          <p:cNvPr id="239" name="テキスト プレースホルダ 9">
            <a:extLst>
              <a:ext uri="{FF2B5EF4-FFF2-40B4-BE49-F238E27FC236}">
                <a16:creationId xmlns:a16="http://schemas.microsoft.com/office/drawing/2014/main" id="{8A862D06-3B36-4FA5-A2F5-A14228BC9769}"/>
              </a:ext>
            </a:extLst>
          </p:cNvPr>
          <p:cNvSpPr>
            <a:spLocks noGrp="1"/>
          </p:cNvSpPr>
          <p:nvPr>
            <p:custDataLst>
              <p:tags r:id="rId25"/>
            </p:custDataLst>
          </p:nvPr>
        </p:nvSpPr>
        <p:spPr bwMode="gray">
          <a:xfrm>
            <a:off x="7570788" y="59705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39063F-553B-4933-BD3F-60127C9C60B9}" type="datetime'''''1''''.''''''''''''''''''8'">
              <a:rPr lang="ja-JP" altLang="en-US" sz="1000" smtClean="0">
                <a:effectLst/>
                <a:sym typeface="+mn-lt"/>
              </a:rPr>
              <a:pPr marL="0" indent="0" algn="ctr">
                <a:spcBef>
                  <a:spcPct val="0"/>
                </a:spcBef>
                <a:buNone/>
              </a:pPr>
              <a:t>1.8</a:t>
            </a:fld>
            <a:endParaRPr lang="ja-JP" altLang="en-US" sz="1000" dirty="0">
              <a:sym typeface="+mn-lt"/>
            </a:endParaRPr>
          </a:p>
        </p:txBody>
      </p:sp>
      <p:sp>
        <p:nvSpPr>
          <p:cNvPr id="107" name="テキスト プレースホルダ 9"/>
          <p:cNvSpPr>
            <a:spLocks noGrp="1"/>
          </p:cNvSpPr>
          <p:nvPr>
            <p:custDataLst>
              <p:tags r:id="rId26"/>
            </p:custDataLst>
          </p:nvPr>
        </p:nvSpPr>
        <p:spPr bwMode="auto">
          <a:xfrm>
            <a:off x="8866188"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730A4D-E3F7-434D-8784-852BC0B1C2AE}" type="datetime'''''''''''''''''''''''''''''1''8'''''''''''">
              <a:rPr lang="ja-JP" altLang="en-US" sz="1000" smtClean="0"/>
              <a:pPr/>
              <a:t>18</a:t>
            </a:fld>
            <a:endParaRPr kumimoji="0" lang="ja-JP" altLang="en-US" sz="1000" dirty="0">
              <a:sym typeface="+mn-lt"/>
            </a:endParaRPr>
          </a:p>
        </p:txBody>
      </p:sp>
      <p:sp useBgFill="1">
        <p:nvSpPr>
          <p:cNvPr id="252" name="テキスト プレースホルダ 9">
            <a:extLst>
              <a:ext uri="{FF2B5EF4-FFF2-40B4-BE49-F238E27FC236}">
                <a16:creationId xmlns:a16="http://schemas.microsoft.com/office/drawing/2014/main" id="{94D50D71-A3B0-48FB-88EB-E076DB05966A}"/>
              </a:ext>
            </a:extLst>
          </p:cNvPr>
          <p:cNvSpPr>
            <a:spLocks noGrp="1"/>
          </p:cNvSpPr>
          <p:nvPr>
            <p:custDataLst>
              <p:tags r:id="rId27"/>
            </p:custDataLst>
          </p:nvPr>
        </p:nvSpPr>
        <p:spPr bwMode="gray">
          <a:xfrm>
            <a:off x="5595938" y="59721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58CD7D-AC3F-4595-9AC8-C0EFFCDD42F9}" type="datetime'1''''''''''''''''''''''''''''''''''''.''''''''''''''''''''8'''">
              <a:rPr lang="ja-JP" altLang="en-US" sz="1000" smtClean="0">
                <a:effectLst/>
                <a:sym typeface="+mn-lt"/>
              </a:rPr>
              <a:pPr marL="0" indent="0" algn="ctr">
                <a:spcBef>
                  <a:spcPct val="0"/>
                </a:spcBef>
                <a:buNone/>
              </a:pPr>
              <a:t>1.8</a:t>
            </a:fld>
            <a:endParaRPr lang="ja-JP" altLang="en-US" sz="1000" dirty="0">
              <a:sym typeface="+mn-lt"/>
            </a:endParaRPr>
          </a:p>
        </p:txBody>
      </p:sp>
      <p:sp>
        <p:nvSpPr>
          <p:cNvPr id="97" name="テキスト プレースホルダ 9"/>
          <p:cNvSpPr>
            <a:spLocks noGrp="1"/>
          </p:cNvSpPr>
          <p:nvPr>
            <p:custDataLst>
              <p:tags r:id="rId28"/>
            </p:custDataLst>
          </p:nvPr>
        </p:nvSpPr>
        <p:spPr bwMode="auto">
          <a:xfrm>
            <a:off x="5418138" y="6181725"/>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4A75DD-363E-4A93-B026-AA0248415245}" type="datetime'''2''''''''0''1''''''''''''''''''''''0'''''''''''''''''">
              <a:rPr kumimoji="0" lang="ja-JP" altLang="en-US" sz="1000" smtClean="0"/>
              <a:pPr/>
              <a:t>2010</a:t>
            </a:fld>
            <a:endParaRPr kumimoji="0" lang="ja-JP" altLang="en-US" sz="1000" dirty="0">
              <a:sym typeface="+mn-lt"/>
            </a:endParaRPr>
          </a:p>
        </p:txBody>
      </p:sp>
      <p:sp>
        <p:nvSpPr>
          <p:cNvPr id="225" name="テキスト プレースホルダ 9">
            <a:extLst>
              <a:ext uri="{FF2B5EF4-FFF2-40B4-BE49-F238E27FC236}">
                <a16:creationId xmlns:a16="http://schemas.microsoft.com/office/drawing/2014/main" id="{06C925B3-276C-4042-B353-F452E5417C23}"/>
              </a:ext>
            </a:extLst>
          </p:cNvPr>
          <p:cNvSpPr>
            <a:spLocks noGrp="1"/>
          </p:cNvSpPr>
          <p:nvPr>
            <p:custDataLst>
              <p:tags r:id="rId29"/>
            </p:custDataLst>
          </p:nvPr>
        </p:nvSpPr>
        <p:spPr bwMode="auto">
          <a:xfrm>
            <a:off x="675481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46E48F-B946-4A42-ACA7-B5E237410D2B}" type="datetime'''''''''''''''1''''''''''''3'''''''''''''''''''''''''''''''">
              <a:rPr kumimoji="0" lang="ja-JP" altLang="en-US" sz="1000" smtClean="0"/>
              <a:pPr/>
              <a:t>13</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876BA2EB-4460-40F3-ACA0-EF221518D46A}"/>
              </a:ext>
            </a:extLst>
          </p:cNvPr>
          <p:cNvSpPr>
            <a:spLocks noGrp="1"/>
          </p:cNvSpPr>
          <p:nvPr>
            <p:custDataLst>
              <p:tags r:id="rId30"/>
            </p:custDataLst>
          </p:nvPr>
        </p:nvSpPr>
        <p:spPr bwMode="auto">
          <a:xfrm>
            <a:off x="591026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20B3AF-6E88-43F5-9462-C8F7BCFF4148}" type="datetime'''''''''1''1'">
              <a:rPr kumimoji="0" lang="ja-JP" altLang="en-US" sz="1000" smtClean="0"/>
              <a:pPr/>
              <a:t>11</a:t>
            </a:fld>
            <a:endParaRPr kumimoji="0" lang="ja-JP" altLang="en-US" sz="1000" dirty="0">
              <a:sym typeface="+mn-lt"/>
            </a:endParaRPr>
          </a:p>
        </p:txBody>
      </p:sp>
      <p:sp>
        <p:nvSpPr>
          <p:cNvPr id="98" name="テキスト プレースホルダ 9"/>
          <p:cNvSpPr>
            <a:spLocks noGrp="1"/>
          </p:cNvSpPr>
          <p:nvPr>
            <p:custDataLst>
              <p:tags r:id="rId31"/>
            </p:custDataLst>
          </p:nvPr>
        </p:nvSpPr>
        <p:spPr bwMode="auto">
          <a:xfrm>
            <a:off x="759936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C68628-07F1-4CD1-9540-85C0644EAD6F}" type="datetime'''''''''''''''''''''1''''''''5'''''''''''''''''''''''''''">
              <a:rPr lang="ja-JP" altLang="en-US" sz="1000" smtClean="0"/>
              <a:pPr/>
              <a:t>15</a:t>
            </a:fld>
            <a:endParaRPr kumimoji="0" lang="ja-JP" altLang="en-US" sz="1000" dirty="0">
              <a:sym typeface="+mn-lt"/>
            </a:endParaRPr>
          </a:p>
        </p:txBody>
      </p:sp>
      <p:sp>
        <p:nvSpPr>
          <p:cNvPr id="224" name="テキスト プレースホルダ 9">
            <a:extLst>
              <a:ext uri="{FF2B5EF4-FFF2-40B4-BE49-F238E27FC236}">
                <a16:creationId xmlns:a16="http://schemas.microsoft.com/office/drawing/2014/main" id="{768C8830-1A16-4FA1-A26C-F40A2D7D2F7E}"/>
              </a:ext>
            </a:extLst>
          </p:cNvPr>
          <p:cNvSpPr>
            <a:spLocks noGrp="1"/>
          </p:cNvSpPr>
          <p:nvPr>
            <p:custDataLst>
              <p:tags r:id="rId32"/>
            </p:custDataLst>
          </p:nvPr>
        </p:nvSpPr>
        <p:spPr bwMode="auto">
          <a:xfrm>
            <a:off x="6332538"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E66A88-6063-42D7-A019-D04FFEE580C0}" type="datetime'''''1''''''2'''''''''''''''''''''''">
              <a:rPr kumimoji="0" lang="ja-JP" altLang="en-US" sz="1000" smtClean="0"/>
              <a:pPr/>
              <a:t>12</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11FEB38D-02E4-4249-9E59-72ADBFAC0DE5}"/>
              </a:ext>
            </a:extLst>
          </p:cNvPr>
          <p:cNvSpPr>
            <a:spLocks noGrp="1"/>
          </p:cNvSpPr>
          <p:nvPr>
            <p:custDataLst>
              <p:tags r:id="rId33"/>
            </p:custDataLst>
          </p:nvPr>
        </p:nvSpPr>
        <p:spPr bwMode="auto">
          <a:xfrm>
            <a:off x="7177088"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B9BE89-FD27-4B57-8F7A-C9FDBFF5D871}" type="datetime'''1''''''''''''''''4'''''''''''">
              <a:rPr kumimoji="0" lang="ja-JP" altLang="en-US" sz="1000" smtClean="0"/>
              <a:pPr/>
              <a:t>14</a:t>
            </a:fld>
            <a:endParaRPr kumimoji="0" lang="ja-JP" altLang="en-US" sz="1000" dirty="0">
              <a:sym typeface="+mn-lt"/>
            </a:endParaRPr>
          </a:p>
        </p:txBody>
      </p:sp>
      <p:sp useBgFill="1">
        <p:nvSpPr>
          <p:cNvPr id="282" name="テキスト プレースホルダ 9">
            <a:extLst>
              <a:ext uri="{FF2B5EF4-FFF2-40B4-BE49-F238E27FC236}">
                <a16:creationId xmlns:a16="http://schemas.microsoft.com/office/drawing/2014/main" id="{A411C202-3BE1-4532-9EC7-3BB0B28BD15A}"/>
              </a:ext>
            </a:extLst>
          </p:cNvPr>
          <p:cNvSpPr>
            <a:spLocks noGrp="1"/>
          </p:cNvSpPr>
          <p:nvPr>
            <p:custDataLst>
              <p:tags r:id="rId34"/>
            </p:custDataLst>
          </p:nvPr>
        </p:nvSpPr>
        <p:spPr bwMode="gray">
          <a:xfrm>
            <a:off x="7958138" y="31781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B33990-7D1A-4559-B863-0A2ACCA553BB}" type="datetime'2''''''''''''''''''''7''''''''''''''''.''''''''''''7'">
              <a:rPr lang="ja-JP" altLang="en-US" sz="1000" smtClean="0">
                <a:effectLst/>
                <a:sym typeface="+mn-lt"/>
              </a:rPr>
              <a:pPr marL="0" indent="0" algn="ctr">
                <a:spcBef>
                  <a:spcPct val="0"/>
                </a:spcBef>
                <a:buNone/>
              </a:pPr>
              <a:t>27.7</a:t>
            </a:fld>
            <a:endParaRPr lang="ja-JP" altLang="en-US" sz="1000" dirty="0">
              <a:sym typeface="+mn-lt"/>
            </a:endParaRPr>
          </a:p>
        </p:txBody>
      </p:sp>
      <p:sp useBgFill="1">
        <p:nvSpPr>
          <p:cNvPr id="260" name="テキスト プレースホルダ 9">
            <a:extLst>
              <a:ext uri="{FF2B5EF4-FFF2-40B4-BE49-F238E27FC236}">
                <a16:creationId xmlns:a16="http://schemas.microsoft.com/office/drawing/2014/main" id="{22EF8254-72E6-49B9-81E8-FB262A6F6C0D}"/>
              </a:ext>
            </a:extLst>
          </p:cNvPr>
          <p:cNvSpPr>
            <a:spLocks noGrp="1"/>
          </p:cNvSpPr>
          <p:nvPr>
            <p:custDataLst>
              <p:tags r:id="rId35"/>
            </p:custDataLst>
          </p:nvPr>
        </p:nvSpPr>
        <p:spPr bwMode="gray">
          <a:xfrm>
            <a:off x="7993063" y="59864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2A2CF3-7672-4C72-AAA1-232A54EE095A}" type="datetime'''''''1''''''''''.6'''''''''''''''''''''''">
              <a:rPr lang="ja-JP" altLang="en-US" sz="1000" smtClean="0">
                <a:effectLst/>
                <a:sym typeface="+mn-lt"/>
              </a:rPr>
              <a:pPr marL="0" indent="0" algn="ctr">
                <a:spcBef>
                  <a:spcPct val="0"/>
                </a:spcBef>
                <a:buNone/>
              </a:pPr>
              <a:t>1.6</a:t>
            </a:fld>
            <a:endParaRPr lang="ja-JP" altLang="en-US" sz="1000" dirty="0">
              <a:sym typeface="+mn-lt"/>
            </a:endParaRPr>
          </a:p>
        </p:txBody>
      </p:sp>
      <p:sp>
        <p:nvSpPr>
          <p:cNvPr id="99" name="テキスト プレースホルダ 9"/>
          <p:cNvSpPr>
            <a:spLocks noGrp="1"/>
          </p:cNvSpPr>
          <p:nvPr>
            <p:custDataLst>
              <p:tags r:id="rId36"/>
            </p:custDataLst>
          </p:nvPr>
        </p:nvSpPr>
        <p:spPr bwMode="auto">
          <a:xfrm>
            <a:off x="8021638"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A338D7-8CFD-4D05-849A-116C6D6CECDC}" type="datetime'''''''''''1''''''''''''''''''''''''''''''''''''6'''''''''">
              <a:rPr lang="ja-JP" altLang="en-US" sz="1000" smtClean="0"/>
              <a:pPr/>
              <a:t>16</a:t>
            </a:fld>
            <a:endParaRPr kumimoji="0" lang="ja-JP" altLang="en-US" sz="1000" dirty="0">
              <a:sym typeface="+mn-lt"/>
            </a:endParaRPr>
          </a:p>
        </p:txBody>
      </p:sp>
      <p:sp useBgFill="1">
        <p:nvSpPr>
          <p:cNvPr id="261" name="テキスト プレースホルダ 9">
            <a:extLst>
              <a:ext uri="{FF2B5EF4-FFF2-40B4-BE49-F238E27FC236}">
                <a16:creationId xmlns:a16="http://schemas.microsoft.com/office/drawing/2014/main" id="{3BECD6A3-F99F-42F0-8BF8-1C5E9B7126CE}"/>
              </a:ext>
            </a:extLst>
          </p:cNvPr>
          <p:cNvSpPr>
            <a:spLocks noGrp="1"/>
          </p:cNvSpPr>
          <p:nvPr>
            <p:custDataLst>
              <p:tags r:id="rId37"/>
            </p:custDataLst>
          </p:nvPr>
        </p:nvSpPr>
        <p:spPr bwMode="gray">
          <a:xfrm>
            <a:off x="8415338" y="59817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7D611-D089-40FB-9C4F-654995E02E57}" type="datetime'''''''''1''''''''.''''''''''''''''7'''''''''''">
              <a:rPr lang="ja-JP" altLang="en-US" sz="1000" smtClean="0">
                <a:effectLst/>
                <a:sym typeface="+mn-lt"/>
              </a:rPr>
              <a:pPr marL="0" indent="0" algn="ctr">
                <a:spcBef>
                  <a:spcPct val="0"/>
                </a:spcBef>
                <a:buNone/>
              </a:pPr>
              <a:t>1.7</a:t>
            </a:fld>
            <a:endParaRPr lang="ja-JP" altLang="en-US" sz="1000" dirty="0">
              <a:sym typeface="+mn-lt"/>
            </a:endParaRPr>
          </a:p>
        </p:txBody>
      </p:sp>
      <p:sp>
        <p:nvSpPr>
          <p:cNvPr id="100" name="テキスト プレースホルダ 9"/>
          <p:cNvSpPr>
            <a:spLocks noGrp="1"/>
          </p:cNvSpPr>
          <p:nvPr>
            <p:custDataLst>
              <p:tags r:id="rId38"/>
            </p:custDataLst>
          </p:nvPr>
        </p:nvSpPr>
        <p:spPr bwMode="auto">
          <a:xfrm>
            <a:off x="844391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3813F8-8500-4FCB-90F8-52C493CA0914}" type="datetime'1''''''''''''''''''''''''''''''''''''''''''''7'''">
              <a:rPr lang="ja-JP" altLang="en-US" sz="1000" smtClean="0"/>
              <a:pPr/>
              <a:t>17</a:t>
            </a:fld>
            <a:endParaRPr kumimoji="0" lang="ja-JP" altLang="en-US" sz="1000" dirty="0">
              <a:sym typeface="+mn-lt"/>
            </a:endParaRPr>
          </a:p>
        </p:txBody>
      </p:sp>
      <p:sp useBgFill="1">
        <p:nvSpPr>
          <p:cNvPr id="283" name="テキスト プレースホルダ 9">
            <a:extLst>
              <a:ext uri="{FF2B5EF4-FFF2-40B4-BE49-F238E27FC236}">
                <a16:creationId xmlns:a16="http://schemas.microsoft.com/office/drawing/2014/main" id="{8797F2C6-AC9A-4EF3-B49D-69F2B9D041C1}"/>
              </a:ext>
            </a:extLst>
          </p:cNvPr>
          <p:cNvSpPr>
            <a:spLocks noGrp="1"/>
          </p:cNvSpPr>
          <p:nvPr>
            <p:custDataLst>
              <p:tags r:id="rId39"/>
            </p:custDataLst>
          </p:nvPr>
        </p:nvSpPr>
        <p:spPr bwMode="gray">
          <a:xfrm>
            <a:off x="9224963" y="277018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817ADE-EDE3-4C24-8996-646967798EB2}" type="datetime'''''''''31''''''''''''''''''''''.''''5'''''''">
              <a:rPr lang="ja-JP" altLang="en-US" sz="1000" smtClean="0">
                <a:effectLst/>
                <a:sym typeface="+mn-lt"/>
              </a:rPr>
              <a:pPr marL="0" indent="0" algn="ctr">
                <a:spcBef>
                  <a:spcPct val="0"/>
                </a:spcBef>
                <a:buNone/>
              </a:pPr>
              <a:t>31.5</a:t>
            </a:fld>
            <a:endParaRPr lang="ja-JP" altLang="en-US" sz="1000" dirty="0">
              <a:sym typeface="+mn-lt"/>
            </a:endParaRPr>
          </a:p>
        </p:txBody>
      </p:sp>
      <p:sp>
        <p:nvSpPr>
          <p:cNvPr id="108" name="テキスト プレースホルダ 9"/>
          <p:cNvSpPr>
            <a:spLocks noGrp="1"/>
          </p:cNvSpPr>
          <p:nvPr>
            <p:custDataLst>
              <p:tags r:id="rId40"/>
            </p:custDataLst>
          </p:nvPr>
        </p:nvSpPr>
        <p:spPr bwMode="auto">
          <a:xfrm>
            <a:off x="9288463" y="6181725"/>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BCDF9A-AFAB-4517-B389-4BA59B4F86FF}" type="datetime'''''''''''''''1''''''''''''''''''''''''9'''''">
              <a:rPr kumimoji="0" lang="ja-JP" altLang="en-US" sz="1000" smtClean="0"/>
              <a:pPr/>
              <a:t>19</a:t>
            </a:fld>
            <a:endParaRPr kumimoji="0" lang="ja-JP" altLang="en-US" sz="1000" dirty="0">
              <a:sym typeface="+mn-lt"/>
            </a:endParaRPr>
          </a:p>
        </p:txBody>
      </p:sp>
      <p:sp>
        <p:nvSpPr>
          <p:cNvPr id="186" name="テキスト ボックス 185"/>
          <p:cNvSpPr txBox="1"/>
          <p:nvPr/>
        </p:nvSpPr>
        <p:spPr>
          <a:xfrm>
            <a:off x="5272981" y="2379228"/>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8" name="Straight Connector 7">
            <a:extLst>
              <a:ext uri="{FF2B5EF4-FFF2-40B4-BE49-F238E27FC236}">
                <a16:creationId xmlns:a16="http://schemas.microsoft.com/office/drawing/2014/main" id="{9E79720D-C7F2-4282-9156-D486D9A4829D}"/>
              </a:ext>
            </a:extLst>
          </p:cNvPr>
          <p:cNvCxnSpPr/>
          <p:nvPr>
            <p:custDataLst>
              <p:tags r:id="rId41"/>
            </p:custDataLst>
          </p:nvPr>
        </p:nvCxnSpPr>
        <p:spPr bwMode="gray">
          <a:xfrm>
            <a:off x="1204913" y="2352675"/>
            <a:ext cx="2460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4F503AF-6DD8-4849-9DA5-B9BBA5DB74A7}"/>
              </a:ext>
            </a:extLst>
          </p:cNvPr>
          <p:cNvCxnSpPr/>
          <p:nvPr>
            <p:custDataLst>
              <p:tags r:id="rId42"/>
            </p:custDataLst>
          </p:nvPr>
        </p:nvCxnSpPr>
        <p:spPr bwMode="gray">
          <a:xfrm>
            <a:off x="1946275" y="2352675"/>
            <a:ext cx="24606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EE23A22-7DB9-4E9C-B1B7-335EAE9DCFBA}"/>
              </a:ext>
            </a:extLst>
          </p:cNvPr>
          <p:cNvCxnSpPr/>
          <p:nvPr>
            <p:custDataLst>
              <p:tags r:id="rId43"/>
            </p:custDataLst>
          </p:nvPr>
        </p:nvCxnSpPr>
        <p:spPr bwMode="gray">
          <a:xfrm>
            <a:off x="3309938" y="2352675"/>
            <a:ext cx="24606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C0D6F89-AC56-4278-83CB-CC74FE932A8C}"/>
              </a:ext>
            </a:extLst>
          </p:cNvPr>
          <p:cNvCxnSpPr/>
          <p:nvPr>
            <p:custDataLst>
              <p:tags r:id="rId44"/>
            </p:custDataLst>
          </p:nvPr>
        </p:nvCxnSpPr>
        <p:spPr bwMode="gray">
          <a:xfrm>
            <a:off x="4051300" y="2352675"/>
            <a:ext cx="24606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Isosceles Triangle 12">
            <a:extLst>
              <a:ext uri="{FF2B5EF4-FFF2-40B4-BE49-F238E27FC236}">
                <a16:creationId xmlns:a16="http://schemas.microsoft.com/office/drawing/2014/main" id="{2275FACF-65EB-4C49-8F49-5F7D9B5838FA}"/>
              </a:ext>
            </a:extLst>
          </p:cNvPr>
          <p:cNvSpPr/>
          <p:nvPr>
            <p:custDataLst>
              <p:tags r:id="rId45"/>
            </p:custDataLst>
          </p:nvPr>
        </p:nvSpPr>
        <p:spPr bwMode="auto">
          <a:xfrm>
            <a:off x="3394075" y="2314575"/>
            <a:ext cx="76200" cy="76200"/>
          </a:xfrm>
          <a:prstGeom prst="triangle">
            <a:avLst/>
          </a:prstGeom>
          <a:solidFill>
            <a:srgbClr val="655939"/>
          </a:solidFill>
          <a:ln w="9525" algn="ctr">
            <a:solidFill>
              <a:srgbClr val="655939"/>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15" name="Diamond 14">
            <a:extLst>
              <a:ext uri="{FF2B5EF4-FFF2-40B4-BE49-F238E27FC236}">
                <a16:creationId xmlns:a16="http://schemas.microsoft.com/office/drawing/2014/main" id="{1114B9F6-5E2C-4A77-8485-1F134796E591}"/>
              </a:ext>
            </a:extLst>
          </p:cNvPr>
          <p:cNvSpPr/>
          <p:nvPr>
            <p:custDataLst>
              <p:tags r:id="rId46"/>
            </p:custDataLst>
          </p:nvPr>
        </p:nvSpPr>
        <p:spPr bwMode="auto">
          <a:xfrm>
            <a:off x="4135438" y="2314575"/>
            <a:ext cx="76200" cy="76200"/>
          </a:xfrm>
          <a:prstGeom prst="diamond">
            <a:avLst/>
          </a:prstGeom>
          <a:solidFill>
            <a:srgbClr val="4D4D4D"/>
          </a:solidFill>
          <a:ln w="9525" algn="ctr">
            <a:solidFill>
              <a:srgbClr val="4D4D4D"/>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9" name="Oval 8">
            <a:extLst>
              <a:ext uri="{FF2B5EF4-FFF2-40B4-BE49-F238E27FC236}">
                <a16:creationId xmlns:a16="http://schemas.microsoft.com/office/drawing/2014/main" id="{0E10B35B-271C-4B2D-BB63-469DBCB57E8C}"/>
              </a:ext>
            </a:extLst>
          </p:cNvPr>
          <p:cNvSpPr/>
          <p:nvPr>
            <p:custDataLst>
              <p:tags r:id="rId47"/>
            </p:custDataLst>
          </p:nvPr>
        </p:nvSpPr>
        <p:spPr bwMode="auto">
          <a:xfrm>
            <a:off x="1289050" y="2314575"/>
            <a:ext cx="76200" cy="76200"/>
          </a:xfrm>
          <a:prstGeom prst="ellipse">
            <a:avLst/>
          </a:prstGeom>
          <a:solidFill>
            <a:schemeClr val="tx2"/>
          </a:solidFill>
          <a:ln w="9525" algn="ctr">
            <a:solidFill>
              <a:schemeClr val="tx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11" name="Rectangle 10">
            <a:extLst>
              <a:ext uri="{FF2B5EF4-FFF2-40B4-BE49-F238E27FC236}">
                <a16:creationId xmlns:a16="http://schemas.microsoft.com/office/drawing/2014/main" id="{2AB464F3-484D-4A69-B8ED-D0770496056F}"/>
              </a:ext>
            </a:extLst>
          </p:cNvPr>
          <p:cNvSpPr/>
          <p:nvPr>
            <p:custDataLst>
              <p:tags r:id="rId48"/>
            </p:custDataLst>
          </p:nvPr>
        </p:nvSpPr>
        <p:spPr bwMode="auto">
          <a:xfrm>
            <a:off x="2030413" y="2314575"/>
            <a:ext cx="76200" cy="76200"/>
          </a:xfrm>
          <a:prstGeom prst="rect">
            <a:avLst/>
          </a:prstGeom>
          <a:solidFill>
            <a:srgbClr val="3D6E81"/>
          </a:solidFill>
          <a:ln w="9525" algn="ctr">
            <a:solidFill>
              <a:srgbClr val="3D6E81"/>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63" name="テキスト プレースホルダ 9">
            <a:extLst>
              <a:ext uri="{FF2B5EF4-FFF2-40B4-BE49-F238E27FC236}">
                <a16:creationId xmlns:a16="http://schemas.microsoft.com/office/drawing/2014/main" id="{97FF6551-9781-4108-99B1-9CEB6144E8A1}"/>
              </a:ext>
            </a:extLst>
          </p:cNvPr>
          <p:cNvSpPr>
            <a:spLocks noGrp="1"/>
          </p:cNvSpPr>
          <p:nvPr>
            <p:custDataLst>
              <p:tags r:id="rId49"/>
            </p:custDataLst>
          </p:nvPr>
        </p:nvSpPr>
        <p:spPr bwMode="auto">
          <a:xfrm>
            <a:off x="1501775"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20C234-BCF5-4DA3-AE25-F32FE49A73CF}" type="datetime'看''''''''''''''''''護''''''''''''''師'''''''''''''''''''">
              <a:rPr lang="ja-JP" altLang="en-US" sz="900" smtClean="0">
                <a:effectLst/>
                <a:sym typeface="+mn-lt"/>
              </a:rPr>
              <a:pPr marL="0" indent="0">
                <a:spcBef>
                  <a:spcPct val="0"/>
                </a:spcBef>
                <a:buNone/>
              </a:pPr>
              <a:t>看護師</a:t>
            </a:fld>
            <a:endParaRPr lang="ja-JP" altLang="en-US" sz="900" dirty="0">
              <a:sym typeface="+mn-lt"/>
            </a:endParaRPr>
          </a:p>
        </p:txBody>
      </p:sp>
      <p:sp>
        <p:nvSpPr>
          <p:cNvPr id="66" name="テキスト プレースホルダ 9">
            <a:extLst>
              <a:ext uri="{FF2B5EF4-FFF2-40B4-BE49-F238E27FC236}">
                <a16:creationId xmlns:a16="http://schemas.microsoft.com/office/drawing/2014/main" id="{3CC59A9E-49EB-4FA9-8FD8-BF7B1A466062}"/>
              </a:ext>
            </a:extLst>
          </p:cNvPr>
          <p:cNvSpPr>
            <a:spLocks noGrp="1"/>
          </p:cNvSpPr>
          <p:nvPr>
            <p:custDataLst>
              <p:tags r:id="rId50"/>
            </p:custDataLst>
          </p:nvPr>
        </p:nvSpPr>
        <p:spPr bwMode="auto">
          <a:xfrm>
            <a:off x="2243138" y="2289175"/>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13688D-FBCD-4CD4-9A27-03A7DCDAEE47}" type="datetime'''医師''''（''''''''''歯''''''''科''医''''を''除く''''''''''''）'''''">
              <a:rPr lang="ja-JP" altLang="en-US" sz="900" smtClean="0">
                <a:effectLst/>
                <a:sym typeface="+mn-lt"/>
              </a:rPr>
              <a:pPr marL="0" indent="0">
                <a:spcBef>
                  <a:spcPct val="0"/>
                </a:spcBef>
                <a:buNone/>
              </a:pPr>
              <a:t>医師（歯科医を除く）</a:t>
            </a:fld>
            <a:endParaRPr lang="ja-JP" altLang="en-US" sz="900" dirty="0">
              <a:sym typeface="+mn-lt"/>
            </a:endParaRPr>
          </a:p>
        </p:txBody>
      </p:sp>
      <p:sp>
        <p:nvSpPr>
          <p:cNvPr id="67" name="テキスト プレースホルダ 9">
            <a:extLst>
              <a:ext uri="{FF2B5EF4-FFF2-40B4-BE49-F238E27FC236}">
                <a16:creationId xmlns:a16="http://schemas.microsoft.com/office/drawing/2014/main" id="{D6FAC5A3-BFDF-45F7-992E-B200891E4F3C}"/>
              </a:ext>
            </a:extLst>
          </p:cNvPr>
          <p:cNvSpPr>
            <a:spLocks noGrp="1"/>
          </p:cNvSpPr>
          <p:nvPr>
            <p:custDataLst>
              <p:tags r:id="rId51"/>
            </p:custDataLst>
          </p:nvPr>
        </p:nvSpPr>
        <p:spPr bwMode="auto">
          <a:xfrm>
            <a:off x="3606800"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8D3A3-D04D-4CDD-8037-46AA0BCB9EF7}" type="datetime'''''''''''''''''薬''''''''''''''''''''''''''''''剤''''師'''''''">
              <a:rPr lang="ja-JP" altLang="en-US" sz="900" smtClean="0">
                <a:effectLst/>
                <a:sym typeface="+mn-lt"/>
              </a:rPr>
              <a:pPr marL="0" indent="0">
                <a:spcBef>
                  <a:spcPct val="0"/>
                </a:spcBef>
                <a:buNone/>
              </a:pPr>
              <a:t>薬剤師</a:t>
            </a:fld>
            <a:endParaRPr lang="ja-JP" altLang="en-US" sz="900" dirty="0">
              <a:sym typeface="+mn-lt"/>
            </a:endParaRPr>
          </a:p>
        </p:txBody>
      </p:sp>
      <p:sp>
        <p:nvSpPr>
          <p:cNvPr id="65" name="テキスト プレースホルダ 9">
            <a:extLst>
              <a:ext uri="{FF2B5EF4-FFF2-40B4-BE49-F238E27FC236}">
                <a16:creationId xmlns:a16="http://schemas.microsoft.com/office/drawing/2014/main" id="{6D0D3214-8297-4370-9AAE-67BB7ECA825C}"/>
              </a:ext>
            </a:extLst>
          </p:cNvPr>
          <p:cNvSpPr>
            <a:spLocks noGrp="1"/>
          </p:cNvSpPr>
          <p:nvPr>
            <p:custDataLst>
              <p:tags r:id="rId52"/>
            </p:custDataLst>
          </p:nvPr>
        </p:nvSpPr>
        <p:spPr bwMode="auto">
          <a:xfrm>
            <a:off x="4348163"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7FE3EC-596B-4540-BBE4-6536351FCEF3}" type="datetime'''''''''''''''歯''''科''''''''''''医'''''''''''''''''''">
              <a:rPr lang="ja-JP" altLang="en-US" sz="900" smtClean="0">
                <a:effectLst/>
                <a:sym typeface="+mn-lt"/>
              </a:rPr>
              <a:pPr marL="0" indent="0">
                <a:spcBef>
                  <a:spcPct val="0"/>
                </a:spcBef>
                <a:buNone/>
              </a:pPr>
              <a:t>歯科医</a:t>
            </a:fld>
            <a:endParaRPr lang="ja-JP" altLang="en-US" sz="900" dirty="0">
              <a:sym typeface="+mn-lt"/>
            </a:endParaRPr>
          </a:p>
        </p:txBody>
      </p:sp>
      <p:cxnSp>
        <p:nvCxnSpPr>
          <p:cNvPr id="31" name="Straight Connector 30">
            <a:extLst>
              <a:ext uri="{FF2B5EF4-FFF2-40B4-BE49-F238E27FC236}">
                <a16:creationId xmlns:a16="http://schemas.microsoft.com/office/drawing/2014/main" id="{9D2F3F0F-65EF-4C6F-908D-4D5CDC4AD997}"/>
              </a:ext>
            </a:extLst>
          </p:cNvPr>
          <p:cNvCxnSpPr/>
          <p:nvPr>
            <p:custDataLst>
              <p:tags r:id="rId53"/>
            </p:custDataLst>
          </p:nvPr>
        </p:nvCxnSpPr>
        <p:spPr bwMode="gray">
          <a:xfrm>
            <a:off x="9032875" y="2352675"/>
            <a:ext cx="233363" cy="0"/>
          </a:xfrm>
          <a:prstGeom prst="line">
            <a:avLst/>
          </a:prstGeom>
          <a:ln w="9525" cap="flat"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5829FB5-B6FB-4ED7-8D36-80B4BF80E81A}"/>
              </a:ext>
            </a:extLst>
          </p:cNvPr>
          <p:cNvCxnSpPr/>
          <p:nvPr>
            <p:custDataLst>
              <p:tags r:id="rId54"/>
            </p:custDataLst>
          </p:nvPr>
        </p:nvCxnSpPr>
        <p:spPr bwMode="gray">
          <a:xfrm>
            <a:off x="8304213" y="2352675"/>
            <a:ext cx="233363" cy="0"/>
          </a:xfrm>
          <a:prstGeom prst="line">
            <a:avLst/>
          </a:prstGeom>
          <a:ln w="9525" cap="flat" cmpd="sng" algn="ctr">
            <a:solidFill>
              <a:schemeClr val="bg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9DFA97A-DFC4-40EA-AC3D-C1A0C9B51B32}"/>
              </a:ext>
            </a:extLst>
          </p:cNvPr>
          <p:cNvCxnSpPr/>
          <p:nvPr>
            <p:custDataLst>
              <p:tags r:id="rId55"/>
            </p:custDataLst>
          </p:nvPr>
        </p:nvCxnSpPr>
        <p:spPr bwMode="gray">
          <a:xfrm>
            <a:off x="6224588" y="2352675"/>
            <a:ext cx="23336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99DBA87-33F0-4309-BAF7-6A019CCB1C53}"/>
              </a:ext>
            </a:extLst>
          </p:cNvPr>
          <p:cNvCxnSpPr/>
          <p:nvPr>
            <p:custDataLst>
              <p:tags r:id="rId56"/>
            </p:custDataLst>
          </p:nvPr>
        </p:nvCxnSpPr>
        <p:spPr bwMode="gray">
          <a:xfrm>
            <a:off x="6953250" y="2352675"/>
            <a:ext cx="233363" cy="0"/>
          </a:xfrm>
          <a:prstGeom prst="line">
            <a:avLst/>
          </a:prstGeom>
          <a:ln w="952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B5DF1910-5F0B-48B8-9A79-65C1D5F5D83C}"/>
              </a:ext>
            </a:extLst>
          </p:cNvPr>
          <p:cNvSpPr/>
          <p:nvPr>
            <p:custDataLst>
              <p:tags r:id="rId57"/>
            </p:custDataLst>
          </p:nvPr>
        </p:nvSpPr>
        <p:spPr bwMode="auto">
          <a:xfrm>
            <a:off x="6308725" y="2320925"/>
            <a:ext cx="63500" cy="63500"/>
          </a:xfrm>
          <a:prstGeom prst="ellipse">
            <a:avLst/>
          </a:prstGeom>
          <a:solidFill>
            <a:schemeClr val="tx2"/>
          </a:solidFill>
          <a:ln w="9525" algn="ctr">
            <a:solidFill>
              <a:schemeClr val="tx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55" name="Rectangle 54">
            <a:extLst>
              <a:ext uri="{FF2B5EF4-FFF2-40B4-BE49-F238E27FC236}">
                <a16:creationId xmlns:a16="http://schemas.microsoft.com/office/drawing/2014/main" id="{58EE0389-3643-41B5-9C70-33236F47DE1C}"/>
              </a:ext>
            </a:extLst>
          </p:cNvPr>
          <p:cNvSpPr/>
          <p:nvPr>
            <p:custDataLst>
              <p:tags r:id="rId58"/>
            </p:custDataLst>
          </p:nvPr>
        </p:nvSpPr>
        <p:spPr bwMode="auto">
          <a:xfrm>
            <a:off x="7037388" y="2320925"/>
            <a:ext cx="63500" cy="63500"/>
          </a:xfrm>
          <a:prstGeom prst="rect">
            <a:avLst/>
          </a:prstGeom>
          <a:solidFill>
            <a:schemeClr val="accent1"/>
          </a:solidFill>
          <a:ln w="9525" algn="ctr">
            <a:solidFill>
              <a:schemeClr val="accent1"/>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59" name="Isosceles Triangle 58">
            <a:extLst>
              <a:ext uri="{FF2B5EF4-FFF2-40B4-BE49-F238E27FC236}">
                <a16:creationId xmlns:a16="http://schemas.microsoft.com/office/drawing/2014/main" id="{B5CE5F91-C880-425C-9CB0-E048A98AD15A}"/>
              </a:ext>
            </a:extLst>
          </p:cNvPr>
          <p:cNvSpPr/>
          <p:nvPr>
            <p:custDataLst>
              <p:tags r:id="rId59"/>
            </p:custDataLst>
          </p:nvPr>
        </p:nvSpPr>
        <p:spPr bwMode="auto">
          <a:xfrm>
            <a:off x="8388350" y="2320925"/>
            <a:ext cx="63500" cy="63500"/>
          </a:xfrm>
          <a:prstGeom prst="triangle">
            <a:avLst/>
          </a:prstGeom>
          <a:solidFill>
            <a:schemeClr val="bg2"/>
          </a:solidFill>
          <a:ln w="9525" algn="ctr">
            <a:solidFill>
              <a:schemeClr val="bg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64" name="Diamond 63">
            <a:extLst>
              <a:ext uri="{FF2B5EF4-FFF2-40B4-BE49-F238E27FC236}">
                <a16:creationId xmlns:a16="http://schemas.microsoft.com/office/drawing/2014/main" id="{00CF41BC-CE34-4A9E-BD70-3D1601B86E67}"/>
              </a:ext>
            </a:extLst>
          </p:cNvPr>
          <p:cNvSpPr/>
          <p:nvPr>
            <p:custDataLst>
              <p:tags r:id="rId60"/>
            </p:custDataLst>
          </p:nvPr>
        </p:nvSpPr>
        <p:spPr bwMode="auto">
          <a:xfrm>
            <a:off x="9117013" y="2320925"/>
            <a:ext cx="63500" cy="63500"/>
          </a:xfrm>
          <a:prstGeom prst="diamond">
            <a:avLst/>
          </a:prstGeom>
          <a:solidFill>
            <a:schemeClr val="bg2"/>
          </a:solidFill>
          <a:ln w="9525" algn="ctr">
            <a:solidFill>
              <a:schemeClr val="bg2"/>
            </a:solidFill>
          </a:ln>
          <a:effectLst/>
        </p:spPr>
        <p:txBody>
          <a:bodyPr wrap="square" rIns="0" rtlCol="0" anchor="ctr" anchorCtr="0">
            <a:noAutofit/>
          </a:bodyPr>
          <a:lstStyle/>
          <a:p>
            <a:pPr marL="3175" algn="just">
              <a:lnSpc>
                <a:spcPct val="114000"/>
              </a:lnSpc>
            </a:pPr>
            <a:endParaRPr kumimoji="1" lang="ja-JP" altLang="en-US" sz="1200" dirty="0"/>
          </a:p>
        </p:txBody>
      </p:sp>
      <p:sp>
        <p:nvSpPr>
          <p:cNvPr id="82" name="テキスト プレースホルダ 9">
            <a:extLst>
              <a:ext uri="{FF2B5EF4-FFF2-40B4-BE49-F238E27FC236}">
                <a16:creationId xmlns:a16="http://schemas.microsoft.com/office/drawing/2014/main" id="{29813978-63C4-4DE0-A600-3B70FF5B6E72}"/>
              </a:ext>
            </a:extLst>
          </p:cNvPr>
          <p:cNvSpPr>
            <a:spLocks noGrp="1"/>
          </p:cNvSpPr>
          <p:nvPr>
            <p:custDataLst>
              <p:tags r:id="rId61"/>
            </p:custDataLst>
          </p:nvPr>
        </p:nvSpPr>
        <p:spPr bwMode="auto">
          <a:xfrm>
            <a:off x="9317038"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094339-E0B1-4C50-B803-7C5BF38AD370}" type="datetime'''''''''''''歯''''''''''''''''''''''''''科医'''''''">
              <a:rPr lang="ja-JP" altLang="en-US" sz="900" smtClean="0">
                <a:effectLst/>
                <a:sym typeface="+mn-lt"/>
              </a:rPr>
              <a:pPr marL="0" indent="0">
                <a:spcBef>
                  <a:spcPct val="0"/>
                </a:spcBef>
                <a:buNone/>
              </a:pPr>
              <a:t>歯科医</a:t>
            </a:fld>
            <a:endParaRPr lang="ja-JP" altLang="en-US" sz="900" dirty="0">
              <a:sym typeface="+mn-lt"/>
            </a:endParaRPr>
          </a:p>
        </p:txBody>
      </p:sp>
      <p:sp>
        <p:nvSpPr>
          <p:cNvPr id="79" name="テキスト プレースホルダ 9">
            <a:extLst>
              <a:ext uri="{FF2B5EF4-FFF2-40B4-BE49-F238E27FC236}">
                <a16:creationId xmlns:a16="http://schemas.microsoft.com/office/drawing/2014/main" id="{292CB513-337F-4F59-94B6-3780CDD11627}"/>
              </a:ext>
            </a:extLst>
          </p:cNvPr>
          <p:cNvSpPr>
            <a:spLocks noGrp="1"/>
          </p:cNvSpPr>
          <p:nvPr>
            <p:custDataLst>
              <p:tags r:id="rId62"/>
            </p:custDataLst>
          </p:nvPr>
        </p:nvSpPr>
        <p:spPr bwMode="auto">
          <a:xfrm>
            <a:off x="6508750"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4126B-90C2-4213-8507-39DD435C3D6C}" type="datetime'''''''''''''''看''''''''''護師'''''''''">
              <a:rPr lang="ja-JP" altLang="en-US" sz="900" smtClean="0">
                <a:effectLst/>
                <a:sym typeface="+mn-lt"/>
              </a:rPr>
              <a:pPr marL="0" indent="0">
                <a:spcBef>
                  <a:spcPct val="0"/>
                </a:spcBef>
                <a:buNone/>
              </a:pPr>
              <a:t>看護師</a:t>
            </a:fld>
            <a:endParaRPr lang="ja-JP" altLang="en-US" sz="900" dirty="0">
              <a:sym typeface="+mn-lt"/>
            </a:endParaRPr>
          </a:p>
        </p:txBody>
      </p:sp>
      <p:sp>
        <p:nvSpPr>
          <p:cNvPr id="81" name="テキスト プレースホルダ 9">
            <a:extLst>
              <a:ext uri="{FF2B5EF4-FFF2-40B4-BE49-F238E27FC236}">
                <a16:creationId xmlns:a16="http://schemas.microsoft.com/office/drawing/2014/main" id="{BCB325A1-2A61-41F9-85D9-77E48EE039FB}"/>
              </a:ext>
            </a:extLst>
          </p:cNvPr>
          <p:cNvSpPr>
            <a:spLocks noGrp="1"/>
          </p:cNvSpPr>
          <p:nvPr>
            <p:custDataLst>
              <p:tags r:id="rId63"/>
            </p:custDataLst>
          </p:nvPr>
        </p:nvSpPr>
        <p:spPr bwMode="auto">
          <a:xfrm>
            <a:off x="7237413" y="2289175"/>
            <a:ext cx="9652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33AFE46-0ACE-4E7E-A186-C265F4BC624A}" type="datetime'医''''''''''''''''''師''''（歯''''''''''''科''医''を''''''除''''''く）'">
              <a:rPr lang="ja-JP" altLang="en-US" sz="900" smtClean="0">
                <a:effectLst/>
                <a:sym typeface="+mn-lt"/>
              </a:rPr>
              <a:pPr marL="0" indent="0">
                <a:spcBef>
                  <a:spcPct val="0"/>
                </a:spcBef>
                <a:buNone/>
              </a:pPr>
              <a:t>医師（歯科医を除く）</a:t>
            </a:fld>
            <a:endParaRPr lang="ja-JP" altLang="en-US" sz="900" dirty="0">
              <a:sym typeface="+mn-lt"/>
            </a:endParaRPr>
          </a:p>
        </p:txBody>
      </p:sp>
      <p:sp>
        <p:nvSpPr>
          <p:cNvPr id="83" name="テキスト プレースホルダ 9">
            <a:extLst>
              <a:ext uri="{FF2B5EF4-FFF2-40B4-BE49-F238E27FC236}">
                <a16:creationId xmlns:a16="http://schemas.microsoft.com/office/drawing/2014/main" id="{DABAB47F-F066-4A72-A4D2-D4A43822A55D}"/>
              </a:ext>
            </a:extLst>
          </p:cNvPr>
          <p:cNvSpPr>
            <a:spLocks noGrp="1"/>
          </p:cNvSpPr>
          <p:nvPr>
            <p:custDataLst>
              <p:tags r:id="rId64"/>
            </p:custDataLst>
          </p:nvPr>
        </p:nvSpPr>
        <p:spPr bwMode="auto">
          <a:xfrm>
            <a:off x="8588375" y="2289175"/>
            <a:ext cx="3429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4BC6353-FB56-44A8-92FF-1B84C0BBE18A}" type="datetime'''薬''''''''''''''''''''''剤''''''''''''''師'">
              <a:rPr lang="ja-JP" altLang="en-US" sz="900" smtClean="0">
                <a:effectLst/>
                <a:sym typeface="+mn-lt"/>
              </a:rPr>
              <a:pPr marL="0" indent="0">
                <a:spcBef>
                  <a:spcPct val="0"/>
                </a:spcBef>
                <a:buNone/>
              </a:pPr>
              <a:t>薬剤師</a:t>
            </a:fld>
            <a:endParaRPr lang="ja-JP" altLang="en-US" sz="900" dirty="0">
              <a:sym typeface="+mn-lt"/>
            </a:endParaRPr>
          </a:p>
        </p:txBody>
      </p:sp>
    </p:spTree>
    <p:extLst>
      <p:ext uri="{BB962C8B-B14F-4D97-AF65-F5344CB8AC3E}">
        <p14:creationId xmlns:p14="http://schemas.microsoft.com/office/powerpoint/2010/main" val="335341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「公務員医療保険制度（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CSMBS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）」、「被用者社会保障制度（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）」、「国民皆保険（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）」からなり、この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制度で、ほぼ全国民がカバーされている。</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815277"/>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a:t>
            </a:r>
            <a:r>
              <a:rPr lang="zh-TW" altLang="en-US" sz="1400" dirty="0">
                <a:solidFill>
                  <a:srgbClr val="000000"/>
                </a:solidFill>
                <a:latin typeface="Arial Black" pitchFamily="34" charset="0"/>
                <a:ea typeface="HGP創英角ｺﾞｼｯｸUB" pitchFamily="50" charset="-128"/>
              </a:rPr>
              <a:t>公務員医療給付制</a:t>
            </a:r>
            <a:r>
              <a:rPr lang="ja-JP" altLang="en-US" sz="1400" dirty="0">
                <a:solidFill>
                  <a:srgbClr val="000000"/>
                </a:solidFill>
                <a:latin typeface="Arial Black" pitchFamily="34" charset="0"/>
                <a:ea typeface="HGP創英角ｺﾞｼｯｸUB" pitchFamily="50" charset="-128"/>
              </a:rPr>
              <a:t>度の概要</a:t>
            </a:r>
          </a:p>
        </p:txBody>
      </p:sp>
      <p:graphicFrame>
        <p:nvGraphicFramePr>
          <p:cNvPr id="11" name="表 21"/>
          <p:cNvGraphicFramePr>
            <a:graphicFrameLocks noGrp="1"/>
          </p:cNvGraphicFramePr>
          <p:nvPr>
            <p:extLst>
              <p:ext uri="{D42A27DB-BD31-4B8C-83A1-F6EECF244321}">
                <p14:modId xmlns:p14="http://schemas.microsoft.com/office/powerpoint/2010/main" val="2652977218"/>
              </p:ext>
            </p:extLst>
          </p:nvPr>
        </p:nvGraphicFramePr>
        <p:xfrm>
          <a:off x="200025" y="2051133"/>
          <a:ext cx="9433495" cy="4298257"/>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440947">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a:latin typeface="+mn-ea"/>
                          <a:ea typeface="+mn-ea"/>
                          <a:cs typeface="Arial" panose="020B0604020202020204" pitchFamily="34" charset="0"/>
                        </a:rPr>
                        <a:t>1980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の勅令（前身の制度</a:t>
                      </a:r>
                      <a:r>
                        <a:rPr kumimoji="1" lang="ja-JP" altLang="en-US" sz="900" b="0">
                          <a:latin typeface="+mn-ea"/>
                          <a:ea typeface="+mn-ea"/>
                          <a:cs typeface="Arial" panose="020B0604020202020204" pitchFamily="34" charset="0"/>
                        </a:rPr>
                        <a:t>は</a:t>
                      </a:r>
                      <a:r>
                        <a:rPr kumimoji="1" lang="en-US" altLang="ja-JP" sz="900" b="0">
                          <a:latin typeface="+mn-ea"/>
                          <a:ea typeface="+mn-ea"/>
                          <a:cs typeface="Arial" panose="020B0604020202020204" pitchFamily="34" charset="0"/>
                        </a:rPr>
                        <a:t>1963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から）に基づき、政府に勤務する公務員等を対象とする「公務員医療給付制度」が、税財源により福利厚生として実施されて</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おり、原則として、受診医療機関の制限・受診時の本人負担はなく、給付内容は包括的な内容の現物給付である。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3740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勅令</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47241">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dirty="0">
                          <a:latin typeface="+mn-ea"/>
                          <a:ea typeface="+mn-ea"/>
                          <a:cs typeface="Arial" panose="020B0604020202020204" pitchFamily="34" charset="0"/>
                        </a:rPr>
                        <a:t>財務省中央会計</a:t>
                      </a:r>
                      <a:r>
                        <a:rPr kumimoji="1" lang="ja-JP" altLang="en-US" sz="900" b="0" dirty="0">
                          <a:latin typeface="+mn-ea"/>
                          <a:ea typeface="+mn-ea"/>
                          <a:cs typeface="Arial" panose="020B0604020202020204" pitchFamily="34" charset="0"/>
                        </a:rPr>
                        <a:t>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4094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政府に勤務する公務員等（福利厚生）。</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退職後も適用。</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6928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加入者本人及びその家族。</a:t>
                      </a:r>
                      <a:endParaRPr kumimoji="1" lang="en-US" altLang="ja-JP"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47241">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包括的な内容の現物給付。現金給付はない。</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847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通常、受診時の本人負担はないが、私立病院への入院時には本人負担が生じ、事前に登録した医療機関以外で受診した場合は償還払いとなる。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制度運営者から医療機関への支払いは、基本的に出来高払い方式である。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9342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負担無し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0767">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税財源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47241">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497</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2012</a:t>
                      </a:r>
                      <a:r>
                        <a:rPr kumimoji="1" lang="ja-JP" altLang="en-US" sz="900" b="0" dirty="0">
                          <a:latin typeface="+mn-ea"/>
                          <a:ea typeface="+mn-ea"/>
                          <a:cs typeface="Arial" panose="020B0604020202020204" pitchFamily="34" charset="0"/>
                        </a:rPr>
                        <a:t>年加入者数、国民全人口の約</a:t>
                      </a:r>
                      <a:r>
                        <a:rPr kumimoji="1" lang="en-US" altLang="ja-JP" sz="900" b="0" dirty="0">
                          <a:latin typeface="+mn-ea"/>
                          <a:ea typeface="+mn-ea"/>
                          <a:cs typeface="Arial" panose="020B0604020202020204" pitchFamily="34" charset="0"/>
                        </a:rPr>
                        <a:t>8</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78989">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620 </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2011 </a:t>
                      </a:r>
                      <a:r>
                        <a:rPr kumimoji="1" lang="ja-JP" altLang="en-US" sz="900" b="0" kern="1200" dirty="0">
                          <a:solidFill>
                            <a:schemeClr val="tx1"/>
                          </a:solidFill>
                          <a:latin typeface="+mn-ea"/>
                          <a:ea typeface="+mn-ea"/>
                          <a:cs typeface="Arial" panose="020B0604020202020204" pitchFamily="34" charset="0"/>
                        </a:rPr>
                        <a:t>年度関連支出）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7813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2/3</a:t>
            </a:r>
            <a:r>
              <a:rPr lang="ja-JP" altLang="en-US" dirty="0"/>
              <a:t>）</a:t>
            </a:r>
            <a:endParaRPr lang="zh-TW" altLang="en-US" dirty="0"/>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②社会保険制度の傷病等給付の概要</a:t>
            </a:r>
          </a:p>
        </p:txBody>
      </p:sp>
      <p:graphicFrame>
        <p:nvGraphicFramePr>
          <p:cNvPr id="11" name="表 21"/>
          <p:cNvGraphicFramePr>
            <a:graphicFrameLocks noGrp="1"/>
          </p:cNvGraphicFramePr>
          <p:nvPr>
            <p:extLst>
              <p:ext uri="{D42A27DB-BD31-4B8C-83A1-F6EECF244321}">
                <p14:modId xmlns:p14="http://schemas.microsoft.com/office/powerpoint/2010/main" val="3146761771"/>
              </p:ext>
            </p:extLst>
          </p:nvPr>
        </p:nvGraphicFramePr>
        <p:xfrm>
          <a:off x="200025" y="1360600"/>
          <a:ext cx="9433495" cy="5020728"/>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制度のうち傷病等給付が、民間被用者向けの公的医療保障制度に相当し、原則として、事前に登録した医療機関でのみ受診でき、一定の限度額を超えるまでは受診時の本人負担はなく、現物給付（診療、看護、薬剤、移送など）や現金給付が行われる仕組みとなっている。</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傷病等給付は、</a:t>
                      </a:r>
                      <a:r>
                        <a:rPr kumimoji="1" lang="en-US" altLang="ja-JP" sz="900" b="0" dirty="0">
                          <a:latin typeface="+mn-ea"/>
                          <a:ea typeface="+mn-ea"/>
                          <a:cs typeface="Arial" panose="020B0604020202020204" pitchFamily="34" charset="0"/>
                        </a:rPr>
                        <a:t>1991</a:t>
                      </a:r>
                      <a:r>
                        <a:rPr kumimoji="1" lang="ja-JP" altLang="en-US" sz="900" b="0" dirty="0">
                          <a:latin typeface="+mn-ea"/>
                          <a:ea typeface="+mn-ea"/>
                          <a:cs typeface="Arial" panose="020B0604020202020204" pitchFamily="34" charset="0"/>
                        </a:rPr>
                        <a:t>年に施行。</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0990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社会保障法</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900" b="0" dirty="0">
                          <a:latin typeface="+mn-ea"/>
                          <a:ea typeface="+mn-ea"/>
                          <a:cs typeface="Arial" panose="020B0604020202020204" pitchFamily="34" charset="0"/>
                        </a:rPr>
                        <a:t>労働省社会保障</a:t>
                      </a:r>
                      <a:r>
                        <a:rPr kumimoji="1" lang="ja-JP" altLang="en-US" sz="900" b="0" dirty="0">
                          <a:latin typeface="+mn-ea"/>
                          <a:ea typeface="+mn-ea"/>
                          <a:cs typeface="Arial" panose="020B0604020202020204" pitchFamily="34" charset="0"/>
                        </a:rPr>
                        <a:t>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654928">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hangingPunct="1">
                        <a:buFont typeface="+mj-ea"/>
                        <a:buNone/>
                      </a:pPr>
                      <a:r>
                        <a:rPr kumimoji="1" lang="en-US" altLang="zh-CN" sz="900" b="0" dirty="0">
                          <a:latin typeface="+mn-ea"/>
                          <a:ea typeface="+mn-ea"/>
                          <a:cs typeface="Arial" panose="020B0604020202020204" pitchFamily="34" charset="0"/>
                        </a:rPr>
                        <a:t>【</a:t>
                      </a:r>
                      <a:r>
                        <a:rPr kumimoji="1" lang="zh-CN" altLang="en-US" sz="900" b="0" dirty="0">
                          <a:latin typeface="+mn-ea"/>
                          <a:ea typeface="+mn-ea"/>
                          <a:cs typeface="Arial" panose="020B0604020202020204" pitchFamily="34" charset="0"/>
                        </a:rPr>
                        <a:t>社会保険制度</a:t>
                      </a:r>
                      <a:r>
                        <a:rPr kumimoji="1" lang="en-US" altLang="zh-CN" sz="900" b="0" dirty="0">
                          <a:latin typeface="+mn-ea"/>
                          <a:ea typeface="+mn-ea"/>
                          <a:cs typeface="Arial" panose="020B0604020202020204" pitchFamily="34" charset="0"/>
                        </a:rPr>
                        <a:t>】</a:t>
                      </a:r>
                    </a:p>
                    <a:p>
                      <a:pPr marL="228600" indent="-228600" fontAlgn="ctr" hangingPunct="1">
                        <a:buFont typeface="+mj-ea"/>
                        <a:buAutoNum type="circleNumDbPlain"/>
                      </a:pPr>
                      <a:r>
                        <a:rPr kumimoji="1" lang="ja-JP" altLang="en-US" sz="900" b="0" dirty="0">
                          <a:latin typeface="+mn-ea"/>
                          <a:ea typeface="+mn-ea"/>
                          <a:cs typeface="Arial" panose="020B0604020202020204" pitchFamily="34" charset="0"/>
                        </a:rPr>
                        <a:t>強制加入対象者：</a:t>
                      </a:r>
                      <a:r>
                        <a:rPr kumimoji="1" lang="en-US" altLang="ja-JP" sz="900" b="0" dirty="0">
                          <a:latin typeface="+mn-ea"/>
                          <a:ea typeface="+mn-ea"/>
                          <a:cs typeface="Arial" panose="020B0604020202020204" pitchFamily="34" charset="0"/>
                        </a:rPr>
                        <a:t>15</a:t>
                      </a:r>
                      <a:r>
                        <a:rPr kumimoji="1" lang="ja-JP" altLang="en-US" sz="900" b="0" dirty="0">
                          <a:latin typeface="+mn-ea"/>
                          <a:ea typeface="+mn-ea"/>
                          <a:cs typeface="Arial" panose="020B0604020202020204" pitchFamily="34" charset="0"/>
                        </a:rPr>
                        <a:t>歳以上</a:t>
                      </a:r>
                      <a:r>
                        <a:rPr kumimoji="1" lang="en-US" altLang="ja-JP" sz="900" b="0" dirty="0">
                          <a:latin typeface="+mn-ea"/>
                          <a:ea typeface="+mn-ea"/>
                          <a:cs typeface="Arial" panose="020B0604020202020204" pitchFamily="34" charset="0"/>
                        </a:rPr>
                        <a:t>60</a:t>
                      </a:r>
                      <a:r>
                        <a:rPr kumimoji="1" lang="ja-JP" altLang="en-US" sz="900" b="0" dirty="0">
                          <a:latin typeface="+mn-ea"/>
                          <a:ea typeface="+mn-ea"/>
                          <a:cs typeface="Arial" panose="020B0604020202020204" pitchFamily="34" charset="0"/>
                        </a:rPr>
                        <a:t>歳未満の民間被用者（社会保障法第</a:t>
                      </a:r>
                      <a:r>
                        <a:rPr kumimoji="1" lang="en-US" altLang="ja-JP" sz="900" b="0" dirty="0">
                          <a:latin typeface="+mn-ea"/>
                          <a:ea typeface="+mn-ea"/>
                          <a:cs typeface="Arial" panose="020B0604020202020204" pitchFamily="34" charset="0"/>
                        </a:rPr>
                        <a:t>33</a:t>
                      </a:r>
                      <a:r>
                        <a:rPr kumimoji="1" lang="ja-JP" altLang="en-US" sz="900" b="0" dirty="0">
                          <a:latin typeface="+mn-ea"/>
                          <a:ea typeface="+mn-ea"/>
                          <a:cs typeface="Arial" panose="020B0604020202020204" pitchFamily="34" charset="0"/>
                        </a:rPr>
                        <a:t>条）。</a:t>
                      </a:r>
                      <a:endParaRPr kumimoji="1" lang="en-US" altLang="ja-JP" sz="900" b="0" dirty="0">
                        <a:latin typeface="+mn-ea"/>
                        <a:ea typeface="+mn-ea"/>
                        <a:cs typeface="Arial" panose="020B0604020202020204" pitchFamily="34" charset="0"/>
                      </a:endParaRPr>
                    </a:p>
                    <a:p>
                      <a:pPr marL="228600" indent="-228600" fontAlgn="ctr" hangingPunct="1">
                        <a:buFont typeface="+mj-ea"/>
                        <a:buAutoNum type="circleNumDbPlain"/>
                      </a:pPr>
                      <a:r>
                        <a:rPr kumimoji="1" lang="ja-JP" altLang="en-US" sz="900" b="0" dirty="0">
                          <a:latin typeface="+mn-ea"/>
                          <a:ea typeface="+mn-ea"/>
                          <a:cs typeface="Arial" panose="020B0604020202020204" pitchFamily="34" charset="0"/>
                        </a:rPr>
                        <a:t>任意加入対象者：農民・自営業者等（社会保障法第</a:t>
                      </a:r>
                      <a:r>
                        <a:rPr kumimoji="1" lang="en-US" altLang="ja-JP" sz="900" b="0" dirty="0">
                          <a:latin typeface="+mn-ea"/>
                          <a:ea typeface="+mn-ea"/>
                          <a:cs typeface="Arial" panose="020B0604020202020204" pitchFamily="34" charset="0"/>
                        </a:rPr>
                        <a:t>40</a:t>
                      </a:r>
                      <a:r>
                        <a:rPr kumimoji="1" lang="ja-JP" altLang="en-US" sz="900" b="0" dirty="0">
                          <a:latin typeface="+mn-ea"/>
                          <a:ea typeface="+mn-ea"/>
                          <a:cs typeface="Arial" panose="020B0604020202020204" pitchFamily="34" charset="0"/>
                        </a:rPr>
                        <a:t>条）、第</a:t>
                      </a:r>
                      <a:r>
                        <a:rPr kumimoji="1" lang="en-US" altLang="ja-JP" sz="900" b="0" dirty="0">
                          <a:latin typeface="+mn-ea"/>
                          <a:ea typeface="+mn-ea"/>
                          <a:cs typeface="Arial" panose="020B0604020202020204" pitchFamily="34" charset="0"/>
                        </a:rPr>
                        <a:t>33</a:t>
                      </a:r>
                      <a:r>
                        <a:rPr kumimoji="1" lang="ja-JP" altLang="en-US" sz="900" b="0" dirty="0">
                          <a:latin typeface="+mn-ea"/>
                          <a:ea typeface="+mn-ea"/>
                          <a:cs typeface="Arial" panose="020B0604020202020204" pitchFamily="34" charset="0"/>
                        </a:rPr>
                        <a:t>条加入者の退職後又は失業時の加入（社会保障法第</a:t>
                      </a:r>
                      <a:r>
                        <a:rPr kumimoji="1" lang="en-US" altLang="ja-JP" sz="900" b="0" dirty="0">
                          <a:latin typeface="+mn-ea"/>
                          <a:ea typeface="+mn-ea"/>
                          <a:cs typeface="Arial" panose="020B0604020202020204" pitchFamily="34" charset="0"/>
                        </a:rPr>
                        <a:t>39</a:t>
                      </a:r>
                      <a:r>
                        <a:rPr kumimoji="1" lang="ja-JP" altLang="en-US" sz="900" b="0" dirty="0">
                          <a:latin typeface="+mn-ea"/>
                          <a:ea typeface="+mn-ea"/>
                          <a:cs typeface="Arial" panose="020B0604020202020204" pitchFamily="34" charset="0"/>
                        </a:rPr>
                        <a:t>条）。</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当初は従業員</a:t>
                      </a:r>
                      <a:r>
                        <a:rPr kumimoji="1" lang="en-US" altLang="ja-JP" sz="900" b="0" dirty="0">
                          <a:latin typeface="+mn-ea"/>
                          <a:ea typeface="+mn-ea"/>
                          <a:cs typeface="Arial" panose="020B0604020202020204" pitchFamily="34" charset="0"/>
                        </a:rPr>
                        <a:t>20</a:t>
                      </a:r>
                      <a:r>
                        <a:rPr kumimoji="1" lang="ja-JP" altLang="en-US" sz="900" b="0" dirty="0">
                          <a:latin typeface="+mn-ea"/>
                          <a:ea typeface="+mn-ea"/>
                          <a:cs typeface="Arial" panose="020B0604020202020204" pitchFamily="34" charset="0"/>
                        </a:rPr>
                        <a:t>人以上の事業所にしか適用されなかったが、段階的に対象が拡大され、</a:t>
                      </a:r>
                      <a:r>
                        <a:rPr kumimoji="1" lang="en-US" altLang="ja-JP" sz="900" b="0" dirty="0">
                          <a:latin typeface="+mn-ea"/>
                          <a:ea typeface="+mn-ea"/>
                          <a:cs typeface="Arial" panose="020B0604020202020204" pitchFamily="34" charset="0"/>
                        </a:rPr>
                        <a:t>2002</a:t>
                      </a:r>
                      <a:r>
                        <a:rPr kumimoji="1" lang="ja-JP" altLang="en-US" sz="900" b="0" dirty="0">
                          <a:latin typeface="+mn-ea"/>
                          <a:ea typeface="+mn-ea"/>
                          <a:cs typeface="Arial" panose="020B0604020202020204" pitchFamily="34" charset="0"/>
                        </a:rPr>
                        <a:t>年から全ての事業所に適用。</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64807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fontAlgn="ctr" hangingPunct="1"/>
                      <a:r>
                        <a:rPr kumimoji="1" lang="ja-JP" altLang="en-US" sz="900" b="0" dirty="0">
                          <a:latin typeface="+mn-ea"/>
                          <a:ea typeface="+mn-ea"/>
                          <a:cs typeface="Arial" panose="020B0604020202020204" pitchFamily="34" charset="0"/>
                        </a:rPr>
                        <a:t>加入者本人のみ（家族は対象ではない）。</a:t>
                      </a:r>
                    </a:p>
                    <a:p>
                      <a:pPr fontAlgn="ctr" hangingPunct="1"/>
                      <a:r>
                        <a:rPr kumimoji="1" lang="ja-JP" altLang="en-US" sz="900" b="0" dirty="0">
                          <a:latin typeface="+mn-ea"/>
                          <a:ea typeface="+mn-ea"/>
                          <a:cs typeface="Arial" panose="020B0604020202020204" pitchFamily="34" charset="0"/>
                        </a:rPr>
                        <a:t>原則として、事前に登録した医療機関でのみ受診可能。</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現物給付（診療、看護、薬剤、移送など）と現金給付がある。</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5659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一定の限度額を超えるまでは受診時の本人負担はない。</a:t>
                      </a:r>
                      <a:endParaRPr kumimoji="1" lang="en-US" altLang="ja-JP" sz="900" b="0" dirty="0">
                        <a:latin typeface="+mn-ea"/>
                        <a:ea typeface="+mn-ea"/>
                        <a:cs typeface="Arial" panose="020B0604020202020204" pitchFamily="34" charset="0"/>
                      </a:endParaRPr>
                    </a:p>
                    <a:p>
                      <a:pPr fontAlgn="ctr" hangingPunct="1"/>
                      <a:r>
                        <a:rPr kumimoji="1" lang="ja-JP" altLang="en-US" sz="900" b="0" dirty="0">
                          <a:latin typeface="+mn-ea"/>
                          <a:ea typeface="+mn-ea"/>
                          <a:cs typeface="Arial" panose="020B0604020202020204" pitchFamily="34" charset="0"/>
                        </a:rPr>
                        <a:t>（出産サービスの利用時には本人負担が生ずるが、別途、出産給付あり）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79553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社会保険制度全体として、労使折半で賃金の</a:t>
                      </a:r>
                      <a:r>
                        <a:rPr kumimoji="1" lang="en-US" altLang="ja-JP" sz="900" b="0" dirty="0">
                          <a:latin typeface="+mn-ea"/>
                          <a:ea typeface="+mn-ea"/>
                          <a:cs typeface="Arial" panose="020B0604020202020204" pitchFamily="34" charset="0"/>
                        </a:rPr>
                        <a:t>10%</a:t>
                      </a:r>
                      <a:r>
                        <a:rPr kumimoji="1" lang="ja-JP" altLang="en-US" sz="900" b="0" dirty="0">
                          <a:latin typeface="+mn-ea"/>
                          <a:ea typeface="+mn-ea"/>
                          <a:cs typeface="Arial" panose="020B0604020202020204" pitchFamily="34" charset="0"/>
                        </a:rPr>
                        <a:t>（傷病、出産、障害及び死亡</a:t>
                      </a:r>
                      <a:r>
                        <a:rPr kumimoji="1" lang="en-US" altLang="ja-JP" sz="900" b="0" dirty="0">
                          <a:latin typeface="+mn-ea"/>
                          <a:ea typeface="+mn-ea"/>
                          <a:cs typeface="Arial" panose="020B0604020202020204" pitchFamily="34" charset="0"/>
                        </a:rPr>
                        <a:t>3%</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児童手当及び老齢</a:t>
                      </a:r>
                      <a:r>
                        <a:rPr kumimoji="1" lang="en-US" altLang="ja-JP" sz="900" b="0" dirty="0">
                          <a:latin typeface="+mn-ea"/>
                          <a:ea typeface="+mn-ea"/>
                          <a:cs typeface="Arial" panose="020B0604020202020204" pitchFamily="34" charset="0"/>
                        </a:rPr>
                        <a:t>6%</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失業</a:t>
                      </a:r>
                      <a:r>
                        <a:rPr kumimoji="1" lang="en-US" altLang="ja-JP" sz="900" b="0" dirty="0">
                          <a:latin typeface="+mn-ea"/>
                          <a:ea typeface="+mn-ea"/>
                          <a:cs typeface="Arial" panose="020B0604020202020204" pitchFamily="34" charset="0"/>
                        </a:rPr>
                        <a:t>1%</a:t>
                      </a:r>
                      <a:r>
                        <a:rPr kumimoji="1" lang="ja-JP" altLang="en-US" sz="900" b="0" dirty="0">
                          <a:latin typeface="+mn-ea"/>
                          <a:ea typeface="+mn-ea"/>
                          <a:cs typeface="Arial" panose="020B0604020202020204" pitchFamily="34" charset="0"/>
                        </a:rPr>
                        <a:t>）を保険料として負担。ただし、労使折半で</a:t>
                      </a:r>
                      <a:r>
                        <a:rPr kumimoji="1" lang="en-US" altLang="ja-JP" sz="900" b="0" dirty="0">
                          <a:latin typeface="+mn-ea"/>
                          <a:ea typeface="+mn-ea"/>
                          <a:cs typeface="Arial" panose="020B0604020202020204" pitchFamily="34" charset="0"/>
                        </a:rPr>
                        <a:t>1,500</a:t>
                      </a:r>
                      <a:r>
                        <a:rPr kumimoji="1" lang="ja-JP" altLang="en-US" sz="900" b="0" dirty="0">
                          <a:latin typeface="+mn-ea"/>
                          <a:ea typeface="+mn-ea"/>
                          <a:cs typeface="Arial" panose="020B0604020202020204" pitchFamily="34" charset="0"/>
                        </a:rPr>
                        <a:t>バーツという上限額が設けられている。</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上記のうち傷病等給付に係る保険料負担は労使折半で賃金の</a:t>
                      </a:r>
                      <a:r>
                        <a:rPr kumimoji="1" lang="en-US" altLang="ja-JP" sz="900" b="0" dirty="0">
                          <a:latin typeface="+mn-ea"/>
                          <a:ea typeface="+mn-ea"/>
                          <a:cs typeface="Arial" panose="020B0604020202020204" pitchFamily="34" charset="0"/>
                        </a:rPr>
                        <a:t>3%</a:t>
                      </a:r>
                      <a:r>
                        <a:rPr kumimoji="1" lang="ja-JP" altLang="en-US" sz="900" b="0" dirty="0" err="1">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792088">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社会保険制度全体として、労使折半の保険料に加え、政府が被用者の賃金の</a:t>
                      </a:r>
                      <a:r>
                        <a:rPr kumimoji="1" lang="en-US" altLang="ja-JP" sz="900" b="0" dirty="0">
                          <a:latin typeface="+mn-ea"/>
                          <a:ea typeface="+mn-ea"/>
                          <a:cs typeface="Arial" panose="020B0604020202020204" pitchFamily="34" charset="0"/>
                        </a:rPr>
                        <a:t>2.75%</a:t>
                      </a:r>
                      <a:r>
                        <a:rPr kumimoji="1" lang="ja-JP" altLang="en-US" sz="900" b="0" dirty="0">
                          <a:latin typeface="+mn-ea"/>
                          <a:ea typeface="+mn-ea"/>
                          <a:cs typeface="Arial" panose="020B0604020202020204" pitchFamily="34" charset="0"/>
                        </a:rPr>
                        <a:t>（傷病、出産、障害及び死亡</a:t>
                      </a:r>
                      <a:r>
                        <a:rPr kumimoji="1" lang="en-US" altLang="ja-JP" sz="900" b="0" dirty="0">
                          <a:latin typeface="+mn-ea"/>
                          <a:ea typeface="+mn-ea"/>
                          <a:cs typeface="Arial" panose="020B0604020202020204" pitchFamily="34" charset="0"/>
                        </a:rPr>
                        <a:t>1.5%</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児童手当及び老齢</a:t>
                      </a:r>
                      <a:r>
                        <a:rPr kumimoji="1" lang="en-US" altLang="ja-JP" sz="900" b="0" dirty="0">
                          <a:latin typeface="+mn-ea"/>
                          <a:ea typeface="+mn-ea"/>
                          <a:cs typeface="Arial" panose="020B0604020202020204" pitchFamily="34" charset="0"/>
                        </a:rPr>
                        <a:t>1%</a:t>
                      </a:r>
                      <a:r>
                        <a:rPr kumimoji="1" lang="ja-JP" altLang="en-US" sz="900" b="0" dirty="0" err="1">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失業</a:t>
                      </a:r>
                      <a:r>
                        <a:rPr kumimoji="1" lang="en-US" altLang="ja-JP" sz="900" b="0" dirty="0">
                          <a:latin typeface="+mn-ea"/>
                          <a:ea typeface="+mn-ea"/>
                          <a:cs typeface="Arial" panose="020B0604020202020204" pitchFamily="34" charset="0"/>
                        </a:rPr>
                        <a:t>0.25%</a:t>
                      </a:r>
                      <a:r>
                        <a:rPr kumimoji="1" lang="ja-JP" altLang="en-US" sz="900" b="0" dirty="0">
                          <a:latin typeface="+mn-ea"/>
                          <a:ea typeface="+mn-ea"/>
                          <a:cs typeface="Arial" panose="020B0604020202020204" pitchFamily="34" charset="0"/>
                        </a:rPr>
                        <a:t>）について追加拠出。</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社会保険制度の傷病等給付</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上記のうち傷病等給付に係る政府の追加拠出は、賃金の</a:t>
                      </a:r>
                      <a:r>
                        <a:rPr kumimoji="1" lang="en-US" altLang="ja-JP" sz="900" b="0" dirty="0">
                          <a:latin typeface="+mn-ea"/>
                          <a:ea typeface="+mn-ea"/>
                          <a:cs typeface="Arial" panose="020B0604020202020204" pitchFamily="34" charset="0"/>
                        </a:rPr>
                        <a:t>1.5%</a:t>
                      </a:r>
                      <a:r>
                        <a:rPr kumimoji="1" lang="ja-JP" altLang="en-US" sz="900" b="0" dirty="0" err="1">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5547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社会保険制度</a:t>
                      </a:r>
                      <a:r>
                        <a:rPr kumimoji="1" lang="en-US" altLang="ja-JP" sz="900" b="0" dirty="0">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1,465</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2017</a:t>
                      </a:r>
                      <a:r>
                        <a:rPr kumimoji="1" lang="ja-JP" altLang="en-US" sz="900" b="0" dirty="0">
                          <a:latin typeface="+mn-ea"/>
                          <a:ea typeface="+mn-ea"/>
                          <a:cs typeface="Arial" panose="020B0604020202020204" pitchFamily="34" charset="0"/>
                        </a:rPr>
                        <a:t>年加入者数、タイ国民全人口の約</a:t>
                      </a:r>
                      <a:r>
                        <a:rPr kumimoji="1" lang="en-US" altLang="ja-JP" sz="900" b="0" dirty="0">
                          <a:latin typeface="+mn-ea"/>
                          <a:ea typeface="+mn-ea"/>
                          <a:cs typeface="Arial" panose="020B0604020202020204" pitchFamily="34" charset="0"/>
                        </a:rPr>
                        <a:t>21%</a:t>
                      </a:r>
                      <a:r>
                        <a:rPr kumimoji="1" lang="ja-JP" altLang="en-US" sz="900" b="0" dirty="0">
                          <a:latin typeface="+mn-ea"/>
                          <a:ea typeface="+mn-ea"/>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60040">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kern="1200" dirty="0">
                          <a:solidFill>
                            <a:schemeClr val="tx1"/>
                          </a:solidFill>
                          <a:latin typeface="+mn-ea"/>
                          <a:ea typeface="+mn-ea"/>
                          <a:cs typeface="Arial" panose="020B0604020202020204" pitchFamily="34" charset="0"/>
                        </a:rPr>
                        <a:t>【</a:t>
                      </a:r>
                      <a:r>
                        <a:rPr kumimoji="1" lang="ja-JP" altLang="en-US" sz="900" b="0" kern="1200" dirty="0">
                          <a:solidFill>
                            <a:schemeClr val="tx1"/>
                          </a:solidFill>
                          <a:latin typeface="+mn-ea"/>
                          <a:ea typeface="+mn-ea"/>
                          <a:cs typeface="Arial" panose="020B0604020202020204" pitchFamily="34" charset="0"/>
                        </a:rPr>
                        <a:t>社会保険制度の傷病等給付</a:t>
                      </a:r>
                      <a:r>
                        <a:rPr kumimoji="1" lang="en-US" altLang="ja-JP" sz="900" b="0" kern="1200" dirty="0">
                          <a:solidFill>
                            <a:schemeClr val="tx1"/>
                          </a:solidFill>
                          <a:latin typeface="+mn-ea"/>
                          <a:ea typeface="+mn-ea"/>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436 </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2017 </a:t>
                      </a:r>
                      <a:r>
                        <a:rPr kumimoji="1" lang="ja-JP" altLang="en-US" sz="900" b="0" kern="1200" dirty="0">
                          <a:solidFill>
                            <a:schemeClr val="tx1"/>
                          </a:solidFill>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44428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3/3</a:t>
            </a:r>
            <a:r>
              <a:rPr lang="ja-JP" altLang="en-US" dirty="0"/>
              <a:t>）</a:t>
            </a:r>
            <a:endParaRPr lang="zh-TW" altLang="en-US" dirty="0"/>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a:t>
            </a:r>
            <a:endParaRPr kumimoji="0" lang="en-US" altLang="ja-JP" sz="800" dirty="0" bmk=""/>
          </a:p>
        </p:txBody>
      </p:sp>
      <p:sp>
        <p:nvSpPr>
          <p:cNvPr id="10" name="Rectangle 6"/>
          <p:cNvSpPr>
            <a:spLocks noChangeArrowheads="1"/>
          </p:cNvSpPr>
          <p:nvPr/>
        </p:nvSpPr>
        <p:spPr bwMode="auto">
          <a:xfrm>
            <a:off x="272480" y="11247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③</a:t>
            </a:r>
            <a:r>
              <a:rPr lang="zh-CN" altLang="en-US" sz="1400" dirty="0">
                <a:solidFill>
                  <a:srgbClr val="000000"/>
                </a:solidFill>
                <a:latin typeface="Arial Black" pitchFamily="34" charset="0"/>
                <a:ea typeface="HGP創英角ｺﾞｼｯｸUB" pitchFamily="50" charset="-128"/>
              </a:rPr>
              <a:t>国民医療保障制度</a:t>
            </a:r>
            <a:r>
              <a:rPr lang="ja-JP" altLang="en-US" sz="1400" dirty="0">
                <a:solidFill>
                  <a:srgbClr val="000000"/>
                </a:solidFill>
                <a:latin typeface="Arial Black" pitchFamily="34" charset="0"/>
                <a:ea typeface="HGP創英角ｺﾞｼｯｸUB" pitchFamily="50" charset="-128"/>
              </a:rPr>
              <a:t>の概要</a:t>
            </a:r>
          </a:p>
        </p:txBody>
      </p:sp>
      <p:graphicFrame>
        <p:nvGraphicFramePr>
          <p:cNvPr id="11" name="表 21"/>
          <p:cNvGraphicFramePr>
            <a:graphicFrameLocks noGrp="1"/>
          </p:cNvGraphicFramePr>
          <p:nvPr>
            <p:extLst>
              <p:ext uri="{D42A27DB-BD31-4B8C-83A1-F6EECF244321}">
                <p14:modId xmlns:p14="http://schemas.microsoft.com/office/powerpoint/2010/main" val="4277102496"/>
              </p:ext>
            </p:extLst>
          </p:nvPr>
        </p:nvGraphicFramePr>
        <p:xfrm>
          <a:off x="200025" y="1360599"/>
          <a:ext cx="9433495" cy="5065047"/>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902635">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2002</a:t>
                      </a:r>
                      <a:r>
                        <a:rPr kumimoji="1" lang="ja-JP" altLang="en-US" sz="900" b="0" dirty="0">
                          <a:latin typeface="+mn-ea"/>
                          <a:ea typeface="+mn-ea"/>
                          <a:cs typeface="Arial" panose="020B0604020202020204" pitchFamily="34" charset="0"/>
                        </a:rPr>
                        <a:t>年に成立した国民医療保障法に基づき、公務員医療給付制度や民間被用者の社会保険制度が適用されない農民、自営業者などを任意加入の対象として、実施されている。</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国民医療保障制度は</a:t>
                      </a:r>
                      <a:r>
                        <a:rPr kumimoji="1" lang="ja-JP" altLang="en-US" sz="900" b="0">
                          <a:latin typeface="+mn-ea"/>
                          <a:ea typeface="+mn-ea"/>
                          <a:cs typeface="Arial" panose="020B0604020202020204" pitchFamily="34" charset="0"/>
                        </a:rPr>
                        <a:t>、</a:t>
                      </a:r>
                      <a:r>
                        <a:rPr kumimoji="1" lang="en-US" altLang="ja-JP" sz="900" b="0">
                          <a:latin typeface="+mn-ea"/>
                          <a:ea typeface="+mn-ea"/>
                          <a:cs typeface="Arial" panose="020B0604020202020204" pitchFamily="34" charset="0"/>
                        </a:rPr>
                        <a:t>2001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から一部の地域で試行され</a:t>
                      </a:r>
                      <a:r>
                        <a:rPr kumimoji="1" lang="ja-JP" altLang="en-US" sz="900" b="0">
                          <a:latin typeface="+mn-ea"/>
                          <a:ea typeface="+mn-ea"/>
                          <a:cs typeface="Arial" panose="020B0604020202020204" pitchFamily="34" charset="0"/>
                        </a:rPr>
                        <a:t>、</a:t>
                      </a:r>
                      <a:r>
                        <a:rPr kumimoji="1" lang="en-US" altLang="ja-JP" sz="900" b="0">
                          <a:latin typeface="+mn-ea"/>
                          <a:ea typeface="+mn-ea"/>
                          <a:cs typeface="Arial" panose="020B0604020202020204" pitchFamily="34" charset="0"/>
                        </a:rPr>
                        <a:t>2002 </a:t>
                      </a:r>
                      <a:r>
                        <a:rPr kumimoji="1" lang="ja-JP" altLang="en-US" sz="900" b="0">
                          <a:latin typeface="+mn-ea"/>
                          <a:ea typeface="+mn-ea"/>
                          <a:cs typeface="Arial" panose="020B0604020202020204" pitchFamily="34" charset="0"/>
                        </a:rPr>
                        <a:t>年</a:t>
                      </a:r>
                      <a:r>
                        <a:rPr kumimoji="1" lang="ja-JP" altLang="en-US" sz="900" b="0" dirty="0">
                          <a:latin typeface="+mn-ea"/>
                          <a:ea typeface="+mn-ea"/>
                          <a:cs typeface="Arial" panose="020B0604020202020204" pitchFamily="34" charset="0"/>
                        </a:rPr>
                        <a:t>から全面施行された。同制度はタクシン政権による政治主導で導入され、後追いで同年中に国民医療保障法が制定された。</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01583">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国民医療保障法</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103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国民医療保障事務局</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037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公務員医療給付制度や民間被用者の社会保険制度が適用されない農民、自営業者など（任意加入）。</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93992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加入者本人のみ。</a:t>
                      </a:r>
                    </a:p>
                    <a:p>
                      <a:pPr fontAlgn="ctr" hangingPunct="1"/>
                      <a:r>
                        <a:rPr kumimoji="1" lang="ja-JP" altLang="en-US" sz="900" b="0" dirty="0">
                          <a:latin typeface="+mn-ea"/>
                          <a:ea typeface="+mn-ea"/>
                          <a:cs typeface="Arial" panose="020B0604020202020204" pitchFamily="34" charset="0"/>
                        </a:rPr>
                        <a:t>加入者は、原則として、加入時に保健センターにおいて事前に登録した医療機関でのみ受診でき、受診できる医療機関のほとんどは国公立病院である。ただし、レファーラル・システムあり。</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救急医療については、最寄りの病院で、無料かつ無制限に受診できる。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20753">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急性期治療が中心であるが、政策的な配慮からエイズ患者の治療などにも給付対象が拡大されている。また、疾病予防のための活動も給付対象にされている。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患者に対する現金給付はない。</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34439">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回の外来や入院につき</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30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バーツの本人負担を徴収（低所得者等は無料で受診可能）。</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8977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負担無し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10376">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税財源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10376">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約</a:t>
                      </a:r>
                      <a:r>
                        <a:rPr kumimoji="1" lang="en-US" altLang="ja-JP" sz="900" b="0" dirty="0">
                          <a:latin typeface="+mn-ea"/>
                          <a:ea typeface="+mn-ea"/>
                          <a:cs typeface="Arial" panose="020B0604020202020204" pitchFamily="34" charset="0"/>
                        </a:rPr>
                        <a:t>4,834</a:t>
                      </a:r>
                      <a:r>
                        <a:rPr kumimoji="1" lang="ja-JP" altLang="en-US" sz="900" b="0" dirty="0">
                          <a:latin typeface="+mn-ea"/>
                          <a:ea typeface="+mn-ea"/>
                          <a:cs typeface="Arial" panose="020B0604020202020204" pitchFamily="34" charset="0"/>
                        </a:rPr>
                        <a:t>万人（</a:t>
                      </a:r>
                      <a:r>
                        <a:rPr kumimoji="1" lang="en-US" altLang="ja-JP" sz="900" b="0" dirty="0">
                          <a:latin typeface="+mn-ea"/>
                          <a:ea typeface="+mn-ea"/>
                          <a:cs typeface="Arial" panose="020B0604020202020204" pitchFamily="34" charset="0"/>
                        </a:rPr>
                        <a:t>2015</a:t>
                      </a:r>
                      <a:r>
                        <a:rPr kumimoji="1" lang="ja-JP" altLang="en-US" sz="900" b="0" dirty="0">
                          <a:latin typeface="+mn-ea"/>
                          <a:ea typeface="+mn-ea"/>
                          <a:cs typeface="Arial" panose="020B0604020202020204" pitchFamily="34" charset="0"/>
                        </a:rPr>
                        <a:t>年加入者数、国民全人口の約</a:t>
                      </a:r>
                      <a:r>
                        <a:rPr kumimoji="1" lang="en-US" altLang="ja-JP" sz="900" b="0" dirty="0">
                          <a:latin typeface="+mn-ea"/>
                          <a:ea typeface="+mn-ea"/>
                          <a:cs typeface="Arial" panose="020B0604020202020204" pitchFamily="34" charset="0"/>
                        </a:rPr>
                        <a:t>7</a:t>
                      </a:r>
                      <a:r>
                        <a:rPr kumimoji="1" lang="ja-JP" altLang="en-US" sz="900" b="0" dirty="0">
                          <a:latin typeface="+mn-ea"/>
                          <a:ea typeface="+mn-ea"/>
                          <a:cs typeface="Arial" panose="020B0604020202020204" pitchFamily="34" charset="0"/>
                        </a:rPr>
                        <a:t>割）</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34439">
                <a:tc vMerge="1">
                  <a:txBody>
                    <a:bodyPr/>
                    <a:lstStyle/>
                    <a:p>
                      <a:endParaRPr kumimoji="1" lang="ja-JP" altLang="en-US"/>
                    </a:p>
                  </a:txBody>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約</a:t>
                      </a:r>
                      <a:r>
                        <a:rPr kumimoji="1" lang="en-US" altLang="ja-JP" sz="900" b="0" kern="1200" dirty="0">
                          <a:solidFill>
                            <a:schemeClr val="tx1"/>
                          </a:solidFill>
                          <a:latin typeface="+mn-ea"/>
                          <a:ea typeface="+mn-ea"/>
                          <a:cs typeface="Arial" panose="020B0604020202020204" pitchFamily="34" charset="0"/>
                        </a:rPr>
                        <a:t>1,149</a:t>
                      </a:r>
                      <a:r>
                        <a:rPr kumimoji="1" lang="ja-JP" altLang="en-US" sz="900" b="0" kern="1200" dirty="0">
                          <a:solidFill>
                            <a:schemeClr val="tx1"/>
                          </a:solidFill>
                          <a:latin typeface="+mn-ea"/>
                          <a:ea typeface="+mn-ea"/>
                          <a:cs typeface="Arial" panose="020B0604020202020204" pitchFamily="34" charset="0"/>
                        </a:rPr>
                        <a:t>億バーツ（</a:t>
                      </a:r>
                      <a:r>
                        <a:rPr kumimoji="1" lang="en-US" altLang="ja-JP" sz="900" b="0" kern="1200" dirty="0">
                          <a:solidFill>
                            <a:schemeClr val="tx1"/>
                          </a:solidFill>
                          <a:latin typeface="+mn-ea"/>
                          <a:ea typeface="+mn-ea"/>
                          <a:cs typeface="Arial" panose="020B0604020202020204" pitchFamily="34" charset="0"/>
                        </a:rPr>
                        <a:t>2015</a:t>
                      </a:r>
                      <a:r>
                        <a:rPr kumimoji="1" lang="ja-JP" altLang="en-US" sz="900" b="0" kern="1200" dirty="0">
                          <a:solidFill>
                            <a:schemeClr val="tx1"/>
                          </a:solidFill>
                          <a:latin typeface="+mn-ea"/>
                          <a:ea typeface="+mn-ea"/>
                          <a:cs typeface="Arial" panose="020B0604020202020204" pitchFamily="34" charset="0"/>
                        </a:rPr>
                        <a:t>年度関連支出）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3295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D25EE50-72ED-4859-B771-42E07C17DFEA}"/>
              </a:ext>
            </a:extLst>
          </p:cNvPr>
          <p:cNvGraphicFramePr>
            <a:graphicFrameLocks noChangeAspect="1"/>
          </p:cNvGraphicFramePr>
          <p:nvPr>
            <p:custDataLst>
              <p:tags r:id="rId2"/>
            </p:custDataLst>
            <p:extLst>
              <p:ext uri="{D42A27DB-BD31-4B8C-83A1-F6EECF244321}">
                <p14:modId xmlns:p14="http://schemas.microsoft.com/office/powerpoint/2010/main" val="2031054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46"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537427403"/>
              </p:ext>
            </p:extLst>
          </p:nvPr>
        </p:nvGraphicFramePr>
        <p:xfrm>
          <a:off x="200025" y="1127370"/>
          <a:ext cx="4608959" cy="5325975"/>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今後、高い需要が見込まれる医療機器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主</a:t>
                      </a:r>
                      <a:r>
                        <a:rPr lang="ja-JP" altLang="en-US" sz="1050" dirty="0"/>
                        <a:t>要メーカー（日本企業以外）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流</a:t>
                      </a:r>
                      <a:r>
                        <a:rPr lang="ja-JP" altLang="en-US" sz="1050" dirty="0"/>
                        <a:t>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中</a:t>
                      </a:r>
                      <a:r>
                        <a:rPr lang="ja-JP" altLang="en-US" sz="1050" dirty="0"/>
                        <a:t>古医療機器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今後、高い需要が見込まれる医薬品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主</a:t>
                      </a:r>
                      <a:r>
                        <a:rPr lang="ja-JP" altLang="en-US" sz="1050" dirty="0"/>
                        <a:t>要地場メーカー</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流</a:t>
                      </a:r>
                      <a:r>
                        <a:rPr lang="ja-JP" altLang="en-US" sz="1050" dirty="0"/>
                        <a:t>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介護</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endParaRPr lang="en-US" altLang="ja-JP"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a:t>
                      </a:r>
                      <a:r>
                        <a:rPr lang="ja-JP" altLang="en-US" sz="1050"/>
                        <a:t>構造 </a:t>
                      </a:r>
                      <a:r>
                        <a:rPr lang="en-US" altLang="ja-JP" sz="1050"/>
                        <a:t>– </a:t>
                      </a:r>
                      <a:r>
                        <a:rPr lang="ja-JP" altLang="en-US" sz="1050"/>
                        <a:t>日</a:t>
                      </a:r>
                      <a:r>
                        <a:rPr lang="ja-JP" altLang="en-US" sz="1050" dirty="0"/>
                        <a:t>本企業の進出状況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歯科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消費者用品の市場規模</a:t>
                      </a:r>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歯科機器の市場規模</a:t>
                      </a:r>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4137060758"/>
              </p:ext>
            </p:extLst>
          </p:nvPr>
        </p:nvGraphicFramePr>
        <p:xfrm>
          <a:off x="4952553" y="1124745"/>
          <a:ext cx="4608959" cy="5355096"/>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その他</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オンライン診療の主要プラットフォーマー</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633482"/>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191300"/>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学会および業界団体</a:t>
                      </a:r>
                      <a:endParaRPr lang="en-US" altLang="ja-JP"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医薬品・医療機器関連イベント</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zh-CN" altLang="en-US" sz="1050" dirty="0"/>
                        <a:t>外国人患者受入／医療渡航</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zh-CN" alt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3656">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HGP創英角ｺﾞｼｯｸUB" panose="020B0900000000000000" pitchFamily="50" charset="-128"/>
                        </a:rPr>
                        <a:t>医療関連政策の将来動向</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HGP創英角ｺﾞｼｯｸUB" panose="020B0900000000000000" pitchFamily="50" charset="-128"/>
                        </a:rPr>
                        <a:t>医療関連政策の将来</a:t>
                      </a:r>
                      <a:r>
                        <a:rPr lang="ja-JP" altLang="en-US" sz="1050">
                          <a:latin typeface="HGP創英角ｺﾞｼｯｸUB" panose="020B0900000000000000" pitchFamily="50" charset="-128"/>
                        </a:rPr>
                        <a:t>動向 </a:t>
                      </a:r>
                      <a:r>
                        <a:rPr lang="en-US" altLang="ja-JP" sz="1050">
                          <a:latin typeface="HGP創英角ｺﾞｼｯｸUB" panose="020B0900000000000000" pitchFamily="50" charset="-128"/>
                        </a:rPr>
                        <a:t>–</a:t>
                      </a:r>
                      <a:r>
                        <a:rPr lang="ja-JP" altLang="en-US" sz="1050">
                          <a:latin typeface="HGP創英角ｺﾞｼｯｸUB" panose="020B0900000000000000" pitchFamily="50" charset="-128"/>
                        </a:rPr>
                        <a:t> 医</a:t>
                      </a:r>
                      <a:r>
                        <a:rPr lang="ja-JP" altLang="en-US" sz="1050" dirty="0">
                          <a:latin typeface="HGP創英角ｺﾞｼｯｸUB" panose="020B0900000000000000" pitchFamily="50" charset="-128"/>
                        </a:rPr>
                        <a:t>療機器</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HGP創英角ｺﾞｼｯｸUB" panose="020B0900000000000000" pitchFamily="50" charset="-128"/>
                        </a:rPr>
                        <a:t>医療関連政策の将来</a:t>
                      </a:r>
                      <a:r>
                        <a:rPr lang="ja-JP" altLang="en-US" sz="1050">
                          <a:latin typeface="HGP創英角ｺﾞｼｯｸUB" panose="020B0900000000000000" pitchFamily="50" charset="-128"/>
                        </a:rPr>
                        <a:t>動向 </a:t>
                      </a:r>
                      <a:r>
                        <a:rPr lang="en-US" altLang="ja-JP" sz="1050">
                          <a:latin typeface="HGP創英角ｺﾞｼｯｸUB" panose="020B0900000000000000" pitchFamily="50" charset="-128"/>
                        </a:rPr>
                        <a:t>–</a:t>
                      </a:r>
                      <a:r>
                        <a:rPr lang="ja-JP" altLang="en-US" sz="1050">
                          <a:latin typeface="HGP創英角ｺﾞｼｯｸUB" panose="020B0900000000000000" pitchFamily="50" charset="-128"/>
                        </a:rPr>
                        <a:t> 医</a:t>
                      </a:r>
                      <a:r>
                        <a:rPr lang="ja-JP" altLang="en-US" sz="1050" dirty="0">
                          <a:latin typeface="HGP創英角ｺﾞｼｯｸUB" panose="020B0900000000000000" pitchFamily="50" charset="-128"/>
                        </a:rPr>
                        <a:t>薬品</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3656">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外交関係</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経済産業省の主な医療国際化関連事業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3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外務省の主な医療国際化関連事業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厚生労働省とタイ</a:t>
                      </a:r>
                      <a:r>
                        <a:rPr lang="ja-JP" altLang="en-US" sz="1050" dirty="0">
                          <a:latin typeface="+mn-lt"/>
                        </a:rPr>
                        <a:t>保健省の</a:t>
                      </a:r>
                      <a:r>
                        <a:rPr lang="en-US" altLang="ja-JP" sz="1050" dirty="0">
                          <a:latin typeface="+mn-lt"/>
                        </a:rPr>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90922">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厚生労働省が関係するその他の協力覚書（</a:t>
                      </a:r>
                      <a:r>
                        <a:rPr lang="en-US" altLang="ja-JP" sz="1050" dirty="0"/>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文部科学省の主な医療国際化関連事業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AMED</a:t>
                      </a:r>
                      <a:r>
                        <a:rPr lang="ja-JP" altLang="en-US" sz="1050" dirty="0"/>
                        <a:t>の主な関連事業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3656">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3656">
                <a:tc gridSpan="3">
                  <a:txBody>
                    <a:bodyPr/>
                    <a:lstStyle/>
                    <a:p>
                      <a:pPr lvl="0"/>
                      <a:r>
                        <a:rPr kumimoji="1" lang="ja-JP" altLang="en-US" sz="1050" dirty="0">
                          <a:latin typeface="+mn-lt"/>
                          <a:ea typeface="+mj-ea"/>
                        </a:rPr>
                        <a:t>出所一覧</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56427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円/楕円 45"/>
          <p:cNvSpPr/>
          <p:nvPr/>
        </p:nvSpPr>
        <p:spPr>
          <a:xfrm>
            <a:off x="8409384" y="1916832"/>
            <a:ext cx="1127515" cy="779026"/>
          </a:xfrm>
          <a:prstGeom prst="ellipse">
            <a:avLst/>
          </a:prstGeom>
          <a:gradFill flip="none" rotWithShape="1">
            <a:gsLst>
              <a:gs pos="0">
                <a:srgbClr val="E4BB46"/>
              </a:gs>
              <a:gs pos="100000">
                <a:schemeClr val="bg1"/>
              </a:gs>
            </a:gsLst>
            <a:path path="shape">
              <a:fillToRect l="50000" t="50000" r="50000" b="50000"/>
            </a:path>
            <a:tileRect/>
          </a:gradFill>
        </p:spPr>
        <p:txBody>
          <a:bodyPr wrap="none">
            <a:spAutoFit/>
          </a:bodyPr>
          <a:lstStyle/>
          <a:p>
            <a:pPr algn="ctr"/>
            <a:r>
              <a:rPr lang="ja-JP" altLang="ja-JP" sz="1000" b="1" dirty="0"/>
              <a:t>一人当たり</a:t>
            </a:r>
            <a:br>
              <a:rPr lang="en-US" altLang="ja-JP" sz="1000" b="1" dirty="0"/>
            </a:br>
            <a:r>
              <a:rPr lang="ja-JP" altLang="en-US" sz="1000" b="1" dirty="0"/>
              <a:t>支払額は</a:t>
            </a:r>
            <a:br>
              <a:rPr lang="en-US" altLang="ja-JP" sz="1000" b="1" dirty="0"/>
            </a:br>
            <a:r>
              <a:rPr lang="ja-JP" altLang="ja-JP" sz="1000" b="1" dirty="0"/>
              <a:t>年間</a:t>
            </a:r>
            <a:r>
              <a:rPr lang="en-US" altLang="ja-JP" sz="1000" b="1" dirty="0"/>
              <a:t>14</a:t>
            </a:r>
            <a:r>
              <a:rPr lang="ja-JP" altLang="ja-JP" sz="1000" b="1" dirty="0"/>
              <a:t>ドル</a:t>
            </a:r>
            <a:endParaRPr lang="ja-JP" altLang="en-US" sz="1000" b="1" dirty="0"/>
          </a:p>
        </p:txBody>
      </p:sp>
      <p:sp>
        <p:nvSpPr>
          <p:cNvPr id="29" name="円/楕円 28"/>
          <p:cNvSpPr/>
          <p:nvPr/>
        </p:nvSpPr>
        <p:spPr>
          <a:xfrm>
            <a:off x="302220" y="1916832"/>
            <a:ext cx="1770460" cy="1220936"/>
          </a:xfrm>
          <a:prstGeom prst="ellipse">
            <a:avLst/>
          </a:prstGeom>
          <a:gradFill flip="none" rotWithShape="1">
            <a:gsLst>
              <a:gs pos="0">
                <a:srgbClr val="FCAE91"/>
              </a:gs>
              <a:gs pos="100000">
                <a:schemeClr val="bg1"/>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2" name="テキスト プレースホルダー 1"/>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endParaRPr lang="zh-TW" alt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014485115"/>
              </p:ext>
            </p:extLst>
          </p:nvPr>
        </p:nvGraphicFramePr>
        <p:xfrm>
          <a:off x="632520" y="3717032"/>
          <a:ext cx="8640960" cy="2747943"/>
        </p:xfrm>
        <a:graphic>
          <a:graphicData uri="http://schemas.openxmlformats.org/drawingml/2006/table">
            <a:tbl>
              <a:tblPr firstRow="1" bandRow="1">
                <a:tableStyleId>{5C22544A-7EE6-4342-B048-85BDC9FD1C3A}</a:tableStyleId>
              </a:tblPr>
              <a:tblGrid>
                <a:gridCol w="372706">
                  <a:extLst>
                    <a:ext uri="{9D8B030D-6E8A-4147-A177-3AD203B41FA5}">
                      <a16:colId xmlns:a16="http://schemas.microsoft.com/office/drawing/2014/main" val="20000"/>
                    </a:ext>
                  </a:extLst>
                </a:gridCol>
                <a:gridCol w="301167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tblGrid>
              <a:tr h="157143">
                <a:tc rowSpan="2">
                  <a:txBody>
                    <a:bodyPr/>
                    <a:lstStyle/>
                    <a:p>
                      <a:pPr marL="0" algn="ctr" defTabSz="914400" rtl="0" eaLnBrk="1" fontAlgn="ctr" latinLnBrk="0" hangingPunct="1"/>
                      <a:r>
                        <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No.</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市場シェア</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rowSpan="2">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主要な資本</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gridSpan="2">
                  <a:txBody>
                    <a:bodyPr/>
                    <a:lstStyle/>
                    <a:p>
                      <a:pPr algn="ctr" fontAlgn="ctr"/>
                      <a:r>
                        <a:rPr lang="ja-JP" altLang="en-US" sz="1000" b="0" dirty="0">
                          <a:latin typeface="HGP創英角ｺﾞｼｯｸUB" panose="020B0900000000000000" pitchFamily="50" charset="-128"/>
                          <a:ea typeface="HGP創英角ｺﾞｼｯｸUB" panose="020B0900000000000000" pitchFamily="50" charset="-128"/>
                        </a:rPr>
                        <a:t>外資企業による出資</a:t>
                      </a:r>
                      <a:endParaRPr lang="th-TH" sz="1000" b="0" dirty="0">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extLst>
                  <a:ext uri="{0D108BD9-81ED-4DB2-BD59-A6C34878D82A}">
                    <a16:rowId xmlns:a16="http://schemas.microsoft.com/office/drawing/2014/main" val="10000"/>
                  </a:ext>
                </a:extLst>
              </a:tr>
              <a:tr h="115827">
                <a:tc vMerge="1">
                  <a:txBody>
                    <a:bodyPr/>
                    <a:lstStyle/>
                    <a:p>
                      <a:endParaRPr lang="th-TH"/>
                    </a:p>
                  </a:txBody>
                  <a:tcPr/>
                </a:tc>
                <a:tc vMerge="1">
                  <a:txBody>
                    <a:bodyPr/>
                    <a:lstStyle/>
                    <a:p>
                      <a:endParaRPr lang="th-TH"/>
                    </a:p>
                  </a:txBody>
                  <a:tcPr/>
                </a:tc>
                <a:tc vMerge="1">
                  <a:txBody>
                    <a:bodyPr/>
                    <a:lstStyle/>
                    <a:p>
                      <a:endParaRPr lang="th-TH"/>
                    </a:p>
                  </a:txBody>
                  <a:tcPr/>
                </a:tc>
                <a:tc vMerge="1">
                  <a:txBody>
                    <a:bodyPr/>
                    <a:lstStyle/>
                    <a:p>
                      <a:endParaRPr lang="th-TH"/>
                    </a:p>
                  </a:txBody>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企業名（本社所在国）</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出資比率</a:t>
                      </a:r>
                      <a:endParaRPr kumimoji="1" lang="th-TH"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3D6AA7"/>
                    </a:solidFill>
                  </a:tcPr>
                </a:tc>
                <a:extLst>
                  <a:ext uri="{0D108BD9-81ED-4DB2-BD59-A6C34878D82A}">
                    <a16:rowId xmlns:a16="http://schemas.microsoft.com/office/drawing/2014/main" val="10001"/>
                  </a:ext>
                </a:extLst>
              </a:tr>
              <a:tr h="185322">
                <a:tc>
                  <a:txBody>
                    <a:bodyPr/>
                    <a:lstStyle/>
                    <a:p>
                      <a:pPr algn="ctr" fontAlgn="ctr"/>
                      <a:r>
                        <a:rPr lang="en-US" sz="1000" b="1" dirty="0">
                          <a:solidFill>
                            <a:schemeClr val="tx1"/>
                          </a:solidFill>
                          <a:latin typeface="+mj-lt"/>
                        </a:rPr>
                        <a:t>1</a:t>
                      </a:r>
                      <a:endParaRPr lang="th-TH" sz="1000" b="1" dirty="0">
                        <a:solidFill>
                          <a:schemeClr val="tx1"/>
                        </a:solidFill>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ctr"/>
                      <a:r>
                        <a:rPr lang="en-US" sz="900" b="1" i="0" u="none" strike="noStrike" dirty="0">
                          <a:solidFill>
                            <a:srgbClr val="000000"/>
                          </a:solidFill>
                          <a:effectLst/>
                          <a:latin typeface="+mj-lt"/>
                        </a:rPr>
                        <a:t>American International Assurance Co., Ltd.</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fontAlgn="ctr"/>
                      <a:r>
                        <a:rPr lang="en-US" sz="900" b="0" i="0" u="none" strike="noStrike" baseline="0" dirty="0">
                          <a:solidFill>
                            <a:srgbClr val="000000"/>
                          </a:solidFill>
                          <a:latin typeface="+mj-lt"/>
                          <a:cs typeface="メイリオ" panose="020B0604030504040204" pitchFamily="50" charset="-128"/>
                        </a:rPr>
                        <a:t>22.6</a:t>
                      </a:r>
                      <a:r>
                        <a:rPr kumimoji="1" lang="ja-JP" altLang="en-US" sz="900" b="0" i="0" u="none" strike="noStrike" kern="1200" baseline="0" dirty="0">
                          <a:solidFill>
                            <a:schemeClr val="dk1"/>
                          </a:solidFill>
                          <a:latin typeface="+mn-lt"/>
                          <a:ea typeface="+mn-ea"/>
                          <a:cs typeface="+mn-cs"/>
                        </a:rPr>
                        <a:t>％</a:t>
                      </a:r>
                      <a:endParaRPr lang="en-US" sz="900" b="0" i="0" u="none" strike="noStrike" baseline="0" dirty="0">
                        <a:solidFill>
                          <a:srgbClr val="000000"/>
                        </a:solidFill>
                        <a:latin typeface="+mj-lt"/>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ctr" fontAlgn="ctr"/>
                      <a:r>
                        <a:rPr lang="ja-JP" altLang="en-US" sz="900" b="0" i="0" u="none" strike="noStrike" baseline="0" dirty="0">
                          <a:solidFill>
                            <a:srgbClr val="000000"/>
                          </a:solidFill>
                          <a:latin typeface="+mj-lt"/>
                          <a:cs typeface="メイリオ" panose="020B0604030504040204" pitchFamily="50" charset="-128"/>
                        </a:rPr>
                        <a:t>不明</a:t>
                      </a:r>
                      <a:endParaRPr lang="en-US" sz="900" b="0" i="0" u="none" strike="noStrike" baseline="0" dirty="0">
                        <a:solidFill>
                          <a:srgbClr val="000000"/>
                        </a:solidFill>
                        <a:latin typeface="+mj-lt"/>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gridSpan="2">
                  <a:txBody>
                    <a:bodyPr/>
                    <a:lstStyle/>
                    <a:p>
                      <a:pPr algn="l" fontAlgn="ctr"/>
                      <a:r>
                        <a:rPr lang="en-US" sz="900">
                          <a:latin typeface="+mj-lt"/>
                        </a:rPr>
                        <a:t>Foreign Juristic Company </a:t>
                      </a:r>
                      <a:endParaRPr lang="en-US" sz="900" b="0" i="0" u="none" strike="noStrike" baseline="0" dirty="0">
                        <a:solidFill>
                          <a:srgbClr val="000000"/>
                        </a:solidFill>
                        <a:latin typeface="+mj-lt"/>
                        <a:cs typeface="メイリオ" panose="020B0604030504040204" pitchFamily="50" charset="-128"/>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2"/>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2</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Muang Thai Life Assurance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15.0</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Ageas Insurance International NV</a:t>
                      </a:r>
                      <a:r>
                        <a:rPr kumimoji="1" lang="ja-JP" altLang="en-US" sz="900" kern="1200" dirty="0">
                          <a:solidFill>
                            <a:schemeClr val="dk1"/>
                          </a:solidFill>
                          <a:latin typeface="+mj-lt"/>
                          <a:ea typeface="+mn-ea"/>
                          <a:cs typeface="+mn-cs"/>
                        </a:rPr>
                        <a:t>（オランダ）</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fontAlgn="ctr"/>
                      <a:r>
                        <a:rPr kumimoji="1" lang="en-US" sz="900" b="0" i="0" u="none" strike="noStrike" kern="1200">
                          <a:solidFill>
                            <a:srgbClr val="000000"/>
                          </a:solidFill>
                          <a:effectLst/>
                          <a:latin typeface="+mn-lt"/>
                          <a:ea typeface="+mn-ea"/>
                          <a:cs typeface="+mn-cs"/>
                        </a:rPr>
                        <a:t>24.99%</a:t>
                      </a:r>
                      <a:r>
                        <a:rPr kumimoji="1" lang="en-US" sz="900" b="0" i="0" u="none" strike="noStrike" kern="1200" baseline="0">
                          <a:solidFill>
                            <a:srgbClr val="000000"/>
                          </a:solidFill>
                          <a:effectLst/>
                          <a:latin typeface="+mn-lt"/>
                          <a:ea typeface="+mn-ea"/>
                          <a:cs typeface="+mn-cs"/>
                        </a:rPr>
                        <a:t> </a:t>
                      </a:r>
                      <a:endParaRPr kumimoji="1" lang="th-TH" sz="900" b="0" i="0" u="none" strike="noStrike" kern="1200" dirty="0">
                        <a:solidFill>
                          <a:srgbClr val="000000"/>
                        </a:solidFill>
                        <a:effectLst/>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9029">
                <a:tc>
                  <a:txBody>
                    <a:bodyPr/>
                    <a:lstStyle/>
                    <a:p>
                      <a:pPr marL="0" algn="ctr" defTabSz="914400" rtl="0" eaLnBrk="1" fontAlgn="ctr" latinLnBrk="0" hangingPunct="1"/>
                      <a:r>
                        <a:rPr kumimoji="1" lang="en-US" altLang="ja-JP" sz="1000" b="1" kern="1200" dirty="0">
                          <a:solidFill>
                            <a:schemeClr val="tx1"/>
                          </a:solidFill>
                          <a:latin typeface="+mj-lt"/>
                          <a:ea typeface="+mn-ea"/>
                          <a:cs typeface="+mn-cs"/>
                        </a:rPr>
                        <a:t>3</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a:solidFill>
                            <a:srgbClr val="000000"/>
                          </a:solidFill>
                          <a:effectLst/>
                          <a:latin typeface="+mj-lt"/>
                          <a:ea typeface="+mn-ea"/>
                          <a:cs typeface="+mn-cs"/>
                        </a:rPr>
                        <a:t>Thai Life Insurance PCL</a:t>
                      </a:r>
                      <a:endParaRPr kumimoji="1" lang="en-US" sz="900" b="1" i="0" u="none" strike="noStrike" kern="1200" dirty="0">
                        <a:solidFill>
                          <a:srgbClr val="000000"/>
                        </a:solidFill>
                        <a:effectLst/>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12.6</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900" kern="1200" dirty="0">
                          <a:solidFill>
                            <a:schemeClr val="dk1"/>
                          </a:solidFill>
                          <a:latin typeface="+mj-lt"/>
                          <a:ea typeface="+mn-ea"/>
                          <a:cs typeface="+mn-cs"/>
                        </a:rPr>
                        <a:t>明治安田生命（日本）</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15.00%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5322">
                <a:tc>
                  <a:txBody>
                    <a:bodyPr/>
                    <a:lstStyle/>
                    <a:p>
                      <a:pPr marL="0" algn="ctr" defTabSz="914400" rtl="0" eaLnBrk="1" fontAlgn="ctr" latinLnBrk="0" hangingPunct="1"/>
                      <a:r>
                        <a:rPr kumimoji="1" lang="en-US" sz="1000" b="1" kern="1200" dirty="0">
                          <a:solidFill>
                            <a:schemeClr val="tx1"/>
                          </a:solidFill>
                          <a:latin typeface="+mj-lt"/>
                          <a:ea typeface="+mn-ea"/>
                          <a:cs typeface="+mn-cs"/>
                        </a:rPr>
                        <a:t>4</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Bangkok Life Assurance Co., Ltd.</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10.3</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gridSpan="2">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100</a:t>
                      </a:r>
                      <a:r>
                        <a:rPr kumimoji="1" lang="ja-JP" altLang="en-US" sz="900" b="0" i="0" u="none" strike="noStrike" kern="1200" dirty="0">
                          <a:solidFill>
                            <a:srgbClr val="000000"/>
                          </a:solidFill>
                          <a:effectLst/>
                          <a:latin typeface="+mn-lt"/>
                          <a:ea typeface="+mn-ea"/>
                          <a:cs typeface="+mn-cs"/>
                        </a:rPr>
                        <a:t>％タイ資本</a:t>
                      </a:r>
                      <a:endParaRPr kumimoji="1" lang="th-TH" sz="900" b="0" i="0" u="none" strike="noStrike" kern="1200" dirty="0">
                        <a:solidFill>
                          <a:srgbClr val="000000"/>
                        </a:solidFill>
                        <a:effectLst/>
                        <a:latin typeface="+mn-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5"/>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5</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err="1">
                          <a:solidFill>
                            <a:srgbClr val="000000"/>
                          </a:solidFill>
                          <a:effectLst/>
                          <a:latin typeface="+mj-lt"/>
                          <a:ea typeface="+mn-ea"/>
                          <a:cs typeface="+mn-cs"/>
                        </a:rPr>
                        <a:t>Krungthai</a:t>
                      </a:r>
                      <a:r>
                        <a:rPr kumimoji="1" lang="en-US" sz="900" b="1" i="0" u="none" strike="noStrike" kern="1200" dirty="0">
                          <a:solidFill>
                            <a:srgbClr val="000000"/>
                          </a:solidFill>
                          <a:effectLst/>
                          <a:latin typeface="+mj-lt"/>
                          <a:ea typeface="+mn-ea"/>
                          <a:cs typeface="+mn-cs"/>
                        </a:rPr>
                        <a:t> </a:t>
                      </a:r>
                      <a:r>
                        <a:rPr kumimoji="1" lang="en-US" sz="900" b="1" i="0" u="none" strike="noStrike" kern="1200" dirty="0" err="1">
                          <a:solidFill>
                            <a:srgbClr val="000000"/>
                          </a:solidFill>
                          <a:effectLst/>
                          <a:latin typeface="+mj-lt"/>
                          <a:ea typeface="+mn-ea"/>
                          <a:cs typeface="+mn-cs"/>
                        </a:rPr>
                        <a:t>Axa</a:t>
                      </a:r>
                      <a:r>
                        <a:rPr kumimoji="1" lang="en-US" sz="900" b="1" i="0" u="none" strike="noStrike" kern="1200" dirty="0">
                          <a:solidFill>
                            <a:srgbClr val="000000"/>
                          </a:solidFill>
                          <a:effectLst/>
                          <a:latin typeface="+mj-lt"/>
                          <a:ea typeface="+mn-ea"/>
                          <a:cs typeface="+mn-cs"/>
                        </a:rPr>
                        <a:t> Life Insurance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9.7</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National Mutual International PTY Limited</a:t>
                      </a:r>
                      <a:r>
                        <a:rPr kumimoji="1" lang="ja-JP" altLang="en-US" sz="900" kern="1200" dirty="0">
                          <a:solidFill>
                            <a:schemeClr val="dk1"/>
                          </a:solidFill>
                          <a:latin typeface="+mj-lt"/>
                          <a:ea typeface="+mn-ea"/>
                          <a:cs typeface="+mn-cs"/>
                        </a:rPr>
                        <a:t>（フランス）</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45.00%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5322">
                <a:tc>
                  <a:txBody>
                    <a:bodyPr/>
                    <a:lstStyle/>
                    <a:p>
                      <a:pPr marL="0" algn="ctr" defTabSz="914400" rtl="0" eaLnBrk="1" fontAlgn="ctr" latinLnBrk="0" hangingPunct="1"/>
                      <a:r>
                        <a:rPr kumimoji="1" lang="en-US" sz="1000" b="1" kern="1200" dirty="0">
                          <a:solidFill>
                            <a:schemeClr val="tx1"/>
                          </a:solidFill>
                          <a:latin typeface="+mj-lt"/>
                          <a:ea typeface="+mn-ea"/>
                          <a:cs typeface="+mn-cs"/>
                        </a:rPr>
                        <a:t>6</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SCB Life Assurance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9.7</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gridSpan="2">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100</a:t>
                      </a:r>
                      <a:r>
                        <a:rPr kumimoji="1" lang="ja-JP" altLang="en-US" sz="900" b="0" i="0" u="none" strike="noStrike" kern="1200" dirty="0">
                          <a:solidFill>
                            <a:srgbClr val="000000"/>
                          </a:solidFill>
                          <a:effectLst/>
                          <a:latin typeface="+mn-lt"/>
                          <a:ea typeface="+mn-ea"/>
                          <a:cs typeface="+mn-cs"/>
                        </a:rPr>
                        <a:t>％タイ資本</a:t>
                      </a:r>
                      <a:endParaRPr kumimoji="1" lang="th-TH" sz="900" b="0" i="0" u="none" strike="noStrike" kern="1200" dirty="0">
                        <a:solidFill>
                          <a:srgbClr val="000000"/>
                        </a:solidFill>
                        <a:effectLst/>
                        <a:latin typeface="+mn-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7"/>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7</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Allianz </a:t>
                      </a:r>
                      <a:r>
                        <a:rPr kumimoji="1" lang="en-US" sz="900" b="1" i="0" u="none" strike="noStrike" kern="1200" dirty="0" err="1">
                          <a:solidFill>
                            <a:srgbClr val="000000"/>
                          </a:solidFill>
                          <a:effectLst/>
                          <a:latin typeface="+mj-lt"/>
                          <a:ea typeface="+mn-ea"/>
                          <a:cs typeface="+mn-cs"/>
                        </a:rPr>
                        <a:t>Ayudhya</a:t>
                      </a:r>
                      <a:r>
                        <a:rPr kumimoji="1" lang="en-US" sz="900" b="1" i="0" u="none" strike="noStrike" kern="1200" dirty="0">
                          <a:solidFill>
                            <a:srgbClr val="000000"/>
                          </a:solidFill>
                          <a:effectLst/>
                          <a:latin typeface="+mj-lt"/>
                          <a:ea typeface="+mn-ea"/>
                          <a:cs typeface="+mn-cs"/>
                        </a:rPr>
                        <a:t> Assurance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s-ES" sz="900" b="0" i="0" u="none" strike="noStrike" kern="1200" baseline="0" dirty="0">
                          <a:solidFill>
                            <a:schemeClr val="dk1"/>
                          </a:solidFill>
                          <a:latin typeface="+mj-lt"/>
                          <a:ea typeface="+mn-ea"/>
                          <a:cs typeface="+mn-cs"/>
                        </a:rPr>
                        <a:t>5.3</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Allianz Se</a:t>
                      </a:r>
                      <a:r>
                        <a:rPr kumimoji="1" lang="ja-JP" altLang="en-US" sz="900" kern="1200" dirty="0">
                          <a:solidFill>
                            <a:schemeClr val="dk1"/>
                          </a:solidFill>
                          <a:latin typeface="+mj-lt"/>
                          <a:ea typeface="+mn-ea"/>
                          <a:cs typeface="+mn-cs"/>
                        </a:rPr>
                        <a:t>（ドイツ）</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24.99%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8</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Prudential Life Assurance Public (Thailand) Co., Ltd.</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3.1</a:t>
                      </a:r>
                      <a:r>
                        <a:rPr kumimoji="1" lang="ja-JP" altLang="en-US" sz="900" b="0" i="0" u="none" strike="noStrike" kern="1200" baseline="0" dirty="0">
                          <a:solidFill>
                            <a:schemeClr val="dk1"/>
                          </a:solidFill>
                          <a:latin typeface="+mn-lt"/>
                          <a:ea typeface="+mn-ea"/>
                          <a:cs typeface="+mn-cs"/>
                        </a:rPr>
                        <a:t>％</a:t>
                      </a:r>
                      <a:endParaRPr lang="th-TH" sz="900" b="0" dirty="0">
                        <a:latin typeface="+mj-lt"/>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 Prudential Corporation Holdings Limited </a:t>
                      </a:r>
                      <a:r>
                        <a:rPr kumimoji="1" lang="ja-JP" altLang="en-US" sz="900" kern="1200">
                          <a:solidFill>
                            <a:schemeClr val="dk1"/>
                          </a:solidFill>
                          <a:latin typeface="+mj-lt"/>
                          <a:ea typeface="+mn-ea"/>
                          <a:cs typeface="+mn-cs"/>
                        </a:rPr>
                        <a:t>（</a:t>
                      </a:r>
                      <a:r>
                        <a:rPr kumimoji="1" lang="ja-JP" altLang="en-US" sz="900" kern="1200" dirty="0">
                          <a:solidFill>
                            <a:schemeClr val="dk1"/>
                          </a:solidFill>
                          <a:latin typeface="+mj-lt"/>
                          <a:ea typeface="+mn-ea"/>
                          <a:cs typeface="+mn-cs"/>
                        </a:rPr>
                        <a:t>イギリス）</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48.72%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9</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Ocean Life Insurance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dirty="0">
                          <a:solidFill>
                            <a:schemeClr val="dk1"/>
                          </a:solidFill>
                          <a:latin typeface="+mj-lt"/>
                          <a:ea typeface="+mn-ea"/>
                          <a:cs typeface="+mn-cs"/>
                        </a:rPr>
                        <a:t>2.9</a:t>
                      </a:r>
                      <a:r>
                        <a:rPr kumimoji="1" lang="ja-JP" altLang="en-US" sz="900" b="0" i="0" u="none" strike="noStrike" kern="1200" baseline="0" dirty="0">
                          <a:solidFill>
                            <a:schemeClr val="dk1"/>
                          </a:solidFill>
                          <a:latin typeface="+mn-lt"/>
                          <a:ea typeface="+mn-ea"/>
                          <a:cs typeface="+mn-cs"/>
                        </a:rPr>
                        <a:t>％</a:t>
                      </a:r>
                      <a:endParaRPr kumimoji="1" lang="th-TH" sz="900" b="0" i="0" u="none" strike="noStrike" kern="1200" baseline="0" dirty="0">
                        <a:solidFill>
                          <a:schemeClr val="dk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900" kern="1200" dirty="0">
                          <a:solidFill>
                            <a:schemeClr val="dk1"/>
                          </a:solidFill>
                          <a:latin typeface="+mj-lt"/>
                          <a:ea typeface="+mn-ea"/>
                          <a:cs typeface="+mn-cs"/>
                        </a:rPr>
                        <a:t>第一生命保険（日本）</a:t>
                      </a:r>
                      <a:endParaRPr kumimoji="1" lang="th-TH" sz="900" kern="1200" dirty="0">
                        <a:solidFill>
                          <a:schemeClr val="dk1"/>
                        </a:solidFill>
                        <a:latin typeface="+mj-lt"/>
                        <a:ea typeface="+mn-ea"/>
                        <a:cs typeface="+mn-cs"/>
                      </a:endParaRP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a:solidFill>
                            <a:srgbClr val="000000"/>
                          </a:solidFill>
                          <a:effectLst/>
                          <a:latin typeface="+mn-lt"/>
                          <a:ea typeface="+mn-ea"/>
                          <a:cs typeface="+mn-cs"/>
                        </a:rPr>
                        <a:t>24.00%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39029">
                <a:tc>
                  <a:txBody>
                    <a:bodyPr/>
                    <a:lstStyle/>
                    <a:p>
                      <a:pPr marL="0" algn="ctr" defTabSz="914400" rtl="0" eaLnBrk="1" fontAlgn="ctr" latinLnBrk="0" hangingPunct="1"/>
                      <a:r>
                        <a:rPr kumimoji="1" lang="en-US" sz="1000" b="1" kern="1200" dirty="0">
                          <a:solidFill>
                            <a:schemeClr val="tx1"/>
                          </a:solidFill>
                          <a:latin typeface="+mj-lt"/>
                          <a:ea typeface="+mn-ea"/>
                          <a:cs typeface="+mn-cs"/>
                        </a:rPr>
                        <a:t>10</a:t>
                      </a:r>
                      <a:endParaRPr kumimoji="1" lang="th-TH" sz="1000" b="1" kern="1200" dirty="0">
                        <a:solidFill>
                          <a:schemeClr val="tx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l" fontAlgn="b"/>
                      <a:r>
                        <a:rPr kumimoji="1" lang="en-US" sz="900" b="1" i="0" u="none" strike="noStrike" kern="1200" dirty="0">
                          <a:solidFill>
                            <a:srgbClr val="000000"/>
                          </a:solidFill>
                          <a:effectLst/>
                          <a:latin typeface="+mj-lt"/>
                          <a:ea typeface="+mn-ea"/>
                          <a:cs typeface="+mn-cs"/>
                        </a:rPr>
                        <a:t>FWD Life Insurance PCL</a:t>
                      </a:r>
                    </a:p>
                  </a:txBody>
                  <a:tcPr marL="108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ctr"/>
                      <a:r>
                        <a:rPr kumimoji="1" lang="en-US" sz="900" b="0" i="0" u="none" strike="noStrike" kern="1200" baseline="0">
                          <a:solidFill>
                            <a:schemeClr val="dk1"/>
                          </a:solidFill>
                          <a:latin typeface="+mj-lt"/>
                          <a:ea typeface="+mn-ea"/>
                          <a:cs typeface="+mn-cs"/>
                        </a:rPr>
                        <a:t>2.8</a:t>
                      </a:r>
                      <a:r>
                        <a:rPr kumimoji="1" lang="ja-JP" altLang="en-US" sz="900" b="0" i="0" u="none" strike="noStrike" kern="1200" baseline="0">
                          <a:solidFill>
                            <a:schemeClr val="dk1"/>
                          </a:solidFill>
                          <a:latin typeface="+mj-lt"/>
                          <a:ea typeface="+mn-ea"/>
                          <a:cs typeface="+mn-cs"/>
                        </a:rPr>
                        <a:t>％</a:t>
                      </a:r>
                      <a:r>
                        <a:rPr kumimoji="1" lang="en-US" sz="900" b="0" i="0" u="none" strike="noStrike" kern="1200" baseline="0">
                          <a:solidFill>
                            <a:schemeClr val="dk1"/>
                          </a:solidFill>
                          <a:latin typeface="+mj-lt"/>
                          <a:ea typeface="+mn-ea"/>
                          <a:cs typeface="+mn-cs"/>
                        </a:rPr>
                        <a:t> </a:t>
                      </a:r>
                      <a:endParaRPr kumimoji="1" lang="th-TH" sz="900" b="0" i="0" u="none" strike="noStrike" kern="1200" baseline="0" dirty="0">
                        <a:solidFill>
                          <a:schemeClr val="dk1"/>
                        </a:solidFill>
                        <a:latin typeface="+mj-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ja-JP" altLang="en-US" sz="900" b="0" i="0" u="none" strike="noStrike" kern="1200" baseline="0" dirty="0">
                          <a:solidFill>
                            <a:srgbClr val="000000"/>
                          </a:solidFill>
                          <a:latin typeface="+mj-lt"/>
                          <a:ea typeface="+mn-ea"/>
                          <a:cs typeface="メイリオ" panose="020B0604030504040204" pitchFamily="50" charset="-128"/>
                        </a:rPr>
                        <a:t>タイ</a:t>
                      </a:r>
                      <a:endParaRPr kumimoji="1" lang="th-TH" sz="900" b="0" i="0" u="none" strike="noStrike" kern="1200" baseline="0" dirty="0">
                        <a:solidFill>
                          <a:srgbClr val="000000"/>
                        </a:solidFill>
                        <a:latin typeface="+mj-lt"/>
                        <a:ea typeface="+mn-ea"/>
                        <a:cs typeface="メイリオ"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en-US" sz="900" kern="1200">
                          <a:solidFill>
                            <a:schemeClr val="dk1"/>
                          </a:solidFill>
                          <a:latin typeface="+mj-lt"/>
                          <a:ea typeface="+mn-ea"/>
                          <a:cs typeface="+mn-cs"/>
                        </a:rPr>
                        <a:t>FWD Group Financial Services Pte. Ltd. </a:t>
                      </a:r>
                      <a:r>
                        <a:rPr kumimoji="1" lang="ja-JP" altLang="en-US" sz="900" kern="1200">
                          <a:solidFill>
                            <a:schemeClr val="dk1"/>
                          </a:solidFill>
                          <a:latin typeface="+mj-lt"/>
                          <a:ea typeface="+mn-ea"/>
                          <a:cs typeface="+mn-cs"/>
                        </a:rPr>
                        <a:t>（</a:t>
                      </a:r>
                      <a:r>
                        <a:rPr kumimoji="1" lang="ja-JP" altLang="en-US" sz="900" kern="1200" dirty="0">
                          <a:solidFill>
                            <a:schemeClr val="dk1"/>
                          </a:solidFill>
                          <a:latin typeface="+mj-lt"/>
                          <a:ea typeface="+mn-ea"/>
                          <a:cs typeface="+mn-cs"/>
                        </a:rPr>
                        <a:t>シンガポール）</a:t>
                      </a:r>
                      <a:endParaRPr kumimoji="1" lang="th-TH" sz="900" kern="1200" dirty="0">
                        <a:solidFill>
                          <a:schemeClr val="dk1"/>
                        </a:solidFill>
                        <a:latin typeface="+mj-lt"/>
                        <a:ea typeface="+mn-ea"/>
                        <a:cs typeface="+mn-cs"/>
                      </a:endParaRPr>
                    </a:p>
                  </a:txBody>
                  <a:tcPr marL="10800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r"/>
                      <a:r>
                        <a:rPr kumimoji="1" lang="en-US" sz="900" b="0" i="0" u="none" strike="noStrike" kern="1200" dirty="0">
                          <a:solidFill>
                            <a:srgbClr val="000000"/>
                          </a:solidFill>
                          <a:effectLst/>
                          <a:latin typeface="+mn-lt"/>
                          <a:ea typeface="+mn-ea"/>
                          <a:cs typeface="+mn-cs"/>
                        </a:rPr>
                        <a:t>24.99% </a:t>
                      </a:r>
                      <a:endParaRPr kumimoji="1" lang="th-TH" sz="900" b="0" i="0" u="none" strike="noStrike" kern="1200" dirty="0">
                        <a:solidFill>
                          <a:srgbClr val="000000"/>
                        </a:solidFill>
                        <a:effectLst/>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13" name="Rectangle 6"/>
          <p:cNvSpPr>
            <a:spLocks noChangeArrowheads="1"/>
          </p:cNvSpPr>
          <p:nvPr/>
        </p:nvSpPr>
        <p:spPr bwMode="auto">
          <a:xfrm>
            <a:off x="632520" y="3356992"/>
            <a:ext cx="388843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生命保険市場シェア上位</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社の概要（</a:t>
            </a:r>
            <a:r>
              <a:rPr lang="en-US" altLang="ja-JP" sz="1400" dirty="0">
                <a:solidFill>
                  <a:srgbClr val="000000"/>
                </a:solidFill>
                <a:latin typeface="Arial Black" pitchFamily="34" charset="0"/>
                <a:ea typeface="HGP創英角ｺﾞｼｯｸUB" pitchFamily="50" charset="-128"/>
              </a:rPr>
              <a:t>2014</a:t>
            </a:r>
            <a:r>
              <a:rPr lang="ja-JP" altLang="en-US" sz="1400" dirty="0">
                <a:solidFill>
                  <a:srgbClr val="000000"/>
                </a:solidFill>
                <a:latin typeface="Arial Black" pitchFamily="34" charset="0"/>
                <a:ea typeface="HGP創英角ｺﾞｼｯｸUB" pitchFamily="50" charset="-128"/>
              </a:rPr>
              <a:t>年）</a:t>
            </a:r>
          </a:p>
        </p:txBody>
      </p:sp>
      <p:sp>
        <p:nvSpPr>
          <p:cNvPr id="10" name="テキスト プレースホルダー 1"/>
          <p:cNvSpPr txBox="1">
            <a:spLocks/>
          </p:cNvSpPr>
          <p:nvPr/>
        </p:nvSpPr>
        <p:spPr>
          <a:xfrm>
            <a:off x="199710" y="1124745"/>
            <a:ext cx="9505950" cy="23698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fontAlgn="ctr"/>
            <a:r>
              <a:rPr lang="ja-JP" altLang="en-US" dirty="0"/>
              <a:t>これまでは個人加入の割合が高かったが、最近はグループ加入の成長率が著しい。</a:t>
            </a:r>
          </a:p>
        </p:txBody>
      </p:sp>
      <p:grpSp>
        <p:nvGrpSpPr>
          <p:cNvPr id="12" name="グループ化 7"/>
          <p:cNvGrpSpPr/>
          <p:nvPr/>
        </p:nvGrpSpPr>
        <p:grpSpPr>
          <a:xfrm>
            <a:off x="200471" y="1484784"/>
            <a:ext cx="4536507"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民間医療保険事業者</a:t>
              </a:r>
              <a:endParaRPr lang="en-US" altLang="ko-KR" sz="1400" dirty="0">
                <a:solidFill>
                  <a:srgbClr val="000000"/>
                </a:solidFill>
                <a:latin typeface="Arial Black" pitchFamily="34" charset="0"/>
                <a:ea typeface="HGP創英角ｺﾞｼｯｸUB" pitchFamily="50" charset="-128"/>
              </a:endParaRPr>
            </a:p>
          </p:txBody>
        </p:sp>
      </p:grpSp>
      <p:sp>
        <p:nvSpPr>
          <p:cNvPr id="6" name="正方形/長方形 5"/>
          <p:cNvSpPr/>
          <p:nvPr/>
        </p:nvSpPr>
        <p:spPr>
          <a:xfrm>
            <a:off x="272480" y="2132856"/>
            <a:ext cx="1872208" cy="830997"/>
          </a:xfrm>
          <a:prstGeom prst="rect">
            <a:avLst/>
          </a:prstGeom>
        </p:spPr>
        <p:txBody>
          <a:bodyPr wrap="none" lIns="0" tIns="0" rIns="0" bIns="0">
            <a:noAutofit/>
          </a:bodyPr>
          <a:lstStyle/>
          <a:p>
            <a:pPr algn="ctr"/>
            <a:r>
              <a:rPr lang="ja-JP" altLang="en-US" sz="1200" dirty="0"/>
              <a:t>民間医療保険事業者として</a:t>
            </a:r>
            <a:br>
              <a:rPr lang="en-US" altLang="ja-JP" sz="1200" dirty="0"/>
            </a:br>
            <a:r>
              <a:rPr lang="en-US" altLang="ja-JP" sz="3600" dirty="0">
                <a:latin typeface="Arial Black" panose="020B0A04020102020204" pitchFamily="34" charset="0"/>
              </a:rPr>
              <a:t>70</a:t>
            </a:r>
            <a:r>
              <a:rPr lang="ja-JP" altLang="ja-JP" sz="2400" dirty="0">
                <a:latin typeface="HGP創英角ｺﾞｼｯｸUB" panose="020B0900000000000000" pitchFamily="50" charset="-128"/>
                <a:ea typeface="HGP創英角ｺﾞｼｯｸUB" panose="020B0900000000000000" pitchFamily="50" charset="-128"/>
              </a:rPr>
              <a:t>社</a:t>
            </a:r>
            <a:r>
              <a:rPr lang="ja-JP" altLang="ja-JP" sz="1200" b="1" dirty="0"/>
              <a:t>が</a:t>
            </a:r>
            <a:r>
              <a:rPr lang="ja-JP" altLang="en-US" sz="1200" b="1" dirty="0"/>
              <a:t>存在</a:t>
            </a:r>
          </a:p>
        </p:txBody>
      </p:sp>
      <p:sp>
        <p:nvSpPr>
          <p:cNvPr id="17" name="片側の 2 つの角を丸めた四角形 16"/>
          <p:cNvSpPr/>
          <p:nvPr/>
        </p:nvSpPr>
        <p:spPr>
          <a:xfrm>
            <a:off x="2504728" y="1844825"/>
            <a:ext cx="2160240" cy="216024"/>
          </a:xfrm>
          <a:prstGeom prst="round2SameRect">
            <a:avLst/>
          </a:prstGeom>
          <a:solidFill>
            <a:srgbClr val="3D6AA7"/>
          </a:solidFill>
        </p:spPr>
        <p:txBody>
          <a:bodyPr wrap="none" lIns="0" tIns="0" rIns="0" bIns="0">
            <a:noAutofit/>
          </a:bodyPr>
          <a:lstStyle/>
          <a:p>
            <a:pPr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ターゲット</a:t>
            </a:r>
          </a:p>
        </p:txBody>
      </p:sp>
      <p:grpSp>
        <p:nvGrpSpPr>
          <p:cNvPr id="20" name="グループ化 19"/>
          <p:cNvGrpSpPr/>
          <p:nvPr/>
        </p:nvGrpSpPr>
        <p:grpSpPr>
          <a:xfrm>
            <a:off x="2576736" y="2780928"/>
            <a:ext cx="2016224" cy="360040"/>
            <a:chOff x="2504728" y="2564904"/>
            <a:chExt cx="1440160" cy="432048"/>
          </a:xfrm>
        </p:grpSpPr>
        <p:sp>
          <p:nvSpPr>
            <p:cNvPr id="9" name="正方形/長方形 8"/>
            <p:cNvSpPr/>
            <p:nvPr/>
          </p:nvSpPr>
          <p:spPr>
            <a:xfrm>
              <a:off x="2504728" y="2564904"/>
              <a:ext cx="216024" cy="432048"/>
            </a:xfrm>
            <a:prstGeom prst="rect">
              <a:avLst/>
            </a:prstGeom>
            <a:solidFill>
              <a:srgbClr val="83A4D1"/>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sp>
          <p:nvSpPr>
            <p:cNvPr id="18" name="正方形/長方形 17"/>
            <p:cNvSpPr/>
            <p:nvPr/>
          </p:nvSpPr>
          <p:spPr>
            <a:xfrm>
              <a:off x="2720752" y="2564904"/>
              <a:ext cx="288032" cy="432048"/>
            </a:xfrm>
            <a:prstGeom prst="rect">
              <a:avLst/>
            </a:prstGeom>
            <a:solidFill>
              <a:srgbClr val="A2BBDC"/>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sp>
          <p:nvSpPr>
            <p:cNvPr id="19" name="正方形/長方形 18"/>
            <p:cNvSpPr/>
            <p:nvPr/>
          </p:nvSpPr>
          <p:spPr>
            <a:xfrm>
              <a:off x="3008784" y="2564904"/>
              <a:ext cx="936104" cy="432048"/>
            </a:xfrm>
            <a:prstGeom prst="rect">
              <a:avLst/>
            </a:prstGeom>
            <a:solidFill>
              <a:srgbClr val="DADADA"/>
            </a:solidFill>
            <a:ln w="9525" cap="flat" cmpd="sng" algn="ctr">
              <a:solidFill>
                <a:srgbClr val="FFFFFF"/>
              </a:solidFill>
              <a:prstDash val="solid"/>
              <a:round/>
              <a:headEnd type="none" w="med" len="med"/>
              <a:tailEnd type="none" w="med" len="med"/>
            </a:ln>
          </p:spPr>
          <p:txBody>
            <a:bodyPr wrap="square" rIns="0" rtlCol="0" anchor="ctr" anchorCtr="0">
              <a:noAutofit/>
            </a:bodyPr>
            <a:lstStyle/>
            <a:p>
              <a:pPr marL="3175" algn="just">
                <a:lnSpc>
                  <a:spcPct val="114000"/>
                </a:lnSpc>
              </a:pPr>
              <a:endParaRPr kumimoji="1" lang="ja-JP" altLang="en-US" sz="1200" dirty="0"/>
            </a:p>
          </p:txBody>
        </p:sp>
      </p:grpSp>
      <p:sp>
        <p:nvSpPr>
          <p:cNvPr id="21" name="正方形/長方形 20"/>
          <p:cNvSpPr/>
          <p:nvPr/>
        </p:nvSpPr>
        <p:spPr>
          <a:xfrm>
            <a:off x="3296816" y="2132856"/>
            <a:ext cx="1080120" cy="288032"/>
          </a:xfrm>
          <a:prstGeom prst="rect">
            <a:avLst/>
          </a:prstGeom>
        </p:spPr>
        <p:txBody>
          <a:bodyPr wrap="none" lIns="0" tIns="0" rIns="0" bIns="0">
            <a:noAutofit/>
          </a:bodyPr>
          <a:lstStyle/>
          <a:p>
            <a:r>
              <a:rPr lang="ja-JP" altLang="ja-JP" sz="900" dirty="0"/>
              <a:t>人口の上位</a:t>
            </a:r>
            <a:r>
              <a:rPr lang="en-US" altLang="ja-JP" sz="900" dirty="0"/>
              <a:t>15</a:t>
            </a:r>
            <a:r>
              <a:rPr lang="ja-JP" altLang="ja-JP" sz="900" dirty="0"/>
              <a:t>％</a:t>
            </a:r>
            <a:br>
              <a:rPr lang="en-US" altLang="ja-JP" sz="900" dirty="0"/>
            </a:br>
            <a:r>
              <a:rPr lang="ja-JP" altLang="en-US" sz="900" dirty="0"/>
              <a:t>月収</a:t>
            </a:r>
            <a:r>
              <a:rPr lang="en-US" altLang="ja-JP" sz="900" dirty="0"/>
              <a:t>1,000</a:t>
            </a:r>
            <a:r>
              <a:rPr lang="ja-JP" altLang="ja-JP" sz="900" dirty="0"/>
              <a:t>ドル以上</a:t>
            </a:r>
            <a:endParaRPr lang="ja-JP" altLang="en-US" sz="900" b="1" dirty="0"/>
          </a:p>
        </p:txBody>
      </p:sp>
      <p:sp>
        <p:nvSpPr>
          <p:cNvPr id="22" name="正方形/長方形 21"/>
          <p:cNvSpPr/>
          <p:nvPr/>
        </p:nvSpPr>
        <p:spPr>
          <a:xfrm>
            <a:off x="3296816" y="2420888"/>
            <a:ext cx="1080120" cy="288032"/>
          </a:xfrm>
          <a:prstGeom prst="rect">
            <a:avLst/>
          </a:prstGeom>
        </p:spPr>
        <p:txBody>
          <a:bodyPr wrap="none" lIns="0" tIns="0" rIns="0" bIns="0">
            <a:noAutofit/>
          </a:bodyPr>
          <a:lstStyle/>
          <a:p>
            <a:r>
              <a:rPr lang="ja-JP" altLang="ja-JP" sz="900" dirty="0"/>
              <a:t>人口の</a:t>
            </a:r>
            <a:r>
              <a:rPr lang="en-US" altLang="ja-JP" sz="900" dirty="0"/>
              <a:t>20</a:t>
            </a:r>
            <a:r>
              <a:rPr lang="ja-JP" altLang="ja-JP" sz="900" dirty="0"/>
              <a:t>％</a:t>
            </a:r>
            <a:br>
              <a:rPr lang="en-US" altLang="ja-JP" sz="900" dirty="0"/>
            </a:br>
            <a:r>
              <a:rPr lang="ja-JP" altLang="en-US" sz="900" dirty="0"/>
              <a:t>月収</a:t>
            </a:r>
            <a:r>
              <a:rPr lang="en-US" altLang="ja-JP" sz="900" dirty="0"/>
              <a:t>500</a:t>
            </a:r>
            <a:r>
              <a:rPr lang="ja-JP" altLang="ja-JP" sz="900" dirty="0"/>
              <a:t>ドル以上</a:t>
            </a:r>
            <a:endParaRPr lang="ja-JP" altLang="en-US" sz="900" b="1" dirty="0"/>
          </a:p>
        </p:txBody>
      </p:sp>
      <p:cxnSp>
        <p:nvCxnSpPr>
          <p:cNvPr id="24" name="直線コネクタ 23"/>
          <p:cNvCxnSpPr/>
          <p:nvPr/>
        </p:nvCxnSpPr>
        <p:spPr>
          <a:xfrm>
            <a:off x="2576736" y="2708920"/>
            <a:ext cx="0" cy="50405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592960" y="2708920"/>
            <a:ext cx="0" cy="50405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2711450" y="2276872"/>
            <a:ext cx="501650" cy="675878"/>
          </a:xfrm>
          <a:custGeom>
            <a:avLst/>
            <a:gdLst>
              <a:gd name="connsiteX0" fmla="*/ 501650 w 501650"/>
              <a:gd name="connsiteY0" fmla="*/ 0 h 730250"/>
              <a:gd name="connsiteX1" fmla="*/ 0 w 501650"/>
              <a:gd name="connsiteY1" fmla="*/ 0 h 730250"/>
              <a:gd name="connsiteX2" fmla="*/ 0 w 501650"/>
              <a:gd name="connsiteY2" fmla="*/ 730250 h 730250"/>
            </a:gdLst>
            <a:ahLst/>
            <a:cxnLst>
              <a:cxn ang="0">
                <a:pos x="connsiteX0" y="connsiteY0"/>
              </a:cxn>
              <a:cxn ang="0">
                <a:pos x="connsiteX1" y="connsiteY1"/>
              </a:cxn>
              <a:cxn ang="0">
                <a:pos x="connsiteX2" y="connsiteY2"/>
              </a:cxn>
            </a:cxnLst>
            <a:rect l="l" t="t" r="r" b="b"/>
            <a:pathLst>
              <a:path w="501650" h="730250">
                <a:moveTo>
                  <a:pt x="501650" y="0"/>
                </a:moveTo>
                <a:lnTo>
                  <a:pt x="0" y="0"/>
                </a:lnTo>
                <a:lnTo>
                  <a:pt x="0" y="730250"/>
                </a:lnTo>
              </a:path>
            </a:pathLst>
          </a:custGeom>
          <a:noFill/>
          <a:ln cmpd="sng">
            <a:solidFill>
              <a:srgbClr val="6A6A6A"/>
            </a:solidFill>
            <a:tailEnd type="oval" w="sm" len="sm"/>
          </a:ln>
        </p:spPr>
        <p:txBody>
          <a:bodyPr rtlCol="0" anchor="ctr"/>
          <a:lstStyle/>
          <a:p>
            <a:pPr algn="ctr"/>
            <a:endParaRPr kumimoji="1" lang="ja-JP" altLang="en-US"/>
          </a:p>
        </p:txBody>
      </p:sp>
      <p:sp>
        <p:nvSpPr>
          <p:cNvPr id="28" name="フリーフォーム 27"/>
          <p:cNvSpPr/>
          <p:nvPr/>
        </p:nvSpPr>
        <p:spPr>
          <a:xfrm>
            <a:off x="3080792" y="2564904"/>
            <a:ext cx="144016" cy="387846"/>
          </a:xfrm>
          <a:custGeom>
            <a:avLst/>
            <a:gdLst>
              <a:gd name="connsiteX0" fmla="*/ 501650 w 501650"/>
              <a:gd name="connsiteY0" fmla="*/ 0 h 730250"/>
              <a:gd name="connsiteX1" fmla="*/ 0 w 501650"/>
              <a:gd name="connsiteY1" fmla="*/ 0 h 730250"/>
              <a:gd name="connsiteX2" fmla="*/ 0 w 501650"/>
              <a:gd name="connsiteY2" fmla="*/ 730250 h 730250"/>
            </a:gdLst>
            <a:ahLst/>
            <a:cxnLst>
              <a:cxn ang="0">
                <a:pos x="connsiteX0" y="connsiteY0"/>
              </a:cxn>
              <a:cxn ang="0">
                <a:pos x="connsiteX1" y="connsiteY1"/>
              </a:cxn>
              <a:cxn ang="0">
                <a:pos x="connsiteX2" y="connsiteY2"/>
              </a:cxn>
            </a:cxnLst>
            <a:rect l="l" t="t" r="r" b="b"/>
            <a:pathLst>
              <a:path w="501650" h="730250">
                <a:moveTo>
                  <a:pt x="501650" y="0"/>
                </a:moveTo>
                <a:lnTo>
                  <a:pt x="0" y="0"/>
                </a:lnTo>
                <a:lnTo>
                  <a:pt x="0" y="730250"/>
                </a:lnTo>
              </a:path>
            </a:pathLst>
          </a:custGeom>
          <a:noFill/>
          <a:ln cmpd="sng">
            <a:solidFill>
              <a:srgbClr val="6A6A6A"/>
            </a:solidFill>
            <a:tailEnd type="oval" w="sm" len="sm"/>
          </a:ln>
        </p:spPr>
        <p:txBody>
          <a:bodyPr rtlCol="0" anchor="ctr"/>
          <a:lstStyle/>
          <a:p>
            <a:pPr algn="ctr"/>
            <a:endParaRPr kumimoji="1" lang="ja-JP" altLang="en-US"/>
          </a:p>
        </p:txBody>
      </p:sp>
      <p:grpSp>
        <p:nvGrpSpPr>
          <p:cNvPr id="30" name="グループ化 7"/>
          <p:cNvGrpSpPr/>
          <p:nvPr/>
        </p:nvGrpSpPr>
        <p:grpSpPr>
          <a:xfrm>
            <a:off x="5169024" y="1484784"/>
            <a:ext cx="4536507"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医療費に占める民間医療保険の割合</a:t>
              </a:r>
              <a:endParaRPr lang="en-US" altLang="ko-KR" sz="1400" dirty="0">
                <a:solidFill>
                  <a:srgbClr val="000000"/>
                </a:solidFill>
                <a:latin typeface="Arial Black" pitchFamily="34" charset="0"/>
                <a:ea typeface="HGP創英角ｺﾞｼｯｸUB" pitchFamily="50" charset="-128"/>
              </a:endParaRPr>
            </a:p>
          </p:txBody>
        </p:sp>
      </p:grpSp>
      <p:sp>
        <p:nvSpPr>
          <p:cNvPr id="36" name="正方形/長方形 35"/>
          <p:cNvSpPr/>
          <p:nvPr/>
        </p:nvSpPr>
        <p:spPr>
          <a:xfrm>
            <a:off x="6095393" y="3140968"/>
            <a:ext cx="720080" cy="276999"/>
          </a:xfrm>
          <a:prstGeom prst="rect">
            <a:avLst/>
          </a:prstGeom>
        </p:spPr>
        <p:txBody>
          <a:bodyPr wrap="square">
            <a:spAutoFit/>
          </a:bodyPr>
          <a:lstStyle/>
          <a:p>
            <a:pPr algn="ctr"/>
            <a:r>
              <a:rPr lang="en-US" altLang="ja-JP" sz="1200" b="1" dirty="0"/>
              <a:t>1998</a:t>
            </a:r>
            <a:r>
              <a:rPr lang="ja-JP" altLang="ja-JP" sz="1200" b="1" dirty="0"/>
              <a:t>年</a:t>
            </a:r>
            <a:endParaRPr lang="ja-JP" altLang="en-US" sz="1200" b="1" dirty="0"/>
          </a:p>
        </p:txBody>
      </p:sp>
      <p:sp>
        <p:nvSpPr>
          <p:cNvPr id="39" name="正方形/長方形 38"/>
          <p:cNvSpPr/>
          <p:nvPr/>
        </p:nvSpPr>
        <p:spPr>
          <a:xfrm>
            <a:off x="6095393" y="2420888"/>
            <a:ext cx="720080" cy="720080"/>
          </a:xfrm>
          <a:prstGeom prst="rect">
            <a:avLst/>
          </a:prstGeom>
          <a:solidFill>
            <a:srgbClr val="A2BBDC"/>
          </a:solidFill>
        </p:spPr>
        <p:txBody>
          <a:bodyPr wrap="square" rIns="0" rtlCol="0" anchor="ctr" anchorCtr="0">
            <a:noAutofit/>
          </a:bodyPr>
          <a:lstStyle/>
          <a:p>
            <a:pPr marL="3175" algn="just">
              <a:lnSpc>
                <a:spcPct val="114000"/>
              </a:lnSpc>
            </a:pPr>
            <a:endParaRPr kumimoji="1" lang="ja-JP" altLang="en-US" sz="1200" dirty="0"/>
          </a:p>
        </p:txBody>
      </p:sp>
      <p:cxnSp>
        <p:nvCxnSpPr>
          <p:cNvPr id="38" name="直線コネクタ 37"/>
          <p:cNvCxnSpPr/>
          <p:nvPr/>
        </p:nvCxnSpPr>
        <p:spPr>
          <a:xfrm>
            <a:off x="5951377" y="3140968"/>
            <a:ext cx="1008112"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823585" y="3140968"/>
            <a:ext cx="720080" cy="276999"/>
          </a:xfrm>
          <a:prstGeom prst="rect">
            <a:avLst/>
          </a:prstGeom>
        </p:spPr>
        <p:txBody>
          <a:bodyPr wrap="square">
            <a:spAutoFit/>
          </a:bodyPr>
          <a:lstStyle/>
          <a:p>
            <a:pPr algn="ctr"/>
            <a:r>
              <a:rPr lang="en-US" altLang="ja-JP" sz="1200" b="1" dirty="0"/>
              <a:t>2010</a:t>
            </a:r>
            <a:r>
              <a:rPr lang="ja-JP" altLang="ja-JP" sz="1200" b="1" dirty="0"/>
              <a:t>年</a:t>
            </a:r>
            <a:endParaRPr lang="ja-JP" altLang="en-US" sz="1200" b="1" dirty="0"/>
          </a:p>
        </p:txBody>
      </p:sp>
      <p:sp>
        <p:nvSpPr>
          <p:cNvPr id="42" name="正方形/長方形 41"/>
          <p:cNvSpPr/>
          <p:nvPr/>
        </p:nvSpPr>
        <p:spPr>
          <a:xfrm>
            <a:off x="7823585" y="1988840"/>
            <a:ext cx="720080" cy="1152128"/>
          </a:xfrm>
          <a:prstGeom prst="rect">
            <a:avLst/>
          </a:prstGeom>
          <a:solidFill>
            <a:srgbClr val="A2BBDC"/>
          </a:solidFill>
        </p:spPr>
        <p:txBody>
          <a:bodyPr wrap="square" rIns="0" rtlCol="0" anchor="ctr" anchorCtr="0">
            <a:noAutofit/>
          </a:bodyPr>
          <a:lstStyle/>
          <a:p>
            <a:pPr marL="3175" algn="just">
              <a:lnSpc>
                <a:spcPct val="114000"/>
              </a:lnSpc>
            </a:pPr>
            <a:endParaRPr kumimoji="1" lang="ja-JP" altLang="en-US" sz="1200" dirty="0"/>
          </a:p>
        </p:txBody>
      </p:sp>
      <p:cxnSp>
        <p:nvCxnSpPr>
          <p:cNvPr id="43" name="直線コネクタ 42"/>
          <p:cNvCxnSpPr/>
          <p:nvPr/>
        </p:nvCxnSpPr>
        <p:spPr>
          <a:xfrm>
            <a:off x="7679569" y="3140968"/>
            <a:ext cx="1008112"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7895593" y="2276872"/>
            <a:ext cx="576064" cy="432048"/>
          </a:xfrm>
          <a:prstGeom prst="rect">
            <a:avLst/>
          </a:prstGeom>
        </p:spPr>
        <p:txBody>
          <a:bodyPr wrap="none" lIns="0" tIns="0" rIns="0" bIns="0">
            <a:noAutofit/>
          </a:bodyPr>
          <a:lstStyle/>
          <a:p>
            <a:pPr algn="ctr"/>
            <a:r>
              <a:rPr lang="en-US" altLang="ja-JP" sz="2800" dirty="0">
                <a:latin typeface="Arial Black" panose="020B0A04020102020204" pitchFamily="34" charset="0"/>
              </a:rPr>
              <a:t>8</a:t>
            </a:r>
            <a:r>
              <a:rPr lang="en-US" altLang="ja-JP" sz="2000" dirty="0">
                <a:latin typeface="Arial Black" panose="020B0A04020102020204" pitchFamily="34" charset="0"/>
              </a:rPr>
              <a:t>%</a:t>
            </a:r>
            <a:endParaRPr lang="ja-JP" altLang="en-US" sz="2000" b="1" dirty="0"/>
          </a:p>
        </p:txBody>
      </p:sp>
      <p:sp>
        <p:nvSpPr>
          <p:cNvPr id="45" name="正方形/長方形 44"/>
          <p:cNvSpPr/>
          <p:nvPr/>
        </p:nvSpPr>
        <p:spPr>
          <a:xfrm>
            <a:off x="6167401" y="2564904"/>
            <a:ext cx="576064" cy="432048"/>
          </a:xfrm>
          <a:prstGeom prst="rect">
            <a:avLst/>
          </a:prstGeom>
        </p:spPr>
        <p:txBody>
          <a:bodyPr wrap="none" lIns="0" tIns="0" rIns="0" bIns="0">
            <a:noAutofit/>
          </a:bodyPr>
          <a:lstStyle/>
          <a:p>
            <a:pPr algn="ctr"/>
            <a:r>
              <a:rPr lang="en-US" altLang="ja-JP" sz="2800" dirty="0">
                <a:latin typeface="Arial Black" panose="020B0A04020102020204" pitchFamily="34" charset="0"/>
              </a:rPr>
              <a:t>5</a:t>
            </a:r>
            <a:r>
              <a:rPr lang="en-US" altLang="ja-JP" sz="2000" dirty="0">
                <a:latin typeface="Arial Black" panose="020B0A04020102020204" pitchFamily="34" charset="0"/>
              </a:rPr>
              <a:t>%</a:t>
            </a:r>
            <a:endParaRPr lang="ja-JP" altLang="en-US" sz="2000" b="1" dirty="0"/>
          </a:p>
        </p:txBody>
      </p:sp>
      <p:sp>
        <p:nvSpPr>
          <p:cNvPr id="47" name="直角三角形 46"/>
          <p:cNvSpPr/>
          <p:nvPr/>
        </p:nvSpPr>
        <p:spPr>
          <a:xfrm flipH="1">
            <a:off x="6815473" y="1988840"/>
            <a:ext cx="1008112" cy="432048"/>
          </a:xfrm>
          <a:prstGeom prst="rtTriangle">
            <a:avLst/>
          </a:prstGeom>
          <a:gradFill flip="none" rotWithShape="1">
            <a:gsLst>
              <a:gs pos="0">
                <a:srgbClr val="DDE6F3"/>
              </a:gs>
              <a:gs pos="100000">
                <a:srgbClr val="CCDAEC"/>
              </a:gs>
            </a:gsLst>
            <a:lin ang="108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48" name="正方形/長方形 47"/>
          <p:cNvSpPr/>
          <p:nvPr/>
        </p:nvSpPr>
        <p:spPr>
          <a:xfrm>
            <a:off x="7113240" y="2132856"/>
            <a:ext cx="720080" cy="307777"/>
          </a:xfrm>
          <a:prstGeom prst="rect">
            <a:avLst/>
          </a:prstGeom>
        </p:spPr>
        <p:txBody>
          <a:bodyPr wrap="square">
            <a:spAutoFit/>
          </a:bodyPr>
          <a:lstStyle/>
          <a:p>
            <a:pPr algn="ctr"/>
            <a:r>
              <a:rPr lang="ja-JP" altLang="en-US" sz="1400">
                <a:latin typeface="HGP創英角ｺﾞｼｯｸUB" panose="020B0900000000000000" pitchFamily="50" charset="-128"/>
                <a:ea typeface="HGP創英角ｺﾞｼｯｸUB" panose="020B0900000000000000" pitchFamily="50" charset="-128"/>
              </a:rPr>
              <a:t>上 昇</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ロ</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ーランド・ベルガー</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Southeast Asia-The New Frontier For Health Insurers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）、タイ保険監督局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710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5" name="テキスト ボックス 4"/>
          <p:cNvSpPr txBox="1"/>
          <p:nvPr/>
        </p:nvSpPr>
        <p:spPr>
          <a:xfrm>
            <a:off x="200472" y="1124744"/>
            <a:ext cx="9505056" cy="97360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保健センターが各地域に整備されており、高齢者や慢性疾患を抱えた患者のための健康促進プログラムや予防医学が提供されている。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これらの医療サービスは民間企業の労働者に対しても提供される。また、都市部では民間のクリニックによって提供されることもある。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t>明</a:t>
            </a:r>
            <a:r>
              <a:rPr kumimoji="0" lang="ja-JP" altLang="en-US" sz="800" dirty="0" bmk=""/>
              <a:t>治大学国際総合研究所「新興国マクロヘルスデータ、規制・制度に関する調査」（</a:t>
            </a:r>
            <a:r>
              <a:rPr kumimoji="0" lang="en-US" altLang="ja-JP" sz="800" dirty="0" bmk=""/>
              <a:t>2014</a:t>
            </a:r>
            <a:r>
              <a:rPr kumimoji="0" lang="ja-JP" altLang="en-US" sz="800" dirty="0" bmk=""/>
              <a:t>）</a:t>
            </a:r>
            <a:endParaRPr kumimoji="0" lang="en-US" altLang="ja-JP" sz="800" dirty="0" bmk=""/>
          </a:p>
        </p:txBody>
      </p:sp>
    </p:spTree>
    <p:extLst>
      <p:ext uri="{BB962C8B-B14F-4D97-AF65-F5344CB8AC3E}">
        <p14:creationId xmlns:p14="http://schemas.microsoft.com/office/powerpoint/2010/main" val="176833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ea typeface="Meiryo UI" panose="020B0604030504040204" pitchFamily="34" charset="-128"/>
              </a:rPr>
              <a:t>タイ</a:t>
            </a:r>
            <a:r>
              <a:rPr lang="en-US" altLang="zh-TW" dirty="0">
                <a:ea typeface="Meiryo UI" panose="020B0604030504040204" pitchFamily="34" charset="-128"/>
              </a:rPr>
              <a:t>(Thailand)</a:t>
            </a:r>
            <a:r>
              <a:rPr lang="ja-JP" altLang="en-US" dirty="0">
                <a:ea typeface="Meiryo UI" panose="020B0604030504040204" pitchFamily="34" charset="-128"/>
              </a:rPr>
              <a:t>／医療関連／制度</a:t>
            </a:r>
            <a:endParaRPr kumimoji="1" lang="ja-JP" altLang="en-US" dirty="0">
              <a:ea typeface="Meiryo UI" panose="020B0604030504040204"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ea typeface="Meiryo UI" panose="020B0604030504040204" pitchFamily="34" charset="-128"/>
              </a:rPr>
              <a:t>医療機器に対する規制</a:t>
            </a:r>
          </a:p>
        </p:txBody>
      </p:sp>
      <p:sp>
        <p:nvSpPr>
          <p:cNvPr id="4" name="テキスト ボックス 3"/>
          <p:cNvSpPr txBox="1"/>
          <p:nvPr/>
        </p:nvSpPr>
        <p:spPr>
          <a:xfrm>
            <a:off x="200470" y="1007410"/>
            <a:ext cx="9505056" cy="2735621"/>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タイで医療機器を販売するには、タイ</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傘下の医療機器管理局から販売前許可を取得する必要がある。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輸入の場合、販売前許可に加えて原産国の自由販売証明が必要となる。また、インプラントや放射線機器、歯科充填材など</a:t>
            </a:r>
            <a:r>
              <a:rPr lang="ja-JP" altLang="en-US" sz="1400">
                <a:latin typeface="Meiryo UI" panose="020B0604030504040204" pitchFamily="34" charset="-128"/>
                <a:ea typeface="Meiryo UI" panose="020B0604030504040204" pitchFamily="34" charset="-128"/>
                <a:cs typeface="Arial" panose="020B0604020202020204" pitchFamily="34" charset="0"/>
              </a:rPr>
              <a:t>は、　　品質</a:t>
            </a:r>
            <a:r>
              <a:rPr lang="ja-JP" altLang="en-US" sz="1400" dirty="0">
                <a:latin typeface="Meiryo UI" panose="020B0604030504040204" pitchFamily="34" charset="-128"/>
                <a:ea typeface="Meiryo UI" panose="020B0604030504040204" pitchFamily="34" charset="-128"/>
                <a:cs typeface="Arial" panose="020B0604020202020204" pitchFamily="34" charset="0"/>
              </a:rPr>
              <a:t>管理証明として原産国の</a:t>
            </a:r>
            <a:r>
              <a:rPr lang="en-US" altLang="ja-JP" sz="1400" dirty="0">
                <a:latin typeface="Meiryo UI" panose="020B0604030504040204" pitchFamily="34" charset="-128"/>
                <a:ea typeface="Meiryo UI" panose="020B0604030504040204" pitchFamily="34" charset="-128"/>
                <a:cs typeface="Arial" panose="020B0604020202020204" pitchFamily="34" charset="0"/>
              </a:rPr>
              <a:t>GMP</a:t>
            </a:r>
            <a:r>
              <a:rPr lang="ja-JP" altLang="en-US" sz="1400" dirty="0">
                <a:latin typeface="Meiryo UI" panose="020B0604030504040204" pitchFamily="34" charset="-128"/>
                <a:ea typeface="Meiryo UI" panose="020B0604030504040204" pitchFamily="34" charset="-128"/>
                <a:cs typeface="Arial" panose="020B0604020202020204" pitchFamily="34" charset="0"/>
              </a:rPr>
              <a:t>や</a:t>
            </a:r>
            <a:r>
              <a:rPr lang="en-US" altLang="ja-JP" sz="1400" dirty="0">
                <a:latin typeface="Meiryo UI" panose="020B0604030504040204" pitchFamily="34" charset="-128"/>
                <a:ea typeface="Meiryo UI" panose="020B0604030504040204" pitchFamily="34" charset="-128"/>
                <a:cs typeface="Arial" panose="020B0604020202020204" pitchFamily="34" charset="0"/>
              </a:rPr>
              <a:t>ISO13485</a:t>
            </a:r>
            <a:r>
              <a:rPr lang="ja-JP" altLang="en-US" sz="1400" dirty="0">
                <a:latin typeface="Meiryo UI" panose="020B0604030504040204" pitchFamily="34" charset="-128"/>
                <a:ea typeface="Meiryo UI" panose="020B0604030504040204" pitchFamily="34" charset="-128"/>
                <a:cs typeface="Arial" panose="020B0604020202020204" pitchFamily="34" charset="0"/>
              </a:rPr>
              <a:t>も求められる。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タイ</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dirty="0">
                <a:latin typeface="Meiryo UI" panose="020B0604030504040204" pitchFamily="34" charset="-128"/>
                <a:ea typeface="Meiryo UI" panose="020B0604030504040204" pitchFamily="34" charset="-128"/>
                <a:cs typeface="Arial" panose="020B0604020202020204" pitchFamily="34" charset="0"/>
              </a:rPr>
              <a:t>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2021</a:t>
            </a:r>
            <a:r>
              <a:rPr lang="ja-JP" altLang="en-US" sz="1400" dirty="0">
                <a:latin typeface="Meiryo UI" panose="020B0604030504040204" pitchFamily="34" charset="-128"/>
                <a:ea typeface="Meiryo UI" panose="020B0604030504040204" pitchFamily="34" charset="-128"/>
                <a:cs typeface="Arial" panose="020B0604020202020204" pitchFamily="34" charset="0"/>
              </a:rPr>
              <a:t>年</a:t>
            </a:r>
            <a:r>
              <a:rPr lang="en-US" altLang="ja-JP" sz="1400" dirty="0">
                <a:latin typeface="Meiryo UI" panose="020B0604030504040204" pitchFamily="34" charset="-128"/>
                <a:ea typeface="Meiryo UI" panose="020B0604030504040204" pitchFamily="34" charset="-128"/>
                <a:cs typeface="Arial" panose="020B0604020202020204" pitchFamily="34" charset="0"/>
              </a:rPr>
              <a:t>2</a:t>
            </a:r>
            <a:r>
              <a:rPr lang="ja-JP" altLang="en-US" sz="1400" dirty="0">
                <a:latin typeface="Meiryo UI" panose="020B0604030504040204" pitchFamily="34" charset="-128"/>
                <a:ea typeface="Meiryo UI" panose="020B0604030504040204" pitchFamily="34" charset="-128"/>
                <a:cs typeface="Arial" panose="020B0604020202020204" pitchFamily="34" charset="0"/>
              </a:rPr>
              <a:t>月に新法による医療機器規制を正式に開始した。これまでの</a:t>
            </a:r>
            <a:r>
              <a:rPr lang="en-US" altLang="ja-JP" sz="1400" dirty="0">
                <a:latin typeface="Meiryo UI" panose="020B0604030504040204" pitchFamily="34" charset="-128"/>
                <a:ea typeface="Meiryo UI" panose="020B0604030504040204" pitchFamily="34" charset="-128"/>
                <a:cs typeface="Arial" panose="020B0604020202020204" pitchFamily="34" charset="0"/>
              </a:rPr>
              <a:t>3</a:t>
            </a:r>
            <a:r>
              <a:rPr lang="ja-JP" altLang="en-US" sz="1400" dirty="0">
                <a:latin typeface="Meiryo UI" panose="020B0604030504040204" pitchFamily="34" charset="-128"/>
                <a:ea typeface="Meiryo UI" panose="020B0604030504040204" pitchFamily="34" charset="-128"/>
                <a:cs typeface="Arial" panose="020B0604020202020204" pitchFamily="34" charset="0"/>
              </a:rPr>
              <a:t>分類の医療機器カテゴリーから</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分類　　　　　　（リスクの低いもの（クラス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1</a:t>
            </a:r>
            <a:r>
              <a:rPr lang="ja-JP" altLang="en-US" sz="1400" dirty="0">
                <a:latin typeface="Meiryo UI" panose="020B0604030504040204" pitchFamily="34" charset="-128"/>
                <a:ea typeface="Meiryo UI" panose="020B0604030504040204" pitchFamily="34" charset="-128"/>
                <a:cs typeface="Arial" panose="020B0604020202020204" pitchFamily="34" charset="0"/>
              </a:rPr>
              <a:t>）から高いもの（クラス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））となった。しかし、新法における申請に必要となる資料がわかる詳細なガイダンスは、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2021</a:t>
            </a:r>
            <a:r>
              <a:rPr lang="ja-JP" altLang="en-US" sz="1400" dirty="0">
                <a:latin typeface="Meiryo UI" panose="020B0604030504040204" pitchFamily="34" charset="-128"/>
                <a:ea typeface="Meiryo UI" panose="020B0604030504040204" pitchFamily="34" charset="-128"/>
                <a:cs typeface="Arial" panose="020B0604020202020204" pitchFamily="34" charset="0"/>
              </a:rPr>
              <a:t>年</a:t>
            </a:r>
            <a:r>
              <a:rPr lang="en-US" altLang="ja-JP" sz="1400" dirty="0">
                <a:latin typeface="Meiryo UI" panose="020B0604030504040204" pitchFamily="34" charset="-128"/>
                <a:ea typeface="Meiryo UI" panose="020B0604030504040204" pitchFamily="34" charset="-128"/>
                <a:cs typeface="Arial" panose="020B0604020202020204" pitchFamily="34" charset="0"/>
              </a:rPr>
              <a:t>3</a:t>
            </a:r>
            <a:r>
              <a:rPr lang="ja-JP" altLang="en-US" sz="1400" dirty="0">
                <a:latin typeface="Meiryo UI" panose="020B0604030504040204" pitchFamily="34" charset="-128"/>
                <a:ea typeface="Meiryo UI" panose="020B0604030504040204" pitchFamily="34" charset="-128"/>
                <a:cs typeface="Arial" panose="020B0604020202020204" pitchFamily="34" charset="0"/>
              </a:rPr>
              <a:t>月現在まだドラフト版のみとなる。今後、新法運用に伴う様々なガイダンスの発行が予想される。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rPr>
              <a:t>自社製品がどのクラス分類に該当するかは、タイ</a:t>
            </a:r>
            <a:r>
              <a:rPr lang="en-US" altLang="ja-JP" sz="1400" dirty="0">
                <a:latin typeface="Meiryo UI" panose="020B0604030504040204" pitchFamily="34" charset="-128"/>
                <a:ea typeface="Meiryo UI" panose="020B0604030504040204" pitchFamily="34" charset="-128"/>
              </a:rPr>
              <a:t>FDA</a:t>
            </a:r>
            <a:r>
              <a:rPr lang="ja-JP" altLang="en-US" sz="1400" dirty="0">
                <a:latin typeface="Meiryo UI" panose="020B0604030504040204" pitchFamily="34" charset="-128"/>
                <a:ea typeface="Meiryo UI" panose="020B0604030504040204" pitchFamily="34" charset="-128"/>
              </a:rPr>
              <a:t>が運営する下記のクラス分類ツールから確認できる（但しタイ語）。</a:t>
            </a:r>
          </a:p>
          <a:p>
            <a:pPr algn="just" fontAlgn="ctr">
              <a:lnSpc>
                <a:spcPct val="110000"/>
              </a:lnSpc>
              <a:spcAft>
                <a:spcPts val="200"/>
              </a:spcAft>
              <a:buClr>
                <a:srgbClr val="5F8AC3"/>
              </a:buClr>
            </a:pPr>
            <a:r>
              <a:rPr lang="ja-JP" altLang="en-US" sz="12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hlinkClick r:id="rId2"/>
              </a:rPr>
              <a:t>http://medeva.fda.moph.go.th/MDC_LISTING/HOME/MDC_QUESTION</a:t>
            </a:r>
            <a:endParaRPr lang="en-US" altLang="ja-JP" sz="900" dirty="0">
              <a:latin typeface="Meiryo UI" panose="020B0604030504040204" pitchFamily="34" charset="-128"/>
              <a:ea typeface="Meiryo UI" panose="020B0604030504040204" pitchFamily="34" charset="-128"/>
            </a:endParaRPr>
          </a:p>
          <a:p>
            <a:pPr algn="just" fontAlgn="ctr">
              <a:lnSpc>
                <a:spcPct val="110000"/>
              </a:lnSpc>
              <a:spcAft>
                <a:spcPts val="200"/>
              </a:spcAft>
              <a:buClr>
                <a:srgbClr val="5F8AC3"/>
              </a:buClr>
            </a:pPr>
            <a:endParaRPr lang="en-US" altLang="ja-JP" sz="900" dirty="0">
              <a:latin typeface="Meiryo UI" panose="020B0604030504040204" pitchFamily="34" charset="-128"/>
              <a:ea typeface="Meiryo UI" panose="020B0604030504040204" pitchFamily="34" charset="-128"/>
            </a:endParaRPr>
          </a:p>
          <a:p>
            <a:pPr marL="190500" indent="-190500" algn="just" fontAlgn="ctr">
              <a:lnSpc>
                <a:spcPct val="110000"/>
              </a:lnSpc>
              <a:spcAft>
                <a:spcPts val="200"/>
              </a:spcAft>
              <a:buClr>
                <a:srgbClr val="5F8AC3"/>
              </a:buClr>
              <a:buFont typeface="Wingdings" panose="05000000000000000000" pitchFamily="2" charset="2"/>
              <a:buChar char="n"/>
            </a:pPr>
            <a:endParaRPr lang="ja-JP" altLang="ja-JP" dirty="0"/>
          </a:p>
          <a:p>
            <a:pPr marL="190500" indent="-190500" algn="just" fontAlgn="ctr">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197552" y="2927006"/>
            <a:ext cx="716805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医療機器のクラス分け</a:t>
            </a:r>
            <a:endParaRPr lang="ja-JP" altLang="ja-JP" sz="1000" b="1" dirty="0">
              <a:latin typeface="Meiryo UI" panose="020B0604030504040204" pitchFamily="34" charset="-128"/>
              <a:ea typeface="Meiryo UI" panose="020B0604030504040204" pitchFamily="34" charset="-128"/>
            </a:endParaRPr>
          </a:p>
        </p:txBody>
      </p:sp>
      <p:graphicFrame>
        <p:nvGraphicFramePr>
          <p:cNvPr id="8" name="表 7"/>
          <p:cNvGraphicFramePr>
            <a:graphicFrameLocks noGrp="1"/>
          </p:cNvGraphicFramePr>
          <p:nvPr/>
        </p:nvGraphicFramePr>
        <p:xfrm>
          <a:off x="151165" y="3257246"/>
          <a:ext cx="9508419" cy="3023083"/>
        </p:xfrm>
        <a:graphic>
          <a:graphicData uri="http://schemas.openxmlformats.org/drawingml/2006/table">
            <a:tbl>
              <a:tblPr firstRow="1" bandRow="1">
                <a:tableStyleId>{5C22544A-7EE6-4342-B048-85BDC9FD1C3A}</a:tableStyleId>
              </a:tblPr>
              <a:tblGrid>
                <a:gridCol w="4067175">
                  <a:extLst>
                    <a:ext uri="{9D8B030D-6E8A-4147-A177-3AD203B41FA5}">
                      <a16:colId xmlns:a16="http://schemas.microsoft.com/office/drawing/2014/main" val="20000"/>
                    </a:ext>
                  </a:extLst>
                </a:gridCol>
                <a:gridCol w="1544877">
                  <a:extLst>
                    <a:ext uri="{9D8B030D-6E8A-4147-A177-3AD203B41FA5}">
                      <a16:colId xmlns:a16="http://schemas.microsoft.com/office/drawing/2014/main" val="2031571476"/>
                    </a:ext>
                  </a:extLst>
                </a:gridCol>
                <a:gridCol w="2356655">
                  <a:extLst>
                    <a:ext uri="{9D8B030D-6E8A-4147-A177-3AD203B41FA5}">
                      <a16:colId xmlns:a16="http://schemas.microsoft.com/office/drawing/2014/main" val="614286578"/>
                    </a:ext>
                  </a:extLst>
                </a:gridCol>
                <a:gridCol w="1539712">
                  <a:extLst>
                    <a:ext uri="{9D8B030D-6E8A-4147-A177-3AD203B41FA5}">
                      <a16:colId xmlns:a16="http://schemas.microsoft.com/office/drawing/2014/main" val="20002"/>
                    </a:ext>
                  </a:extLst>
                </a:gridCol>
              </a:tblGrid>
              <a:tr h="402260">
                <a:tc>
                  <a:txBody>
                    <a:bodyPr/>
                    <a:lstStyle/>
                    <a:p>
                      <a:pPr algn="ctr" fontAlgn="ctr"/>
                      <a:r>
                        <a:rPr kumimoji="1" lang="ja-JP" altLang="en-US" sz="1300" b="1" dirty="0">
                          <a:solidFill>
                            <a:schemeClr val="bg1"/>
                          </a:solidFill>
                          <a:latin typeface="Meiryo UI" panose="020B0604030504040204" pitchFamily="34" charset="-128"/>
                          <a:ea typeface="Meiryo UI" panose="020B0604030504040204" pitchFamily="34" charset="-128"/>
                        </a:rPr>
                        <a:t>カテゴリー</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規制開始日　</a:t>
                      </a:r>
                      <a:r>
                        <a:rPr kumimoji="1" lang="en-US" altLang="ja-JP" sz="1300" b="1" kern="1200" dirty="0">
                          <a:solidFill>
                            <a:schemeClr val="bg1"/>
                          </a:solidFill>
                          <a:latin typeface="Meiryo UI" panose="020B0604030504040204" pitchFamily="34" charset="-128"/>
                          <a:ea typeface="Meiryo UI" panose="020B0604030504040204" pitchFamily="34" charset="-128"/>
                          <a:cs typeface="+mn-cs"/>
                        </a:rPr>
                        <a:t>※</a:t>
                      </a:r>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費用</a:t>
                      </a:r>
                      <a:r>
                        <a:rPr kumimoji="1" lang="en-US" altLang="ja-JP" sz="1300" b="1" kern="1200" dirty="0">
                          <a:solidFill>
                            <a:schemeClr val="bg1"/>
                          </a:solidFill>
                          <a:latin typeface="Meiryo UI" panose="020B0604030504040204" pitchFamily="34" charset="-128"/>
                          <a:ea typeface="Meiryo UI" panose="020B0604030504040204" pitchFamily="34" charset="-128"/>
                          <a:cs typeface="+mn-cs"/>
                        </a:rPr>
                        <a:t>※</a:t>
                      </a:r>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３</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販売前</a:t>
                      </a:r>
                      <a:r>
                        <a:rPr kumimoji="1" lang="ja-JP" altLang="en-US" sz="1300" b="1" kern="1200">
                          <a:solidFill>
                            <a:schemeClr val="bg1"/>
                          </a:solidFill>
                          <a:latin typeface="Meiryo UI" panose="020B0604030504040204" pitchFamily="34" charset="-128"/>
                          <a:ea typeface="Meiryo UI" panose="020B0604030504040204" pitchFamily="34" charset="-128"/>
                          <a:cs typeface="+mn-cs"/>
                        </a:rPr>
                        <a:t>許可が　　下りる</a:t>
                      </a:r>
                      <a:r>
                        <a:rPr kumimoji="1" lang="ja-JP" altLang="en-US" sz="1300" b="1" kern="1200" dirty="0">
                          <a:solidFill>
                            <a:schemeClr val="bg1"/>
                          </a:solidFill>
                          <a:latin typeface="Meiryo UI" panose="020B0604030504040204" pitchFamily="34" charset="-128"/>
                          <a:ea typeface="Meiryo UI" panose="020B0604030504040204" pitchFamily="34" charset="-128"/>
                          <a:cs typeface="+mn-cs"/>
                        </a:rPr>
                        <a:t>までの期間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0003">
                <a:tc>
                  <a:txBody>
                    <a:bodyPr/>
                    <a:lstStyle/>
                    <a:p>
                      <a:pPr algn="l" defTabSz="955675">
                        <a:buClr>
                          <a:schemeClr val="bg2"/>
                        </a:buClr>
                        <a:buSzPct val="100000"/>
                      </a:pPr>
                      <a:r>
                        <a:rPr lang="ja-JP" altLang="en-US" sz="1200" dirty="0">
                          <a:solidFill>
                            <a:schemeClr val="tx1"/>
                          </a:solidFill>
                          <a:latin typeface="Meiryo UI" panose="020B0604030504040204" pitchFamily="34" charset="-128"/>
                          <a:ea typeface="Meiryo UI" panose="020B0604030504040204" pitchFamily="34" charset="-128"/>
                        </a:rPr>
                        <a:t>　</a:t>
                      </a:r>
                      <a:r>
                        <a:rPr lang="en-US" altLang="ja-JP" sz="1200" dirty="0">
                          <a:solidFill>
                            <a:schemeClr val="tx1"/>
                          </a:solidFill>
                          <a:latin typeface="Meiryo UI" panose="020B0604030504040204" pitchFamily="34" charset="-128"/>
                          <a:ea typeface="Meiryo UI" panose="020B0604030504040204" pitchFamily="34" charset="-128"/>
                        </a:rPr>
                        <a:t>【</a:t>
                      </a:r>
                      <a:r>
                        <a:rPr lang="ja-JP" altLang="en-US" sz="1200" dirty="0">
                          <a:solidFill>
                            <a:schemeClr val="tx1"/>
                          </a:solidFill>
                          <a:latin typeface="Meiryo UI" panose="020B0604030504040204" pitchFamily="34" charset="-128"/>
                          <a:ea typeface="Meiryo UI" panose="020B0604030504040204" pitchFamily="34" charset="-128"/>
                        </a:rPr>
                        <a:t>クラス</a:t>
                      </a:r>
                      <a:r>
                        <a:rPr lang="en-US" altLang="ja-JP" sz="1200" dirty="0">
                          <a:solidFill>
                            <a:schemeClr val="tx1"/>
                          </a:solidFill>
                          <a:latin typeface="Meiryo UI" panose="020B0604030504040204" pitchFamily="34" charset="-128"/>
                          <a:ea typeface="Meiryo UI" panose="020B0604030504040204" pitchFamily="34" charset="-128"/>
                        </a:rPr>
                        <a:t>1】</a:t>
                      </a:r>
                    </a:p>
                    <a:p>
                      <a:pPr marL="0" marR="0" lvl="0" indent="0" algn="ctr" defTabSz="955675" rtl="0" eaLnBrk="1" fontAlgn="auto" latinLnBrk="0" hangingPunct="1">
                        <a:lnSpc>
                          <a:spcPct val="100000"/>
                        </a:lnSpc>
                        <a:spcBef>
                          <a:spcPts val="0"/>
                        </a:spcBef>
                        <a:spcAft>
                          <a:spcPts val="0"/>
                        </a:spcAft>
                        <a:buClr>
                          <a:schemeClr val="bg2"/>
                        </a:buClr>
                        <a:buSzPct val="100000"/>
                        <a:buFontTx/>
                        <a:buNone/>
                        <a:tabLst/>
                        <a:defRPr/>
                      </a:pPr>
                      <a:r>
                        <a:rPr lang="ja-JP" altLang="en-US" sz="1100" dirty="0">
                          <a:solidFill>
                            <a:schemeClr val="tx1"/>
                          </a:solidFill>
                          <a:latin typeface="Meiryo UI" panose="020B0604030504040204" pitchFamily="34" charset="-128"/>
                          <a:ea typeface="Meiryo UI" panose="020B0604030504040204" pitchFamily="34" charset="-128"/>
                        </a:rPr>
                        <a:t>当該クラスの医療機器をリスティング制</a:t>
                      </a:r>
                      <a:r>
                        <a:rPr lang="en-US" altLang="ja-JP" sz="1100" dirty="0">
                          <a:solidFill>
                            <a:schemeClr val="tx1"/>
                          </a:solidFill>
                          <a:latin typeface="Meiryo UI" panose="020B0604030504040204" pitchFamily="34" charset="-128"/>
                          <a:ea typeface="Meiryo UI" panose="020B0604030504040204" pitchFamily="34" charset="-128"/>
                        </a:rPr>
                        <a:t>(Listing)</a:t>
                      </a:r>
                      <a:r>
                        <a:rPr lang="ja-JP" altLang="en-US" sz="1100" dirty="0">
                          <a:solidFill>
                            <a:schemeClr val="tx1"/>
                          </a:solidFill>
                          <a:latin typeface="Meiryo UI" panose="020B0604030504040204" pitchFamily="34" charset="-128"/>
                          <a:ea typeface="Meiryo UI" panose="020B0604030504040204" pitchFamily="34" charset="-128"/>
                        </a:rPr>
                        <a:t>医療機器と呼ぶ</a:t>
                      </a:r>
                    </a:p>
                    <a:p>
                      <a:pPr algn="ctr" defTabSz="955675">
                        <a:buClr>
                          <a:schemeClr val="bg2"/>
                        </a:buClr>
                        <a:buSzPct val="100000"/>
                      </a:pPr>
                      <a:r>
                        <a:rPr lang="en-US" altLang="ja-JP" sz="1050" dirty="0">
                          <a:solidFill>
                            <a:schemeClr val="tx1"/>
                          </a:solidFill>
                          <a:latin typeface="Meiryo UI" panose="020B0604030504040204" pitchFamily="34" charset="-128"/>
                          <a:ea typeface="Meiryo UI" panose="020B0604030504040204" pitchFamily="34" charset="-128"/>
                        </a:rPr>
                        <a:t>(</a:t>
                      </a:r>
                      <a:r>
                        <a:rPr lang="ja-JP" altLang="en-US" sz="1050" dirty="0">
                          <a:solidFill>
                            <a:schemeClr val="tx1"/>
                          </a:solidFill>
                          <a:latin typeface="Meiryo UI" panose="020B0604030504040204" pitchFamily="34" charset="-128"/>
                          <a:ea typeface="Meiryo UI" panose="020B0604030504040204" pitchFamily="34" charset="-128"/>
                        </a:rPr>
                        <a:t>測定、滅菌以外のクラス</a:t>
                      </a:r>
                      <a:r>
                        <a:rPr lang="en-US" altLang="ja-JP" sz="1050" dirty="0">
                          <a:solidFill>
                            <a:schemeClr val="tx1"/>
                          </a:solidFill>
                          <a:latin typeface="Meiryo UI" panose="020B0604030504040204" pitchFamily="34" charset="-128"/>
                          <a:ea typeface="Meiryo UI" panose="020B0604030504040204" pitchFamily="34" charset="-128"/>
                        </a:rPr>
                        <a:t>1</a:t>
                      </a:r>
                      <a:r>
                        <a:rPr lang="ja-JP" altLang="en-US" sz="1050" dirty="0">
                          <a:solidFill>
                            <a:schemeClr val="tx1"/>
                          </a:solidFill>
                          <a:latin typeface="Meiryo UI" panose="020B0604030504040204" pitchFamily="34" charset="-128"/>
                          <a:ea typeface="Meiryo UI" panose="020B0604030504040204" pitchFamily="34" charset="-128"/>
                        </a:rPr>
                        <a:t>　</a:t>
                      </a:r>
                      <a:r>
                        <a:rPr lang="en-US" altLang="ja-JP" sz="1050" b="0" dirty="0">
                          <a:solidFill>
                            <a:schemeClr val="tx1"/>
                          </a:solidFill>
                          <a:latin typeface="Meiryo UI" panose="020B0604030504040204" pitchFamily="34" charset="-128"/>
                          <a:ea typeface="Meiryo UI" panose="020B0604030504040204" pitchFamily="34" charset="-128"/>
                        </a:rPr>
                        <a:t>※</a:t>
                      </a:r>
                      <a:r>
                        <a:rPr lang="ja-JP" altLang="en-US" sz="1050" b="0" dirty="0">
                          <a:solidFill>
                            <a:schemeClr val="tx1"/>
                          </a:solidFill>
                          <a:latin typeface="Meiryo UI" panose="020B0604030504040204" pitchFamily="34" charset="-128"/>
                          <a:ea typeface="Meiryo UI" panose="020B0604030504040204" pitchFamily="34" charset="-128"/>
                        </a:rPr>
                        <a:t>１</a:t>
                      </a:r>
                      <a:r>
                        <a:rPr lang="en-US" altLang="ja-JP" sz="1050" dirty="0">
                          <a:solidFill>
                            <a:schemeClr val="tx1"/>
                          </a:solidFill>
                          <a:latin typeface="Meiryo UI" panose="020B0604030504040204" pitchFamily="34" charset="-128"/>
                          <a:ea typeface="Meiryo UI" panose="020B0604030504040204" pitchFamily="34" charset="-128"/>
                        </a:rPr>
                        <a:t>)</a:t>
                      </a:r>
                      <a:endParaRPr lang="ja-JP" altLang="en-US" sz="1050" dirty="0">
                        <a:solidFill>
                          <a:schemeClr val="tx1"/>
                        </a:solidFill>
                        <a:latin typeface="Meiryo UI" panose="020B0604030504040204" pitchFamily="34" charset="-128"/>
                        <a:ea typeface="Meiryo UI" panose="020B0604030504040204" pitchFamily="34" charset="-128"/>
                      </a:endParaRPr>
                    </a:p>
                  </a:txBody>
                  <a:tcPr anchor="ctr">
                    <a:lnL w="12700" cmpd="sng">
                      <a:noFill/>
                    </a:lnL>
                    <a:lnR w="12700" cmpd="sng">
                      <a:noFill/>
                    </a:lnR>
                    <a:lnT w="381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ctr" fontAlgn="ctr">
                        <a:lnSpc>
                          <a:spcPct val="110000"/>
                        </a:lnSpc>
                        <a:spcBef>
                          <a:spcPts val="0"/>
                        </a:spcBef>
                        <a:spcAft>
                          <a:spcPts val="200"/>
                        </a:spcAft>
                        <a:buClr>
                          <a:srgbClr val="5F8AC3"/>
                        </a:buClr>
                        <a:buSzPct val="80000"/>
                        <a:buFontTx/>
                        <a:buNone/>
                      </a:pPr>
                      <a:r>
                        <a:rPr lang="en-US" altLang="ja-JP" sz="1200" dirty="0">
                          <a:solidFill>
                            <a:schemeClr val="tx1"/>
                          </a:solidFill>
                          <a:latin typeface="Meiryo UI" panose="020B0604030504040204" pitchFamily="34" charset="-128"/>
                          <a:ea typeface="Meiryo UI" panose="020B0604030504040204" pitchFamily="34" charset="-128"/>
                        </a:rPr>
                        <a:t>2021</a:t>
                      </a:r>
                      <a:r>
                        <a:rPr lang="ja-JP" altLang="en-US" sz="1200" dirty="0">
                          <a:solidFill>
                            <a:schemeClr val="tx1"/>
                          </a:solidFill>
                          <a:latin typeface="Meiryo UI" panose="020B0604030504040204" pitchFamily="34" charset="-128"/>
                          <a:ea typeface="Meiryo UI" panose="020B0604030504040204" pitchFamily="34" charset="-128"/>
                        </a:rPr>
                        <a:t>年</a:t>
                      </a:r>
                      <a:r>
                        <a:rPr lang="en-US" altLang="ja-JP" sz="1200" dirty="0">
                          <a:solidFill>
                            <a:schemeClr val="tx1"/>
                          </a:solidFill>
                          <a:latin typeface="Meiryo UI" panose="020B0604030504040204" pitchFamily="34" charset="-128"/>
                          <a:ea typeface="Meiryo UI" panose="020B0604030504040204" pitchFamily="34" charset="-128"/>
                        </a:rPr>
                        <a:t>3</a:t>
                      </a:r>
                      <a:r>
                        <a:rPr lang="ja-JP" altLang="en-US" sz="1200" dirty="0">
                          <a:solidFill>
                            <a:schemeClr val="tx1"/>
                          </a:solidFill>
                          <a:latin typeface="Meiryo UI" panose="020B0604030504040204" pitchFamily="34" charset="-128"/>
                          <a:ea typeface="Meiryo UI" panose="020B0604030504040204" pitchFamily="34" charset="-128"/>
                        </a:rPr>
                        <a:t>月</a:t>
                      </a:r>
                      <a:r>
                        <a:rPr lang="en-US" altLang="ja-JP" sz="1200" dirty="0">
                          <a:solidFill>
                            <a:schemeClr val="tx1"/>
                          </a:solidFill>
                          <a:latin typeface="Meiryo UI" panose="020B0604030504040204" pitchFamily="34" charset="-128"/>
                          <a:ea typeface="Meiryo UI" panose="020B0604030504040204" pitchFamily="34" charset="-128"/>
                        </a:rPr>
                        <a:t>17</a:t>
                      </a:r>
                      <a:r>
                        <a:rPr lang="ja-JP" altLang="en-US" sz="1200" dirty="0">
                          <a:solidFill>
                            <a:schemeClr val="tx1"/>
                          </a:solidFill>
                          <a:latin typeface="Meiryo UI" panose="020B0604030504040204" pitchFamily="34" charset="-128"/>
                          <a:ea typeface="Meiryo UI" panose="020B0604030504040204" pitchFamily="34" charset="-128"/>
                        </a:rPr>
                        <a:t>日</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申請費用：</a:t>
                      </a:r>
                      <a:r>
                        <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rPr>
                        <a:t>500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審査費</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用</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25,000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登録</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証</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2,000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kern="1200" spc="-30" baseline="0" dirty="0">
                          <a:solidFill>
                            <a:schemeClr val="tx1"/>
                          </a:solidFill>
                          <a:latin typeface="Meiryo UI" panose="020B0604030504040204" pitchFamily="34" charset="-128"/>
                          <a:ea typeface="Meiryo UI" panose="020B0604030504040204" pitchFamily="34" charset="-128"/>
                          <a:cs typeface="+mn-cs"/>
                        </a:rPr>
                        <a:t>200</a:t>
                      </a:r>
                      <a:r>
                        <a:rPr kumimoji="1" lang="ja-JP" altLang="en-US" sz="1200" kern="1200" spc="-30" baseline="0" dirty="0">
                          <a:solidFill>
                            <a:schemeClr val="tx1"/>
                          </a:solidFill>
                          <a:latin typeface="Meiryo UI" panose="020B0604030504040204" pitchFamily="34" charset="-128"/>
                          <a:ea typeface="Meiryo UI" panose="020B0604030504040204" pitchFamily="34" charset="-128"/>
                          <a:cs typeface="+mn-cs"/>
                        </a:rPr>
                        <a:t>営業日</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1004">
                <a:tc>
                  <a:txBody>
                    <a:bodyPr/>
                    <a:lstStyle/>
                    <a:p>
                      <a:pPr algn="l" defTabSz="955675">
                        <a:buClr>
                          <a:schemeClr val="bg2"/>
                        </a:buClr>
                        <a:buSzPct val="100000"/>
                      </a:pPr>
                      <a:r>
                        <a:rPr lang="ja-JP" altLang="en-US" sz="1200" dirty="0">
                          <a:solidFill>
                            <a:schemeClr val="tx1"/>
                          </a:solidFill>
                          <a:latin typeface="Meiryo UI" panose="020B0604030504040204" pitchFamily="34" charset="-128"/>
                          <a:ea typeface="Meiryo UI" panose="020B0604030504040204" pitchFamily="34" charset="-128"/>
                        </a:rPr>
                        <a:t>　</a:t>
                      </a:r>
                      <a:r>
                        <a:rPr lang="en-US" altLang="ja-JP" sz="1200" dirty="0">
                          <a:solidFill>
                            <a:schemeClr val="tx1"/>
                          </a:solidFill>
                          <a:latin typeface="Meiryo UI" panose="020B0604030504040204" pitchFamily="34" charset="-128"/>
                          <a:ea typeface="Meiryo UI" panose="020B0604030504040204" pitchFamily="34" charset="-128"/>
                        </a:rPr>
                        <a:t>【</a:t>
                      </a:r>
                      <a:r>
                        <a:rPr lang="ja-JP" altLang="en-US" sz="1200" dirty="0">
                          <a:solidFill>
                            <a:schemeClr val="tx1"/>
                          </a:solidFill>
                          <a:latin typeface="Meiryo UI" panose="020B0604030504040204" pitchFamily="34" charset="-128"/>
                          <a:ea typeface="Meiryo UI" panose="020B0604030504040204" pitchFamily="34" charset="-128"/>
                        </a:rPr>
                        <a:t>クラス</a:t>
                      </a:r>
                      <a:r>
                        <a:rPr lang="en-US" altLang="ja-JP" sz="1200">
                          <a:solidFill>
                            <a:schemeClr val="tx1"/>
                          </a:solidFill>
                          <a:latin typeface="Meiryo UI" panose="020B0604030504040204" pitchFamily="34" charset="-128"/>
                          <a:ea typeface="Meiryo UI" panose="020B0604030504040204" pitchFamily="34" charset="-128"/>
                        </a:rPr>
                        <a:t>2, 3</a:t>
                      </a:r>
                      <a:r>
                        <a:rPr lang="en-US" altLang="ja-JP" sz="1200" dirty="0">
                          <a:solidFill>
                            <a:schemeClr val="tx1"/>
                          </a:solidFill>
                          <a:latin typeface="Meiryo UI" panose="020B0604030504040204" pitchFamily="34" charset="-128"/>
                          <a:ea typeface="Meiryo UI" panose="020B0604030504040204" pitchFamily="34" charset="-128"/>
                        </a:rPr>
                        <a:t>】</a:t>
                      </a:r>
                    </a:p>
                    <a:p>
                      <a:pPr algn="ctr" defTabSz="955675">
                        <a:buClr>
                          <a:schemeClr val="bg2"/>
                        </a:buClr>
                        <a:buSzPct val="100000"/>
                      </a:pPr>
                      <a:r>
                        <a:rPr lang="ja-JP" altLang="en-US" sz="1200" dirty="0">
                          <a:solidFill>
                            <a:schemeClr val="tx1"/>
                          </a:solidFill>
                          <a:latin typeface="Meiryo UI" panose="020B0604030504040204" pitchFamily="34" charset="-128"/>
                          <a:ea typeface="Meiryo UI" panose="020B0604030504040204" pitchFamily="34" charset="-128"/>
                        </a:rPr>
                        <a:t>　</a:t>
                      </a:r>
                      <a:r>
                        <a:rPr lang="ja-JP" altLang="en-US" sz="1100" dirty="0">
                          <a:solidFill>
                            <a:schemeClr val="tx1"/>
                          </a:solidFill>
                          <a:latin typeface="Meiryo UI" panose="020B0604030504040204" pitchFamily="34" charset="-128"/>
                          <a:ea typeface="Meiryo UI" panose="020B0604030504040204" pitchFamily="34" charset="-128"/>
                        </a:rPr>
                        <a:t>当該クラスの医療機器を通知制</a:t>
                      </a:r>
                      <a:r>
                        <a:rPr lang="en-US" altLang="ja-JP" sz="1100" dirty="0">
                          <a:solidFill>
                            <a:schemeClr val="tx1"/>
                          </a:solidFill>
                          <a:latin typeface="Meiryo UI" panose="020B0604030504040204" pitchFamily="34" charset="-128"/>
                          <a:ea typeface="Meiryo UI" panose="020B0604030504040204" pitchFamily="34" charset="-128"/>
                        </a:rPr>
                        <a:t>(Notified)</a:t>
                      </a:r>
                      <a:r>
                        <a:rPr lang="ja-JP" altLang="en-US" sz="1100" dirty="0">
                          <a:solidFill>
                            <a:schemeClr val="tx1"/>
                          </a:solidFill>
                          <a:latin typeface="Meiryo UI" panose="020B0604030504040204" pitchFamily="34" charset="-128"/>
                          <a:ea typeface="Meiryo UI" panose="020B0604030504040204" pitchFamily="34" charset="-128"/>
                        </a:rPr>
                        <a:t>医療機器と呼ぶ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lang="en-US" altLang="ja-JP" sz="1200" dirty="0">
                          <a:solidFill>
                            <a:schemeClr val="tx1"/>
                          </a:solidFill>
                          <a:latin typeface="Meiryo UI" panose="020B0604030504040204" pitchFamily="34" charset="-128"/>
                          <a:ea typeface="Meiryo UI" panose="020B0604030504040204" pitchFamily="34" charset="-128"/>
                        </a:rPr>
                        <a:t>2021</a:t>
                      </a:r>
                      <a:r>
                        <a:rPr lang="ja-JP" altLang="en-US" sz="1200" dirty="0">
                          <a:solidFill>
                            <a:schemeClr val="tx1"/>
                          </a:solidFill>
                          <a:latin typeface="Meiryo UI" panose="020B0604030504040204" pitchFamily="34" charset="-128"/>
                          <a:ea typeface="Meiryo UI" panose="020B0604030504040204" pitchFamily="34" charset="-128"/>
                        </a:rPr>
                        <a:t>年</a:t>
                      </a:r>
                      <a:r>
                        <a:rPr lang="en-US" altLang="ja-JP" sz="1200" dirty="0">
                          <a:solidFill>
                            <a:schemeClr val="tx1"/>
                          </a:solidFill>
                          <a:latin typeface="Meiryo UI" panose="020B0604030504040204" pitchFamily="34" charset="-128"/>
                          <a:ea typeface="Meiryo UI" panose="020B0604030504040204" pitchFamily="34" charset="-128"/>
                        </a:rPr>
                        <a:t>2</a:t>
                      </a:r>
                      <a:r>
                        <a:rPr lang="ja-JP" altLang="en-US" sz="1200" dirty="0">
                          <a:solidFill>
                            <a:schemeClr val="tx1"/>
                          </a:solidFill>
                          <a:latin typeface="Meiryo UI" panose="020B0604030504040204" pitchFamily="34" charset="-128"/>
                          <a:ea typeface="Meiryo UI" panose="020B0604030504040204" pitchFamily="34" charset="-128"/>
                        </a:rPr>
                        <a:t>月</a:t>
                      </a:r>
                      <a:r>
                        <a:rPr lang="en-US" altLang="ja-JP" sz="1200" dirty="0">
                          <a:solidFill>
                            <a:schemeClr val="tx1"/>
                          </a:solidFill>
                          <a:latin typeface="Meiryo UI" panose="020B0604030504040204" pitchFamily="34" charset="-128"/>
                          <a:ea typeface="Meiryo UI" panose="020B0604030504040204" pitchFamily="34" charset="-128"/>
                        </a:rPr>
                        <a:t>15</a:t>
                      </a:r>
                      <a:r>
                        <a:rPr lang="ja-JP" altLang="en-US" sz="1200" dirty="0">
                          <a:solidFill>
                            <a:schemeClr val="tx1"/>
                          </a:solidFill>
                          <a:latin typeface="Meiryo UI" panose="020B0604030504040204" pitchFamily="34" charset="-128"/>
                          <a:ea typeface="Meiryo UI" panose="020B0604030504040204" pitchFamily="34" charset="-128"/>
                        </a:rPr>
                        <a:t>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申請費</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用：</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1,000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審査費用：</a:t>
                      </a:r>
                      <a:r>
                        <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rPr>
                        <a:t>38</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,000</a:t>
                      </a:r>
                      <a:r>
                        <a:rPr kumimoji="1" lang="ja-JP" altLang="en-US" sz="1000" kern="1200" dirty="0">
                          <a:solidFill>
                            <a:schemeClr val="tx1"/>
                          </a:solidFill>
                          <a:latin typeface="Meiryo UI" panose="020B0604030504040204" pitchFamily="34" charset="-128"/>
                          <a:ea typeface="Meiryo UI" panose="020B0604030504040204" pitchFamily="34" charset="-128"/>
                          <a:cs typeface="+mn-cs"/>
                        </a:rPr>
                        <a:t>タイバーツ</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a:t>
                      </a:r>
                      <a:r>
                        <a:rPr kumimoji="1" lang="ja-JP" altLang="en-US" sz="1000" kern="1200" dirty="0">
                          <a:solidFill>
                            <a:schemeClr val="tx1"/>
                          </a:solidFill>
                          <a:latin typeface="Meiryo UI" panose="020B0604030504040204" pitchFamily="34" charset="-128"/>
                          <a:ea typeface="Meiryo UI" panose="020B0604030504040204" pitchFamily="34" charset="-128"/>
                          <a:cs typeface="+mn-cs"/>
                        </a:rPr>
                        <a:t>クラス２</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a:t>
                      </a: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dirty="0">
                          <a:solidFill>
                            <a:schemeClr val="tx1"/>
                          </a:solidFill>
                          <a:latin typeface="Meiryo UI" panose="020B0604030504040204" pitchFamily="34" charset="-128"/>
                          <a:ea typeface="Meiryo UI" panose="020B0604030504040204" pitchFamily="34" charset="-128"/>
                          <a:cs typeface="+mn-cs"/>
                        </a:rPr>
                        <a:t>審査費用：</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63,000</a:t>
                      </a:r>
                      <a:r>
                        <a:rPr kumimoji="1" lang="ja-JP" altLang="en-US" sz="1000" kern="1200" dirty="0">
                          <a:solidFill>
                            <a:schemeClr val="tx1"/>
                          </a:solidFill>
                          <a:latin typeface="Meiryo UI" panose="020B0604030504040204" pitchFamily="34" charset="-128"/>
                          <a:ea typeface="Meiryo UI" panose="020B0604030504040204" pitchFamily="34" charset="-128"/>
                          <a:cs typeface="+mn-cs"/>
                        </a:rPr>
                        <a:t>タイバーツ</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a:t>
                      </a:r>
                      <a:r>
                        <a:rPr kumimoji="1" lang="ja-JP" altLang="en-US" sz="1000" kern="1200" dirty="0">
                          <a:solidFill>
                            <a:schemeClr val="tx1"/>
                          </a:solidFill>
                          <a:latin typeface="Meiryo UI" panose="020B0604030504040204" pitchFamily="34" charset="-128"/>
                          <a:ea typeface="Meiryo UI" panose="020B0604030504040204" pitchFamily="34" charset="-128"/>
                          <a:cs typeface="+mn-cs"/>
                        </a:rPr>
                        <a:t>クラス３</a:t>
                      </a:r>
                      <a:r>
                        <a:rPr kumimoji="1" lang="en-US" altLang="ja-JP" sz="1000" kern="1200" dirty="0">
                          <a:solidFill>
                            <a:schemeClr val="tx1"/>
                          </a:solidFill>
                          <a:latin typeface="Meiryo UI" panose="020B0604030504040204" pitchFamily="34" charset="-128"/>
                          <a:ea typeface="Meiryo UI" panose="020B0604030504040204" pitchFamily="34" charset="-128"/>
                          <a:cs typeface="+mn-cs"/>
                        </a:rPr>
                        <a:t>)</a:t>
                      </a:r>
                    </a:p>
                    <a:p>
                      <a:pPr marL="0" indent="0" algn="l" defTabSz="914400" rtl="0" eaLnBrk="1" fontAlgn="ctr" latinLnBrk="0" hangingPunct="1">
                        <a:lnSpc>
                          <a:spcPct val="110000"/>
                        </a:lnSpc>
                        <a:spcBef>
                          <a:spcPts val="0"/>
                        </a:spcBef>
                        <a:spcAft>
                          <a:spcPts val="200"/>
                        </a:spcAft>
                        <a:buClr>
                          <a:srgbClr val="5F8AC3"/>
                        </a:buClr>
                        <a:buSzPct val="80000"/>
                        <a:buFontTx/>
                        <a:buNone/>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登録</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証</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10,000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ja-JP" altLang="en-US" sz="1000" kern="1200" dirty="0">
                        <a:solidFill>
                          <a:schemeClr val="tx1"/>
                        </a:solidFill>
                        <a:latin typeface="Meiryo UI" panose="020B0604030504040204" pitchFamily="34" charset="-128"/>
                        <a:ea typeface="Meiryo UI" panose="020B0604030504040204" pitchFamily="34" charset="-128"/>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tabLst/>
                        <a:defRPr/>
                      </a:pPr>
                      <a:r>
                        <a:rPr lang="en-US" altLang="ja-JP" sz="1200" dirty="0">
                          <a:solidFill>
                            <a:schemeClr val="tx1"/>
                          </a:solidFill>
                          <a:latin typeface="Meiryo UI" panose="020B0604030504040204" pitchFamily="34" charset="-128"/>
                          <a:ea typeface="Meiryo UI" panose="020B0604030504040204" pitchFamily="34" charset="-128"/>
                        </a:rPr>
                        <a:t>250</a:t>
                      </a:r>
                      <a:r>
                        <a:rPr lang="ja-JP" altLang="en-US" sz="1200" dirty="0">
                          <a:solidFill>
                            <a:schemeClr val="tx1"/>
                          </a:solidFill>
                          <a:latin typeface="Meiryo UI" panose="020B0604030504040204" pitchFamily="34" charset="-128"/>
                          <a:ea typeface="Meiryo UI" panose="020B0604030504040204" pitchFamily="34" charset="-128"/>
                        </a:rPr>
                        <a:t>営業日</a:t>
                      </a:r>
                      <a:endParaRPr lang="ja-JP" altLang="en-US" sz="1200" dirty="0">
                        <a:solidFill>
                          <a:schemeClr val="tx1"/>
                        </a:solidFill>
                        <a:latin typeface="Meiryo UI" panose="020B0604030504040204" pitchFamily="34" charset="-128"/>
                        <a:ea typeface="Meiryo UI" panose="020B0604030504040204" pitchFamily="34" charset="-128"/>
                        <a:cs typeface="Arial"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8987">
                <a:tc>
                  <a:txBody>
                    <a:bodyPr/>
                    <a:lstStyle/>
                    <a:p>
                      <a:pPr algn="l" defTabSz="955675">
                        <a:buClr>
                          <a:schemeClr val="bg2"/>
                        </a:buClr>
                        <a:buSzPct val="100000"/>
                      </a:pPr>
                      <a:r>
                        <a:rPr lang="ja-JP" altLang="en-US" sz="1200" dirty="0">
                          <a:solidFill>
                            <a:schemeClr val="tx1"/>
                          </a:solidFill>
                          <a:latin typeface="Meiryo UI" panose="020B0604030504040204" pitchFamily="34" charset="-128"/>
                          <a:ea typeface="Meiryo UI" panose="020B0604030504040204" pitchFamily="34" charset="-128"/>
                        </a:rPr>
                        <a:t>　</a:t>
                      </a:r>
                      <a:r>
                        <a:rPr lang="en-US" altLang="ja-JP" sz="1200" dirty="0">
                          <a:solidFill>
                            <a:schemeClr val="tx1"/>
                          </a:solidFill>
                          <a:latin typeface="Meiryo UI" panose="020B0604030504040204" pitchFamily="34" charset="-128"/>
                          <a:ea typeface="Meiryo UI" panose="020B0604030504040204" pitchFamily="34" charset="-128"/>
                        </a:rPr>
                        <a:t>【</a:t>
                      </a:r>
                      <a:r>
                        <a:rPr lang="ja-JP" altLang="en-US" sz="1200" dirty="0">
                          <a:solidFill>
                            <a:schemeClr val="tx1"/>
                          </a:solidFill>
                          <a:latin typeface="Meiryo UI" panose="020B0604030504040204" pitchFamily="34" charset="-128"/>
                          <a:ea typeface="Meiryo UI" panose="020B0604030504040204" pitchFamily="34" charset="-128"/>
                        </a:rPr>
                        <a:t>クラス</a:t>
                      </a:r>
                      <a:r>
                        <a:rPr lang="en-US" altLang="ja-JP" sz="1200" dirty="0">
                          <a:solidFill>
                            <a:schemeClr val="tx1"/>
                          </a:solidFill>
                          <a:latin typeface="Meiryo UI" panose="020B0604030504040204" pitchFamily="34" charset="-128"/>
                          <a:ea typeface="Meiryo UI" panose="020B0604030504040204" pitchFamily="34" charset="-128"/>
                        </a:rPr>
                        <a:t>4】</a:t>
                      </a:r>
                    </a:p>
                    <a:p>
                      <a:pPr marL="0" marR="0" lvl="0" indent="0" algn="ctr" defTabSz="955675" rtl="0" eaLnBrk="1" fontAlgn="auto" latinLnBrk="0" hangingPunct="1">
                        <a:lnSpc>
                          <a:spcPct val="100000"/>
                        </a:lnSpc>
                        <a:spcBef>
                          <a:spcPts val="0"/>
                        </a:spcBef>
                        <a:spcAft>
                          <a:spcPts val="0"/>
                        </a:spcAft>
                        <a:buClr>
                          <a:schemeClr val="bg2"/>
                        </a:buClr>
                        <a:buSzPct val="100000"/>
                        <a:buFontTx/>
                        <a:buNone/>
                        <a:tabLst/>
                        <a:defRPr/>
                      </a:pPr>
                      <a:r>
                        <a:rPr lang="ja-JP" altLang="en-US" sz="1200" dirty="0">
                          <a:solidFill>
                            <a:schemeClr val="tx1"/>
                          </a:solidFill>
                          <a:latin typeface="Meiryo UI" panose="020B0604030504040204" pitchFamily="34" charset="-128"/>
                          <a:ea typeface="Meiryo UI" panose="020B0604030504040204" pitchFamily="34" charset="-128"/>
                        </a:rPr>
                        <a:t>　</a:t>
                      </a:r>
                      <a:r>
                        <a:rPr lang="ja-JP" altLang="en-US" sz="1100" dirty="0">
                          <a:solidFill>
                            <a:schemeClr val="tx1"/>
                          </a:solidFill>
                          <a:latin typeface="Meiryo UI" panose="020B0604030504040204" pitchFamily="34" charset="-128"/>
                          <a:ea typeface="Meiryo UI" panose="020B0604030504040204" pitchFamily="34" charset="-128"/>
                        </a:rPr>
                        <a:t>当該クラスの医療機器を免許制</a:t>
                      </a:r>
                      <a:r>
                        <a:rPr lang="en-US" altLang="ja-JP" sz="1100" dirty="0">
                          <a:solidFill>
                            <a:schemeClr val="tx1"/>
                          </a:solidFill>
                          <a:latin typeface="Meiryo UI" panose="020B0604030504040204" pitchFamily="34" charset="-128"/>
                          <a:ea typeface="Meiryo UI" panose="020B0604030504040204" pitchFamily="34" charset="-128"/>
                        </a:rPr>
                        <a:t>(Licensed)</a:t>
                      </a:r>
                      <a:r>
                        <a:rPr lang="ja-JP" altLang="en-US" sz="1100" dirty="0">
                          <a:solidFill>
                            <a:schemeClr val="tx1"/>
                          </a:solidFill>
                          <a:latin typeface="Meiryo UI" panose="020B0604030504040204" pitchFamily="34" charset="-128"/>
                          <a:ea typeface="Meiryo UI" panose="020B0604030504040204" pitchFamily="34" charset="-128"/>
                        </a:rPr>
                        <a:t>医療機器と呼ぶ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lang="en-US" altLang="ja-JP" sz="1200" dirty="0">
                          <a:solidFill>
                            <a:schemeClr val="tx1"/>
                          </a:solidFill>
                          <a:latin typeface="Meiryo UI" panose="020B0604030504040204" pitchFamily="34" charset="-128"/>
                          <a:ea typeface="Meiryo UI" panose="020B0604030504040204" pitchFamily="34" charset="-128"/>
                        </a:rPr>
                        <a:t>2021</a:t>
                      </a:r>
                      <a:r>
                        <a:rPr lang="ja-JP" altLang="en-US" sz="1200" dirty="0">
                          <a:solidFill>
                            <a:schemeClr val="tx1"/>
                          </a:solidFill>
                          <a:latin typeface="Meiryo UI" panose="020B0604030504040204" pitchFamily="34" charset="-128"/>
                          <a:ea typeface="Meiryo UI" panose="020B0604030504040204" pitchFamily="34" charset="-128"/>
                        </a:rPr>
                        <a:t>年</a:t>
                      </a:r>
                      <a:r>
                        <a:rPr lang="en-US" altLang="ja-JP" sz="1200" dirty="0">
                          <a:solidFill>
                            <a:schemeClr val="tx1"/>
                          </a:solidFill>
                          <a:latin typeface="Meiryo UI" panose="020B0604030504040204" pitchFamily="34" charset="-128"/>
                          <a:ea typeface="Meiryo UI" panose="020B0604030504040204" pitchFamily="34" charset="-128"/>
                        </a:rPr>
                        <a:t>2</a:t>
                      </a:r>
                      <a:r>
                        <a:rPr lang="ja-JP" altLang="en-US" sz="1200" dirty="0">
                          <a:solidFill>
                            <a:schemeClr val="tx1"/>
                          </a:solidFill>
                          <a:latin typeface="Meiryo UI" panose="020B0604030504040204" pitchFamily="34" charset="-128"/>
                          <a:ea typeface="Meiryo UI" panose="020B0604030504040204" pitchFamily="34" charset="-128"/>
                        </a:rPr>
                        <a:t>月</a:t>
                      </a:r>
                      <a:r>
                        <a:rPr lang="en-US" altLang="ja-JP" sz="1200" dirty="0">
                          <a:solidFill>
                            <a:schemeClr val="tx1"/>
                          </a:solidFill>
                          <a:latin typeface="Meiryo UI" panose="020B0604030504040204" pitchFamily="34" charset="-128"/>
                          <a:ea typeface="Meiryo UI" panose="020B0604030504040204" pitchFamily="34" charset="-128"/>
                        </a:rPr>
                        <a:t>15</a:t>
                      </a:r>
                      <a:r>
                        <a:rPr lang="ja-JP" altLang="en-US" sz="1200" dirty="0">
                          <a:solidFill>
                            <a:schemeClr val="tx1"/>
                          </a:solidFill>
                          <a:latin typeface="Meiryo UI" panose="020B0604030504040204" pitchFamily="34" charset="-128"/>
                          <a:ea typeface="Meiryo UI" panose="020B0604030504040204" pitchFamily="34" charset="-128"/>
                        </a:rPr>
                        <a:t>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申請費</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用：</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1,000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審査費</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用</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88,000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endParaRPr kumimoji="1" lang="en-US" altLang="ja-JP" sz="1000" kern="1200" spc="-30" baseline="0" dirty="0">
                        <a:solidFill>
                          <a:schemeClr val="tx1"/>
                        </a:solidFill>
                        <a:latin typeface="Meiryo UI" panose="020B0604030504040204" pitchFamily="34" charset="-128"/>
                        <a:ea typeface="Meiryo UI" panose="020B0604030504040204" pitchFamily="34" charset="-128"/>
                        <a:cs typeface="+mn-cs"/>
                      </a:endParaRPr>
                    </a:p>
                    <a:p>
                      <a:pPr marL="0" marR="0" lvl="0" indent="0" algn="l"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登録</a:t>
                      </a:r>
                      <a:r>
                        <a:rPr kumimoji="1" lang="ja-JP" altLang="en-US" sz="1000" kern="1200" spc="-30" baseline="0">
                          <a:solidFill>
                            <a:schemeClr val="tx1"/>
                          </a:solidFill>
                          <a:latin typeface="Meiryo UI" panose="020B0604030504040204" pitchFamily="34" charset="-128"/>
                          <a:ea typeface="Meiryo UI" panose="020B0604030504040204" pitchFamily="34" charset="-128"/>
                          <a:cs typeface="+mn-cs"/>
                        </a:rPr>
                        <a:t>証</a:t>
                      </a:r>
                      <a:r>
                        <a:rPr kumimoji="1" lang="en-US" altLang="ja-JP" sz="1000" kern="1200" spc="-30" baseline="0">
                          <a:solidFill>
                            <a:schemeClr val="tx1"/>
                          </a:solidFill>
                          <a:latin typeface="Meiryo UI" panose="020B0604030504040204" pitchFamily="34" charset="-128"/>
                          <a:ea typeface="Meiryo UI" panose="020B0604030504040204" pitchFamily="34" charset="-128"/>
                          <a:cs typeface="+mn-cs"/>
                        </a:rPr>
                        <a:t>: 20,000</a:t>
                      </a:r>
                      <a:r>
                        <a:rPr kumimoji="1" lang="ja-JP" altLang="en-US" sz="1000" kern="1200" spc="-30" baseline="0" dirty="0">
                          <a:solidFill>
                            <a:schemeClr val="tx1"/>
                          </a:solidFill>
                          <a:latin typeface="Meiryo UI" panose="020B0604030504040204" pitchFamily="34" charset="-128"/>
                          <a:ea typeface="Meiryo UI" panose="020B0604030504040204" pitchFamily="34" charset="-128"/>
                          <a:cs typeface="+mn-cs"/>
                        </a:rPr>
                        <a:t>タイバーツ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kern="1200" dirty="0">
                          <a:solidFill>
                            <a:schemeClr val="tx1"/>
                          </a:solidFill>
                          <a:latin typeface="Meiryo UI" panose="020B0604030504040204" pitchFamily="34" charset="-128"/>
                          <a:ea typeface="Meiryo UI" panose="020B0604030504040204" pitchFamily="34" charset="-128"/>
                          <a:cs typeface="+mn-cs"/>
                        </a:rPr>
                        <a:t>300</a:t>
                      </a:r>
                      <a:r>
                        <a:rPr kumimoji="1" lang="ja-JP" altLang="en-US" sz="1200" kern="1200" dirty="0">
                          <a:solidFill>
                            <a:schemeClr val="tx1"/>
                          </a:solidFill>
                          <a:latin typeface="Meiryo UI" panose="020B0604030504040204" pitchFamily="34" charset="-128"/>
                          <a:ea typeface="Meiryo UI" panose="020B0604030504040204" pitchFamily="34" charset="-128"/>
                          <a:cs typeface="+mn-cs"/>
                        </a:rPr>
                        <a:t>営業日</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6883">
                <a:tc>
                  <a:txBody>
                    <a:bodyPr/>
                    <a:lstStyle/>
                    <a:p>
                      <a:pPr algn="ctr" defTabSz="955675">
                        <a:buClr>
                          <a:schemeClr val="bg2"/>
                        </a:buClr>
                        <a:buSzPct val="100000"/>
                      </a:pPr>
                      <a:r>
                        <a:rPr lang="en-US" altLang="ja-JP" sz="1200">
                          <a:solidFill>
                            <a:schemeClr val="tx1"/>
                          </a:solidFill>
                          <a:latin typeface="Meiryo UI" panose="020B0604030504040204" pitchFamily="34" charset="-128"/>
                          <a:ea typeface="Meiryo UI" panose="020B0604030504040204" pitchFamily="34" charset="-128"/>
                        </a:rPr>
                        <a:t>Specialist </a:t>
                      </a:r>
                      <a:r>
                        <a:rPr lang="ja-JP" altLang="en-US" sz="1200">
                          <a:solidFill>
                            <a:schemeClr val="tx1"/>
                          </a:solidFill>
                          <a:latin typeface="Meiryo UI" panose="020B0604030504040204" pitchFamily="34" charset="-128"/>
                          <a:ea typeface="Meiryo UI" panose="020B0604030504040204" pitchFamily="34" charset="-128"/>
                        </a:rPr>
                        <a:t>に</a:t>
                      </a:r>
                      <a:r>
                        <a:rPr lang="ja-JP" altLang="en-US" sz="1200" dirty="0">
                          <a:solidFill>
                            <a:schemeClr val="tx1"/>
                          </a:solidFill>
                          <a:latin typeface="Meiryo UI" panose="020B0604030504040204" pitchFamily="34" charset="-128"/>
                          <a:ea typeface="Meiryo UI" panose="020B0604030504040204" pitchFamily="34" charset="-128"/>
                        </a:rPr>
                        <a:t>よる技術文書の審査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3">
                  <a:txBody>
                    <a:bodyPr/>
                    <a:lstStyle/>
                    <a:p>
                      <a:pPr marL="0" marR="0" lvl="0" indent="0" algn="ctr" defTabSz="914400" rtl="0" eaLnBrk="1" fontAlgn="ctr" latinLnBrk="0" hangingPunct="1">
                        <a:lnSpc>
                          <a:spcPct val="110000"/>
                        </a:lnSpc>
                        <a:spcBef>
                          <a:spcPts val="0"/>
                        </a:spcBef>
                        <a:spcAft>
                          <a:spcPts val="200"/>
                        </a:spcAft>
                        <a:buClr>
                          <a:srgbClr val="5F8AC3"/>
                        </a:buClr>
                        <a:buSzPct val="80000"/>
                        <a:buFontTx/>
                        <a:buNone/>
                        <a:tabLst/>
                        <a:defRPr/>
                      </a:pPr>
                      <a:r>
                        <a:rPr kumimoji="1" lang="ja-JP" altLang="en-US" sz="1100" kern="1200" dirty="0">
                          <a:solidFill>
                            <a:schemeClr val="tx1"/>
                          </a:solidFill>
                          <a:effectLst/>
                          <a:latin typeface="Meiryo UI" panose="020B0604030504040204" pitchFamily="34" charset="-128"/>
                          <a:ea typeface="Meiryo UI" panose="020B0604030504040204" pitchFamily="34" charset="-128"/>
                          <a:cs typeface="+mn-cs"/>
                        </a:rPr>
                        <a:t>新規性の高い医療機器などタイ</a:t>
                      </a:r>
                      <a:r>
                        <a:rPr kumimoji="1" lang="en-US" altLang="ja-JP" sz="1100" kern="1200" dirty="0">
                          <a:solidFill>
                            <a:schemeClr val="tx1"/>
                          </a:solidFill>
                          <a:effectLst/>
                          <a:latin typeface="Meiryo UI" panose="020B0604030504040204" pitchFamily="34" charset="-128"/>
                          <a:ea typeface="Meiryo UI" panose="020B0604030504040204" pitchFamily="34" charset="-128"/>
                          <a:cs typeface="+mn-cs"/>
                        </a:rPr>
                        <a:t>FDA</a:t>
                      </a:r>
                      <a:r>
                        <a:rPr kumimoji="1" lang="ja-JP" altLang="en-US" sz="1100" kern="1200" dirty="0">
                          <a:solidFill>
                            <a:schemeClr val="tx1"/>
                          </a:solidFill>
                          <a:effectLst/>
                          <a:latin typeface="Meiryo UI" panose="020B0604030504040204" pitchFamily="34" charset="-128"/>
                          <a:ea typeface="Meiryo UI" panose="020B0604030504040204" pitchFamily="34" charset="-128"/>
                          <a:cs typeface="+mn-cs"/>
                        </a:rPr>
                        <a:t>により判断される（ただし費用含む条件等は不明確）</a:t>
                      </a:r>
                      <a:endParaRPr lang="ja-JP" altLang="en-US" sz="1800" dirty="0">
                        <a:solidFill>
                          <a:schemeClr val="tx1"/>
                        </a:solidFill>
                        <a:latin typeface="Meiryo UI" panose="020B0604030504040204" pitchFamily="34" charset="-128"/>
                        <a:ea typeface="Meiryo UI" panose="020B0604030504040204" pitchFamily="34"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クラス１</a:t>
                      </a:r>
                      <a:r>
                        <a:rPr kumimoji="1" lang="en-US" altLang="ja-JP" sz="1200" kern="1200" dirty="0">
                          <a:solidFill>
                            <a:srgbClr val="FF0000"/>
                          </a:solidFill>
                          <a:latin typeface="+mn-lt"/>
                          <a:ea typeface="+mn-ea"/>
                          <a:cs typeface="+mn-cs"/>
                        </a:rPr>
                        <a:t>:25,000</a:t>
                      </a:r>
                      <a:r>
                        <a:rPr kumimoji="1" lang="ja-JP" altLang="en-US" sz="1200" kern="1200">
                          <a:solidFill>
                            <a:srgbClr val="FF0000"/>
                          </a:solidFill>
                          <a:latin typeface="+mn-lt"/>
                          <a:ea typeface="+mn-ea"/>
                          <a:cs typeface="+mn-cs"/>
                        </a:rPr>
                        <a:t>タイバーツ</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クラス２</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クラス３</a:t>
                      </a:r>
                      <a:endParaRPr kumimoji="1" lang="en-US" altLang="ja-JP" sz="1200" kern="1200" dirty="0">
                        <a:solidFill>
                          <a:srgbClr val="FF0000"/>
                        </a:solidFill>
                        <a:latin typeface="+mn-lt"/>
                        <a:ea typeface="+mn-ea"/>
                        <a:cs typeface="+mn-cs"/>
                      </a:endParaRPr>
                    </a:p>
                    <a:p>
                      <a:pPr marL="0" indent="0" algn="ctr" defTabSz="914400" rtl="0" eaLnBrk="1" fontAlgn="ctr" latinLnBrk="0" hangingPunct="1">
                        <a:lnSpc>
                          <a:spcPct val="110000"/>
                        </a:lnSpc>
                        <a:spcBef>
                          <a:spcPts val="0"/>
                        </a:spcBef>
                        <a:spcAft>
                          <a:spcPts val="200"/>
                        </a:spcAft>
                        <a:buClr>
                          <a:srgbClr val="5F8AC3"/>
                        </a:buClr>
                        <a:buSzPct val="80000"/>
                        <a:buFontTx/>
                        <a:buNone/>
                      </a:pPr>
                      <a:r>
                        <a:rPr kumimoji="1" lang="ja-JP" altLang="en-US" sz="1200" kern="1200">
                          <a:solidFill>
                            <a:srgbClr val="FF0000"/>
                          </a:solidFill>
                          <a:latin typeface="+mn-lt"/>
                          <a:ea typeface="+mn-ea"/>
                          <a:cs typeface="+mn-cs"/>
                        </a:rPr>
                        <a:t>クラス４</a:t>
                      </a:r>
                      <a:endParaRPr kumimoji="1" lang="en-US" altLang="ja-JP" sz="1200" kern="1200" dirty="0">
                        <a:solidFill>
                          <a:srgbClr val="FF0000"/>
                        </a:solidFill>
                        <a:latin typeface="+mn-lt"/>
                        <a:ea typeface="+mn-ea"/>
                        <a:cs typeface="+mn-cs"/>
                      </a:endParaRP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endParaRPr kumimoji="1" lang="ja-JP" altLang="en-US" sz="1200" kern="1200" dirty="0">
                        <a:solidFill>
                          <a:srgbClr val="FF0000"/>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0305038"/>
                  </a:ext>
                </a:extLst>
              </a:tr>
            </a:tbl>
          </a:graphicData>
        </a:graphic>
      </p:graphicFrame>
      <p:sp>
        <p:nvSpPr>
          <p:cNvPr id="9" name="テキスト ボックス 8"/>
          <p:cNvSpPr txBox="1"/>
          <p:nvPr/>
        </p:nvSpPr>
        <p:spPr>
          <a:xfrm>
            <a:off x="200025" y="6725552"/>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10" name="テキスト ボックス 9"/>
          <p:cNvSpPr txBox="1"/>
          <p:nvPr/>
        </p:nvSpPr>
        <p:spPr>
          <a:xfrm>
            <a:off x="189865" y="6289093"/>
            <a:ext cx="9410700" cy="1001561"/>
          </a:xfrm>
          <a:prstGeom prst="rect">
            <a:avLst/>
          </a:prstGeom>
          <a:noFill/>
        </p:spPr>
        <p:txBody>
          <a:bodyPr wrap="square" lIns="0" tIns="0" rIns="0" bIns="0" rtlCol="0">
            <a:noAutofit/>
          </a:bodyPr>
          <a:lstStyle/>
          <a:p>
            <a:pPr marL="444500" lvl="0" indent="-444500"/>
            <a:r>
              <a:rPr lang="ja-JP" altLang="en-US" sz="900" dirty="0">
                <a:latin typeface="Meiryo UI" panose="020B0604030504040204" pitchFamily="34" charset="-128"/>
                <a:ea typeface="Meiryo UI" panose="020B0604030504040204" pitchFamily="34" charset="-128"/>
                <a:cs typeface="Arial" panose="020B0604020202020204" pitchFamily="34" charset="0"/>
              </a:rPr>
              <a:t>（</a:t>
            </a:r>
            <a:r>
              <a:rPr lang="en-US" altLang="ja-JP" sz="900" dirty="0">
                <a:latin typeface="Meiryo UI" panose="020B0604030504040204" pitchFamily="34" charset="-128"/>
                <a:ea typeface="Meiryo UI" panose="020B0604030504040204" pitchFamily="34" charset="-128"/>
                <a:cs typeface="Arial" panose="020B0604020202020204" pitchFamily="34" charset="0"/>
              </a:rPr>
              <a:t>※1</a:t>
            </a:r>
            <a:r>
              <a:rPr lang="ja-JP" altLang="en-US" sz="900" dirty="0">
                <a:latin typeface="Meiryo UI" panose="020B0604030504040204" pitchFamily="34" charset="-128"/>
                <a:ea typeface="Meiryo UI" panose="020B0604030504040204" pitchFamily="34" charset="-128"/>
                <a:cs typeface="Arial" panose="020B0604020202020204" pitchFamily="34" charset="0"/>
              </a:rPr>
              <a:t>）クラス</a:t>
            </a:r>
            <a:r>
              <a:rPr lang="en-US" altLang="ja-JP" sz="900" dirty="0">
                <a:latin typeface="Meiryo UI" panose="020B0604030504040204" pitchFamily="34" charset="-128"/>
                <a:ea typeface="Meiryo UI" panose="020B0604030504040204" pitchFamily="34" charset="-128"/>
                <a:cs typeface="Arial" panose="020B0604020202020204" pitchFamily="34" charset="0"/>
              </a:rPr>
              <a:t>1</a:t>
            </a:r>
            <a:r>
              <a:rPr lang="ja-JP" altLang="en-US" sz="900" dirty="0">
                <a:latin typeface="Meiryo UI" panose="020B0604030504040204" pitchFamily="34" charset="-128"/>
                <a:ea typeface="Meiryo UI" panose="020B0604030504040204" pitchFamily="34" charset="-128"/>
                <a:cs typeface="Arial" panose="020B0604020202020204" pitchFamily="34" charset="0"/>
              </a:rPr>
              <a:t>でも、測定機能や滅菌機能がある医療機器（例：シリンジ、滅菌ガーゼ）は自動的にクラス</a:t>
            </a:r>
            <a:r>
              <a:rPr lang="en-US" altLang="ja-JP" sz="900" dirty="0">
                <a:latin typeface="Meiryo UI" panose="020B0604030504040204" pitchFamily="34" charset="-128"/>
                <a:ea typeface="Meiryo UI" panose="020B0604030504040204" pitchFamily="34" charset="-128"/>
                <a:cs typeface="Arial" panose="020B0604020202020204" pitchFamily="34" charset="0"/>
              </a:rPr>
              <a:t>1</a:t>
            </a:r>
            <a:r>
              <a:rPr lang="ja-JP" altLang="en-US" sz="900" dirty="0">
                <a:latin typeface="Meiryo UI" panose="020B0604030504040204" pitchFamily="34" charset="-128"/>
                <a:ea typeface="Meiryo UI" panose="020B0604030504040204" pitchFamily="34" charset="-128"/>
                <a:cs typeface="Arial" panose="020B0604020202020204" pitchFamily="34" charset="0"/>
              </a:rPr>
              <a:t>以外のクラス分類になる。通常はクラス</a:t>
            </a:r>
            <a:r>
              <a:rPr lang="en-US" altLang="ja-JP" sz="900" dirty="0">
                <a:latin typeface="Meiryo UI" panose="020B0604030504040204" pitchFamily="34" charset="-128"/>
                <a:ea typeface="Meiryo UI" panose="020B0604030504040204" pitchFamily="34" charset="-128"/>
                <a:cs typeface="Arial" panose="020B0604020202020204" pitchFamily="34" charset="0"/>
              </a:rPr>
              <a:t>2</a:t>
            </a:r>
            <a:r>
              <a:rPr lang="ja-JP" altLang="en-US" sz="900" dirty="0">
                <a:latin typeface="Meiryo UI" panose="020B0604030504040204" pitchFamily="34" charset="-128"/>
                <a:ea typeface="Meiryo UI" panose="020B0604030504040204" pitchFamily="34" charset="-128"/>
                <a:cs typeface="Arial" panose="020B0604020202020204" pitchFamily="34" charset="0"/>
              </a:rPr>
              <a:t>相当として取り扱われ、申請資料もクラス</a:t>
            </a:r>
            <a:r>
              <a:rPr lang="en-US" altLang="ja-JP" sz="900" dirty="0">
                <a:latin typeface="Meiryo UI" panose="020B0604030504040204" pitchFamily="34" charset="-128"/>
                <a:ea typeface="Meiryo UI" panose="020B0604030504040204" pitchFamily="34" charset="-128"/>
                <a:cs typeface="Arial" panose="020B0604020202020204" pitchFamily="34" charset="0"/>
              </a:rPr>
              <a:t>2</a:t>
            </a:r>
            <a:r>
              <a:rPr lang="ja-JP" altLang="en-US" sz="900" dirty="0">
                <a:latin typeface="Meiryo UI" panose="020B0604030504040204" pitchFamily="34" charset="-128"/>
                <a:ea typeface="Meiryo UI" panose="020B0604030504040204" pitchFamily="34" charset="-128"/>
                <a:cs typeface="Arial" panose="020B0604020202020204" pitchFamily="34" charset="0"/>
              </a:rPr>
              <a:t>に準ずる。</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444500" lvl="0" indent="-444500"/>
            <a:r>
              <a:rPr lang="ja-JP" altLang="en-US" sz="900" dirty="0">
                <a:latin typeface="Meiryo UI" panose="020B0604030504040204" pitchFamily="34" charset="-128"/>
                <a:ea typeface="Meiryo UI" panose="020B0604030504040204" pitchFamily="34" charset="-128"/>
                <a:cs typeface="Arial" panose="020B0604020202020204" pitchFamily="34" charset="0"/>
              </a:rPr>
              <a:t>（</a:t>
            </a:r>
            <a:r>
              <a:rPr lang="en-US" altLang="ja-JP" sz="900" dirty="0">
                <a:latin typeface="Meiryo UI" panose="020B0604030504040204" pitchFamily="34" charset="-128"/>
                <a:ea typeface="Meiryo UI" panose="020B0604030504040204" pitchFamily="34" charset="-128"/>
                <a:cs typeface="Arial" panose="020B0604020202020204" pitchFamily="34" charset="0"/>
              </a:rPr>
              <a:t>※2</a:t>
            </a:r>
            <a:r>
              <a:rPr lang="ja-JP" altLang="en-US" sz="900" dirty="0">
                <a:latin typeface="Meiryo UI" panose="020B0604030504040204" pitchFamily="34" charset="-128"/>
                <a:ea typeface="Meiryo UI" panose="020B0604030504040204" pitchFamily="34" charset="-128"/>
                <a:cs typeface="Arial" panose="020B0604020202020204" pitchFamily="34" charset="0"/>
              </a:rPr>
              <a:t>）旧法で登録済の製品は、この規制開始日から３年以内に申請することとなっている。</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444500" lvl="0" indent="-444500"/>
            <a:r>
              <a:rPr lang="ja-JP" altLang="en-US" sz="900" dirty="0">
                <a:latin typeface="Meiryo UI" panose="020B0604030504040204" pitchFamily="34" charset="-128"/>
                <a:ea typeface="Meiryo UI" panose="020B0604030504040204" pitchFamily="34" charset="-128"/>
                <a:cs typeface="Arial" panose="020B0604020202020204" pitchFamily="34" charset="0"/>
              </a:rPr>
              <a:t>（</a:t>
            </a:r>
            <a:r>
              <a:rPr lang="en-US" altLang="ja-JP" sz="900" dirty="0">
                <a:latin typeface="Meiryo UI" panose="020B0604030504040204" pitchFamily="34" charset="-128"/>
                <a:ea typeface="Meiryo UI" panose="020B0604030504040204" pitchFamily="34" charset="-128"/>
                <a:cs typeface="Arial" panose="020B0604020202020204" pitchFamily="34" charset="0"/>
              </a:rPr>
              <a:t>※3</a:t>
            </a:r>
            <a:r>
              <a:rPr lang="ja-JP" altLang="en-US" sz="900" dirty="0">
                <a:latin typeface="Meiryo UI" panose="020B0604030504040204" pitchFamily="34" charset="-128"/>
                <a:ea typeface="Meiryo UI" panose="020B0604030504040204" pitchFamily="34" charset="-128"/>
                <a:cs typeface="Arial" panose="020B0604020202020204" pitchFamily="34" charset="0"/>
              </a:rPr>
              <a:t>）申請、審査、登録証の費用は２０２１年３月時点でドラフトの発表内容であるため、改定される可能性がある。</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444500" lvl="0" indent="-444500"/>
            <a:endParaRPr lang="ja-JP" altLang="en-US" sz="9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010608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薬事法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によって定められており、食品医薬品庁と医薬品管理局の管轄である。</a:t>
            </a:r>
          </a:p>
        </p:txBody>
      </p:sp>
      <p:grpSp>
        <p:nvGrpSpPr>
          <p:cNvPr id="6" name="グループ化 7"/>
          <p:cNvGrpSpPr/>
          <p:nvPr/>
        </p:nvGrpSpPr>
        <p:grpSpPr>
          <a:xfrm>
            <a:off x="488504" y="1556792"/>
            <a:ext cx="892899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医薬品の分類</a:t>
              </a:r>
            </a:p>
          </p:txBody>
        </p:sp>
      </p:grpSp>
      <p:sp>
        <p:nvSpPr>
          <p:cNvPr id="9" name="角丸四角形 8"/>
          <p:cNvSpPr/>
          <p:nvPr/>
        </p:nvSpPr>
        <p:spPr>
          <a:xfrm>
            <a:off x="704528" y="2276872"/>
            <a:ext cx="723275" cy="288032"/>
          </a:xfrm>
          <a:prstGeom prst="roundRect">
            <a:avLst/>
          </a:prstGeom>
        </p:spPr>
        <p:txBody>
          <a:bodyPr wrap="none" tIns="36000" bIns="36000" anchor="ctr" anchorCtr="0">
            <a:noAutofit/>
          </a:bodyPr>
          <a:lstStyle/>
          <a:p>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医薬品</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1784648" y="1988840"/>
            <a:ext cx="1152128" cy="288032"/>
          </a:xfrm>
          <a:prstGeom prst="roundRect">
            <a:avLst/>
          </a:prstGeom>
          <a:solidFill>
            <a:srgbClr val="A2BBDC"/>
          </a:solidFill>
        </p:spPr>
        <p:txBody>
          <a:bodyPr wrap="none" lIns="108000" tIns="36000" bIns="36000" anchor="ctr" anchorCtr="0">
            <a:noAutofit/>
          </a:bodyPr>
          <a:lstStyle/>
          <a:p>
            <a:pPr algn="dist"/>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伝統医薬品</a:t>
            </a:r>
            <a:endParaRPr lang="ja-JP" altLang="en-US" dirty="0"/>
          </a:p>
        </p:txBody>
      </p:sp>
      <p:sp>
        <p:nvSpPr>
          <p:cNvPr id="12" name="角丸四角形 11"/>
          <p:cNvSpPr/>
          <p:nvPr/>
        </p:nvSpPr>
        <p:spPr>
          <a:xfrm>
            <a:off x="1784648" y="2564904"/>
            <a:ext cx="1152128" cy="288032"/>
          </a:xfrm>
          <a:prstGeom prst="roundRect">
            <a:avLst/>
          </a:prstGeom>
          <a:solidFill>
            <a:srgbClr val="A2BBDC"/>
          </a:solidFill>
        </p:spPr>
        <p:txBody>
          <a:bodyPr wrap="none" lIns="108000"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現代医薬品</a:t>
            </a:r>
            <a:endParaRPr lang="ja-JP" altLang="en-US" dirty="0"/>
          </a:p>
        </p:txBody>
      </p:sp>
      <p:sp>
        <p:nvSpPr>
          <p:cNvPr id="14" name="角丸四角形 13"/>
          <p:cNvSpPr/>
          <p:nvPr/>
        </p:nvSpPr>
        <p:spPr>
          <a:xfrm>
            <a:off x="3584848" y="2204864"/>
            <a:ext cx="720080" cy="288032"/>
          </a:xfrm>
          <a:prstGeom prst="roundRect">
            <a:avLst/>
          </a:prstGeom>
          <a:solidFill>
            <a:srgbClr val="CCDAEC"/>
          </a:solidFill>
        </p:spPr>
        <p:txBody>
          <a:bodyPr wrap="none" tIns="36000" bIns="36000" anchor="ctr" anchorCtr="0">
            <a:noAutofit/>
          </a:bodyPr>
          <a:lstStyle/>
          <a:p>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薬</a:t>
            </a:r>
            <a:endParaRPr lang="ja-JP" altLang="en-US" dirty="0"/>
          </a:p>
        </p:txBody>
      </p:sp>
      <p:sp>
        <p:nvSpPr>
          <p:cNvPr id="15" name="角丸四角形 14"/>
          <p:cNvSpPr/>
          <p:nvPr/>
        </p:nvSpPr>
        <p:spPr>
          <a:xfrm>
            <a:off x="3584848" y="2564904"/>
            <a:ext cx="4032448" cy="288032"/>
          </a:xfrm>
          <a:prstGeom prst="roundRect">
            <a:avLst/>
          </a:prstGeom>
          <a:solidFill>
            <a:srgbClr val="CCDAEC"/>
          </a:solidFill>
        </p:spPr>
        <p:txBody>
          <a:bodyPr wrap="none"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1992</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年以前に生産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endParaRPr lang="ja-JP" altLang="en-US" dirty="0"/>
          </a:p>
        </p:txBody>
      </p:sp>
      <p:sp>
        <p:nvSpPr>
          <p:cNvPr id="16" name="角丸四角形 15"/>
          <p:cNvSpPr/>
          <p:nvPr/>
        </p:nvSpPr>
        <p:spPr>
          <a:xfrm>
            <a:off x="3584848" y="2924944"/>
            <a:ext cx="4032448" cy="288032"/>
          </a:xfrm>
          <a:prstGeom prst="roundRect">
            <a:avLst/>
          </a:prstGeom>
          <a:solidFill>
            <a:srgbClr val="CCDAEC"/>
          </a:solidFill>
        </p:spPr>
        <p:txBody>
          <a:bodyPr wrap="none" tIns="36000" bIns="36000" anchor="ctr" anchorCtr="0">
            <a:noAutofit/>
          </a:bodyPr>
          <a:lstStyle/>
          <a:p>
            <a:r>
              <a:rPr lang="ja-JP" altLang="ja-JP" sz="1400" dirty="0">
                <a:latin typeface="Arial" panose="020B0604020202020204" pitchFamily="34" charset="0"/>
                <a:ea typeface="ＭＳ Ｐゴシック" panose="020B0600070205080204" pitchFamily="50" charset="-128"/>
                <a:cs typeface="Arial" panose="020B0604020202020204" pitchFamily="34" charset="0"/>
              </a:rPr>
              <a:t>新後発医薬品（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1993</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年以降に生産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後発医薬品）</a:t>
            </a:r>
            <a:endParaRPr lang="ja-JP" altLang="en-US" dirty="0"/>
          </a:p>
        </p:txBody>
      </p:sp>
      <p:cxnSp>
        <p:nvCxnSpPr>
          <p:cNvPr id="18" name="カギ線コネクタ 17"/>
          <p:cNvCxnSpPr>
            <a:stCxn id="9" idx="3"/>
            <a:endCxn id="12" idx="1"/>
          </p:cNvCxnSpPr>
          <p:nvPr/>
        </p:nvCxnSpPr>
        <p:spPr>
          <a:xfrm>
            <a:off x="1427803" y="2420888"/>
            <a:ext cx="356845" cy="288032"/>
          </a:xfrm>
          <a:prstGeom prst="bentConnector3">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9" idx="3"/>
            <a:endCxn id="11" idx="1"/>
          </p:cNvCxnSpPr>
          <p:nvPr/>
        </p:nvCxnSpPr>
        <p:spPr>
          <a:xfrm flipV="1">
            <a:off x="1427803" y="2132856"/>
            <a:ext cx="356845" cy="288032"/>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2" idx="3"/>
            <a:endCxn id="16" idx="1"/>
          </p:cNvCxnSpPr>
          <p:nvPr/>
        </p:nvCxnSpPr>
        <p:spPr>
          <a:xfrm>
            <a:off x="2936776" y="2708920"/>
            <a:ext cx="648072" cy="360040"/>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2" idx="3"/>
            <a:endCxn id="14" idx="1"/>
          </p:cNvCxnSpPr>
          <p:nvPr/>
        </p:nvCxnSpPr>
        <p:spPr>
          <a:xfrm flipV="1">
            <a:off x="2936776" y="2348880"/>
            <a:ext cx="648072" cy="360040"/>
          </a:xfrm>
          <a:prstGeom prst="bentConnector3">
            <a:avLst>
              <a:gd name="adj1" fmla="val 50000"/>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2" idx="3"/>
            <a:endCxn id="15" idx="1"/>
          </p:cNvCxnSpPr>
          <p:nvPr/>
        </p:nvCxnSpPr>
        <p:spPr>
          <a:xfrm>
            <a:off x="2936776" y="2708920"/>
            <a:ext cx="648072" cy="0"/>
          </a:xfrm>
          <a:prstGeom prst="line">
            <a:avLst/>
          </a:prstGeom>
          <a:ln w="2857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617296" y="2204864"/>
            <a:ext cx="1296144" cy="1144929"/>
          </a:xfrm>
          <a:prstGeom prst="rect">
            <a:avLst/>
          </a:prstGeom>
        </p:spPr>
        <p:txBody>
          <a:bodyPr wrap="square">
            <a:spAutoFit/>
          </a:bodyPr>
          <a:lstStyle/>
          <a:p>
            <a:pPr algn="just">
              <a:lnSpc>
                <a:spcPct val="114000"/>
              </a:lnSpc>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この分類は改正されることになっており、新しい分類では処方薬、調剤薬、家庭薬の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0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分類されること</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なっている。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6" name="グループ化 7"/>
          <p:cNvGrpSpPr/>
          <p:nvPr/>
        </p:nvGrpSpPr>
        <p:grpSpPr>
          <a:xfrm>
            <a:off x="488504" y="3356992"/>
            <a:ext cx="8928992" cy="288032"/>
            <a:chOff x="4944173" y="2113806"/>
            <a:chExt cx="5861371" cy="288032"/>
          </a:xfrm>
        </p:grpSpPr>
        <p:cxnSp>
          <p:nvCxnSpPr>
            <p:cNvPr id="37" name="直線コネクタ 3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CN" altLang="en-US" sz="1400" dirty="0">
                  <a:solidFill>
                    <a:srgbClr val="000000"/>
                  </a:solidFill>
                  <a:latin typeface="Arial Black" pitchFamily="34" charset="0"/>
                  <a:ea typeface="HGP創英角ｺﾞｼｯｸUB" pitchFamily="50" charset="-128"/>
                </a:rPr>
                <a:t>医薬品生産登録</a:t>
              </a:r>
              <a:r>
                <a:rPr lang="ja-JP" altLang="en-US" sz="1400" dirty="0">
                  <a:solidFill>
                    <a:srgbClr val="000000"/>
                  </a:solidFill>
                  <a:latin typeface="Arial Black" pitchFamily="34" charset="0"/>
                  <a:ea typeface="HGP創英角ｺﾞｼｯｸUB" pitchFamily="50" charset="-128"/>
                </a:rPr>
                <a:t>について</a:t>
              </a:r>
            </a:p>
          </p:txBody>
        </p:sp>
      </p:grpSp>
      <p:sp>
        <p:nvSpPr>
          <p:cNvPr id="39" name="片側の 2 つの角を丸めた四角形 38"/>
          <p:cNvSpPr/>
          <p:nvPr/>
        </p:nvSpPr>
        <p:spPr>
          <a:xfrm rot="16200000">
            <a:off x="946724" y="3383164"/>
            <a:ext cx="1027776" cy="1800200"/>
          </a:xfrm>
          <a:prstGeom prst="round2SameRect">
            <a:avLst>
              <a:gd name="adj1" fmla="val 6300"/>
              <a:gd name="adj2" fmla="val 0"/>
            </a:avLst>
          </a:prstGeom>
          <a:solidFill>
            <a:srgbClr val="CCDAEC"/>
          </a:solidFill>
        </p:spPr>
        <p:txBody>
          <a:bodyPr vert="vert" wrap="square" lIns="72000" tIns="144000" rIns="72000" bIns="108000" anchor="ctr" anchorCtr="0">
            <a:noAutofit/>
          </a:bodyPr>
          <a:lstStyle/>
          <a:p>
            <a:pPr algn="just">
              <a:lnSpc>
                <a:spcPct val="114000"/>
              </a:lnSpc>
            </a:pPr>
            <a:r>
              <a:rPr lang="ja-JP" altLang="ja-JP" sz="1100" b="1" dirty="0">
                <a:latin typeface="ＭＳ Ｐゴシック" panose="020B0600070205080204" pitchFamily="50" charset="-128"/>
                <a:ea typeface="ＭＳ Ｐゴシック" panose="020B0600070205080204" pitchFamily="50" charset="-128"/>
              </a:rPr>
              <a:t>企業が医薬品</a:t>
            </a:r>
            <a:r>
              <a:rPr lang="ja-JP" altLang="en-US" sz="1100" b="1" dirty="0">
                <a:latin typeface="ＭＳ Ｐゴシック" panose="020B0600070205080204" pitchFamily="50" charset="-128"/>
                <a:ea typeface="ＭＳ Ｐゴシック" panose="020B0600070205080204" pitchFamily="50" charset="-128"/>
              </a:rPr>
              <a:t>の</a:t>
            </a:r>
            <a:r>
              <a:rPr lang="ja-JP" altLang="ja-JP" sz="1100" b="1" dirty="0">
                <a:latin typeface="ＭＳ Ｐゴシック" panose="020B0600070205080204" pitchFamily="50" charset="-128"/>
                <a:ea typeface="ＭＳ Ｐゴシック" panose="020B0600070205080204" pitchFamily="50" charset="-128"/>
              </a:rPr>
              <a:t>登録</a:t>
            </a:r>
            <a:r>
              <a:rPr lang="ja-JP" altLang="en-US" sz="1100" b="1" dirty="0">
                <a:latin typeface="ＭＳ Ｐゴシック" panose="020B0600070205080204" pitchFamily="50" charset="-128"/>
                <a:ea typeface="ＭＳ Ｐゴシック" panose="020B0600070205080204" pitchFamily="50" charset="-128"/>
              </a:rPr>
              <a:t>を行う</a:t>
            </a:r>
            <a:r>
              <a:rPr lang="ja-JP" altLang="ja-JP" sz="1100" b="1" dirty="0">
                <a:latin typeface="ＭＳ Ｐゴシック" panose="020B0600070205080204" pitchFamily="50" charset="-128"/>
                <a:ea typeface="ＭＳ Ｐゴシック" panose="020B0600070205080204" pitchFamily="50" charset="-128"/>
              </a:rPr>
              <a:t>場合、</a:t>
            </a:r>
            <a:r>
              <a:rPr lang="ja-JP" altLang="en-US" sz="1100" b="1" dirty="0">
                <a:latin typeface="ＭＳ Ｐゴシック" panose="020B0600070205080204" pitchFamily="50" charset="-128"/>
                <a:ea typeface="ＭＳ Ｐゴシック" panose="020B0600070205080204" pitchFamily="50" charset="-128"/>
              </a:rPr>
              <a:t>次</a:t>
            </a:r>
            <a:r>
              <a:rPr lang="ja-JP" altLang="ja-JP" sz="1100" b="1" dirty="0">
                <a:latin typeface="ＭＳ Ｐゴシック" panose="020B0600070205080204" pitchFamily="50" charset="-128"/>
                <a:ea typeface="ＭＳ Ｐゴシック" panose="020B0600070205080204" pitchFamily="50" charset="-128"/>
              </a:rPr>
              <a:t>の免許の</a:t>
            </a:r>
            <a:r>
              <a:rPr lang="ja-JP" altLang="en-US" sz="1100" b="1" dirty="0">
                <a:latin typeface="ＭＳ Ｐゴシック" panose="020B0600070205080204" pitchFamily="50" charset="-128"/>
                <a:ea typeface="ＭＳ Ｐゴシック" panose="020B0600070205080204" pitchFamily="50" charset="-128"/>
              </a:rPr>
              <a:t>うち、</a:t>
            </a:r>
            <a:r>
              <a:rPr lang="ja-JP" altLang="ja-JP" sz="1100" b="1" dirty="0">
                <a:latin typeface="ＭＳ Ｐゴシック" panose="020B0600070205080204" pitchFamily="50" charset="-128"/>
                <a:ea typeface="ＭＳ Ｐゴシック" panose="020B0600070205080204" pitchFamily="50" charset="-128"/>
              </a:rPr>
              <a:t>最低一つを保有して</a:t>
            </a:r>
            <a:r>
              <a:rPr lang="ja-JP" altLang="en-US" sz="1100" b="1" dirty="0">
                <a:latin typeface="ＭＳ Ｐゴシック" panose="020B0600070205080204" pitchFamily="50" charset="-128"/>
                <a:ea typeface="ＭＳ Ｐゴシック" panose="020B0600070205080204" pitchFamily="50" charset="-128"/>
              </a:rPr>
              <a:t>おく必要がある</a:t>
            </a:r>
            <a:r>
              <a:rPr lang="ja-JP" altLang="ja-JP" sz="1100" b="1" dirty="0">
                <a:latin typeface="ＭＳ Ｐゴシック" panose="020B0600070205080204" pitchFamily="50" charset="-128"/>
                <a:ea typeface="ＭＳ Ｐゴシック" panose="020B0600070205080204" pitchFamily="50" charset="-128"/>
              </a:rPr>
              <a:t>。</a:t>
            </a:r>
          </a:p>
        </p:txBody>
      </p:sp>
      <p:sp>
        <p:nvSpPr>
          <p:cNvPr id="40" name="片側の 2 つの角を丸めた四角形 39"/>
          <p:cNvSpPr/>
          <p:nvPr/>
        </p:nvSpPr>
        <p:spPr>
          <a:xfrm rot="5400000">
            <a:off x="3070960" y="3059128"/>
            <a:ext cx="1027776" cy="2448272"/>
          </a:xfrm>
          <a:prstGeom prst="round2SameRect">
            <a:avLst>
              <a:gd name="adj1" fmla="val 6809"/>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269875" lvl="1" indent="-200025">
              <a:spcAft>
                <a:spcPts val="400"/>
              </a:spcAft>
              <a:buFont typeface="+mj-ea"/>
              <a:buAutoNum type="circleNumDbPlain"/>
            </a:pPr>
            <a:r>
              <a:rPr lang="ja-JP" altLang="ja-JP" sz="1100" dirty="0">
                <a:solidFill>
                  <a:schemeClr val="tx1"/>
                </a:solidFill>
              </a:rPr>
              <a:t>現代及び伝統医薬品製造免許</a:t>
            </a:r>
          </a:p>
          <a:p>
            <a:pPr marL="269875" lvl="1" indent="-200025">
              <a:spcAft>
                <a:spcPts val="400"/>
              </a:spcAft>
              <a:buFont typeface="+mj-ea"/>
              <a:buAutoNum type="circleNumDbPlain"/>
            </a:pPr>
            <a:r>
              <a:rPr lang="ja-JP" altLang="ja-JP" sz="1100" dirty="0">
                <a:solidFill>
                  <a:schemeClr val="tx1"/>
                </a:solidFill>
              </a:rPr>
              <a:t>現代及び伝統医薬品輸入免許</a:t>
            </a:r>
          </a:p>
          <a:p>
            <a:pPr marL="269875" lvl="1" indent="-200025">
              <a:spcAft>
                <a:spcPts val="400"/>
              </a:spcAft>
              <a:buFont typeface="+mj-ea"/>
              <a:buAutoNum type="circleNumDbPlain"/>
            </a:pPr>
            <a:r>
              <a:rPr lang="ja-JP" altLang="ja-JP" sz="1100" dirty="0">
                <a:solidFill>
                  <a:schemeClr val="tx1"/>
                </a:solidFill>
              </a:rPr>
              <a:t>現代及び伝統医薬品販売免許</a:t>
            </a:r>
          </a:p>
          <a:p>
            <a:pPr marL="269875" lvl="1" indent="-200025">
              <a:spcAft>
                <a:spcPts val="400"/>
              </a:spcAft>
              <a:buFont typeface="+mj-ea"/>
              <a:buAutoNum type="circleNumDbPlain"/>
            </a:pPr>
            <a:r>
              <a:rPr lang="ja-JP" altLang="ja-JP" sz="1100" dirty="0">
                <a:solidFill>
                  <a:schemeClr val="tx1"/>
                </a:solidFill>
              </a:rPr>
              <a:t>現代医薬品卸免許</a:t>
            </a:r>
          </a:p>
        </p:txBody>
      </p:sp>
      <p:sp>
        <p:nvSpPr>
          <p:cNvPr id="41" name="正方形/長方形 40"/>
          <p:cNvSpPr/>
          <p:nvPr/>
        </p:nvSpPr>
        <p:spPr>
          <a:xfrm>
            <a:off x="560512" y="4797152"/>
            <a:ext cx="4248472" cy="1387816"/>
          </a:xfrm>
          <a:prstGeom prst="rect">
            <a:avLst/>
          </a:prstGeom>
        </p:spPr>
        <p:txBody>
          <a:bodyPr wrap="square" lIns="0" rIns="0">
            <a:spAutoFit/>
          </a:bodyPr>
          <a:lstStyle/>
          <a:p>
            <a:pPr marL="147638" indent="-147638" fontAlgn="ctr">
              <a:lnSpc>
                <a:spcPct val="114000"/>
              </a:lnSpc>
              <a:spcAft>
                <a:spcPts val="400"/>
              </a:spcAft>
              <a:buClr>
                <a:srgbClr val="5F8AC3"/>
              </a:buClr>
              <a:buSzPct val="80000"/>
              <a:buFont typeface="Wingdings" panose="05000000000000000000" pitchFamily="2" charset="2"/>
              <a:buChar char="l"/>
            </a:pPr>
            <a:r>
              <a:rPr lang="ja-JP" altLang="ja-JP" sz="1200" dirty="0">
                <a:latin typeface="ＭＳ Ｐゴシック" panose="020B0600070205080204" pitchFamily="50" charset="-128"/>
                <a:ea typeface="ＭＳ Ｐゴシック" panose="020B0600070205080204" pitchFamily="50" charset="-128"/>
              </a:rPr>
              <a:t>医薬品生産登録許可証は発行されてから</a:t>
            </a:r>
            <a:r>
              <a:rPr lang="en-US" altLang="ja-JP" sz="1200" dirty="0">
                <a:latin typeface="ＭＳ Ｐゴシック" panose="020B0600070205080204" pitchFamily="50" charset="-128"/>
                <a:ea typeface="ＭＳ Ｐゴシック" panose="020B0600070205080204" pitchFamily="50" charset="-128"/>
              </a:rPr>
              <a:t>5</a:t>
            </a:r>
            <a:r>
              <a:rPr lang="ja-JP" altLang="ja-JP" sz="1200" dirty="0">
                <a:latin typeface="ＭＳ Ｐゴシック" panose="020B0600070205080204" pitchFamily="50" charset="-128"/>
                <a:ea typeface="ＭＳ Ｐゴシック" panose="020B0600070205080204" pitchFamily="50" charset="-128"/>
              </a:rPr>
              <a:t>年間有効となっている。</a:t>
            </a:r>
            <a:r>
              <a:rPr lang="ja-JP" altLang="en-US" sz="1200" dirty="0">
                <a:latin typeface="ＭＳ Ｐゴシック" panose="020B0600070205080204" pitchFamily="50" charset="-128"/>
                <a:ea typeface="ＭＳ Ｐゴシック" panose="020B0600070205080204" pitchFamily="50" charset="-128"/>
              </a:rPr>
              <a:t>必要な書類等</a:t>
            </a:r>
            <a:r>
              <a:rPr lang="ja-JP" altLang="ja-JP" sz="1200" dirty="0">
                <a:latin typeface="ＭＳ Ｐゴシック" panose="020B0600070205080204" pitchFamily="50" charset="-128"/>
                <a:ea typeface="ＭＳ Ｐゴシック" panose="020B0600070205080204" pitchFamily="50" charset="-128"/>
              </a:rPr>
              <a:t>は</a:t>
            </a:r>
            <a:r>
              <a:rPr lang="ja-JP" altLang="en-US" sz="1200" dirty="0">
                <a:latin typeface="ＭＳ Ｐゴシック" panose="020B0600070205080204" pitchFamily="50" charset="-128"/>
                <a:ea typeface="ＭＳ Ｐゴシック" panose="020B0600070205080204" pitchFamily="50" charset="-128"/>
              </a:rPr>
              <a:t>、医薬品の分類ごとに異なる</a:t>
            </a:r>
            <a:r>
              <a:rPr lang="en-US" altLang="ja-JP" sz="1200" baseline="30000" dirty="0">
                <a:latin typeface="ＭＳ Ｐゴシック" panose="020B0600070205080204" pitchFamily="50" charset="-128"/>
                <a:ea typeface="ＭＳ Ｐゴシック" panose="020B0600070205080204" pitchFamily="50" charset="-128"/>
              </a:rPr>
              <a:t>※</a:t>
            </a:r>
            <a:r>
              <a:rPr lang="ja-JP" altLang="ja-JP" sz="1200" dirty="0" err="1">
                <a:latin typeface="ＭＳ Ｐゴシック" panose="020B0600070205080204" pitchFamily="50" charset="-128"/>
                <a:ea typeface="ＭＳ Ｐゴシック" panose="020B0600070205080204" pitchFamily="50" charset="-128"/>
              </a:rPr>
              <a:t>。</a:t>
            </a:r>
            <a:endParaRPr lang="ja-JP" altLang="ja-JP" sz="1200" baseline="30000" dirty="0">
              <a:latin typeface="ＭＳ Ｐゴシック" panose="020B0600070205080204" pitchFamily="50" charset="-128"/>
              <a:ea typeface="ＭＳ Ｐゴシック" panose="020B0600070205080204" pitchFamily="50" charset="-128"/>
            </a:endParaRPr>
          </a:p>
          <a:p>
            <a:pPr marL="147638" indent="-147638" fontAlgn="ctr">
              <a:lnSpc>
                <a:spcPct val="114000"/>
              </a:lnSpc>
              <a:spcAft>
                <a:spcPts val="400"/>
              </a:spcAft>
              <a:buClr>
                <a:srgbClr val="5F8AC3"/>
              </a:buClr>
              <a:buSzPct val="80000"/>
              <a:buFont typeface="Wingdings" panose="05000000000000000000" pitchFamily="2" charset="2"/>
              <a:buChar char="l"/>
            </a:pPr>
            <a:r>
              <a:rPr lang="ja-JP" altLang="ja-JP" sz="1200" dirty="0">
                <a:latin typeface="ＭＳ Ｐゴシック" panose="020B0600070205080204" pitchFamily="50" charset="-128"/>
                <a:ea typeface="ＭＳ Ｐゴシック" panose="020B0600070205080204" pitchFamily="50" charset="-128"/>
              </a:rPr>
              <a:t>新薬には</a:t>
            </a:r>
            <a:r>
              <a:rPr lang="en-US" altLang="ja-JP" sz="1200" dirty="0">
                <a:latin typeface="ＭＳ Ｐゴシック" panose="020B0600070205080204" pitchFamily="50" charset="-128"/>
                <a:ea typeface="ＭＳ Ｐゴシック" panose="020B0600070205080204" pitchFamily="50" charset="-128"/>
              </a:rPr>
              <a:t>2</a:t>
            </a:r>
            <a:r>
              <a:rPr lang="ja-JP" altLang="ja-JP" sz="1200" dirty="0">
                <a:latin typeface="ＭＳ Ｐゴシック" panose="020B0600070205080204" pitchFamily="50" charset="-128"/>
                <a:ea typeface="ＭＳ Ｐゴシック" panose="020B0600070205080204" pitchFamily="50" charset="-128"/>
              </a:rPr>
              <a:t>年間の安全管理制度が適応され</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a:latin typeface="ＭＳ Ｐゴシック" panose="020B0600070205080204" pitchFamily="50" charset="-128"/>
                <a:ea typeface="ＭＳ Ｐゴシック" panose="020B0600070205080204" pitchFamily="50" charset="-128"/>
              </a:rPr>
              <a:t>最低</a:t>
            </a:r>
            <a:r>
              <a:rPr lang="en-US" altLang="ja-JP" sz="1200" dirty="0">
                <a:latin typeface="ＭＳ Ｐゴシック" panose="020B0600070205080204" pitchFamily="50" charset="-128"/>
                <a:ea typeface="ＭＳ Ｐゴシック" panose="020B0600070205080204" pitchFamily="50" charset="-128"/>
              </a:rPr>
              <a:t>2</a:t>
            </a:r>
            <a:r>
              <a:rPr lang="ja-JP" altLang="ja-JP" sz="1200" dirty="0">
                <a:latin typeface="ＭＳ Ｐゴシック" panose="020B0600070205080204" pitchFamily="50" charset="-128"/>
                <a:ea typeface="ＭＳ Ｐゴシック" panose="020B0600070205080204" pitchFamily="50" charset="-128"/>
              </a:rPr>
              <a:t>年間</a:t>
            </a:r>
            <a:r>
              <a:rPr lang="ja-JP" altLang="en-US" sz="1200" dirty="0">
                <a:latin typeface="ＭＳ Ｐゴシック" panose="020B0600070205080204" pitchFamily="50" charset="-128"/>
                <a:ea typeface="ＭＳ Ｐゴシック" panose="020B0600070205080204" pitchFamily="50" charset="-128"/>
              </a:rPr>
              <a:t>は医療機関でしか</a:t>
            </a:r>
            <a:r>
              <a:rPr lang="ja-JP" altLang="ja-JP" sz="1200" dirty="0">
                <a:latin typeface="ＭＳ Ｐゴシック" panose="020B0600070205080204" pitchFamily="50" charset="-128"/>
                <a:ea typeface="ＭＳ Ｐゴシック" panose="020B0600070205080204" pitchFamily="50" charset="-128"/>
              </a:rPr>
              <a:t>新薬</a:t>
            </a:r>
            <a:r>
              <a:rPr lang="ja-JP" altLang="en-US" sz="1200" dirty="0">
                <a:latin typeface="ＭＳ Ｐゴシック" panose="020B0600070205080204" pitchFamily="50" charset="-128"/>
                <a:ea typeface="ＭＳ Ｐゴシック" panose="020B0600070205080204" pitchFamily="50" charset="-128"/>
              </a:rPr>
              <a:t>を取り扱うことができない。</a:t>
            </a:r>
            <a:endParaRPr lang="en-US" altLang="ja-JP" sz="1200" dirty="0">
              <a:latin typeface="ＭＳ Ｐゴシック" panose="020B0600070205080204" pitchFamily="50" charset="-128"/>
              <a:ea typeface="ＭＳ Ｐゴシック" panose="020B0600070205080204" pitchFamily="50" charset="-128"/>
            </a:endParaRPr>
          </a:p>
          <a:p>
            <a:pPr marL="279400" lvl="1" indent="-117475" fontAlgn="ctr">
              <a:lnSpc>
                <a:spcPct val="114000"/>
              </a:lnSpc>
              <a:spcAft>
                <a:spcPts val="400"/>
              </a:spcAft>
              <a:buClr>
                <a:srgbClr val="868686"/>
              </a:buClr>
              <a:buSzPct val="80000"/>
              <a:buFont typeface="Wingdings" panose="05000000000000000000" pitchFamily="2" charset="2"/>
              <a:buChar char="l"/>
            </a:pPr>
            <a:r>
              <a:rPr lang="ja-JP" altLang="ja-JP" sz="1000" dirty="0">
                <a:latin typeface="ＭＳ Ｐゴシック" panose="020B0600070205080204" pitchFamily="50" charset="-128"/>
                <a:ea typeface="ＭＳ Ｐゴシック" panose="020B0600070205080204" pitchFamily="50" charset="-128"/>
              </a:rPr>
              <a:t>市場への流通が認められるためには、安全性を証明する報告書の提出が必要とな</a:t>
            </a:r>
            <a:r>
              <a:rPr lang="ja-JP" altLang="ja-JP" sz="1000">
                <a:latin typeface="ＭＳ Ｐゴシック" panose="020B0600070205080204" pitchFamily="50" charset="-128"/>
                <a:ea typeface="ＭＳ Ｐゴシック" panose="020B0600070205080204" pitchFamily="50" charset="-128"/>
              </a:rPr>
              <a:t>る。 </a:t>
            </a:r>
            <a:endParaRPr lang="en-US" altLang="ja-JP" sz="1000" dirty="0">
              <a:latin typeface="ＭＳ Ｐゴシック" panose="020B0600070205080204" pitchFamily="50" charset="-128"/>
              <a:ea typeface="ＭＳ Ｐゴシック" panose="020B0600070205080204" pitchFamily="50" charset="-128"/>
            </a:endParaRPr>
          </a:p>
        </p:txBody>
      </p:sp>
      <p:sp>
        <p:nvSpPr>
          <p:cNvPr id="42" name="Rectangle 6"/>
          <p:cNvSpPr>
            <a:spLocks noChangeArrowheads="1"/>
          </p:cNvSpPr>
          <p:nvPr/>
        </p:nvSpPr>
        <p:spPr bwMode="auto">
          <a:xfrm>
            <a:off x="5097016" y="3645024"/>
            <a:ext cx="432048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 </a:t>
            </a:r>
            <a:r>
              <a:rPr lang="ja-JP" altLang="en-US" sz="1400">
                <a:solidFill>
                  <a:srgbClr val="000000"/>
                </a:solidFill>
                <a:latin typeface="Arial Black" pitchFamily="34" charset="0"/>
                <a:ea typeface="HGP創英角ｺﾞｼｯｸUB" pitchFamily="50" charset="-128"/>
              </a:rPr>
              <a:t>現</a:t>
            </a:r>
            <a:r>
              <a:rPr lang="ja-JP" altLang="en-US" sz="1400" dirty="0">
                <a:solidFill>
                  <a:srgbClr val="000000"/>
                </a:solidFill>
                <a:latin typeface="Arial Black" pitchFamily="34" charset="0"/>
                <a:ea typeface="HGP創英角ｺﾞｼｯｸUB" pitchFamily="50" charset="-128"/>
              </a:rPr>
              <a:t>代医薬品の生産登録許可証取得に必要な書類</a:t>
            </a:r>
          </a:p>
        </p:txBody>
      </p:sp>
      <p:graphicFrame>
        <p:nvGraphicFramePr>
          <p:cNvPr id="43" name="表 42"/>
          <p:cNvGraphicFramePr>
            <a:graphicFrameLocks noGrp="1"/>
          </p:cNvGraphicFramePr>
          <p:nvPr>
            <p:extLst>
              <p:ext uri="{D42A27DB-BD31-4B8C-83A1-F6EECF244321}">
                <p14:modId xmlns:p14="http://schemas.microsoft.com/office/powerpoint/2010/main" val="3784936296"/>
              </p:ext>
            </p:extLst>
          </p:nvPr>
        </p:nvGraphicFramePr>
        <p:xfrm>
          <a:off x="5097016" y="4005064"/>
          <a:ext cx="4320480" cy="2088231"/>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696077">
                <a:tc>
                  <a:txBody>
                    <a:bodyPr/>
                    <a:lstStyle/>
                    <a:p>
                      <a:pPr algn="ctr" defTabSz="955675" fontAlgn="ctr">
                        <a:buClr>
                          <a:schemeClr val="bg2"/>
                        </a:buClr>
                        <a:buSzPct val="100000"/>
                      </a:pPr>
                      <a:r>
                        <a:rPr lang="ja-JP" altLang="en-US" sz="1100" dirty="0">
                          <a:solidFill>
                            <a:schemeClr val="bg1"/>
                          </a:solidFill>
                          <a:latin typeface="Arial Black" panose="020B0A04020102020204" pitchFamily="34" charset="0"/>
                          <a:ea typeface="HGP創英角ｺﾞｼｯｸUB" panose="020B0900000000000000" pitchFamily="50" charset="-128"/>
                        </a:rPr>
                        <a:t>新　薬</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b="0" kern="1200" dirty="0">
                          <a:solidFill>
                            <a:schemeClr val="tx1"/>
                          </a:solidFill>
                          <a:latin typeface="+mn-lt"/>
                          <a:ea typeface="+mn-ea"/>
                          <a:cs typeface="+mn-cs"/>
                        </a:rPr>
                        <a:t>製品についてのすべての情報を載せた書類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6077">
                <a:tc>
                  <a:txBody>
                    <a:bodyPr/>
                    <a:lstStyle/>
                    <a:p>
                      <a:pPr marL="0" algn="ctr" defTabSz="955675" rtl="0" eaLnBrk="1" fontAlgn="ctr" latinLnBrk="0" hangingPunct="1">
                        <a:buClr>
                          <a:schemeClr val="bg2"/>
                        </a:buClr>
                        <a:buSzPct val="100000"/>
                      </a:pPr>
                      <a:r>
                        <a:rPr kumimoji="1" lang="ja-JP" altLang="en-US" sz="1100" b="1" kern="1200" dirty="0">
                          <a:solidFill>
                            <a:schemeClr val="bg1"/>
                          </a:solidFill>
                          <a:latin typeface="Arial Black" panose="020B0A04020102020204" pitchFamily="34" charset="0"/>
                          <a:ea typeface="HGP創英角ｺﾞｼｯｸUB" panose="020B0900000000000000" pitchFamily="50" charset="-128"/>
                          <a:cs typeface="+mn-cs"/>
                        </a:rPr>
                        <a:t>後発医薬品</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kern="1200" dirty="0">
                          <a:solidFill>
                            <a:schemeClr val="tx1"/>
                          </a:solidFill>
                          <a:latin typeface="+mn-lt"/>
                          <a:ea typeface="+mn-ea"/>
                          <a:cs typeface="+mn-cs"/>
                        </a:rPr>
                        <a:t>製品生産および製品情報を伴った品質管理に</a:t>
                      </a:r>
                      <a:br>
                        <a:rPr kumimoji="1" lang="en-US" altLang="ja-JP" sz="1100" kern="1200" dirty="0">
                          <a:solidFill>
                            <a:schemeClr val="tx1"/>
                          </a:solidFill>
                          <a:latin typeface="+mn-lt"/>
                          <a:ea typeface="+mn-ea"/>
                          <a:cs typeface="+mn-cs"/>
                        </a:rPr>
                      </a:br>
                      <a:r>
                        <a:rPr kumimoji="1" lang="ja-JP" altLang="en-US" sz="1100" kern="1200" dirty="0">
                          <a:solidFill>
                            <a:schemeClr val="tx1"/>
                          </a:solidFill>
                          <a:latin typeface="+mn-lt"/>
                          <a:ea typeface="+mn-ea"/>
                          <a:cs typeface="+mn-cs"/>
                        </a:rPr>
                        <a:t>関する書類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6077">
                <a:tc>
                  <a:txBody>
                    <a:bodyPr/>
                    <a:lstStyle/>
                    <a:p>
                      <a:pPr marL="0" algn="ctr" defTabSz="955675" rtl="0" eaLnBrk="1" fontAlgn="ctr" latinLnBrk="0" hangingPunct="1">
                        <a:buClr>
                          <a:schemeClr val="bg2"/>
                        </a:buClr>
                        <a:buSzPct val="100000"/>
                      </a:pPr>
                      <a:r>
                        <a:rPr kumimoji="1" lang="zh-CN" altLang="en-US" sz="1100" b="1" kern="1200" dirty="0">
                          <a:solidFill>
                            <a:schemeClr val="bg1"/>
                          </a:solidFill>
                          <a:latin typeface="Arial Black" panose="020B0A04020102020204" pitchFamily="34" charset="0"/>
                          <a:ea typeface="HGP創英角ｺﾞｼｯｸUB" panose="020B0900000000000000" pitchFamily="50" charset="-128"/>
                          <a:cs typeface="+mn-cs"/>
                        </a:rPr>
                        <a:t>新後発医薬品</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100" kern="1200" dirty="0">
                          <a:solidFill>
                            <a:schemeClr val="tx1"/>
                          </a:solidFill>
                          <a:latin typeface="+mn-lt"/>
                          <a:ea typeface="+mn-ea"/>
                          <a:cs typeface="+mn-cs"/>
                        </a:rPr>
                        <a:t>後発医薬品に求められる書類に加え、同等性</a:t>
                      </a:r>
                      <a:br>
                        <a:rPr kumimoji="1" lang="en-US" altLang="ja-JP" sz="1100" kern="1200" dirty="0">
                          <a:solidFill>
                            <a:schemeClr val="tx1"/>
                          </a:solidFill>
                          <a:latin typeface="+mn-lt"/>
                          <a:ea typeface="+mn-ea"/>
                          <a:cs typeface="+mn-cs"/>
                        </a:rPr>
                      </a:br>
                      <a:r>
                        <a:rPr kumimoji="1" lang="ja-JP" altLang="en-US" sz="1100" kern="1200" dirty="0">
                          <a:solidFill>
                            <a:schemeClr val="tx1"/>
                          </a:solidFill>
                          <a:latin typeface="+mn-lt"/>
                          <a:ea typeface="+mn-ea"/>
                          <a:cs typeface="+mn-cs"/>
                        </a:rPr>
                        <a:t>試験についての書類</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4" name="テキスト ボックス 43"/>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Pacific Bridge Medical</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Thailand Pharmaceutical Market Updates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76452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タイ国重要医薬品リストには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代表的な疾患の治療と予防に必須となる、医薬品、ワクチン、放射性物質、消毒関連品が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掲載されている。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食品医薬品局は、リスト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委員会に関わる専門家や機関を選定する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権限</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を持つ。</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88504" y="1988840"/>
            <a:ext cx="417646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年時点のタイ国重要医薬品リスト</a:t>
              </a:r>
            </a:p>
          </p:txBody>
        </p:sp>
      </p:grpSp>
      <p:sp>
        <p:nvSpPr>
          <p:cNvPr id="10" name="角丸四角形 9"/>
          <p:cNvSpPr/>
          <p:nvPr/>
        </p:nvSpPr>
        <p:spPr>
          <a:xfrm>
            <a:off x="488504" y="2348880"/>
            <a:ext cx="4176464" cy="2952328"/>
          </a:xfrm>
          <a:prstGeom prst="roundRect">
            <a:avLst>
              <a:gd name="adj" fmla="val 330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t" anchorCtr="0"/>
          <a:lstStyle/>
          <a:p>
            <a:pPr marL="0" lvl="1" algn="just" fontAlgn="ctr">
              <a:lnSpc>
                <a:spcPct val="114000"/>
              </a:lnSpc>
              <a:spcAft>
                <a:spcPts val="400"/>
              </a:spcAft>
            </a:pPr>
            <a:r>
              <a:rPr lang="ja-JP" altLang="en-US" sz="1200" dirty="0">
                <a:solidFill>
                  <a:schemeClr val="tx1"/>
                </a:solidFill>
              </a:rPr>
              <a:t>約</a:t>
            </a:r>
            <a:r>
              <a:rPr lang="en-US" altLang="ja-JP" sz="1200" dirty="0">
                <a:solidFill>
                  <a:schemeClr val="tx1"/>
                </a:solidFill>
              </a:rPr>
              <a:t>800</a:t>
            </a:r>
            <a:r>
              <a:rPr lang="ja-JP" altLang="en-US" sz="1200" dirty="0">
                <a:solidFill>
                  <a:schemeClr val="tx1"/>
                </a:solidFill>
              </a:rPr>
              <a:t>の医薬品が掲載されており、以下の</a:t>
            </a:r>
            <a:r>
              <a:rPr lang="en-US" altLang="ja-JP" sz="1200" dirty="0">
                <a:solidFill>
                  <a:schemeClr val="tx1"/>
                </a:solidFill>
              </a:rPr>
              <a:t>5</a:t>
            </a:r>
            <a:r>
              <a:rPr lang="ja-JP" altLang="en-US" sz="1200" dirty="0" err="1">
                <a:solidFill>
                  <a:schemeClr val="tx1"/>
                </a:solidFill>
              </a:rPr>
              <a:t>つの</a:t>
            </a:r>
            <a:r>
              <a:rPr lang="ja-JP" altLang="en-US" sz="1200" dirty="0">
                <a:solidFill>
                  <a:schemeClr val="tx1"/>
                </a:solidFill>
              </a:rPr>
              <a:t>カテゴリーに分類されている。</a:t>
            </a:r>
          </a:p>
          <a:p>
            <a:pPr marL="374650" lvl="1" indent="-209550" algn="just" fontAlgn="ctr">
              <a:lnSpc>
                <a:spcPct val="114000"/>
              </a:lnSpc>
              <a:spcAft>
                <a:spcPts val="400"/>
              </a:spcAft>
              <a:buFont typeface="+mj-ea"/>
              <a:buAutoNum type="circleNumDbPlain"/>
            </a:pPr>
            <a:r>
              <a:rPr lang="ja-JP" altLang="ja-JP" sz="1200" dirty="0">
                <a:solidFill>
                  <a:schemeClr val="tx1"/>
                </a:solidFill>
              </a:rPr>
              <a:t>診療所で用いられる第一選択薬</a:t>
            </a:r>
          </a:p>
          <a:p>
            <a:pPr marL="374650" lvl="1" indent="-209550" algn="just" fontAlgn="ctr">
              <a:lnSpc>
                <a:spcPct val="114000"/>
              </a:lnSpc>
              <a:spcAft>
                <a:spcPts val="400"/>
              </a:spcAft>
              <a:buFont typeface="+mj-ea"/>
              <a:buAutoNum type="circleNumDbPlain"/>
            </a:pPr>
            <a:r>
              <a:rPr lang="ja-JP" altLang="ja-JP" sz="1200" dirty="0">
                <a:solidFill>
                  <a:schemeClr val="tx1"/>
                </a:solidFill>
              </a:rPr>
              <a:t>診療所で用いられる第二選択代替薬</a:t>
            </a:r>
          </a:p>
          <a:p>
            <a:pPr marL="374650" lvl="1" indent="-209550" algn="just" fontAlgn="ctr">
              <a:lnSpc>
                <a:spcPct val="114000"/>
              </a:lnSpc>
              <a:spcAft>
                <a:spcPts val="400"/>
              </a:spcAft>
              <a:buFont typeface="+mj-ea"/>
              <a:buAutoNum type="circleNumDbPlain"/>
            </a:pPr>
            <a:r>
              <a:rPr lang="ja-JP" altLang="ja-JP" sz="1200" dirty="0">
                <a:solidFill>
                  <a:schemeClr val="tx1"/>
                </a:solidFill>
              </a:rPr>
              <a:t>病院責任者のサインの下に、経験豊かな内科医によって処方される医薬品</a:t>
            </a:r>
          </a:p>
          <a:p>
            <a:pPr marL="374650" lvl="1" indent="-209550" algn="just" fontAlgn="ctr">
              <a:lnSpc>
                <a:spcPct val="114000"/>
              </a:lnSpc>
              <a:spcAft>
                <a:spcPts val="400"/>
              </a:spcAft>
              <a:buFont typeface="+mj-ea"/>
              <a:buAutoNum type="circleNumDbPlain"/>
            </a:pPr>
            <a:r>
              <a:rPr lang="ja-JP" altLang="ja-JP" sz="1200" dirty="0">
                <a:solidFill>
                  <a:schemeClr val="tx1"/>
                </a:solidFill>
              </a:rPr>
              <a:t>病院責任者のサインの下</a:t>
            </a:r>
            <a:r>
              <a:rPr lang="ja-JP" altLang="en-US" sz="1200" dirty="0">
                <a:solidFill>
                  <a:schemeClr val="tx1"/>
                </a:solidFill>
              </a:rPr>
              <a:t>に</a:t>
            </a:r>
            <a:r>
              <a:rPr lang="ja-JP" altLang="ja-JP" sz="1200" dirty="0">
                <a:solidFill>
                  <a:schemeClr val="tx1"/>
                </a:solidFill>
              </a:rPr>
              <a:t>、専門医によって処方される医薬品</a:t>
            </a:r>
          </a:p>
          <a:p>
            <a:pPr marL="374650" lvl="1" indent="-209550" algn="just" fontAlgn="ctr">
              <a:lnSpc>
                <a:spcPct val="114000"/>
              </a:lnSpc>
              <a:spcAft>
                <a:spcPts val="400"/>
              </a:spcAft>
              <a:buFont typeface="+mj-ea"/>
              <a:buAutoNum type="circleNumDbPlain"/>
            </a:pPr>
            <a:r>
              <a:rPr lang="en-US" altLang="ja-JP" sz="1200" dirty="0">
                <a:solidFill>
                  <a:schemeClr val="tx1"/>
                </a:solidFill>
              </a:rPr>
              <a:t>HIV</a:t>
            </a:r>
            <a:r>
              <a:rPr lang="ja-JP" altLang="ja-JP" sz="1200" dirty="0">
                <a:solidFill>
                  <a:schemeClr val="tx1"/>
                </a:solidFill>
              </a:rPr>
              <a:t>や結核、血友病対策等、タイ国家政策に関連する医薬品</a:t>
            </a:r>
            <a:r>
              <a:rPr lang="ja-JP" altLang="en-US" sz="1200" dirty="0">
                <a:solidFill>
                  <a:schemeClr val="tx1"/>
                </a:solidFill>
              </a:rPr>
              <a:t>、または、</a:t>
            </a:r>
            <a:r>
              <a:rPr lang="ja-JP" altLang="ja-JP" sz="1200" dirty="0">
                <a:solidFill>
                  <a:schemeClr val="tx1"/>
                </a:solidFill>
              </a:rPr>
              <a:t>抗がん剤等、熟練専門家によって処方される高リスクで高価な医薬品</a:t>
            </a:r>
          </a:p>
        </p:txBody>
      </p:sp>
      <p:sp>
        <p:nvSpPr>
          <p:cNvPr id="14" name="円/楕円 13"/>
          <p:cNvSpPr/>
          <p:nvPr/>
        </p:nvSpPr>
        <p:spPr>
          <a:xfrm>
            <a:off x="488504" y="5445224"/>
            <a:ext cx="4176464" cy="720080"/>
          </a:xfrm>
          <a:prstGeom prst="ellipse">
            <a:avLst/>
          </a:prstGeom>
          <a:gradFill flip="none" rotWithShape="1">
            <a:gsLst>
              <a:gs pos="19000">
                <a:srgbClr val="FCAE91"/>
              </a:gs>
              <a:gs pos="100000">
                <a:schemeClr val="bg1"/>
              </a:gs>
            </a:gsLst>
            <a:path path="shape">
              <a:fillToRect l="50000" t="50000" r="50000" b="50000"/>
            </a:path>
            <a:tileRect/>
          </a:gradFill>
        </p:spPr>
        <p:txBody>
          <a:bodyPr wrap="none" lIns="0" rIns="0" anchor="ctr" anchorCtr="0">
            <a:noAutofit/>
          </a:bodyPr>
          <a:lstStyle/>
          <a:p>
            <a:pPr algn="ctr" fontAlgn="ctr">
              <a:lnSpc>
                <a:spcPct val="114000"/>
              </a:lnSpc>
              <a:spcAft>
                <a:spcPts val="400"/>
              </a:spcAft>
              <a:buClr>
                <a:srgbClr val="5F8AC3"/>
              </a:buClr>
              <a:buSzPct val="80000"/>
            </a:pPr>
            <a:r>
              <a:rPr lang="ja-JP" altLang="en-US" sz="1200" b="1" dirty="0">
                <a:latin typeface="ＭＳ Ｐゴシック" panose="020B0600070205080204" pitchFamily="50" charset="-128"/>
                <a:ea typeface="ＭＳ Ｐゴシック" panose="020B0600070205080204" pitchFamily="50" charset="-128"/>
              </a:rPr>
              <a:t>リストは一年おきに更新され、医薬品の合理的利用、</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公立病院への医薬品調達および医薬品償還に</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関する内容が加味されている。</a:t>
            </a:r>
          </a:p>
        </p:txBody>
      </p:sp>
      <p:grpSp>
        <p:nvGrpSpPr>
          <p:cNvPr id="15" name="グループ化 7"/>
          <p:cNvGrpSpPr/>
          <p:nvPr/>
        </p:nvGrpSpPr>
        <p:grpSpPr>
          <a:xfrm>
            <a:off x="5241032" y="1988840"/>
            <a:ext cx="4176464" cy="288032"/>
            <a:chOff x="4944173" y="2113806"/>
            <a:chExt cx="5861371" cy="288032"/>
          </a:xfrm>
        </p:grpSpPr>
        <p:cxnSp>
          <p:nvCxnSpPr>
            <p:cNvPr id="16" name="直線コネクタ 1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CN" altLang="en-US" sz="1400" dirty="0">
                  <a:solidFill>
                    <a:srgbClr val="000000"/>
                  </a:solidFill>
                  <a:latin typeface="Arial Black" pitchFamily="34" charset="0"/>
                  <a:ea typeface="HGP創英角ｺﾞｼｯｸUB" pitchFamily="50" charset="-128"/>
                </a:rPr>
                <a:t>食品医薬品局</a:t>
              </a:r>
              <a:r>
                <a:rPr lang="ja-JP" altLang="en-US" sz="1400" dirty="0">
                  <a:solidFill>
                    <a:srgbClr val="000000"/>
                  </a:solidFill>
                  <a:latin typeface="Arial Black" pitchFamily="34" charset="0"/>
                  <a:ea typeface="HGP創英角ｺﾞｼｯｸUB" pitchFamily="50" charset="-128"/>
                </a:rPr>
                <a:t>の権限</a:t>
              </a:r>
            </a:p>
          </p:txBody>
        </p:sp>
      </p:grpSp>
      <p:sp>
        <p:nvSpPr>
          <p:cNvPr id="19" name="角丸四角形 18"/>
          <p:cNvSpPr/>
          <p:nvPr/>
        </p:nvSpPr>
        <p:spPr>
          <a:xfrm>
            <a:off x="5241032" y="2348880"/>
            <a:ext cx="4176464" cy="1872208"/>
          </a:xfrm>
          <a:prstGeom prst="roundRect">
            <a:avLst>
              <a:gd name="adj" fmla="val 330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t" anchorCtr="0"/>
          <a:lstStyle/>
          <a:p>
            <a:pPr marL="0" lvl="1" algn="just" fontAlgn="ctr">
              <a:lnSpc>
                <a:spcPct val="114000"/>
              </a:lnSpc>
              <a:spcAft>
                <a:spcPts val="400"/>
              </a:spcAft>
            </a:pPr>
            <a:r>
              <a:rPr lang="en-US" altLang="ja-JP" sz="1200" dirty="0">
                <a:solidFill>
                  <a:schemeClr val="tx1"/>
                </a:solidFill>
              </a:rPr>
              <a:t>17</a:t>
            </a:r>
            <a:r>
              <a:rPr lang="ja-JP" altLang="en-US" sz="1200" dirty="0">
                <a:solidFill>
                  <a:schemeClr val="tx1"/>
                </a:solidFill>
              </a:rPr>
              <a:t>の国内専門家委員会による選別が行われた後、リストに加えられる医薬品が推薦される。その後、監査委員会が国内専門家委員会から提出された案の検討を行う。費用対効果や公平性、価格の妥当性といった観点からも医薬品の評価が行われる。その後、分科委員会がリストをまとめ、タイ国医薬品制度開発委員会の承認を得るため、リストが提出され、承認されるとリストが確定となる。</a:t>
            </a:r>
          </a:p>
        </p:txBody>
      </p:sp>
      <p:sp>
        <p:nvSpPr>
          <p:cNvPr id="20" name="テキスト ボックス 19"/>
          <p:cNvSpPr txBox="1"/>
          <p:nvPr/>
        </p:nvSpPr>
        <p:spPr>
          <a:xfrm>
            <a:off x="200472" y="6453336"/>
            <a:ext cx="8640960"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明治大学国際総合研究所「新興国マクロヘルスデータ、規制・制度に関する調査」（</a:t>
            </a:r>
            <a:r>
              <a:rPr lang="en-US" altLang="ja-JP" sz="800" dirty="0"/>
              <a:t>2014</a:t>
            </a:r>
            <a:r>
              <a:rPr lang="ja-JP" altLang="en-US" sz="800"/>
              <a:t>）、 </a:t>
            </a:r>
            <a:endParaRPr lang="en-US" altLang="ja-JP" sz="800" dirty="0"/>
          </a:p>
          <a:p>
            <a:pPr marL="444500" indent="-444500"/>
            <a:r>
              <a:rPr lang="en-US" altLang="ja-JP" sz="800"/>
              <a:t>	Jirawattanapisal et al.</a:t>
            </a:r>
            <a:r>
              <a:rPr lang="ja-JP" altLang="en-US" sz="800"/>
              <a:t> 「</a:t>
            </a:r>
            <a:r>
              <a:rPr lang="en-US" altLang="ja-JP" sz="800"/>
              <a:t>Evidence-based decision-making in Asia-Pacific with rapidly changing health-care systems: Thailand, South Korea, and Taiwan</a:t>
            </a:r>
            <a:r>
              <a:rPr lang="en-US" altLang="ja-JP" sz="800" dirty="0"/>
              <a:t>.</a:t>
            </a:r>
            <a:r>
              <a:rPr lang="ja-JP" altLang="en-US" sz="800" dirty="0"/>
              <a:t>」（</a:t>
            </a:r>
            <a:r>
              <a:rPr lang="en-US" altLang="ja-JP" sz="800" dirty="0"/>
              <a:t>2009</a:t>
            </a:r>
            <a:r>
              <a:rPr lang="ja-JP" altLang="en-US" sz="800" dirty="0"/>
              <a:t>）</a:t>
            </a:r>
            <a:endParaRPr lang="ja-JP" altLang="ja-JP" sz="800" dirty="0"/>
          </a:p>
        </p:txBody>
      </p:sp>
    </p:spTree>
    <p:extLst>
      <p:ext uri="{BB962C8B-B14F-4D97-AF65-F5344CB8AC3E}">
        <p14:creationId xmlns:p14="http://schemas.microsoft.com/office/powerpoint/2010/main" val="3859849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実施医療機関の倫理委員会の許可を得た上で、医療評議会から臨床試験を実施するための許可を得る必要がある。</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再</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生医療グローバル推進「中国・タイ王国における再生医療実用化プロジェクト報告書」（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72515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7"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411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タイで初となる個人情報保護の基本法「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年個人情報保護法」が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月に成立し、同年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月に一部条文に限り施行された。当初、本格的な適用開始までに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年間の猶予期間が設けられていたが、新型コロナウイルス感染症の流行を受けて政府機関や民間企業に十分な準備期間を与えるため、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度の延期が発表されており、同法の完全施行は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日まで延期されている。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a:latin typeface="+mn-ea"/>
              </a:rPr>
              <a:t>現在、既存の法</a:t>
            </a:r>
            <a:r>
              <a:rPr lang="ja-JP" altLang="en-US" sz="1400" dirty="0">
                <a:latin typeface="+mn-ea"/>
              </a:rPr>
              <a:t>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国外移転に関しては、当該移転先の国において「個人情報保護のための十分な基準を満たしている」場合、移転に関する本人の同意の取得は不要とされている。当該第三国が上記基準を満たしていない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White List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国でない場合）、本人に対し、移転先の国が当該基準を満たしていないことを通知し、本人の同意を得る必要がある。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35</a:t>
            </a:fld>
            <a:endParaRPr lang="ja-JP" alt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（出所）森・濱田松本法律事務種「</a:t>
            </a:r>
            <a:r>
              <a:rPr lang="en-US" altLang="ja-JP" sz="800" dirty="0"/>
              <a:t>MHM Asian Legal Insights</a:t>
            </a:r>
            <a:r>
              <a:rPr lang="ja-JP" altLang="en-US" sz="800" dirty="0"/>
              <a:t>」（</a:t>
            </a:r>
            <a:r>
              <a:rPr lang="en-US" altLang="ja-JP" sz="800" dirty="0"/>
              <a:t>2020</a:t>
            </a:r>
            <a:r>
              <a:rPr lang="ja-JP" altLang="en-US" sz="800" dirty="0"/>
              <a:t>）、</a:t>
            </a:r>
            <a:r>
              <a:rPr lang="en-US" altLang="ja-JP" sz="800" dirty="0"/>
              <a:t>Fujitsu</a:t>
            </a:r>
            <a:r>
              <a:rPr lang="ja-JP" altLang="en-US" sz="800" dirty="0"/>
              <a:t>「押さえておくべき</a:t>
            </a:r>
            <a:r>
              <a:rPr lang="en-US" altLang="ja-JP" sz="800" dirty="0"/>
              <a:t>PDPA</a:t>
            </a:r>
            <a:r>
              <a:rPr lang="ja-JP" altLang="en-US" sz="800" dirty="0"/>
              <a:t>の基本と対応のポイント」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34">
            <a:extLst>
              <a:ext uri="{FF2B5EF4-FFF2-40B4-BE49-F238E27FC236}">
                <a16:creationId xmlns:a16="http://schemas.microsoft.com/office/drawing/2014/main" id="{34BFB773-36A1-42F1-8DB5-0BCFFC2A8E07}"/>
              </a:ext>
            </a:extLst>
          </p:cNvPr>
          <p:cNvGraphicFramePr>
            <a:graphicFrameLocks noGrp="1"/>
          </p:cNvGraphicFramePr>
          <p:nvPr/>
        </p:nvGraphicFramePr>
        <p:xfrm>
          <a:off x="200472" y="2348880"/>
          <a:ext cx="9505056" cy="2793526"/>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3023">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個人データ：直接・間接を問わず、一定の自然人を特定しうる自然人に関する情報をいう（法</a:t>
                      </a:r>
                      <a:r>
                        <a:rPr lang="en-US" altLang="ja-JP" sz="1000" dirty="0">
                          <a:solidFill>
                            <a:srgbClr val="000000"/>
                          </a:solidFill>
                          <a:latin typeface="+mn-lt"/>
                          <a:ea typeface="+mn-ea"/>
                        </a:rPr>
                        <a:t>6</a:t>
                      </a:r>
                      <a:r>
                        <a:rPr lang="ja-JP" altLang="en-US" sz="1000" dirty="0">
                          <a:solidFill>
                            <a:srgbClr val="000000"/>
                          </a:solidFill>
                          <a:latin typeface="+mn-lt"/>
                          <a:ea typeface="+mn-ea"/>
                        </a:rPr>
                        <a:t>条）。但し、故人の情報は除く。</a:t>
                      </a: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センシティブデータ：個人データのうち、人種、宗教・信教、政治的思考、犯罪経歴、遺伝子情報、健康情報、性的指向、労働組合（その他政令で定める事項）に関する情報。センシティブデータは、より限定的な例外的な場合を除いて対象者の明確な同意なしに収集することが禁止される等、個人データの中でも、より厳格な保護の対象と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48">
                <a:tc>
                  <a:txBody>
                    <a:bodyPr/>
                    <a:lstStyle/>
                    <a:p>
                      <a:pPr algn="ctr" fontAlgn="ctr" hangingPunct="0"/>
                      <a:r>
                        <a:rPr lang="ja-JP" altLang="en-US" sz="1050" b="1" i="0" u="none" dirty="0">
                          <a:solidFill>
                            <a:schemeClr val="bg1"/>
                          </a:solidFill>
                          <a:effectLst/>
                          <a:latin typeface="+mn-lt"/>
                          <a:ea typeface="+mn-ea"/>
                        </a:rPr>
                        <a:t>適用範囲</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dirty="0">
                          <a:solidFill>
                            <a:srgbClr val="000000"/>
                          </a:solidFill>
                          <a:effectLst/>
                          <a:latin typeface="+mn-lt"/>
                          <a:ea typeface="+mn-ea"/>
                        </a:rPr>
                        <a:t>Data Controller</a:t>
                      </a:r>
                      <a:r>
                        <a:rPr lang="ja-JP" altLang="en-US" sz="1000" b="0" i="0" dirty="0">
                          <a:solidFill>
                            <a:srgbClr val="000000"/>
                          </a:solidFill>
                          <a:effectLst/>
                          <a:latin typeface="+mn-lt"/>
                          <a:ea typeface="+mn-ea"/>
                        </a:rPr>
                        <a:t>（情報管理者）：個人データを収集、使用及び開示する権限を有する個人又は団体</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a:t>
                      </a:r>
                      <a:r>
                        <a:rPr lang="en-US" altLang="ja-JP" sz="1000" b="0" i="0" dirty="0">
                          <a:solidFill>
                            <a:srgbClr val="000000"/>
                          </a:solidFill>
                          <a:effectLst/>
                          <a:latin typeface="+mn-lt"/>
                          <a:ea typeface="+mn-ea"/>
                        </a:rPr>
                        <a:t>Data Processor</a:t>
                      </a:r>
                      <a:r>
                        <a:rPr lang="ja-JP" altLang="en-US" sz="1000" b="0" i="0" dirty="0">
                          <a:solidFill>
                            <a:srgbClr val="000000"/>
                          </a:solidFill>
                          <a:effectLst/>
                          <a:latin typeface="+mn-lt"/>
                          <a:ea typeface="+mn-ea"/>
                        </a:rPr>
                        <a:t>（情報処理者）：情報管理者に代わって又はその指示の下、個人データを収集、使用及び開示する個人又は団体</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地理的な適用範囲：同法が適用される地理的な範囲としては、</a:t>
                      </a:r>
                      <a:r>
                        <a:rPr lang="en-US" altLang="ja-JP" sz="1000" b="0" i="0" dirty="0">
                          <a:solidFill>
                            <a:srgbClr val="000000"/>
                          </a:solidFill>
                          <a:effectLst/>
                          <a:latin typeface="+mn-lt"/>
                          <a:ea typeface="+mn-ea"/>
                        </a:rPr>
                        <a:t>GDPR</a:t>
                      </a:r>
                      <a:r>
                        <a:rPr lang="ja-JP" altLang="en-US" sz="1000" b="0" i="0" dirty="0">
                          <a:solidFill>
                            <a:srgbClr val="000000"/>
                          </a:solidFill>
                          <a:effectLst/>
                          <a:latin typeface="+mn-lt"/>
                          <a:ea typeface="+mn-ea"/>
                        </a:rPr>
                        <a:t>類似の規定が置かれており、① タイ所在の情報管理者・情報処理者が、個人データの収集、使用又は開示をする場合（タイ国内で行うか否かを問わない）② タイに拠点のないタイ国外所在の情報管理者・情報処理者が、タイ在住者へのサービス提供をする場合に適用される（法</a:t>
                      </a:r>
                      <a:r>
                        <a:rPr lang="en-US" altLang="ja-JP" sz="1000" b="0" i="0" dirty="0">
                          <a:solidFill>
                            <a:srgbClr val="000000"/>
                          </a:solidFill>
                          <a:effectLst/>
                          <a:latin typeface="+mn-lt"/>
                          <a:ea typeface="+mn-ea"/>
                        </a:rPr>
                        <a:t>5</a:t>
                      </a:r>
                      <a:r>
                        <a:rPr lang="ja-JP" altLang="en-US" sz="1000" b="0" i="0" dirty="0">
                          <a:solidFill>
                            <a:srgbClr val="000000"/>
                          </a:solidFill>
                          <a:effectLst/>
                          <a:latin typeface="+mn-lt"/>
                          <a:ea typeface="+mn-ea"/>
                        </a:rPr>
                        <a:t>条）</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 仮にタイ国内に事業所等を一切設置していない場合であっても、タイ国内での経済活動に関連する事業を行う場合には、この域外適用（上記②）の有無について慎重に検討を行う必要がある。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1558">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事業者の義務</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事業者は、記録保持、セキュリティ対策、データ保護責任者の適切な任命、個人データ漏洩時</a:t>
                      </a:r>
                      <a:r>
                        <a:rPr lang="en-US" altLang="ja-JP" sz="1000" dirty="0">
                          <a:latin typeface="+mn-lt"/>
                          <a:ea typeface="+mn-ea"/>
                          <a:cs typeface="Arial" panose="020B0604020202020204" pitchFamily="34" charset="0"/>
                        </a:rPr>
                        <a:t>72</a:t>
                      </a:r>
                      <a:r>
                        <a:rPr lang="ja-JP" altLang="en-US" sz="1000" dirty="0">
                          <a:latin typeface="+mn-lt"/>
                          <a:ea typeface="+mn-ea"/>
                          <a:cs typeface="Arial" panose="020B0604020202020204" pitchFamily="34" charset="0"/>
                        </a:rPr>
                        <a:t>時間以内の報告、を義務として負う</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801803695"/>
                  </a:ext>
                </a:extLst>
              </a:tr>
            </a:tbl>
          </a:graphicData>
        </a:graphic>
      </p:graphicFrame>
    </p:spTree>
    <p:extLst>
      <p:ext uri="{BB962C8B-B14F-4D97-AF65-F5344CB8AC3E}">
        <p14:creationId xmlns:p14="http://schemas.microsoft.com/office/powerpoint/2010/main" val="367557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1866755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93"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36</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医療現場では、書面及び口頭のコミュニケーションのいずれにおいても、一般的にタイ語が使用されている。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いくつかの医療機関では、英語、スペイン語、韓国語、アラビア語などで患者にサービスを行っている場合もある。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International Insurance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Hospitals in Thailand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Samitivej Hospital </a:t>
            </a:r>
            <a:r>
              <a:rPr lang="ja-JP" altLang="en-US" sz="800">
                <a:latin typeface="Arial" panose="020B0604020202020204" pitchFamily="34" charset="0"/>
                <a:ea typeface="ＭＳ Ｐゴシック" panose="020B0600070205080204" pitchFamily="50" charset="-128"/>
                <a:cs typeface="Arial" panose="020B0604020202020204" pitchFamily="34" charset="0"/>
              </a:rPr>
              <a:t>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式サイト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Bangkok Hospital </a:t>
            </a:r>
            <a:r>
              <a:rPr lang="ja-JP" altLang="en-US" sz="800">
                <a:latin typeface="Arial" panose="020B0604020202020204" pitchFamily="34" charset="0"/>
                <a:ea typeface="ＭＳ Ｐゴシック" panose="020B0600070205080204" pitchFamily="50" charset="-128"/>
                <a:cs typeface="Arial" panose="020B0604020202020204" pitchFamily="34" charset="0"/>
              </a:rPr>
              <a:t>公</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式サイト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5385048" y="2276872"/>
            <a:ext cx="4032448" cy="1080120"/>
          </a:xfrm>
          <a:prstGeom prst="roundRect">
            <a:avLst>
              <a:gd name="adj" fmla="val 5538"/>
            </a:avLst>
          </a:prstGeom>
          <a:solidFill>
            <a:srgbClr val="DDE6F3"/>
          </a:soli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43" name="円/楕円 42"/>
          <p:cNvSpPr/>
          <p:nvPr/>
        </p:nvSpPr>
        <p:spPr>
          <a:xfrm>
            <a:off x="2792760" y="2132856"/>
            <a:ext cx="1770460" cy="1220936"/>
          </a:xfrm>
          <a:prstGeom prst="ellipse">
            <a:avLst/>
          </a:prstGeom>
          <a:gradFill flip="none" rotWithShape="1">
            <a:gsLst>
              <a:gs pos="0">
                <a:srgbClr val="FCAE91"/>
              </a:gs>
              <a:gs pos="100000">
                <a:schemeClr val="bg1"/>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34" name="角丸四角形 33"/>
          <p:cNvSpPr/>
          <p:nvPr/>
        </p:nvSpPr>
        <p:spPr>
          <a:xfrm>
            <a:off x="776536" y="2276872"/>
            <a:ext cx="1872208" cy="1008112"/>
          </a:xfrm>
          <a:prstGeom prst="roundRect">
            <a:avLst>
              <a:gd name="adj" fmla="val 5538"/>
            </a:avLst>
          </a:prstGeom>
          <a:solidFill>
            <a:srgbClr val="DDE6F3"/>
          </a:soli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grpSp>
        <p:nvGrpSpPr>
          <p:cNvPr id="4" name="グループ化 3"/>
          <p:cNvGrpSpPr/>
          <p:nvPr/>
        </p:nvGrpSpPr>
        <p:grpSpPr>
          <a:xfrm>
            <a:off x="2884031" y="3290624"/>
            <a:ext cx="4121453" cy="360040"/>
            <a:chOff x="4808983" y="2113806"/>
            <a:chExt cx="3074494" cy="360040"/>
          </a:xfrm>
        </p:grpSpPr>
        <p:cxnSp>
          <p:nvCxnSpPr>
            <p:cNvPr id="5" name="直線コネクタ 4"/>
            <p:cNvCxnSpPr/>
            <p:nvPr/>
          </p:nvCxnSpPr>
          <p:spPr>
            <a:xfrm>
              <a:off x="4808984" y="2420888"/>
              <a:ext cx="302433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8983" y="2113806"/>
              <a:ext cx="307449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専門医の内訳（</a:t>
              </a:r>
              <a:r>
                <a:rPr lang="en-US" altLang="ja-JP" sz="1400" dirty="0">
                  <a:solidFill>
                    <a:srgbClr val="000000"/>
                  </a:solidFill>
                  <a:latin typeface="Arial Black" pitchFamily="34" charset="0"/>
                  <a:ea typeface="HGP創英角ｺﾞｼｯｸUB" pitchFamily="50" charset="-128"/>
                </a:rPr>
                <a:t>2010</a:t>
              </a:r>
              <a:r>
                <a:rPr lang="ja-JP" altLang="en-US" sz="1400" dirty="0">
                  <a:solidFill>
                    <a:srgbClr val="000000"/>
                  </a:solidFill>
                  <a:latin typeface="Arial Black" pitchFamily="34" charset="0"/>
                  <a:ea typeface="HGP創英角ｺﾞｼｯｸUB" pitchFamily="50" charset="-128"/>
                </a:rPr>
                <a:t>年）</a:t>
              </a:r>
              <a:r>
                <a:rPr lang="en-US" altLang="ja-JP" sz="1400" baseline="30000" dirty="0">
                  <a:solidFill>
                    <a:srgbClr val="000000"/>
                  </a:solidFill>
                  <a:latin typeface="Arial Black" pitchFamily="34" charset="0"/>
                  <a:ea typeface="HGP創英角ｺﾞｼｯｸUB" pitchFamily="50" charset="-128"/>
                </a:rPr>
                <a:t>※</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7039450" y="5553824"/>
            <a:ext cx="2088231" cy="215444"/>
          </a:xfrm>
          <a:prstGeom prst="rect">
            <a:avLst/>
          </a:prstGeom>
          <a:noFill/>
        </p:spPr>
        <p:txBody>
          <a:bodyPr wrap="square" rtlCol="0">
            <a:spAutoFit/>
          </a:bodyPr>
          <a:lstStyle/>
          <a:p>
            <a:r>
              <a:rPr kumimoji="0" lang="en-US" altLang="ja-JP" sz="800" dirty="0" bmk=""/>
              <a:t>※</a:t>
            </a:r>
            <a:r>
              <a:rPr kumimoji="0" lang="ja-JP" altLang="en-US" sz="800" dirty="0" bmk=""/>
              <a:t> </a:t>
            </a:r>
            <a:r>
              <a:rPr kumimoji="0" lang="en-US" altLang="ja-JP" sz="800" dirty="0" bmk=""/>
              <a:t>2010</a:t>
            </a:r>
            <a:r>
              <a:rPr kumimoji="0" lang="ja-JP" altLang="en-US" sz="800" dirty="0" bmk=""/>
              <a:t>年時点の専門医の数は、</a:t>
            </a:r>
            <a:r>
              <a:rPr kumimoji="0" lang="en-US" altLang="ja-JP" sz="800" dirty="0" bmk=""/>
              <a:t>17,476</a:t>
            </a:r>
            <a:r>
              <a:rPr kumimoji="0" lang="ja-JP" altLang="en-US" sz="800" dirty="0" bmk=""/>
              <a:t>名。</a:t>
            </a:r>
            <a:endParaRPr kumimoji="0" lang="en-US" altLang="ja-JP" sz="800" dirty="0" bmk=""/>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3" y="3552230"/>
            <a:ext cx="4645025" cy="2692400"/>
          </a:xfrm>
          <a:prstGeom prst="rect">
            <a:avLst/>
          </a:prstGeom>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コネクタ 8"/>
          <p:cNvCxnSpPr/>
          <p:nvPr/>
        </p:nvCxnSpPr>
        <p:spPr>
          <a:xfrm>
            <a:off x="3296816"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013328"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内科</a:t>
            </a:r>
          </a:p>
        </p:txBody>
      </p:sp>
      <p:cxnSp>
        <p:nvCxnSpPr>
          <p:cNvPr id="11" name="直線コネクタ 10"/>
          <p:cNvCxnSpPr/>
          <p:nvPr/>
        </p:nvCxnSpPr>
        <p:spPr>
          <a:xfrm>
            <a:off x="3990608"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707120"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外科</a:t>
            </a:r>
          </a:p>
        </p:txBody>
      </p:sp>
      <p:cxnSp>
        <p:nvCxnSpPr>
          <p:cNvPr id="13" name="直線コネクタ 12"/>
          <p:cNvCxnSpPr/>
          <p:nvPr/>
        </p:nvCxnSpPr>
        <p:spPr>
          <a:xfrm>
            <a:off x="4520952"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237464"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小児科</a:t>
            </a:r>
          </a:p>
        </p:txBody>
      </p:sp>
      <p:cxnSp>
        <p:nvCxnSpPr>
          <p:cNvPr id="15" name="直線コネクタ 14"/>
          <p:cNvCxnSpPr/>
          <p:nvPr/>
        </p:nvCxnSpPr>
        <p:spPr>
          <a:xfrm>
            <a:off x="4953000" y="5227466"/>
            <a:ext cx="0" cy="43204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669512" y="5678566"/>
            <a:ext cx="576080" cy="144016"/>
          </a:xfrm>
          <a:prstGeom prst="rect">
            <a:avLst/>
          </a:prstGeom>
          <a:noFill/>
        </p:spPr>
        <p:txBody>
          <a:bodyPr wrap="square" lIns="36000" tIns="0" rIns="0" bIns="0" rtlCol="0" anchor="ctr">
            <a:noAutofit/>
          </a:bodyPr>
          <a:lstStyle/>
          <a:p>
            <a:pPr algn="ct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産婦人科</a:t>
            </a:r>
          </a:p>
        </p:txBody>
      </p:sp>
      <p:sp>
        <p:nvSpPr>
          <p:cNvPr id="17" name="正方形/長方形 16"/>
          <p:cNvSpPr/>
          <p:nvPr/>
        </p:nvSpPr>
        <p:spPr>
          <a:xfrm>
            <a:off x="5889104" y="5678566"/>
            <a:ext cx="576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整形外科</a:t>
            </a:r>
          </a:p>
        </p:txBody>
      </p:sp>
      <p:sp>
        <p:nvSpPr>
          <p:cNvPr id="18" name="正方形/長方形 17"/>
          <p:cNvSpPr/>
          <p:nvPr/>
        </p:nvSpPr>
        <p:spPr>
          <a:xfrm>
            <a:off x="5889104" y="5515498"/>
            <a:ext cx="720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一般開業医</a:t>
            </a:r>
          </a:p>
        </p:txBody>
      </p:sp>
      <p:sp>
        <p:nvSpPr>
          <p:cNvPr id="19" name="正方形/長方形 18"/>
          <p:cNvSpPr/>
          <p:nvPr/>
        </p:nvSpPr>
        <p:spPr>
          <a:xfrm>
            <a:off x="5889104" y="5371482"/>
            <a:ext cx="720080"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放射線科</a:t>
            </a:r>
          </a:p>
        </p:txBody>
      </p:sp>
      <p:sp>
        <p:nvSpPr>
          <p:cNvPr id="20" name="フリーフォーム 19"/>
          <p:cNvSpPr/>
          <p:nvPr/>
        </p:nvSpPr>
        <p:spPr>
          <a:xfrm>
            <a:off x="5286375" y="5231683"/>
            <a:ext cx="590550" cy="523875"/>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5529064" y="5231683"/>
            <a:ext cx="360040" cy="355823"/>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a:off x="5776912" y="5236446"/>
            <a:ext cx="95251" cy="202827"/>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6537176" y="5371482"/>
            <a:ext cx="432048" cy="144016"/>
          </a:xfrm>
          <a:prstGeom prst="rect">
            <a:avLst/>
          </a:prstGeom>
          <a:noFill/>
        </p:spPr>
        <p:txBody>
          <a:bodyPr wrap="square" lIns="36000" tIns="0" rIns="0" bIns="0" rtlCol="0" anchor="ctr">
            <a:noAutofit/>
          </a:bodyPr>
          <a:lstStyle/>
          <a:p>
            <a:pPr fontAlgn="ctr" hangingPunct="0"/>
            <a:r>
              <a:rPr kumimoji="1"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その他</a:t>
            </a:r>
          </a:p>
        </p:txBody>
      </p:sp>
      <p:sp>
        <p:nvSpPr>
          <p:cNvPr id="24" name="フリーフォーム 23"/>
          <p:cNvSpPr/>
          <p:nvPr/>
        </p:nvSpPr>
        <p:spPr>
          <a:xfrm>
            <a:off x="6465168" y="5236446"/>
            <a:ext cx="95251" cy="202827"/>
          </a:xfrm>
          <a:custGeom>
            <a:avLst/>
            <a:gdLst>
              <a:gd name="connsiteX0" fmla="*/ 0 w 590550"/>
              <a:gd name="connsiteY0" fmla="*/ 0 h 523875"/>
              <a:gd name="connsiteX1" fmla="*/ 0 w 590550"/>
              <a:gd name="connsiteY1" fmla="*/ 523875 h 523875"/>
              <a:gd name="connsiteX2" fmla="*/ 590550 w 590550"/>
              <a:gd name="connsiteY2" fmla="*/ 523875 h 523875"/>
            </a:gdLst>
            <a:ahLst/>
            <a:cxnLst>
              <a:cxn ang="0">
                <a:pos x="connsiteX0" y="connsiteY0"/>
              </a:cxn>
              <a:cxn ang="0">
                <a:pos x="connsiteX1" y="connsiteY1"/>
              </a:cxn>
              <a:cxn ang="0">
                <a:pos x="connsiteX2" y="connsiteY2"/>
              </a:cxn>
            </a:cxnLst>
            <a:rect l="l" t="t" r="r" b="b"/>
            <a:pathLst>
              <a:path w="590550" h="523875">
                <a:moveTo>
                  <a:pt x="0" y="0"/>
                </a:moveTo>
                <a:lnTo>
                  <a:pt x="0" y="523875"/>
                </a:lnTo>
                <a:lnTo>
                  <a:pt x="590550" y="523875"/>
                </a:lnTo>
              </a:path>
            </a:pathLst>
          </a:cu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200472" y="6305851"/>
            <a:ext cx="9505054" cy="151895"/>
          </a:xfrm>
          <a:prstGeom prst="rect">
            <a:avLst/>
          </a:prstGeom>
          <a:noFill/>
        </p:spPr>
        <p:txBody>
          <a:bodyPr wrap="square" lIns="0" tIns="0" rIns="0" bIns="0" rtlCol="0">
            <a:noAutofit/>
          </a:bodyPr>
          <a:lstStyle/>
          <a:p>
            <a:pPr marL="312738" indent="-312738" algn="just"/>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solidFill>
                  <a:srgbClr val="000000"/>
                </a:solidFill>
              </a:rPr>
              <a:t>Thailand Medical Tourism</a:t>
            </a:r>
            <a:r>
              <a:rPr lang="ja-JP" altLang="en-US" sz="800" dirty="0">
                <a:solidFill>
                  <a:srgbClr val="000000"/>
                </a:solidFill>
              </a:rPr>
              <a:t> ホームページ、日本型透析医療海外展開コンソーシアム「</a:t>
            </a:r>
            <a:r>
              <a:rPr lang="en-US" altLang="ja-JP" sz="800" dirty="0">
                <a:solidFill>
                  <a:srgbClr val="000000"/>
                </a:solidFill>
              </a:rPr>
              <a:t>KITASAITO</a:t>
            </a:r>
            <a:r>
              <a:rPr lang="ja-JP" altLang="en-US" sz="800" dirty="0">
                <a:solidFill>
                  <a:srgbClr val="000000"/>
                </a:solidFill>
              </a:rPr>
              <a:t>パッケージ透析海外展開事業プロジェクト報告書」（</a:t>
            </a:r>
            <a:r>
              <a:rPr lang="en-US" altLang="ja-JP" sz="800" dirty="0">
                <a:solidFill>
                  <a:srgbClr val="000000"/>
                </a:solidFill>
              </a:rPr>
              <a:t>2014</a:t>
            </a:r>
            <a:r>
              <a:rPr lang="ja-JP" altLang="en-US" sz="800" dirty="0">
                <a:solidFill>
                  <a:srgbClr val="000000"/>
                </a:solidFill>
              </a:rPr>
              <a:t>）</a:t>
            </a:r>
            <a:r>
              <a:rPr lang="ja-JP" altLang="en-US" sz="800" dirty="0"/>
              <a:t>、明治大学国際総合研究所「新興国マクロヘルスデータ、規制・制度に関する調査」（</a:t>
            </a:r>
            <a:r>
              <a:rPr lang="en-US" altLang="ja-JP" sz="800" dirty="0"/>
              <a:t>2014</a:t>
            </a:r>
            <a:r>
              <a:rPr lang="ja-JP" altLang="en-US" sz="800" dirty="0"/>
              <a:t>）、タイ保健省「</a:t>
            </a:r>
            <a:r>
              <a:rPr lang="en-US" altLang="ja-JP" sz="800" dirty="0"/>
              <a:t>Health Resources Report 2010</a:t>
            </a:r>
            <a:r>
              <a:rPr lang="ja-JP" altLang="en-US" sz="800" dirty="0"/>
              <a:t>」（</a:t>
            </a:r>
            <a:r>
              <a:rPr lang="en-US" altLang="ja-JP" sz="800" dirty="0"/>
              <a:t>2010</a:t>
            </a:r>
            <a:r>
              <a:rPr lang="ja-JP" altLang="en-US" sz="800" dirty="0"/>
              <a:t>）、野村総合研究所「平成２６年度医療機器・サービス国際化推進事業（日本の医療機器・サービス等の海外展開に関する調査）報告書」（</a:t>
            </a:r>
            <a:r>
              <a:rPr lang="en-US" altLang="ja-JP" sz="800" dirty="0"/>
              <a:t>2015</a:t>
            </a:r>
            <a:r>
              <a:rPr lang="ja-JP" altLang="en-US" sz="800" dirty="0"/>
              <a:t>）</a:t>
            </a:r>
            <a:endParaRPr lang="en-US" altLang="ja-JP" sz="800" dirty="0"/>
          </a:p>
        </p:txBody>
      </p:sp>
      <p:sp>
        <p:nvSpPr>
          <p:cNvPr id="27" name="テキスト プレースホルダー 1"/>
          <p:cNvSpPr txBox="1">
            <a:spLocks/>
          </p:cNvSpPr>
          <p:nvPr/>
        </p:nvSpPr>
        <p:spPr>
          <a:xfrm>
            <a:off x="199710" y="1124745"/>
            <a:ext cx="9505950" cy="702756"/>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医師免許を得るには、各大学の試験に加え、医療評議会が実施する国家試験を合格する必要がある。</a:t>
            </a:r>
            <a:r>
              <a:rPr lang="en-US" altLang="ja-JP" dirty="0"/>
              <a:t>2011</a:t>
            </a:r>
            <a:r>
              <a:rPr lang="ja-JP" altLang="en-US" dirty="0"/>
              <a:t>年には</a:t>
            </a:r>
            <a:r>
              <a:rPr lang="en-US" altLang="ja-JP" dirty="0"/>
              <a:t>2,178</a:t>
            </a:r>
            <a:r>
              <a:rPr lang="ja-JP" altLang="en-US" dirty="0"/>
              <a:t>人が新たに医師資格を得た。</a:t>
            </a:r>
            <a:endParaRPr lang="en-US" altLang="ja-JP" dirty="0"/>
          </a:p>
          <a:p>
            <a:pPr marL="444500" lvl="2" indent="-160338" algn="just" fontAlgn="ctr">
              <a:lnSpc>
                <a:spcPct val="110000"/>
              </a:lnSpc>
              <a:spcAft>
                <a:spcPts val="200"/>
              </a:spcAft>
              <a:buClr>
                <a:srgbClr val="5F8AC3"/>
              </a:buClr>
              <a:buSzPct val="80000"/>
              <a:buFont typeface="Wingdings" panose="05000000000000000000" pitchFamily="2" charset="2"/>
              <a:buChar char="l"/>
            </a:pPr>
            <a:r>
              <a:rPr lang="ja-JP" altLang="en-US" sz="1200" dirty="0"/>
              <a:t>診療科ごとに医師免許が分かれており、医師免許を取得している診療科以外の診療は行えない。</a:t>
            </a:r>
            <a:endParaRPr lang="ja-JP" altLang="ja-JP" sz="1200" dirty="0"/>
          </a:p>
        </p:txBody>
      </p:sp>
      <p:grpSp>
        <p:nvGrpSpPr>
          <p:cNvPr id="28" name="グループ化 7"/>
          <p:cNvGrpSpPr/>
          <p:nvPr/>
        </p:nvGrpSpPr>
        <p:grpSpPr>
          <a:xfrm>
            <a:off x="488504" y="1916832"/>
            <a:ext cx="4176464" cy="288032"/>
            <a:chOff x="4944173" y="2113806"/>
            <a:chExt cx="5861371" cy="288032"/>
          </a:xfrm>
        </p:grpSpPr>
        <p:cxnSp>
          <p:nvCxnSpPr>
            <p:cNvPr id="29" name="直線コネクタ 2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タイの医師養成機関</a:t>
              </a:r>
            </a:p>
          </p:txBody>
        </p:sp>
      </p:grpSp>
      <p:sp>
        <p:nvSpPr>
          <p:cNvPr id="31" name="正方形/長方形 30"/>
          <p:cNvSpPr/>
          <p:nvPr/>
        </p:nvSpPr>
        <p:spPr>
          <a:xfrm>
            <a:off x="992560" y="2348880"/>
            <a:ext cx="1460656" cy="523220"/>
          </a:xfrm>
          <a:prstGeom prst="rect">
            <a:avLst/>
          </a:prstGeom>
        </p:spPr>
        <p:txBody>
          <a:bodyPr wrap="none">
            <a:spAutoFit/>
          </a:bodyPr>
          <a:lstStyle/>
          <a:p>
            <a:r>
              <a:rPr lang="ja-JP" altLang="ja-JP" sz="1400" b="1" dirty="0"/>
              <a:t>公立医大が</a:t>
            </a:r>
            <a:r>
              <a:rPr lang="en-US" altLang="ja-JP" sz="1400" b="1" dirty="0"/>
              <a:t>18</a:t>
            </a:r>
            <a:r>
              <a:rPr lang="ja-JP" altLang="ja-JP" sz="1400" b="1" dirty="0"/>
              <a:t>校</a:t>
            </a:r>
            <a:endParaRPr lang="en-US" altLang="ja-JP" sz="1400" b="1" dirty="0"/>
          </a:p>
          <a:p>
            <a:r>
              <a:rPr lang="ja-JP" altLang="ja-JP" sz="1400" b="1" dirty="0"/>
              <a:t>私立医大が</a:t>
            </a:r>
            <a:r>
              <a:rPr lang="en-US" altLang="ja-JP" sz="1400" b="1" dirty="0"/>
              <a:t>1</a:t>
            </a:r>
            <a:r>
              <a:rPr lang="ja-JP" altLang="ja-JP" sz="1400" b="1" dirty="0"/>
              <a:t>校</a:t>
            </a:r>
            <a:endParaRPr lang="ja-JP" altLang="en-US" sz="1400" b="1" dirty="0"/>
          </a:p>
        </p:txBody>
      </p:sp>
      <p:sp>
        <p:nvSpPr>
          <p:cNvPr id="33" name="正方形/長方形 32"/>
          <p:cNvSpPr/>
          <p:nvPr/>
        </p:nvSpPr>
        <p:spPr>
          <a:xfrm>
            <a:off x="776536" y="2852936"/>
            <a:ext cx="1872208" cy="369332"/>
          </a:xfrm>
          <a:prstGeom prst="rect">
            <a:avLst/>
          </a:prstGeom>
        </p:spPr>
        <p:txBody>
          <a:bodyPr wrap="square">
            <a:spAutoFit/>
          </a:bodyPr>
          <a:lstStyle/>
          <a:p>
            <a:pPr algn="just" fontAlgn="ctr">
              <a:buClr>
                <a:srgbClr val="3D6AA7"/>
              </a:buClr>
              <a:buSzPct val="80000"/>
            </a:pPr>
            <a:r>
              <a:rPr lang="ja-JP" altLang="en-US" sz="900" dirty="0"/>
              <a:t>有名</a:t>
            </a:r>
            <a:r>
              <a:rPr lang="ja-JP" altLang="ja-JP" sz="900" dirty="0"/>
              <a:t>な</a:t>
            </a:r>
            <a:r>
              <a:rPr lang="ja-JP" altLang="en-US" sz="900" dirty="0"/>
              <a:t>公立</a:t>
            </a:r>
            <a:r>
              <a:rPr lang="ja-JP" altLang="ja-JP" sz="900" dirty="0"/>
              <a:t>医大として</a:t>
            </a:r>
            <a:r>
              <a:rPr lang="ja-JP" altLang="en-US" sz="900" dirty="0"/>
              <a:t>は、チュラコン大学</a:t>
            </a:r>
            <a:r>
              <a:rPr lang="ja-JP" altLang="ja-JP" sz="900" dirty="0"/>
              <a:t>、</a:t>
            </a:r>
            <a:r>
              <a:rPr lang="ja-JP" altLang="en-US" sz="900" dirty="0"/>
              <a:t>マヒドン大学</a:t>
            </a:r>
            <a:r>
              <a:rPr lang="ja-JP" altLang="ja-JP" sz="900" dirty="0"/>
              <a:t>などがある。</a:t>
            </a:r>
            <a:endParaRPr lang="ja-JP" altLang="en-US" sz="900" dirty="0"/>
          </a:p>
        </p:txBody>
      </p:sp>
      <p:sp>
        <p:nvSpPr>
          <p:cNvPr id="35" name="正方形/長方形 34"/>
          <p:cNvSpPr/>
          <p:nvPr/>
        </p:nvSpPr>
        <p:spPr>
          <a:xfrm>
            <a:off x="2936776" y="2337556"/>
            <a:ext cx="1512168" cy="938719"/>
          </a:xfrm>
          <a:prstGeom prst="rect">
            <a:avLst/>
          </a:prstGeom>
        </p:spPr>
        <p:txBody>
          <a:bodyPr wrap="square">
            <a:spAutoFit/>
          </a:bodyPr>
          <a:lstStyle/>
          <a:p>
            <a:pPr marL="0" lvl="1">
              <a:lnSpc>
                <a:spcPct val="110000"/>
              </a:lnSpc>
            </a:pPr>
            <a:r>
              <a:rPr lang="ja-JP" altLang="ja-JP" sz="1000" dirty="0"/>
              <a:t>公立医大出身者は</a:t>
            </a:r>
            <a:r>
              <a:rPr lang="ja-JP" altLang="en-US" sz="1000" dirty="0"/>
              <a:t>、</a:t>
            </a:r>
            <a:br>
              <a:rPr lang="en-US" altLang="ja-JP" sz="1000" dirty="0"/>
            </a:br>
            <a:r>
              <a:rPr lang="ja-JP" altLang="en-US" sz="1000" dirty="0"/>
              <a:t>医師免許取得後、</a:t>
            </a:r>
            <a:br>
              <a:rPr lang="en-US" altLang="ja-JP" sz="1200" dirty="0"/>
            </a:br>
            <a:r>
              <a:rPr lang="ja-JP" altLang="ja-JP" sz="1200" dirty="0">
                <a:latin typeface="HGP創英角ｺﾞｼｯｸUB" panose="020B0900000000000000" pitchFamily="50" charset="-128"/>
                <a:ea typeface="HGP創英角ｺﾞｼｯｸUB" panose="020B0900000000000000" pitchFamily="50" charset="-128"/>
              </a:rPr>
              <a:t>地方部で</a:t>
            </a:r>
            <a:r>
              <a:rPr lang="en-US" altLang="ja-JP" sz="2000" dirty="0">
                <a:latin typeface="Arial Black" panose="020B0A04020102020204" pitchFamily="34" charset="0"/>
                <a:ea typeface="HGP創英角ｺﾞｼｯｸUB" panose="020B0900000000000000" pitchFamily="50" charset="-128"/>
              </a:rPr>
              <a:t>3</a:t>
            </a:r>
            <a:r>
              <a:rPr lang="ja-JP" altLang="ja-JP" sz="1600" dirty="0">
                <a:latin typeface="HGP創英角ｺﾞｼｯｸUB" panose="020B0900000000000000" pitchFamily="50" charset="-128"/>
                <a:ea typeface="HGP創英角ｺﾞｼｯｸUB" panose="020B0900000000000000" pitchFamily="50" charset="-128"/>
              </a:rPr>
              <a:t>年間</a:t>
            </a:r>
            <a:br>
              <a:rPr lang="en-US" altLang="ja-JP" sz="1200" dirty="0"/>
            </a:br>
            <a:r>
              <a:rPr lang="ja-JP" altLang="ja-JP" sz="1000" dirty="0"/>
              <a:t>勤務する必要がある。</a:t>
            </a:r>
            <a:endParaRPr lang="en-US" altLang="ja-JP" sz="1000" dirty="0"/>
          </a:p>
        </p:txBody>
      </p:sp>
      <p:sp>
        <p:nvSpPr>
          <p:cNvPr id="36" name="右矢印 35"/>
          <p:cNvSpPr/>
          <p:nvPr/>
        </p:nvSpPr>
        <p:spPr>
          <a:xfrm>
            <a:off x="2432720" y="2394761"/>
            <a:ext cx="504056" cy="216024"/>
          </a:xfrm>
          <a:prstGeom prst="rightArrow">
            <a:avLst/>
          </a:prstGeom>
          <a:gradFill flip="none" rotWithShape="1">
            <a:gsLst>
              <a:gs pos="0">
                <a:srgbClr val="83A4D1"/>
              </a:gs>
              <a:gs pos="51000">
                <a:srgbClr val="97B2D8"/>
              </a:gs>
              <a:gs pos="100000">
                <a:srgbClr val="DDE6F3"/>
              </a:gs>
            </a:gsLst>
            <a:lin ang="108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kumimoji="1" lang="ja-JP" altLang="en-US" sz="1200" dirty="0"/>
          </a:p>
        </p:txBody>
      </p:sp>
      <p:grpSp>
        <p:nvGrpSpPr>
          <p:cNvPr id="37" name="グループ化 7"/>
          <p:cNvGrpSpPr/>
          <p:nvPr/>
        </p:nvGrpSpPr>
        <p:grpSpPr>
          <a:xfrm>
            <a:off x="5313040" y="1916832"/>
            <a:ext cx="4176464" cy="288032"/>
            <a:chOff x="4944173" y="2113806"/>
            <a:chExt cx="5861371" cy="288032"/>
          </a:xfrm>
        </p:grpSpPr>
        <p:cxnSp>
          <p:nvCxnSpPr>
            <p:cNvPr id="38" name="直線コネクタ 3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海外留学の状況</a:t>
              </a:r>
            </a:p>
          </p:txBody>
        </p:sp>
      </p:grpSp>
      <p:sp>
        <p:nvSpPr>
          <p:cNvPr id="40" name="正方形/長方形 39"/>
          <p:cNvSpPr/>
          <p:nvPr/>
        </p:nvSpPr>
        <p:spPr>
          <a:xfrm>
            <a:off x="5457056" y="2308113"/>
            <a:ext cx="1584176" cy="684355"/>
          </a:xfrm>
          <a:prstGeom prst="rect">
            <a:avLst/>
          </a:prstGeom>
        </p:spPr>
        <p:txBody>
          <a:bodyPr wrap="square">
            <a:spAutoFit/>
          </a:bodyPr>
          <a:lstStyle/>
          <a:p>
            <a:pPr>
              <a:lnSpc>
                <a:spcPct val="110000"/>
              </a:lnSpc>
            </a:pPr>
            <a:r>
              <a:rPr lang="en-US" altLang="ja-JP" sz="1200" dirty="0">
                <a:latin typeface="Arial Black" panose="020B0A04020102020204" pitchFamily="34" charset="0"/>
                <a:ea typeface="HGP創英角ｺﾞｼｯｸUB" panose="020B0900000000000000" pitchFamily="50" charset="-128"/>
              </a:rPr>
              <a:t>500</a:t>
            </a:r>
            <a:r>
              <a:rPr lang="ja-JP" altLang="ja-JP" sz="1200" dirty="0">
                <a:latin typeface="HGP創英角ｺﾞｼｯｸUB" panose="020B0900000000000000" pitchFamily="50" charset="-128"/>
                <a:ea typeface="HGP創英角ｺﾞｼｯｸUB" panose="020B0900000000000000" pitchFamily="50" charset="-128"/>
              </a:rPr>
              <a:t>人</a:t>
            </a:r>
            <a:r>
              <a:rPr lang="ja-JP" altLang="ja-JP" sz="1200" dirty="0"/>
              <a:t>以上の医師が</a:t>
            </a:r>
            <a:br>
              <a:rPr lang="en-US" altLang="ja-JP" sz="1200" dirty="0"/>
            </a:br>
            <a:r>
              <a:rPr lang="ja-JP" altLang="ja-JP" sz="1200" dirty="0"/>
              <a:t>アメリカの医師免許を</a:t>
            </a:r>
            <a:br>
              <a:rPr lang="en-US" altLang="ja-JP" sz="1200" dirty="0"/>
            </a:br>
            <a:r>
              <a:rPr lang="ja-JP" altLang="ja-JP" sz="1200" dirty="0"/>
              <a:t>持って</a:t>
            </a:r>
            <a:r>
              <a:rPr lang="ja-JP" altLang="en-US" sz="1200" dirty="0"/>
              <a:t>いる。</a:t>
            </a:r>
          </a:p>
        </p:txBody>
      </p:sp>
      <p:sp>
        <p:nvSpPr>
          <p:cNvPr id="41" name="正方形/長方形 40"/>
          <p:cNvSpPr/>
          <p:nvPr/>
        </p:nvSpPr>
        <p:spPr>
          <a:xfrm>
            <a:off x="7257256" y="2308113"/>
            <a:ext cx="2016224" cy="587918"/>
          </a:xfrm>
          <a:prstGeom prst="rect">
            <a:avLst/>
          </a:prstGeom>
        </p:spPr>
        <p:txBody>
          <a:bodyPr wrap="square">
            <a:spAutoFit/>
          </a:bodyPr>
          <a:lstStyle/>
          <a:p>
            <a:pPr algn="just">
              <a:lnSpc>
                <a:spcPct val="110000"/>
              </a:lnSpc>
            </a:pPr>
            <a:r>
              <a:rPr lang="ja-JP" altLang="en-US" sz="1050" dirty="0">
                <a:latin typeface="ＭＳ Ｐゴシック" panose="020B0600070205080204" pitchFamily="50" charset="-128"/>
                <a:ea typeface="ＭＳ Ｐゴシック" panose="020B0600070205080204" pitchFamily="50" charset="-128"/>
              </a:rPr>
              <a:t>タイ</a:t>
            </a:r>
            <a:r>
              <a:rPr lang="ja-JP" altLang="en-US" sz="1000" dirty="0">
                <a:latin typeface="ＭＳ Ｐゴシック" panose="020B0600070205080204" pitchFamily="50" charset="-128"/>
                <a:ea typeface="ＭＳ Ｐゴシック" panose="020B0600070205080204" pitchFamily="50" charset="-128"/>
              </a:rPr>
              <a:t>の多くの専門医は、アメリカや英国を含む</a:t>
            </a:r>
            <a:r>
              <a:rPr lang="ja-JP" altLang="en-US" sz="1000" dirty="0">
                <a:latin typeface="HGP創英角ｺﾞｼｯｸUB" panose="020B0900000000000000" pitchFamily="50" charset="-128"/>
                <a:ea typeface="HGP創英角ｺﾞｼｯｸUB" panose="020B0900000000000000" pitchFamily="50" charset="-128"/>
              </a:rPr>
              <a:t>欧米で医師としての資格を得たい</a:t>
            </a:r>
            <a:r>
              <a:rPr lang="ja-JP" altLang="en-US" sz="1000" dirty="0">
                <a:latin typeface="ＭＳ Ｐゴシック" panose="020B0600070205080204" pitchFamily="50" charset="-128"/>
                <a:ea typeface="ＭＳ Ｐゴシック" panose="020B0600070205080204" pitchFamily="50" charset="-128"/>
              </a:rPr>
              <a:t>と考えているという。</a:t>
            </a:r>
          </a:p>
        </p:txBody>
      </p:sp>
      <p:sp>
        <p:nvSpPr>
          <p:cNvPr id="44" name="正方形/長方形 43"/>
          <p:cNvSpPr/>
          <p:nvPr/>
        </p:nvSpPr>
        <p:spPr>
          <a:xfrm>
            <a:off x="5457056" y="2996952"/>
            <a:ext cx="3960440" cy="230832"/>
          </a:xfrm>
          <a:prstGeom prst="rect">
            <a:avLst/>
          </a:prstGeom>
        </p:spPr>
        <p:txBody>
          <a:bodyPr wrap="square">
            <a:spAutoFit/>
          </a:bodyPr>
          <a:lstStyle/>
          <a:p>
            <a:pPr marL="0" lvl="1"/>
            <a:r>
              <a:rPr lang="en-US" altLang="ja-JP" sz="900"/>
              <a:t>※ </a:t>
            </a:r>
            <a:r>
              <a:rPr lang="ja-JP" altLang="en-US" sz="900"/>
              <a:t>タ</a:t>
            </a:r>
            <a:r>
              <a:rPr lang="ja-JP" altLang="en-US" sz="900" dirty="0"/>
              <a:t>イから日本への留学生数は、中国に次いで</a:t>
            </a:r>
            <a:r>
              <a:rPr lang="en-US" altLang="ja-JP" sz="900" dirty="0"/>
              <a:t>2</a:t>
            </a:r>
            <a:r>
              <a:rPr lang="ja-JP" altLang="en-US" sz="900" dirty="0"/>
              <a:t>番目に多いとのデータもある。</a:t>
            </a:r>
            <a:endParaRPr lang="en-US" altLang="ja-JP" sz="900" dirty="0"/>
          </a:p>
        </p:txBody>
      </p:sp>
      <p:sp>
        <p:nvSpPr>
          <p:cNvPr id="46" name="二等辺三角形 45"/>
          <p:cNvSpPr/>
          <p:nvPr/>
        </p:nvSpPr>
        <p:spPr>
          <a:xfrm rot="5400000">
            <a:off x="6861212" y="2528900"/>
            <a:ext cx="576064" cy="216024"/>
          </a:xfrm>
          <a:prstGeom prst="triangle">
            <a:avLst/>
          </a:prstGeom>
          <a:gradFill flip="none" rotWithShape="1">
            <a:gsLst>
              <a:gs pos="0">
                <a:srgbClr val="83A4D1"/>
              </a:gs>
              <a:gs pos="51000">
                <a:srgbClr val="97B2D8"/>
              </a:gs>
              <a:gs pos="100000">
                <a:srgbClr val="DDE6F3"/>
              </a:gs>
            </a:gsLst>
            <a:lin ang="5400000" scaled="1"/>
            <a:tileRect/>
          </a:gradFill>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marL="3175" algn="just">
              <a:lnSpc>
                <a:spcPct val="114000"/>
              </a:lnSpc>
            </a:pPr>
            <a:endParaRPr lang="ja-JP" altLang="en-US" sz="1200" dirty="0"/>
          </a:p>
        </p:txBody>
      </p:sp>
    </p:spTree>
    <p:extLst>
      <p:ext uri="{BB962C8B-B14F-4D97-AF65-F5344CB8AC3E}">
        <p14:creationId xmlns:p14="http://schemas.microsoft.com/office/powerpoint/2010/main" val="4248734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比較的、成績の優秀な学生が医学部や歯学部に行く傾向にあり、医師はエリート集団といえる。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特に、チュラロンコン大学やマヒドン大学の医学部や歯学部には、成績の上位者が入学する。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様々な勤労奉仕を行うこともあるため、医師は住民からも尊敬されている。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有</a:t>
            </a:r>
            <a:r>
              <a:rPr lang="ja-JP" altLang="en-US" sz="800" dirty="0"/>
              <a:t>識者ヒアリング</a:t>
            </a:r>
            <a:endParaRPr kumimoji="0" lang="ja-JP" altLang="en-US" sz="800" dirty="0" bmk=""/>
          </a:p>
        </p:txBody>
      </p:sp>
      <p:sp>
        <p:nvSpPr>
          <p:cNvPr id="15" name="正方形/長方形 14"/>
          <p:cNvSpPr/>
          <p:nvPr/>
        </p:nvSpPr>
        <p:spPr>
          <a:xfrm>
            <a:off x="3512840" y="2636912"/>
            <a:ext cx="2880320" cy="1728192"/>
          </a:xfrm>
          <a:prstGeom prst="rect">
            <a:avLst/>
          </a:prstGeom>
          <a:gradFill flip="none" rotWithShape="1">
            <a:gsLst>
              <a:gs pos="0">
                <a:srgbClr val="CCDAEC"/>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3512840" y="2132856"/>
            <a:ext cx="2880320" cy="504056"/>
          </a:xfrm>
          <a:prstGeom prst="round2SameRect">
            <a:avLst>
              <a:gd name="adj1" fmla="val 11292"/>
              <a:gd name="adj2" fmla="val 0"/>
            </a:avLst>
          </a:prstGeom>
          <a:solidFill>
            <a:srgbClr val="3D6AA7"/>
          </a:solidFill>
        </p:spPr>
        <p:txBody>
          <a:bodyPr wrap="square" tIns="0" bIns="36000"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医師による勤労奉仕の例</a:t>
            </a:r>
          </a:p>
        </p:txBody>
      </p:sp>
      <p:sp>
        <p:nvSpPr>
          <p:cNvPr id="25" name="角丸四角形 24"/>
          <p:cNvSpPr/>
          <p:nvPr/>
        </p:nvSpPr>
        <p:spPr>
          <a:xfrm>
            <a:off x="2360712" y="5229200"/>
            <a:ext cx="2376264" cy="864096"/>
          </a:xfrm>
          <a:prstGeom prst="roundRect">
            <a:avLst>
              <a:gd name="adj" fmla="val 8604"/>
            </a:avLst>
          </a:prstGeom>
          <a:solidFill>
            <a:srgbClr val="A2BBDC"/>
          </a:solidFill>
        </p:spPr>
        <p:txBody>
          <a:bodyPr wrap="square" tIns="0" bIns="36000" anchor="ctr" anchorCtr="0">
            <a:noAutofit/>
          </a:bodyPr>
          <a:lstStyle/>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医師免許取得後に地方部で</a:t>
            </a:r>
            <a:endParaRPr lang="en-US" altLang="ja-JP" sz="1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インターンとして</a:t>
            </a:r>
            <a:endParaRPr lang="en-US" altLang="ja-JP" sz="1400" b="1"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t>3</a:t>
            </a: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年ほど勤務</a:t>
            </a:r>
          </a:p>
        </p:txBody>
      </p:sp>
      <p:grpSp>
        <p:nvGrpSpPr>
          <p:cNvPr id="26" name="Group 6"/>
          <p:cNvGrpSpPr>
            <a:grpSpLocks noChangeAspect="1"/>
          </p:cNvGrpSpPr>
          <p:nvPr/>
        </p:nvGrpSpPr>
        <p:grpSpPr bwMode="auto">
          <a:xfrm>
            <a:off x="4448944" y="2852936"/>
            <a:ext cx="1008112" cy="1670678"/>
            <a:chOff x="1261" y="1689"/>
            <a:chExt cx="318" cy="527"/>
          </a:xfrm>
        </p:grpSpPr>
        <p:sp>
          <p:nvSpPr>
            <p:cNvPr id="27"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 name="角丸四角形 30"/>
          <p:cNvSpPr/>
          <p:nvPr/>
        </p:nvSpPr>
        <p:spPr>
          <a:xfrm>
            <a:off x="5169024" y="5229200"/>
            <a:ext cx="2376000" cy="864096"/>
          </a:xfrm>
          <a:prstGeom prst="roundRect">
            <a:avLst>
              <a:gd name="adj" fmla="val 8604"/>
            </a:avLst>
          </a:prstGeom>
          <a:solidFill>
            <a:srgbClr val="A2BBDC"/>
          </a:solidFill>
        </p:spPr>
        <p:txBody>
          <a:bodyPr wrap="square" tIns="0" bIns="36000" anchor="ctr" anchorCtr="0">
            <a:noAutofit/>
          </a:bodyPr>
          <a:lstStyle/>
          <a:p>
            <a:pPr algn="ct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国王の意向により、</a:t>
            </a:r>
            <a:b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b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貧しい国民へ無償で</a:t>
            </a:r>
            <a:br>
              <a:rPr lang="en-US" altLang="ja-JP" sz="1400" b="1" dirty="0">
                <a:solidFill>
                  <a:sysClr val="windowText" lastClr="000000"/>
                </a:solidFill>
                <a:latin typeface="ＭＳ Ｐゴシック" panose="020B0600070205080204" pitchFamily="50" charset="-128"/>
                <a:ea typeface="ＭＳ Ｐゴシック" panose="020B0600070205080204" pitchFamily="50" charset="-128"/>
              </a:rPr>
            </a:br>
            <a:r>
              <a:rPr lang="ja-JP" altLang="en-US" sz="1400" b="1" dirty="0">
                <a:solidFill>
                  <a:sysClr val="windowText" lastClr="000000"/>
                </a:solidFill>
                <a:latin typeface="ＭＳ Ｐゴシック" panose="020B0600070205080204" pitchFamily="50" charset="-128"/>
                <a:ea typeface="ＭＳ Ｐゴシック" panose="020B0600070205080204" pitchFamily="50" charset="-128"/>
              </a:rPr>
              <a:t>医療サービスを提供</a:t>
            </a:r>
          </a:p>
        </p:txBody>
      </p:sp>
      <p:sp>
        <p:nvSpPr>
          <p:cNvPr id="33" name="二等辺三角形 32"/>
          <p:cNvSpPr/>
          <p:nvPr/>
        </p:nvSpPr>
        <p:spPr>
          <a:xfrm>
            <a:off x="3440832" y="4581128"/>
            <a:ext cx="1008112" cy="648072"/>
          </a:xfrm>
          <a:custGeom>
            <a:avLst/>
            <a:gdLst>
              <a:gd name="connsiteX0" fmla="*/ 0 w 720080"/>
              <a:gd name="connsiteY0" fmla="*/ 648072 h 648072"/>
              <a:gd name="connsiteX1" fmla="*/ 360040 w 720080"/>
              <a:gd name="connsiteY1" fmla="*/ 0 h 648072"/>
              <a:gd name="connsiteX2" fmla="*/ 720080 w 720080"/>
              <a:gd name="connsiteY2" fmla="*/ 648072 h 648072"/>
              <a:gd name="connsiteX3" fmla="*/ 0 w 720080"/>
              <a:gd name="connsiteY3" fmla="*/ 648072 h 648072"/>
              <a:gd name="connsiteX0" fmla="*/ 0 w 2188840"/>
              <a:gd name="connsiteY0" fmla="*/ 648072 h 648072"/>
              <a:gd name="connsiteX1" fmla="*/ 2188840 w 2188840"/>
              <a:gd name="connsiteY1" fmla="*/ 0 h 648072"/>
              <a:gd name="connsiteX2" fmla="*/ 720080 w 2188840"/>
              <a:gd name="connsiteY2" fmla="*/ 648072 h 648072"/>
              <a:gd name="connsiteX3" fmla="*/ 0 w 21888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188840" h="648072">
                <a:moveTo>
                  <a:pt x="0" y="648072"/>
                </a:moveTo>
                <a:lnTo>
                  <a:pt x="2188840" y="0"/>
                </a:lnTo>
                <a:lnTo>
                  <a:pt x="720080" y="648072"/>
                </a:lnTo>
                <a:lnTo>
                  <a:pt x="0" y="648072"/>
                </a:lnTo>
                <a:close/>
              </a:path>
            </a:pathLst>
          </a:custGeom>
          <a:gradFill flip="none" rotWithShape="1">
            <a:gsLst>
              <a:gs pos="0">
                <a:srgbClr val="A2BBDC"/>
              </a:gs>
              <a:gs pos="50000">
                <a:srgbClr val="CCDAEC"/>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34" name="二等辺三角形 32"/>
          <p:cNvSpPr/>
          <p:nvPr/>
        </p:nvSpPr>
        <p:spPr>
          <a:xfrm flipH="1">
            <a:off x="5457168" y="4581128"/>
            <a:ext cx="1008000" cy="648072"/>
          </a:xfrm>
          <a:custGeom>
            <a:avLst/>
            <a:gdLst>
              <a:gd name="connsiteX0" fmla="*/ 0 w 720080"/>
              <a:gd name="connsiteY0" fmla="*/ 648072 h 648072"/>
              <a:gd name="connsiteX1" fmla="*/ 360040 w 720080"/>
              <a:gd name="connsiteY1" fmla="*/ 0 h 648072"/>
              <a:gd name="connsiteX2" fmla="*/ 720080 w 720080"/>
              <a:gd name="connsiteY2" fmla="*/ 648072 h 648072"/>
              <a:gd name="connsiteX3" fmla="*/ 0 w 720080"/>
              <a:gd name="connsiteY3" fmla="*/ 648072 h 648072"/>
              <a:gd name="connsiteX0" fmla="*/ 0 w 2188840"/>
              <a:gd name="connsiteY0" fmla="*/ 648072 h 648072"/>
              <a:gd name="connsiteX1" fmla="*/ 2188840 w 2188840"/>
              <a:gd name="connsiteY1" fmla="*/ 0 h 648072"/>
              <a:gd name="connsiteX2" fmla="*/ 720080 w 2188840"/>
              <a:gd name="connsiteY2" fmla="*/ 648072 h 648072"/>
              <a:gd name="connsiteX3" fmla="*/ 0 w 2188840"/>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188840" h="648072">
                <a:moveTo>
                  <a:pt x="0" y="648072"/>
                </a:moveTo>
                <a:lnTo>
                  <a:pt x="2188840" y="0"/>
                </a:lnTo>
                <a:lnTo>
                  <a:pt x="720080" y="648072"/>
                </a:lnTo>
                <a:lnTo>
                  <a:pt x="0" y="648072"/>
                </a:lnTo>
                <a:close/>
              </a:path>
            </a:pathLst>
          </a:custGeom>
          <a:gradFill flip="none" rotWithShape="1">
            <a:gsLst>
              <a:gs pos="0">
                <a:srgbClr val="A2BBDC"/>
              </a:gs>
              <a:gs pos="50000">
                <a:srgbClr val="CCDAEC"/>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Tree>
    <p:extLst>
      <p:ext uri="{BB962C8B-B14F-4D97-AF65-F5344CB8AC3E}">
        <p14:creationId xmlns:p14="http://schemas.microsoft.com/office/powerpoint/2010/main" val="186252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98D1CA-B3C1-4E38-A495-CC7D82ADF6B2}"/>
              </a:ext>
            </a:extLst>
          </p:cNvPr>
          <p:cNvGraphicFramePr>
            <a:graphicFrameLocks noChangeAspect="1"/>
          </p:cNvGraphicFramePr>
          <p:nvPr>
            <p:custDataLst>
              <p:tags r:id="rId2"/>
            </p:custDataLst>
            <p:extLst>
              <p:ext uri="{D42A27DB-BD31-4B8C-83A1-F6EECF244321}">
                <p14:modId xmlns:p14="http://schemas.microsoft.com/office/powerpoint/2010/main" val="3847312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06"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88574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5" name="テキスト ボックス 4"/>
          <p:cNvSpPr txBox="1"/>
          <p:nvPr/>
        </p:nvSpPr>
        <p:spPr>
          <a:xfrm>
            <a:off x="208892" y="6548664"/>
            <a:ext cx="9505056" cy="123111"/>
          </a:xfrm>
          <a:prstGeom prst="rect">
            <a:avLst/>
          </a:prstGeom>
          <a:noFill/>
        </p:spPr>
        <p:txBody>
          <a:bodyPr wrap="square" lIns="0" tIns="0" rIns="0" bIns="0" rtlCol="0">
            <a:sp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t>Asian Biomedicine</a:t>
            </a:r>
            <a:r>
              <a:rPr kumimoji="0" lang="ja-JP" altLang="en-US" sz="800" bmk=""/>
              <a:t>「</a:t>
            </a:r>
            <a:r>
              <a:rPr lang="en-US" sz="800"/>
              <a:t>Foreign medical practitioners: requirements for medical practice and postgraduate training in Thailand under ASEAN Economic Community liberalization in 2015</a:t>
            </a:r>
            <a:r>
              <a:rPr kumimoji="0" lang="ja-JP" altLang="en-US" sz="800" dirty="0" bmk=""/>
              <a:t>」（</a:t>
            </a:r>
            <a:r>
              <a:rPr kumimoji="0" lang="en-US" altLang="ja-JP" sz="800" dirty="0" bmk=""/>
              <a:t>2015</a:t>
            </a:r>
            <a:r>
              <a:rPr kumimoji="0" lang="ja-JP" altLang="en-US" sz="800" dirty="0" bmk=""/>
              <a:t>）</a:t>
            </a:r>
            <a:endParaRPr kumimoji="0" lang="en-US" altLang="ja-JP" sz="800" dirty="0" bmk=""/>
          </a:p>
        </p:txBody>
      </p:sp>
      <p:grpSp>
        <p:nvGrpSpPr>
          <p:cNvPr id="6" name="グループ化 5"/>
          <p:cNvGrpSpPr>
            <a:grpSpLocks/>
          </p:cNvGrpSpPr>
          <p:nvPr/>
        </p:nvGrpSpPr>
        <p:grpSpPr>
          <a:xfrm>
            <a:off x="200470" y="1759421"/>
            <a:ext cx="9505950"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外国人医師の免許取得の手続き</a:t>
              </a:r>
            </a:p>
          </p:txBody>
        </p:sp>
      </p:grpSp>
      <p:sp>
        <p:nvSpPr>
          <p:cNvPr id="12" name="テキスト プレースホルダー 1"/>
          <p:cNvSpPr txBox="1">
            <a:spLocks/>
          </p:cNvSpPr>
          <p:nvPr/>
        </p:nvSpPr>
        <p:spPr>
          <a:xfrm>
            <a:off x="199710" y="1124745"/>
            <a:ext cx="9505950" cy="473976"/>
          </a:xfrm>
          <a:prstGeom prst="rect">
            <a:avLst/>
          </a:prstGeom>
          <a:noFill/>
        </p:spPr>
        <p:txBody>
          <a:bodyPr wrap="square" lIns="0" tIns="0" rIns="0" bIns="0" rtlCol="0">
            <a:no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外国人医師がタイで診療を行う際には、いくつかの条件を満たした上で、タイ医療評議会</a:t>
            </a:r>
            <a:r>
              <a:rPr lang="ja-JP" altLang="en-US"/>
              <a:t>（</a:t>
            </a:r>
            <a:r>
              <a:rPr lang="en-US" altLang="ja-JP"/>
              <a:t>The Medical Council of Thailand</a:t>
            </a:r>
            <a:r>
              <a:rPr lang="ja-JP" altLang="en-US" dirty="0"/>
              <a:t>）による免許が必要である。</a:t>
            </a:r>
            <a:endParaRPr lang="en-US" altLang="ja-JP" dirty="0"/>
          </a:p>
        </p:txBody>
      </p:sp>
      <p:graphicFrame>
        <p:nvGraphicFramePr>
          <p:cNvPr id="22" name="表 42">
            <a:extLst>
              <a:ext uri="{FF2B5EF4-FFF2-40B4-BE49-F238E27FC236}">
                <a16:creationId xmlns:a16="http://schemas.microsoft.com/office/drawing/2014/main" id="{DDFCF9F1-F087-4C72-96C0-73E5857DDF8D}"/>
              </a:ext>
            </a:extLst>
          </p:cNvPr>
          <p:cNvGraphicFramePr>
            <a:graphicFrameLocks noGrp="1"/>
          </p:cNvGraphicFramePr>
          <p:nvPr>
            <p:extLst>
              <p:ext uri="{D42A27DB-BD31-4B8C-83A1-F6EECF244321}">
                <p14:modId xmlns:p14="http://schemas.microsoft.com/office/powerpoint/2010/main" val="2075245095"/>
              </p:ext>
            </p:extLst>
          </p:nvPr>
        </p:nvGraphicFramePr>
        <p:xfrm>
          <a:off x="742378" y="2390926"/>
          <a:ext cx="8421244" cy="3819960"/>
        </p:xfrm>
        <a:graphic>
          <a:graphicData uri="http://schemas.openxmlformats.org/drawingml/2006/table">
            <a:tbl>
              <a:tblPr firstRow="1" bandRow="1">
                <a:tableStyleId>{5C22544A-7EE6-4342-B048-85BDC9FD1C3A}</a:tableStyleId>
              </a:tblPr>
              <a:tblGrid>
                <a:gridCol w="1292452">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tblGrid>
              <a:tr h="954990">
                <a:tc>
                  <a:txBody>
                    <a:bodyPr/>
                    <a:lstStyle/>
                    <a:p>
                      <a:pPr algn="ctr" defTabSz="955675" fontAlgn="ctr">
                        <a:buClr>
                          <a:schemeClr val="bg2"/>
                        </a:buClr>
                        <a:buSzPct val="100000"/>
                      </a:pPr>
                      <a:r>
                        <a:rPr lang="ja-JP" altLang="en-US" sz="1200" dirty="0">
                          <a:solidFill>
                            <a:schemeClr val="bg1"/>
                          </a:solidFill>
                          <a:latin typeface="Arial Black" panose="020B0A04020102020204" pitchFamily="34" charset="0"/>
                          <a:ea typeface="HGP創英角ｺﾞｼｯｸUB" panose="020B0900000000000000" pitchFamily="50" charset="-128"/>
                        </a:rPr>
                        <a:t>前　提</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200" b="0" kern="1200" dirty="0">
                          <a:solidFill>
                            <a:schemeClr val="tx1"/>
                          </a:solidFill>
                          <a:latin typeface="+mn-lt"/>
                          <a:ea typeface="+mn-ea"/>
                          <a:cs typeface="+mn-cs"/>
                        </a:rPr>
                        <a:t>タイ医療評議会（</a:t>
                      </a:r>
                      <a:r>
                        <a:rPr kumimoji="1" lang="en-US" altLang="ja-JP" sz="1200" b="0" kern="1200" dirty="0">
                          <a:solidFill>
                            <a:schemeClr val="tx1"/>
                          </a:solidFill>
                          <a:latin typeface="+mn-lt"/>
                          <a:ea typeface="+mn-ea"/>
                          <a:cs typeface="+mn-cs"/>
                        </a:rPr>
                        <a:t>The Medical Council of Thailand</a:t>
                      </a:r>
                      <a:r>
                        <a:rPr kumimoji="1" lang="ja-JP" altLang="en-US" sz="1200" b="0" kern="1200" dirty="0">
                          <a:solidFill>
                            <a:schemeClr val="tx1"/>
                          </a:solidFill>
                          <a:latin typeface="+mn-lt"/>
                          <a:ea typeface="+mn-ea"/>
                          <a:cs typeface="+mn-cs"/>
                        </a:rPr>
                        <a:t>）による外国人向けの仮免許を取得する必要がある。</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4990">
                <a:tc>
                  <a:txBody>
                    <a:bodyPr/>
                    <a:lstStyle/>
                    <a:p>
                      <a:pPr algn="ctr" defTabSz="955675" fontAlgn="ctr">
                        <a:buClr>
                          <a:schemeClr val="bg2"/>
                        </a:buClr>
                        <a:buSzPct val="100000"/>
                      </a:pPr>
                      <a:r>
                        <a:rPr lang="ja-JP" altLang="en-US" sz="1200" dirty="0">
                          <a:solidFill>
                            <a:schemeClr val="bg1"/>
                          </a:solidFill>
                          <a:latin typeface="Arial Black" panose="020B0A04020102020204" pitchFamily="34" charset="0"/>
                          <a:ea typeface="HGP創英角ｺﾞｼｯｸUB" panose="020B0900000000000000" pitchFamily="50" charset="-128"/>
                        </a:rPr>
                        <a:t>有効期限</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b="0" kern="1200" dirty="0">
                          <a:solidFill>
                            <a:schemeClr val="tx1"/>
                          </a:solidFill>
                          <a:latin typeface="+mn-lt"/>
                          <a:ea typeface="+mn-ea"/>
                          <a:cs typeface="+mn-cs"/>
                        </a:rPr>
                        <a:t>1</a:t>
                      </a:r>
                      <a:r>
                        <a:rPr kumimoji="1" lang="ja-JP" altLang="en-US" sz="1200" b="0" kern="1200" dirty="0">
                          <a:solidFill>
                            <a:schemeClr val="tx1"/>
                          </a:solidFill>
                          <a:latin typeface="+mn-lt"/>
                          <a:ea typeface="+mn-ea"/>
                          <a:cs typeface="+mn-cs"/>
                        </a:rPr>
                        <a:t>年間</a:t>
                      </a:r>
                    </a:p>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無期限の免許取得方法は「備考」参照。</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898417"/>
                  </a:ext>
                </a:extLst>
              </a:tr>
              <a:tr h="954990">
                <a:tc>
                  <a:txBody>
                    <a:bodyPr/>
                    <a:lstStyle/>
                    <a:p>
                      <a:pPr marL="0" algn="ctr" defTabSz="955675" rtl="0" eaLnBrk="1" fontAlgn="ctr" latinLnBrk="0" hangingPunct="1">
                        <a:buClr>
                          <a:schemeClr val="bg2"/>
                        </a:buClr>
                        <a:buSzPct val="100000"/>
                      </a:pPr>
                      <a:r>
                        <a:rPr kumimoji="1" lang="ja-JP" altLang="en-US" sz="1200" b="1" kern="1200" dirty="0">
                          <a:solidFill>
                            <a:schemeClr val="bg1"/>
                          </a:solidFill>
                          <a:latin typeface="Arial Black" panose="020B0A04020102020204" pitchFamily="34" charset="0"/>
                          <a:ea typeface="HGP創英角ｺﾞｼｯｸUB" panose="020B0900000000000000" pitchFamily="50" charset="-128"/>
                          <a:cs typeface="+mn-cs"/>
                        </a:rPr>
                        <a:t>取得方法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None/>
                      </a:pPr>
                      <a:r>
                        <a:rPr kumimoji="1" lang="ja-JP" altLang="en-US" sz="1200" kern="1200" dirty="0">
                          <a:solidFill>
                            <a:schemeClr val="tx1"/>
                          </a:solidFill>
                          <a:latin typeface="+mn-lt"/>
                          <a:ea typeface="+mn-ea"/>
                          <a:cs typeface="+mn-cs"/>
                        </a:rPr>
                        <a:t>下記条件を満たしている場合、病院または政府機関が代理で申請する。</a:t>
                      </a:r>
                      <a:endParaRPr kumimoji="1" lang="en-US" altLang="ja-JP" sz="1200" kern="1200" dirty="0">
                        <a:solidFill>
                          <a:schemeClr val="tx1"/>
                        </a:solidFill>
                        <a:latin typeface="+mn-lt"/>
                        <a:ea typeface="+mn-ea"/>
                        <a:cs typeface="+mn-cs"/>
                      </a:endParaRPr>
                    </a:p>
                    <a:p>
                      <a:pPr marL="171450" indent="-17145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Char char="l"/>
                      </a:pPr>
                      <a:r>
                        <a:rPr kumimoji="1" lang="ja-JP" altLang="en-US" sz="1200" kern="1200" dirty="0">
                          <a:solidFill>
                            <a:schemeClr val="tx1"/>
                          </a:solidFill>
                          <a:latin typeface="+mn-lt"/>
                          <a:ea typeface="+mn-ea"/>
                          <a:cs typeface="+mn-cs"/>
                        </a:rPr>
                        <a:t>タイ医療評議会が認める国での臨床資格を保有していること。</a:t>
                      </a:r>
                    </a:p>
                    <a:p>
                      <a:pPr marL="171450" indent="-171450" algn="just" defTabSz="914400" rtl="0" eaLnBrk="1" fontAlgn="ctr" latinLnBrk="0" hangingPunct="1">
                        <a:lnSpc>
                          <a:spcPct val="110000"/>
                        </a:lnSpc>
                        <a:spcBef>
                          <a:spcPts val="0"/>
                        </a:spcBef>
                        <a:spcAft>
                          <a:spcPts val="200"/>
                        </a:spcAft>
                        <a:buClr>
                          <a:srgbClr val="5F8AC3"/>
                        </a:buClr>
                        <a:buSzPct val="80000"/>
                        <a:buFont typeface="Wingdings" panose="05000000000000000000" pitchFamily="2" charset="2"/>
                        <a:buChar char="l"/>
                      </a:pPr>
                      <a:r>
                        <a:rPr kumimoji="1" lang="ja-JP" altLang="en-US" sz="1200" kern="1200" dirty="0">
                          <a:solidFill>
                            <a:schemeClr val="tx1"/>
                          </a:solidFill>
                          <a:latin typeface="+mn-lt"/>
                          <a:ea typeface="+mn-ea"/>
                          <a:cs typeface="+mn-cs"/>
                        </a:rPr>
                        <a:t>タイの国家資格を持つ医師の管理下にあること。</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4990">
                <a:tc>
                  <a:txBody>
                    <a:bodyPr/>
                    <a:lstStyle/>
                    <a:p>
                      <a:pPr marL="0" algn="ctr" defTabSz="955675" rtl="0" eaLnBrk="1" fontAlgn="ctr" latinLnBrk="0" hangingPunct="1">
                        <a:buClr>
                          <a:schemeClr val="bg2"/>
                        </a:buClr>
                        <a:buSzPct val="100000"/>
                      </a:pPr>
                      <a:r>
                        <a:rPr kumimoji="1" lang="zh-CN" altLang="en-US" sz="1200" b="1" kern="1200" dirty="0">
                          <a:solidFill>
                            <a:schemeClr val="bg1"/>
                          </a:solidFill>
                          <a:latin typeface="Arial Black" panose="020B0A04020102020204" pitchFamily="34" charset="0"/>
                          <a:ea typeface="HGP創英角ｺﾞｼｯｸUB" panose="020B0900000000000000" pitchFamily="50" charset="-128"/>
                          <a:cs typeface="+mn-cs"/>
                        </a:rPr>
                        <a:t>備　考</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外国人が無期限の免許を取得することも可能であるが、タイ人と同様の</a:t>
                      </a:r>
                      <a:r>
                        <a:rPr lang="en-US" altLang="ja-JP" sz="1200" dirty="0"/>
                        <a:t>3</a:t>
                      </a:r>
                      <a:r>
                        <a:rPr lang="ja-JP" altLang="en-US" sz="1200" dirty="0"/>
                        <a:t>段階からなる国家試験を受ける必要がある。最終段階の客観的臨床能力試験はタイ語で実施されるため、タイ語のコミュニケーション能力が必須となる。</a:t>
                      </a:r>
                    </a:p>
                  </a:txBody>
                  <a:tcPr marL="108000" marR="108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1771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36" name="think-cell Slide" r:id="rId25" imgW="360" imgH="360" progId="TCLayout.ActiveDocument.1">
                  <p:embed/>
                </p:oleObj>
              </mc:Choice>
              <mc:Fallback>
                <p:oleObj name="think-cell Slide" r:id="rId25" imgW="360" imgH="360" progId="TCLayout.ActiveDocument.1">
                  <p:embed/>
                  <p:pic>
                    <p:nvPicPr>
                      <p:cNvPr id="11" name="Object 10"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US" altLang="ja-JP"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212997"/>
            <a:ext cx="828032"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zh-TW" altLang="en-US" sz="800">
                <a:latin typeface="Arial" panose="020B0604020202020204" pitchFamily="34" charset="0"/>
                <a:ea typeface="ＭＳ Ｐゴシック" panose="020B0600070205080204" pitchFamily="50" charset="-128"/>
                <a:cs typeface="Arial" panose="020B0604020202020204" pitchFamily="34" charset="0"/>
              </a:rPr>
              <a:t>世</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15804" y="6374870"/>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graphicFrame>
        <p:nvGraphicFramePr>
          <p:cNvPr id="43" name="Chart 42">
            <a:extLst>
              <a:ext uri="{FF2B5EF4-FFF2-40B4-BE49-F238E27FC236}">
                <a16:creationId xmlns:a16="http://schemas.microsoft.com/office/drawing/2014/main" id="{A16EBB9F-2246-4CF5-B211-8420A0EDEC7E}"/>
              </a:ext>
            </a:extLst>
          </p:cNvPr>
          <p:cNvGraphicFramePr/>
          <p:nvPr>
            <p:custDataLst>
              <p:tags r:id="rId4"/>
            </p:custDataLst>
          </p:nvPr>
        </p:nvGraphicFramePr>
        <p:xfrm>
          <a:off x="723900" y="2441575"/>
          <a:ext cx="8632825" cy="3409950"/>
        </p:xfrm>
        <a:graphic>
          <a:graphicData uri="http://schemas.openxmlformats.org/drawingml/2006/chart">
            <c:chart xmlns:c="http://schemas.openxmlformats.org/drawingml/2006/chart" xmlns:r="http://schemas.openxmlformats.org/officeDocument/2006/relationships" r:id="rId27"/>
          </a:graphicData>
        </a:graphic>
      </p:graphicFrame>
      <p:sp>
        <p:nvSpPr>
          <p:cNvPr id="40" name="テキスト プレースホルダ 9"/>
          <p:cNvSpPr>
            <a:spLocks noGrp="1"/>
          </p:cNvSpPr>
          <p:nvPr>
            <p:custDataLst>
              <p:tags r:id="rId5"/>
            </p:custDataLst>
          </p:nvPr>
        </p:nvSpPr>
        <p:spPr bwMode="auto">
          <a:xfrm>
            <a:off x="4281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24" name="テキスト プレースホルダ 9"/>
          <p:cNvSpPr>
            <a:spLocks noGrp="1"/>
          </p:cNvSpPr>
          <p:nvPr>
            <p:custDataLst>
              <p:tags r:id="rId6"/>
            </p:custDataLst>
          </p:nvPr>
        </p:nvSpPr>
        <p:spPr bwMode="auto">
          <a:xfrm>
            <a:off x="7700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55" name="テキスト プレースホルダ 9"/>
          <p:cNvSpPr>
            <a:spLocks noGrp="1"/>
          </p:cNvSpPr>
          <p:nvPr>
            <p:custDataLst>
              <p:tags r:id="rId7"/>
            </p:custDataLst>
          </p:nvPr>
        </p:nvSpPr>
        <p:spPr bwMode="auto">
          <a:xfrm>
            <a:off x="12207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53" name="テキスト プレースホルダ 9"/>
          <p:cNvSpPr>
            <a:spLocks noGrp="1"/>
          </p:cNvSpPr>
          <p:nvPr>
            <p:custDataLst>
              <p:tags r:id="rId8"/>
            </p:custDataLst>
          </p:nvPr>
        </p:nvSpPr>
        <p:spPr bwMode="auto">
          <a:xfrm>
            <a:off x="17176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4" name="テキスト プレースホルダ 9"/>
          <p:cNvSpPr>
            <a:spLocks noGrp="1"/>
          </p:cNvSpPr>
          <p:nvPr>
            <p:custDataLst>
              <p:tags r:id="rId9"/>
            </p:custDataLst>
          </p:nvPr>
        </p:nvSpPr>
        <p:spPr bwMode="auto">
          <a:xfrm>
            <a:off x="3427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50" name="テキスト プレースホルダ 9"/>
          <p:cNvSpPr>
            <a:spLocks noGrp="1"/>
          </p:cNvSpPr>
          <p:nvPr>
            <p:custDataLst>
              <p:tags r:id="rId10"/>
            </p:custDataLst>
          </p:nvPr>
        </p:nvSpPr>
        <p:spPr bwMode="auto">
          <a:xfrm>
            <a:off x="2144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28" name="テキスト プレースホルダ 9"/>
          <p:cNvSpPr>
            <a:spLocks noGrp="1"/>
          </p:cNvSpPr>
          <p:nvPr>
            <p:custDataLst>
              <p:tags r:id="rId11"/>
            </p:custDataLst>
          </p:nvPr>
        </p:nvSpPr>
        <p:spPr bwMode="auto">
          <a:xfrm>
            <a:off x="6846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42" name="テキスト プレースホルダ 9"/>
          <p:cNvSpPr>
            <a:spLocks noGrp="1"/>
          </p:cNvSpPr>
          <p:nvPr>
            <p:custDataLst>
              <p:tags r:id="rId12"/>
            </p:custDataLst>
          </p:nvPr>
        </p:nvSpPr>
        <p:spPr bwMode="auto">
          <a:xfrm>
            <a:off x="3854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48" name="テキスト プレースホルダ 9"/>
          <p:cNvSpPr>
            <a:spLocks noGrp="1"/>
          </p:cNvSpPr>
          <p:nvPr>
            <p:custDataLst>
              <p:tags r:id="rId13"/>
            </p:custDataLst>
          </p:nvPr>
        </p:nvSpPr>
        <p:spPr bwMode="auto">
          <a:xfrm>
            <a:off x="2573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9CC32A1F-6C35-4DDB-B26C-698AE4FB58EA}"/>
              </a:ext>
            </a:extLst>
          </p:cNvPr>
          <p:cNvSpPr>
            <a:spLocks noGrp="1"/>
          </p:cNvSpPr>
          <p:nvPr>
            <p:custDataLst>
              <p:tags r:id="rId14"/>
            </p:custDataLst>
          </p:nvPr>
        </p:nvSpPr>
        <p:spPr bwMode="auto">
          <a:xfrm>
            <a:off x="89836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1FA075-601F-4B4C-ACD0-CEE9F1864E20}" type="datetime'''''''''''1''''''''''''''''''''''''''''''8'''''''''''''''''''">
              <a:rPr kumimoji="0" lang="ja-JP" altLang="en-US" sz="1000" smtClean="0"/>
              <a:pPr/>
              <a:t>18</a:t>
            </a:fld>
            <a:endParaRPr kumimoji="0" lang="ja-JP" altLang="en-US" sz="1000" dirty="0">
              <a:sym typeface="+mn-lt"/>
            </a:endParaRPr>
          </a:p>
        </p:txBody>
      </p:sp>
      <p:sp>
        <p:nvSpPr>
          <p:cNvPr id="46" name="テキスト プレースホルダ 9"/>
          <p:cNvSpPr>
            <a:spLocks noGrp="1"/>
          </p:cNvSpPr>
          <p:nvPr>
            <p:custDataLst>
              <p:tags r:id="rId15"/>
            </p:custDataLst>
          </p:nvPr>
        </p:nvSpPr>
        <p:spPr bwMode="auto">
          <a:xfrm>
            <a:off x="3000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38" name="テキスト プレースホルダ 9"/>
          <p:cNvSpPr>
            <a:spLocks noGrp="1"/>
          </p:cNvSpPr>
          <p:nvPr>
            <p:custDataLst>
              <p:tags r:id="rId16"/>
            </p:custDataLst>
          </p:nvPr>
        </p:nvSpPr>
        <p:spPr bwMode="auto">
          <a:xfrm>
            <a:off x="47101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17"/>
            </p:custDataLst>
          </p:nvPr>
        </p:nvSpPr>
        <p:spPr bwMode="auto">
          <a:xfrm>
            <a:off x="5137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18"/>
            </p:custDataLst>
          </p:nvPr>
        </p:nvSpPr>
        <p:spPr bwMode="auto">
          <a:xfrm>
            <a:off x="5564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19"/>
            </p:custDataLst>
          </p:nvPr>
        </p:nvSpPr>
        <p:spPr bwMode="auto">
          <a:xfrm>
            <a:off x="59912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20"/>
            </p:custDataLst>
          </p:nvPr>
        </p:nvSpPr>
        <p:spPr bwMode="auto">
          <a:xfrm>
            <a:off x="6419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6" name="テキスト プレースホルダ 9"/>
          <p:cNvSpPr>
            <a:spLocks noGrp="1"/>
          </p:cNvSpPr>
          <p:nvPr>
            <p:custDataLst>
              <p:tags r:id="rId21"/>
            </p:custDataLst>
          </p:nvPr>
        </p:nvSpPr>
        <p:spPr bwMode="auto">
          <a:xfrm>
            <a:off x="7273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F4D99D3B-A744-4D8D-96F1-9FB7916F0AF0}"/>
              </a:ext>
            </a:extLst>
          </p:cNvPr>
          <p:cNvSpPr>
            <a:spLocks noGrp="1"/>
          </p:cNvSpPr>
          <p:nvPr>
            <p:custDataLst>
              <p:tags r:id="rId22"/>
            </p:custDataLst>
          </p:nvPr>
        </p:nvSpPr>
        <p:spPr bwMode="auto">
          <a:xfrm>
            <a:off x="81280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D59A9A-0534-4F34-B98F-8A17E989139D}" type="datetime'''1''''''''''''''''''''''''''6'''''''''''''''''''''''''''">
              <a:rPr kumimoji="0" lang="ja-JP" altLang="en-US" sz="1000" smtClean="0"/>
              <a:pPr/>
              <a:t>16</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F5963546-E10F-4DCA-8866-FFB0C45420B8}"/>
              </a:ext>
            </a:extLst>
          </p:cNvPr>
          <p:cNvSpPr>
            <a:spLocks noGrp="1"/>
          </p:cNvSpPr>
          <p:nvPr>
            <p:custDataLst>
              <p:tags r:id="rId23"/>
            </p:custDataLst>
          </p:nvPr>
        </p:nvSpPr>
        <p:spPr bwMode="auto">
          <a:xfrm>
            <a:off x="85566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0C7F18-9281-4053-8A3B-B5292F44B612}" type="datetime'''''''''''1''''''''''''''''''''''''''''''''''7'''''''">
              <a:rPr kumimoji="0" lang="ja-JP" altLang="en-US" sz="1000" smtClean="0"/>
              <a:pPr/>
              <a:t>17</a:t>
            </a:fld>
            <a:endParaRPr kumimoji="0" lang="ja-JP" altLang="en-US" sz="1000" dirty="0">
              <a:sym typeface="+mn-lt"/>
            </a:endParaRPr>
          </a:p>
        </p:txBody>
      </p:sp>
      <p:sp>
        <p:nvSpPr>
          <p:cNvPr id="31" name="テキスト ボックス 2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p>
        </p:txBody>
      </p:sp>
    </p:spTree>
    <p:extLst>
      <p:ext uri="{BB962C8B-B14F-4D97-AF65-F5344CB8AC3E}">
        <p14:creationId xmlns:p14="http://schemas.microsoft.com/office/powerpoint/2010/main" val="3962215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44488" y="2395850"/>
            <a:ext cx="9244011" cy="2617326"/>
          </a:xfrm>
          <a:prstGeom prst="roundRect">
            <a:avLst>
              <a:gd name="adj" fmla="val 2782"/>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参</a:t>
            </a:r>
            <a:r>
              <a:rPr lang="ja-JP" altLang="en-US"/>
              <a:t>考） 総</a:t>
            </a:r>
            <a:r>
              <a:rPr lang="ja-JP" altLang="en-US" dirty="0"/>
              <a:t>保健医療支出額（</a:t>
            </a:r>
            <a:r>
              <a:rPr lang="en-US" altLang="ja-JP" dirty="0"/>
              <a:t>THE</a:t>
            </a:r>
            <a:r>
              <a:rPr lang="ja-JP" altLang="en-US" dirty="0"/>
              <a:t>）とは</a:t>
            </a:r>
          </a:p>
        </p:txBody>
      </p:sp>
      <p:sp>
        <p:nvSpPr>
          <p:cNvPr id="10" name="テキスト ボックス 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JRI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レビュー　「「総保健医療支出」におけ</a:t>
            </a:r>
            <a:r>
              <a:rPr lang="ja-JP" altLang="en-US" sz="800">
                <a:latin typeface="Arial" panose="020B0604020202020204" pitchFamily="34" charset="0"/>
                <a:ea typeface="ＭＳ Ｐゴシック" panose="020B0600070205080204" pitchFamily="50" charset="-128"/>
                <a:cs typeface="Arial" panose="020B0604020202020204" pitchFamily="34" charset="0"/>
              </a:rPr>
              <a:t>る</a:t>
            </a:r>
            <a:r>
              <a:rPr lang="en-US" altLang="ja-JP" sz="800">
                <a:latin typeface="Arial" panose="020B0604020202020204" pitchFamily="34" charset="0"/>
                <a:ea typeface="ＭＳ Ｐゴシック" panose="020B0600070205080204" pitchFamily="50" charset="-128"/>
                <a:cs typeface="Arial" panose="020B0604020202020204" pitchFamily="34" charset="0"/>
              </a:rPr>
              <a:t>Long-term 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推計の現状と課題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23341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健康診断・人間ドック</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大衆薬</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予防・健康管理サービス（眼鏡・補聴器、衛生材料等）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医療周辺サービス（救急業務費等）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17944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介護保険における保健医療部分（訪問介護、短期入所療養介護、介護老人保健施設、介護療養型医療施設等）</a:t>
            </a:r>
            <a:endParaRPr lang="en-US" altLang="ja-JP"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保健医療機関の資本形成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0246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民間保険からの給付（手術給付費、障害給付費等の現金給付）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869950" y="3108278"/>
            <a:ext cx="1596267"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医療保険の「間接部分」（保険者等の事務経費、民間生命保険の管理業務費等）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026" y="1905969"/>
            <a:ext cx="9504840" cy="288032"/>
            <a:chOff x="4803500" y="2113806"/>
            <a:chExt cx="4032624" cy="288032"/>
          </a:xfrm>
        </p:grpSpPr>
        <p:cxnSp>
          <p:nvCxnSpPr>
            <p:cNvPr id="36" name="直線コネクタ 3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総保健医療支出額</a:t>
              </a:r>
              <a:r>
                <a:rPr lang="ja-JP" altLang="en-US" sz="1400">
                  <a:solidFill>
                    <a:srgbClr val="000000"/>
                  </a:solidFill>
                  <a:latin typeface="Arial Black" pitchFamily="34" charset="0"/>
                  <a:ea typeface="HGP創英角ｺﾞｼｯｸUB" pitchFamily="50" charset="-128"/>
                </a:rPr>
                <a:t>（</a:t>
              </a:r>
              <a:r>
                <a:rPr lang="en-US" altLang="ja-JP" sz="1400">
                  <a:solidFill>
                    <a:srgbClr val="000000"/>
                  </a:solidFill>
                  <a:latin typeface="Arial Black" pitchFamily="34" charset="0"/>
                  <a:ea typeface="HGP創英角ｺﾞｼｯｸUB" pitchFamily="50" charset="-128"/>
                </a:rPr>
                <a:t>Total Health Expenditure : THE</a:t>
              </a:r>
              <a:r>
                <a:rPr lang="ja-JP" altLang="en-US" sz="1400" dirty="0">
                  <a:solidFill>
                    <a:srgbClr val="000000"/>
                  </a:solidFill>
                  <a:latin typeface="Arial Black" pitchFamily="34" charset="0"/>
                  <a:ea typeface="HGP創英角ｺﾞｼｯｸUB" pitchFamily="50" charset="-128"/>
                </a:rPr>
                <a:t>）</a:t>
              </a:r>
              <a:endParaRPr lang="en-US" altLang="ja-JP" baseline="300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4" name="グループ化 3"/>
          <p:cNvGrpSpPr/>
          <p:nvPr/>
        </p:nvGrpSpPr>
        <p:grpSpPr>
          <a:xfrm>
            <a:off x="488949" y="2539770"/>
            <a:ext cx="1620000" cy="498024"/>
            <a:chOff x="488949" y="2539770"/>
            <a:chExt cx="1620000" cy="498024"/>
          </a:xfrm>
        </p:grpSpPr>
        <p:sp>
          <p:nvSpPr>
            <p:cNvPr id="18" name="正方形/長方形 17"/>
            <p:cNvSpPr/>
            <p:nvPr/>
          </p:nvSpPr>
          <p:spPr>
            <a:xfrm>
              <a:off x="488949"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（医療費支出総額</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1" name="正方形/長方形 40"/>
            <p:cNvSpPr/>
            <p:nvPr/>
          </p:nvSpPr>
          <p:spPr>
            <a:xfrm>
              <a:off x="488949"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6" name="グループ化 5"/>
          <p:cNvGrpSpPr/>
          <p:nvPr/>
        </p:nvGrpSpPr>
        <p:grpSpPr>
          <a:xfrm>
            <a:off x="2334199" y="2539770"/>
            <a:ext cx="1620000" cy="498024"/>
            <a:chOff x="2316086" y="2539770"/>
            <a:chExt cx="1620000" cy="498024"/>
          </a:xfrm>
        </p:grpSpPr>
        <p:sp>
          <p:nvSpPr>
            <p:cNvPr id="21" name="正方形/長方形 20"/>
            <p:cNvSpPr/>
            <p:nvPr/>
          </p:nvSpPr>
          <p:spPr>
            <a:xfrm>
              <a:off x="2316086"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予防・健康増進等</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6086"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4179449" y="2539770"/>
            <a:ext cx="1620000" cy="498024"/>
            <a:chOff x="4143223" y="2539770"/>
            <a:chExt cx="1620000" cy="498024"/>
          </a:xfrm>
        </p:grpSpPr>
        <p:sp>
          <p:nvSpPr>
            <p:cNvPr id="22" name="正方形/長方形 21"/>
            <p:cNvSpPr/>
            <p:nvPr/>
          </p:nvSpPr>
          <p:spPr>
            <a:xfrm>
              <a:off x="4143223"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福祉・介護</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7" name="正方形/長方形 46"/>
            <p:cNvSpPr/>
            <p:nvPr/>
          </p:nvSpPr>
          <p:spPr>
            <a:xfrm>
              <a:off x="4143223"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8" name="グループ化 7"/>
          <p:cNvGrpSpPr/>
          <p:nvPr/>
        </p:nvGrpSpPr>
        <p:grpSpPr>
          <a:xfrm>
            <a:off x="6024699" y="2539770"/>
            <a:ext cx="1620000" cy="498024"/>
            <a:chOff x="5970360" y="2539770"/>
            <a:chExt cx="1620000" cy="498024"/>
          </a:xfrm>
        </p:grpSpPr>
        <p:sp>
          <p:nvSpPr>
            <p:cNvPr id="23" name="正方形/長方形 22"/>
            <p:cNvSpPr/>
            <p:nvPr/>
          </p:nvSpPr>
          <p:spPr>
            <a:xfrm>
              <a:off x="5970360"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高度先端医療・研究開発</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8" name="正方形/長方形 47"/>
            <p:cNvSpPr/>
            <p:nvPr/>
          </p:nvSpPr>
          <p:spPr>
            <a:xfrm>
              <a:off x="597036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sp>
        <p:nvSpPr>
          <p:cNvPr id="24" name="正方形/長方形 23"/>
          <p:cNvSpPr/>
          <p:nvPr/>
        </p:nvSpPr>
        <p:spPr>
          <a:xfrm>
            <a:off x="7869950" y="2539770"/>
            <a:ext cx="1548117"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生活サービス・アメニティ等</a:t>
            </a: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9" name="正方形/長方形 48"/>
          <p:cNvSpPr/>
          <p:nvPr/>
        </p:nvSpPr>
        <p:spPr>
          <a:xfrm>
            <a:off x="786995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9" name="十字形 58"/>
          <p:cNvSpPr/>
          <p:nvPr/>
        </p:nvSpPr>
        <p:spPr>
          <a:xfrm>
            <a:off x="2045985"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十字形 59"/>
          <p:cNvSpPr/>
          <p:nvPr/>
        </p:nvSpPr>
        <p:spPr>
          <a:xfrm>
            <a:off x="3907442"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十字形 60"/>
          <p:cNvSpPr/>
          <p:nvPr/>
        </p:nvSpPr>
        <p:spPr>
          <a:xfrm>
            <a:off x="5752708"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十字形 61"/>
          <p:cNvSpPr/>
          <p:nvPr/>
        </p:nvSpPr>
        <p:spPr>
          <a:xfrm>
            <a:off x="7593507"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88948" y="3108278"/>
            <a:ext cx="1655763"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診療・治療等（自己負担額＋医療保険給付分）</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看護</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在宅医療</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入院基本料</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41"/>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総保健医療支出額</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Total Health Expenditure: THE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　　医療費（医療費支出総額）」に、下記の　　～　　のような費用を加算することで算出される。</a:t>
            </a:r>
          </a:p>
        </p:txBody>
      </p:sp>
      <p:grpSp>
        <p:nvGrpSpPr>
          <p:cNvPr id="45" name="グループ化 7"/>
          <p:cNvGrpSpPr/>
          <p:nvPr/>
        </p:nvGrpSpPr>
        <p:grpSpPr>
          <a:xfrm>
            <a:off x="212952" y="5157192"/>
            <a:ext cx="9491911"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留意点</a:t>
              </a:r>
            </a:p>
          </p:txBody>
        </p:sp>
      </p:grpSp>
      <p:sp>
        <p:nvSpPr>
          <p:cNvPr id="52" name="テキスト ボックス 51"/>
          <p:cNvSpPr txBox="1"/>
          <p:nvPr/>
        </p:nvSpPr>
        <p:spPr>
          <a:xfrm>
            <a:off x="344488" y="5517232"/>
            <a:ext cx="9143332" cy="820033"/>
          </a:xfrm>
          <a:prstGeom prst="rect">
            <a:avLst/>
          </a:prstGeom>
          <a:noFill/>
        </p:spPr>
        <p:txBody>
          <a:bodyPr wrap="square"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ただし、各国ごとに医療制度などが異なることから、推計方法も異なる点に留意が必要である。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例えば</a:t>
            </a:r>
            <a:r>
              <a:rPr lang="ja-JP" altLang="en-US" sz="1100" spc="-30"/>
              <a:t>、「      福</a:t>
            </a:r>
            <a:r>
              <a:rPr lang="ja-JP" altLang="en-US" sz="1100" spc="-30" dirty="0"/>
              <a:t>祉・介護にかかる費用」</a:t>
            </a:r>
            <a:r>
              <a:rPr lang="ja-JP" altLang="en-US" sz="1100" spc="-30"/>
              <a:t>が「      医</a:t>
            </a:r>
            <a:r>
              <a:rPr lang="ja-JP" altLang="en-US" sz="1100" spc="-30" dirty="0"/>
              <a:t>療費」に含まれる国があった</a:t>
            </a:r>
            <a:r>
              <a:rPr lang="ja-JP" altLang="en-US" sz="1100" spc="-30"/>
              <a:t>り、      ～ ⑤  を</a:t>
            </a:r>
            <a:r>
              <a:rPr lang="ja-JP" altLang="en-US" sz="1100" spc="-30" dirty="0"/>
              <a:t>正確に把握していない国があったりする。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したがって、「総保健医療支出額」</a:t>
            </a:r>
            <a:r>
              <a:rPr lang="ja-JP" altLang="en-US" sz="1100" spc="-30"/>
              <a:t>と「      医</a:t>
            </a:r>
            <a:r>
              <a:rPr lang="ja-JP" altLang="en-US" sz="1100" spc="-30" dirty="0"/>
              <a:t>療費（医療費支出総額）」が一致する場合もある。</a:t>
            </a:r>
          </a:p>
        </p:txBody>
      </p:sp>
      <p:sp>
        <p:nvSpPr>
          <p:cNvPr id="53" name="正方形/長方形 52"/>
          <p:cNvSpPr/>
          <p:nvPr/>
        </p:nvSpPr>
        <p:spPr>
          <a:xfrm>
            <a:off x="1449135"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44831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81026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321889"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2970312" y="60838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4845008" y="1124743"/>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7957434"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8373400"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5170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3778708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95" name="think-cell Slide" r:id="rId18" imgW="270" imgH="270" progId="TCLayout.ActiveDocument.1">
                  <p:embed/>
                </p:oleObj>
              </mc:Choice>
              <mc:Fallback>
                <p:oleObj name="think-cell Slide" r:id="rId18" imgW="270" imgH="270" progId="TCLayout.ActiveDocument.1">
                  <p:embed/>
                  <p:pic>
                    <p:nvPicPr>
                      <p:cNvPr id="0" name="Picture 3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Worldwide Medical Devices Market Forecasts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1" name="Chart 3"/>
          <p:cNvGraphicFramePr/>
          <p:nvPr>
            <p:custDataLst>
              <p:tags r:id="rId4"/>
            </p:custDataLst>
            <p:extLst>
              <p:ext uri="{D42A27DB-BD31-4B8C-83A1-F6EECF244321}">
                <p14:modId xmlns:p14="http://schemas.microsoft.com/office/powerpoint/2010/main" val="2792500342"/>
              </p:ext>
            </p:extLst>
          </p:nvPr>
        </p:nvGraphicFramePr>
        <p:xfrm>
          <a:off x="231775" y="2352675"/>
          <a:ext cx="9412288" cy="3676650"/>
        </p:xfrm>
        <a:graphic>
          <a:graphicData uri="http://schemas.openxmlformats.org/drawingml/2006/chart">
            <c:chart xmlns:c="http://schemas.openxmlformats.org/drawingml/2006/chart" xmlns:r="http://schemas.openxmlformats.org/officeDocument/2006/relationships" r:id="rId20"/>
          </a:graphicData>
        </a:graphic>
      </p:graphicFrame>
      <p:sp>
        <p:nvSpPr>
          <p:cNvPr id="35" name="テキスト プレースホルダ 9"/>
          <p:cNvSpPr>
            <a:spLocks noGrp="1"/>
          </p:cNvSpPr>
          <p:nvPr>
            <p:custDataLst>
              <p:tags r:id="rId5"/>
            </p:custDataLst>
          </p:nvPr>
        </p:nvSpPr>
        <p:spPr bwMode="auto">
          <a:xfrm>
            <a:off x="394493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2EBBAB-E621-47B0-A49B-5F4535656BFA}" type="datetime'''''''1''''''6'''''''''''''''''''''''''''''''''''''''''''''">
              <a:rPr lang="ja-JP" altLang="en-US" sz="1000"/>
              <a:pPr marL="0" indent="0" algn="ctr">
                <a:spcBef>
                  <a:spcPct val="0"/>
                </a:spcBef>
                <a:buNone/>
              </a:pPr>
              <a:t>16</a:t>
            </a:fld>
            <a:endParaRPr kumimoji="0" lang="ja-JP" altLang="en-US" sz="1000" dirty="0">
              <a:sym typeface="+mn-lt"/>
            </a:endParaRPr>
          </a:p>
        </p:txBody>
      </p:sp>
      <p:sp>
        <p:nvSpPr>
          <p:cNvPr id="28" name="テキスト プレースホルダ 9"/>
          <p:cNvSpPr>
            <a:spLocks noGrp="1"/>
          </p:cNvSpPr>
          <p:nvPr>
            <p:custDataLst>
              <p:tags r:id="rId6"/>
            </p:custDataLst>
          </p:nvPr>
        </p:nvSpPr>
        <p:spPr bwMode="auto">
          <a:xfrm>
            <a:off x="919163" y="6016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EE1ED1-DB2F-4533-8529-918CC8A43C58}" type="datetime'''''2''''''0''''''''''1''''''''''2'''''''''''''''''">
              <a:rPr lang="ja-JP" altLang="en-US" sz="1000"/>
              <a:pPr marL="0" indent="0" algn="ctr">
                <a:spcBef>
                  <a:spcPct val="0"/>
                </a:spcBef>
                <a:buNone/>
              </a:pPr>
              <a:t>2012</a:t>
            </a:fld>
            <a:endParaRPr kumimoji="0" lang="ja-JP" altLang="en-US" sz="1000" dirty="0">
              <a:sym typeface="+mn-lt"/>
            </a:endParaRPr>
          </a:p>
        </p:txBody>
      </p:sp>
      <p:sp>
        <p:nvSpPr>
          <p:cNvPr id="29" name="テキスト プレースホルダ 9"/>
          <p:cNvSpPr>
            <a:spLocks noGrp="1"/>
          </p:cNvSpPr>
          <p:nvPr>
            <p:custDataLst>
              <p:tags r:id="rId7"/>
            </p:custDataLst>
          </p:nvPr>
        </p:nvSpPr>
        <p:spPr bwMode="auto">
          <a:xfrm>
            <a:off x="172878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892B1-C65E-4D89-A8C1-3845DA356AD7}" type="datetime'''''''''''1''''''''''''''''''''''''''''''''''''''''''''''3'''">
              <a:rPr lang="ja-JP" altLang="en-US" sz="1000"/>
              <a:pPr marL="0" indent="0" algn="ctr">
                <a:spcBef>
                  <a:spcPct val="0"/>
                </a:spcBef>
                <a:buNone/>
              </a:pPr>
              <a:t>13</a:t>
            </a:fld>
            <a:endParaRPr kumimoji="0" lang="ja-JP" altLang="en-US" sz="1000" dirty="0">
              <a:sym typeface="+mn-lt"/>
            </a:endParaRPr>
          </a:p>
        </p:txBody>
      </p:sp>
      <p:sp>
        <p:nvSpPr>
          <p:cNvPr id="37" name="テキスト プレースホルダ 9"/>
          <p:cNvSpPr>
            <a:spLocks noGrp="1"/>
          </p:cNvSpPr>
          <p:nvPr>
            <p:custDataLst>
              <p:tags r:id="rId8"/>
            </p:custDataLst>
          </p:nvPr>
        </p:nvSpPr>
        <p:spPr bwMode="auto">
          <a:xfrm>
            <a:off x="54213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8E3CE-163C-4987-9D1B-D2187F72D1F6}" type="datetime'''''''''''''1''8'''''''''''''''''''''''''">
              <a:rPr lang="ja-JP" altLang="en-US" sz="1000"/>
              <a:pPr marL="0" indent="0" algn="ctr">
                <a:spcBef>
                  <a:spcPct val="0"/>
                </a:spcBef>
                <a:buNone/>
              </a:pPr>
              <a:t>18</a:t>
            </a:fld>
            <a:endParaRPr kumimoji="0" lang="ja-JP" altLang="en-US" sz="1000" dirty="0">
              <a:sym typeface="+mn-lt"/>
            </a:endParaRPr>
          </a:p>
        </p:txBody>
      </p:sp>
      <p:sp>
        <p:nvSpPr>
          <p:cNvPr id="30" name="テキスト プレースホルダ 9"/>
          <p:cNvSpPr>
            <a:spLocks noGrp="1"/>
          </p:cNvSpPr>
          <p:nvPr>
            <p:custDataLst>
              <p:tags r:id="rId9"/>
            </p:custDataLst>
          </p:nvPr>
        </p:nvSpPr>
        <p:spPr bwMode="auto">
          <a:xfrm>
            <a:off x="24669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7ACD77-779A-4DAB-BE25-416770A9079C}" type="datetime'''''''''''''''''''''1''''''''''''''''''''''''''''''''4'">
              <a:rPr lang="ja-JP" altLang="en-US" sz="1000"/>
              <a:pPr marL="0" indent="0" algn="ctr">
                <a:spcBef>
                  <a:spcPct val="0"/>
                </a:spcBef>
                <a:buNone/>
              </a:pPr>
              <a:t>14</a:t>
            </a:fld>
            <a:endParaRPr kumimoji="0" lang="ja-JP" altLang="en-US" sz="1000" dirty="0">
              <a:sym typeface="+mn-lt"/>
            </a:endParaRPr>
          </a:p>
        </p:txBody>
      </p:sp>
      <p:sp>
        <p:nvSpPr>
          <p:cNvPr id="38" name="テキスト プレースホルダ 9"/>
          <p:cNvSpPr>
            <a:spLocks noGrp="1"/>
          </p:cNvSpPr>
          <p:nvPr>
            <p:custDataLst>
              <p:tags r:id="rId10"/>
            </p:custDataLst>
          </p:nvPr>
        </p:nvSpPr>
        <p:spPr bwMode="auto">
          <a:xfrm>
            <a:off x="616108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4" name="テキスト プレースホルダ 9"/>
          <p:cNvSpPr>
            <a:spLocks noGrp="1"/>
          </p:cNvSpPr>
          <p:nvPr>
            <p:custDataLst>
              <p:tags r:id="rId11"/>
            </p:custDataLst>
          </p:nvPr>
        </p:nvSpPr>
        <p:spPr bwMode="auto">
          <a:xfrm>
            <a:off x="320516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C22FB-5EF3-4EB7-A945-A4D1165A8790}" type="datetime'''''''''''''''''''''1''5'''''''''''''">
              <a:rPr lang="ja-JP" altLang="en-US" sz="1000"/>
              <a:pPr marL="0" indent="0" algn="ctr">
                <a:spcBef>
                  <a:spcPct val="0"/>
                </a:spcBef>
                <a:buNone/>
              </a:pPr>
              <a:t>15</a:t>
            </a:fld>
            <a:endParaRPr kumimoji="0" lang="ja-JP" altLang="en-US" sz="1000" dirty="0">
              <a:sym typeface="+mn-lt"/>
            </a:endParaRPr>
          </a:p>
        </p:txBody>
      </p:sp>
      <p:sp>
        <p:nvSpPr>
          <p:cNvPr id="36" name="テキスト プレースホルダ 9"/>
          <p:cNvSpPr>
            <a:spLocks noGrp="1"/>
          </p:cNvSpPr>
          <p:nvPr>
            <p:custDataLst>
              <p:tags r:id="rId12"/>
            </p:custDataLst>
          </p:nvPr>
        </p:nvSpPr>
        <p:spPr bwMode="auto">
          <a:xfrm>
            <a:off x="46831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804B6B-7047-4B3E-9EF1-7ADA3406A241}" type="datetime'''1''''''''''''''''''''''''7'''''''''''">
              <a:rPr lang="ja-JP" altLang="en-US" sz="1000"/>
              <a:pPr marL="0" indent="0" algn="ctr">
                <a:spcBef>
                  <a:spcPct val="0"/>
                </a:spcBef>
                <a:buNone/>
              </a:pPr>
              <a:t>17</a:t>
            </a:fld>
            <a:endParaRPr kumimoji="0" lang="ja-JP" altLang="en-US" sz="1000" dirty="0">
              <a:sym typeface="+mn-lt"/>
            </a:endParaRPr>
          </a:p>
        </p:txBody>
      </p:sp>
      <p:sp>
        <p:nvSpPr>
          <p:cNvPr id="39" name="テキスト プレースホルダ 9"/>
          <p:cNvSpPr>
            <a:spLocks noGrp="1"/>
          </p:cNvSpPr>
          <p:nvPr>
            <p:custDataLst>
              <p:tags r:id="rId13"/>
            </p:custDataLst>
          </p:nvPr>
        </p:nvSpPr>
        <p:spPr bwMode="auto">
          <a:xfrm>
            <a:off x="68992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14"/>
            </p:custDataLst>
          </p:nvPr>
        </p:nvSpPr>
        <p:spPr bwMode="auto">
          <a:xfrm>
            <a:off x="763746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26" name="テキスト プレースホルダ 9"/>
          <p:cNvSpPr>
            <a:spLocks noGrp="1"/>
          </p:cNvSpPr>
          <p:nvPr>
            <p:custDataLst>
              <p:tags r:id="rId15"/>
            </p:custDataLst>
          </p:nvPr>
        </p:nvSpPr>
        <p:spPr bwMode="auto">
          <a:xfrm>
            <a:off x="8377238"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57C3C3-33D5-4C7E-8E63-35BDFF0C2BDB}" type="datetime'''''2''2'''''''''">
              <a:rPr lang="ja-JP" altLang="en-US" sz="1000" smtClean="0"/>
              <a:pPr marL="0" indent="0" algn="ctr">
                <a:spcBef>
                  <a:spcPct val="0"/>
                </a:spcBef>
                <a:buNone/>
              </a:pPr>
              <a:t>22</a:t>
            </a:fld>
            <a:endParaRPr kumimoji="0" lang="ja-JP" altLang="en-US" sz="1000" dirty="0">
              <a:sym typeface="+mn-lt"/>
            </a:endParaRPr>
          </a:p>
        </p:txBody>
      </p:sp>
      <p:sp>
        <p:nvSpPr>
          <p:cNvPr id="33" name="テキスト プレースホルダ 9"/>
          <p:cNvSpPr>
            <a:spLocks noGrp="1"/>
          </p:cNvSpPr>
          <p:nvPr>
            <p:custDataLst>
              <p:tags r:id="rId16"/>
            </p:custDataLst>
          </p:nvPr>
        </p:nvSpPr>
        <p:spPr bwMode="auto">
          <a:xfrm>
            <a:off x="91154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75E5F7-F992-44D2-BF3A-4D4911248FC1}" type="datetime'''''''''''''''''''''''''''''''''''''''23'''">
              <a:rPr lang="en-US" altLang="en-US" sz="1000" smtClean="0"/>
              <a:pPr marL="0" indent="0" algn="ctr">
                <a:spcBef>
                  <a:spcPct val="0"/>
                </a:spcBef>
                <a:buNone/>
              </a:pPr>
              <a:t>23</a:t>
            </a:fld>
            <a:endParaRPr kumimoji="0" lang="ja-JP" altLang="en-US" sz="1000" dirty="0">
              <a:sym typeface="+mn-lt"/>
            </a:endParaRPr>
          </a:p>
        </p:txBody>
      </p:sp>
      <p:grpSp>
        <p:nvGrpSpPr>
          <p:cNvPr id="22" name="グループ化 21"/>
          <p:cNvGrpSpPr/>
          <p:nvPr/>
        </p:nvGrpSpPr>
        <p:grpSpPr>
          <a:xfrm>
            <a:off x="6609184" y="2501900"/>
            <a:ext cx="2681980" cy="4021883"/>
            <a:chOff x="6658302" y="23667"/>
            <a:chExt cx="4017675" cy="4021883"/>
          </a:xfrm>
        </p:grpSpPr>
        <p:sp>
          <p:nvSpPr>
            <p:cNvPr id="23" name="フリーフォーム 22"/>
            <p:cNvSpPr/>
            <p:nvPr/>
          </p:nvSpPr>
          <p:spPr>
            <a:xfrm>
              <a:off x="6658302" y="23667"/>
              <a:ext cx="4017675" cy="3883744"/>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939768" y="3699316"/>
              <a:ext cx="21823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2" name="テキスト ボックス 15"/>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となる見込み。</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は公的医療機関による購入である。</a:t>
            </a:r>
          </a:p>
        </p:txBody>
      </p:sp>
    </p:spTree>
    <p:extLst>
      <p:ext uri="{BB962C8B-B14F-4D97-AF65-F5344CB8AC3E}">
        <p14:creationId xmlns:p14="http://schemas.microsoft.com/office/powerpoint/2010/main" val="515835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64749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358" name="think-cell Slide" r:id="rId23" imgW="360" imgH="360" progId="TCLayout.ActiveDocument.1">
                  <p:embed/>
                </p:oleObj>
              </mc:Choice>
              <mc:Fallback>
                <p:oleObj name="think-cell Slide" r:id="rId23" imgW="360" imgH="360" progId="TCLayout.ActiveDocument.1">
                  <p:embed/>
                  <p:pic>
                    <p:nvPicPr>
                      <p:cNvPr id="0" name="Picture 38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r>
              <a:rPr lang="en-US" altLang="ja-JP" dirty="0"/>
              <a:t>1/2</a:t>
            </a:r>
            <a:r>
              <a:rPr lang="ja-JP" altLang="en-US" dirty="0"/>
              <a:t>）</a:t>
            </a:r>
          </a:p>
        </p:txBody>
      </p:sp>
      <p:sp>
        <p:nvSpPr>
          <p:cNvPr id="10" name="テキスト ボックス 9"/>
          <p:cNvSpPr txBox="1"/>
          <p:nvPr/>
        </p:nvSpPr>
        <p:spPr>
          <a:xfrm>
            <a:off x="380552" y="2060575"/>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200472" y="1700213"/>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43" name="Chart 3"/>
          <p:cNvGraphicFramePr/>
          <p:nvPr>
            <p:custDataLst>
              <p:tags r:id="rId4"/>
            </p:custDataLst>
            <p:extLst>
              <p:ext uri="{D42A27DB-BD31-4B8C-83A1-F6EECF244321}">
                <p14:modId xmlns:p14="http://schemas.microsoft.com/office/powerpoint/2010/main" val="4218835036"/>
              </p:ext>
            </p:extLst>
          </p:nvPr>
        </p:nvGraphicFramePr>
        <p:xfrm>
          <a:off x="95250" y="2214563"/>
          <a:ext cx="9790113" cy="3581400"/>
        </p:xfrm>
        <a:graphic>
          <a:graphicData uri="http://schemas.openxmlformats.org/drawingml/2006/chart">
            <c:chart xmlns:c="http://schemas.openxmlformats.org/drawingml/2006/chart" xmlns:r="http://schemas.openxmlformats.org/officeDocument/2006/relationships" r:id="rId25"/>
          </a:graphicData>
        </a:graphic>
      </p:graphicFrame>
      <p:sp>
        <p:nvSpPr>
          <p:cNvPr id="28" name="テキスト プレースホルダ 9"/>
          <p:cNvSpPr>
            <a:spLocks noGrp="1"/>
          </p:cNvSpPr>
          <p:nvPr>
            <p:custDataLst>
              <p:tags r:id="rId5"/>
            </p:custDataLst>
          </p:nvPr>
        </p:nvSpPr>
        <p:spPr bwMode="auto">
          <a:xfrm>
            <a:off x="8888413" y="5783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6FC2A8-DB0C-41E6-929A-2CE99E8E55AD}" type="datetime'''''''''''''''1''''''''''''''9'''''''''''''''''''''''''''''''">
              <a:rPr lang="en-US" altLang="en-US" sz="1000" smtClean="0"/>
              <a:pPr marL="0" indent="0" algn="ctr">
                <a:spcBef>
                  <a:spcPct val="0"/>
                </a:spcBef>
                <a:buNone/>
              </a:pPr>
              <a:t>19</a:t>
            </a:fld>
            <a:endParaRPr kumimoji="0" lang="ja-JP" altLang="en-US" sz="1000" dirty="0">
              <a:sym typeface="+mn-lt"/>
            </a:endParaRPr>
          </a:p>
        </p:txBody>
      </p:sp>
      <p:sp>
        <p:nvSpPr>
          <p:cNvPr id="61" name="テキスト プレースホルダ 9"/>
          <p:cNvSpPr>
            <a:spLocks noGrp="1"/>
          </p:cNvSpPr>
          <p:nvPr>
            <p:custDataLst>
              <p:tags r:id="rId6"/>
            </p:custDataLst>
          </p:nvPr>
        </p:nvSpPr>
        <p:spPr bwMode="auto">
          <a:xfrm>
            <a:off x="9666288" y="2065338"/>
            <a:ext cx="127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22" name="テキスト プレースホルダ 9"/>
          <p:cNvSpPr>
            <a:spLocks noGrp="1"/>
          </p:cNvSpPr>
          <p:nvPr>
            <p:custDataLst>
              <p:tags r:id="rId7"/>
            </p:custDataLst>
          </p:nvPr>
        </p:nvSpPr>
        <p:spPr bwMode="auto">
          <a:xfrm>
            <a:off x="3286125" y="5783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FB8F44-81E5-447D-85EF-EFBCFD354314}"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8"/>
            </p:custDataLst>
          </p:nvPr>
        </p:nvSpPr>
        <p:spPr bwMode="auto">
          <a:xfrm>
            <a:off x="974725" y="57832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A2BABE-4309-4973-A6B7-8D7B7E669A59}" type="datetime'''''''''''''''''2''''''0''''''''''''''''12'''''''''''''''">
              <a:rPr lang="ja-JP" altLang="en-US" sz="1000"/>
              <a:pPr marL="0" indent="0" algn="ctr">
                <a:spcBef>
                  <a:spcPct val="0"/>
                </a:spcBef>
                <a:buNone/>
              </a:pPr>
              <a:t>2012</a:t>
            </a:fld>
            <a:endParaRPr kumimoji="0" lang="ja-JP" altLang="en-US" sz="1000" dirty="0">
              <a:sym typeface="+mn-lt"/>
            </a:endParaRPr>
          </a:p>
        </p:txBody>
      </p:sp>
      <p:sp>
        <p:nvSpPr>
          <p:cNvPr id="36" name="テキスト プレースホルダ 9"/>
          <p:cNvSpPr>
            <a:spLocks noGrp="1"/>
          </p:cNvSpPr>
          <p:nvPr>
            <p:custDataLst>
              <p:tags r:id="rId9"/>
            </p:custDataLst>
          </p:nvPr>
        </p:nvSpPr>
        <p:spPr bwMode="auto">
          <a:xfrm>
            <a:off x="6646863" y="5783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999815-0388-4F3E-9520-D54E8B5AF888}" type="datetime'''''''''''''1''''''''''7'''''''''">
              <a:rPr lang="ja-JP" altLang="en-US" sz="1000" smtClean="0"/>
              <a:pPr marL="0" indent="0" algn="ctr">
                <a:spcBef>
                  <a:spcPct val="0"/>
                </a:spcBef>
                <a:buNone/>
              </a:pPr>
              <a:t>17</a:t>
            </a:fld>
            <a:endParaRPr kumimoji="0" lang="ja-JP" altLang="en-US" sz="1000" dirty="0">
              <a:sym typeface="+mn-lt"/>
            </a:endParaRPr>
          </a:p>
        </p:txBody>
      </p:sp>
      <p:sp>
        <p:nvSpPr>
          <p:cNvPr id="20" name="テキスト プレースホルダ 9"/>
          <p:cNvSpPr>
            <a:spLocks noGrp="1"/>
          </p:cNvSpPr>
          <p:nvPr>
            <p:custDataLst>
              <p:tags r:id="rId10"/>
            </p:custDataLst>
          </p:nvPr>
        </p:nvSpPr>
        <p:spPr bwMode="auto">
          <a:xfrm>
            <a:off x="5526088" y="5783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7B1BD3-181F-417D-84A6-36DDD616F5D1}" type="datetime'''''''''''''''''''''''''''''''1''''''6'">
              <a:rPr lang="ja-JP" altLang="en-US" sz="1000"/>
              <a:pPr marL="0" indent="0" algn="ctr">
                <a:spcBef>
                  <a:spcPct val="0"/>
                </a:spcBef>
                <a:buNone/>
              </a:pPr>
              <a:t>16</a:t>
            </a:fld>
            <a:endParaRPr kumimoji="0" lang="ja-JP" altLang="en-US" sz="1000" dirty="0">
              <a:sym typeface="+mn-lt"/>
            </a:endParaRPr>
          </a:p>
        </p:txBody>
      </p:sp>
      <p:sp>
        <p:nvSpPr>
          <p:cNvPr id="23" name="テキスト プレースホルダ 9"/>
          <p:cNvSpPr>
            <a:spLocks noGrp="1"/>
          </p:cNvSpPr>
          <p:nvPr>
            <p:custDataLst>
              <p:tags r:id="rId11"/>
            </p:custDataLst>
          </p:nvPr>
        </p:nvSpPr>
        <p:spPr bwMode="auto">
          <a:xfrm>
            <a:off x="2165350" y="5783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AB2A1-8693-44D9-8740-F8D4CF167C8F}" type="datetime'''1''''''''''''''''''''''''3'''''">
              <a:rPr lang="ja-JP" altLang="en-US" sz="1000"/>
              <a:pPr marL="0" indent="0" algn="ctr">
                <a:spcBef>
                  <a:spcPct val="0"/>
                </a:spcBef>
                <a:buNone/>
              </a:pPr>
              <a:t>13</a:t>
            </a:fld>
            <a:endParaRPr kumimoji="0" lang="ja-JP" altLang="en-US" sz="1000" dirty="0">
              <a:sym typeface="+mn-lt"/>
            </a:endParaRPr>
          </a:p>
        </p:txBody>
      </p:sp>
      <p:sp>
        <p:nvSpPr>
          <p:cNvPr id="21" name="テキスト プレースホルダ 9"/>
          <p:cNvSpPr>
            <a:spLocks noGrp="1"/>
          </p:cNvSpPr>
          <p:nvPr>
            <p:custDataLst>
              <p:tags r:id="rId12"/>
            </p:custDataLst>
          </p:nvPr>
        </p:nvSpPr>
        <p:spPr bwMode="auto">
          <a:xfrm>
            <a:off x="4406900" y="5783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7DFB67-9BD3-4D36-B59D-9D06D97A3484}" type="datetime'15'''''''">
              <a:rPr lang="ja-JP" altLang="en-US" sz="1000"/>
              <a:pPr marL="0" indent="0" algn="ctr">
                <a:spcBef>
                  <a:spcPct val="0"/>
                </a:spcBef>
                <a:buNone/>
              </a:pPr>
              <a:t>15</a:t>
            </a:fld>
            <a:endParaRPr kumimoji="0" lang="ja-JP" altLang="en-US" sz="1000" dirty="0">
              <a:sym typeface="+mn-lt"/>
            </a:endParaRPr>
          </a:p>
        </p:txBody>
      </p:sp>
      <p:sp>
        <p:nvSpPr>
          <p:cNvPr id="37" name="テキスト プレースホルダ 9"/>
          <p:cNvSpPr>
            <a:spLocks noGrp="1"/>
          </p:cNvSpPr>
          <p:nvPr>
            <p:custDataLst>
              <p:tags r:id="rId13"/>
            </p:custDataLst>
          </p:nvPr>
        </p:nvSpPr>
        <p:spPr bwMode="auto">
          <a:xfrm>
            <a:off x="7767638" y="57832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DA0E2B-9B07-48E9-BD7D-F404AE0F0F33}" type="datetime'''''''''''''''1''''''''''''8'''''''''''">
              <a:rPr lang="ja-JP" altLang="en-US" sz="1000" smtClean="0"/>
              <a:pPr marL="0" indent="0" algn="ctr">
                <a:spcBef>
                  <a:spcPct val="0"/>
                </a:spcBef>
                <a:buNone/>
              </a:pPr>
              <a:t>18</a:t>
            </a:fld>
            <a:endParaRPr kumimoji="0" lang="ja-JP" altLang="en-US" sz="1000" dirty="0">
              <a:sym typeface="+mn-lt"/>
            </a:endParaRPr>
          </a:p>
        </p:txBody>
      </p:sp>
      <p:sp useBgFill="1">
        <p:nvSpPr>
          <p:cNvPr id="30" name="テキスト プレースホルダ 9"/>
          <p:cNvSpPr>
            <a:spLocks noGrp="1"/>
          </p:cNvSpPr>
          <p:nvPr>
            <p:custDataLst>
              <p:tags r:id="rId14"/>
            </p:custDataLst>
          </p:nvPr>
        </p:nvSpPr>
        <p:spPr bwMode="gray">
          <a:xfrm>
            <a:off x="7920038" y="2608263"/>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110AAA-DC15-4BDE-9EDB-1EC6427A1DCD}" type="datetime'''''''''''1''''''2''''''''''''''''''''''.3'''''''''''''''''">
              <a:rPr kumimoji="0" lang="en-US" altLang="en-US" sz="1000" smtClean="0">
                <a:sym typeface="+mn-lt"/>
              </a:rPr>
              <a:pPr marL="0" indent="0" algn="ctr">
                <a:spcBef>
                  <a:spcPct val="0"/>
                </a:spcBef>
                <a:buNone/>
              </a:pPr>
              <a:t>12.3</a:t>
            </a:fld>
            <a:endParaRPr kumimoji="0" lang="ja-JP" altLang="en-US" sz="1000" dirty="0">
              <a:sym typeface="+mn-lt"/>
            </a:endParaRPr>
          </a:p>
        </p:txBody>
      </p:sp>
      <p:sp>
        <p:nvSpPr>
          <p:cNvPr id="42" name="テキスト ボックス 21"/>
          <p:cNvSpPr txBox="1"/>
          <p:nvPr/>
        </p:nvSpPr>
        <p:spPr>
          <a:xfrm>
            <a:off x="200472" y="6524170"/>
            <a:ext cx="6840760" cy="217197"/>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ja-JP" altLang="en-US"/>
              <a:t>）</a:t>
            </a:r>
            <a:r>
              <a:rPr lang="en-US" altLang="ja-JP">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a:latin typeface="Arial" panose="020B0604020202020204" pitchFamily="34" charset="0"/>
                <a:ea typeface="ＭＳ Ｐゴシック" panose="020B0600070205080204" pitchFamily="50" charset="-128"/>
                <a:cs typeface="Arial" panose="020B0604020202020204" pitchFamily="34" charset="0"/>
              </a:rPr>
              <a:t>「</a:t>
            </a:r>
            <a:r>
              <a:rPr lang="en-US" altLang="ja-JP">
                <a:latin typeface="Arial" panose="020B0604020202020204" pitchFamily="34" charset="0"/>
                <a:ea typeface="ＭＳ Ｐゴシック" panose="020B0600070205080204" pitchFamily="50" charset="-128"/>
                <a:cs typeface="Arial" panose="020B0604020202020204" pitchFamily="34" charset="0"/>
              </a:rPr>
              <a:t>Worldwide Medical Devices Market Factbook 2019</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dirty="0"/>
          </a:p>
        </p:txBody>
      </p:sp>
      <p:sp>
        <p:nvSpPr>
          <p:cNvPr id="19" name="Rectangle 18"/>
          <p:cNvSpPr/>
          <p:nvPr>
            <p:custDataLst>
              <p:tags r:id="rId15"/>
            </p:custDataLst>
          </p:nvPr>
        </p:nvSpPr>
        <p:spPr bwMode="gray">
          <a:xfrm>
            <a:off x="2851150" y="61706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6"/>
            </p:custDataLst>
          </p:nvPr>
        </p:nvSpPr>
        <p:spPr bwMode="gray">
          <a:xfrm>
            <a:off x="3522663" y="61706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 name="直線コネクタ 6"/>
          <p:cNvCxnSpPr/>
          <p:nvPr>
            <p:custDataLst>
              <p:tags r:id="rId17"/>
            </p:custDataLst>
          </p:nvPr>
        </p:nvCxnSpPr>
        <p:spPr bwMode="gray">
          <a:xfrm>
            <a:off x="4121151" y="6237288"/>
            <a:ext cx="238125" cy="0"/>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円/楕円 12"/>
          <p:cNvSpPr/>
          <p:nvPr>
            <p:custDataLst>
              <p:tags r:id="rId18"/>
            </p:custDataLst>
          </p:nvPr>
        </p:nvSpPr>
        <p:spPr bwMode="auto">
          <a:xfrm>
            <a:off x="4202113" y="6199188"/>
            <a:ext cx="76200" cy="76200"/>
          </a:xfrm>
          <a:prstGeom prst="ellipse">
            <a:avLst/>
          </a:prstGeom>
          <a:solidFill>
            <a:srgbClr val="1F497D"/>
          </a:solidFill>
          <a:ln w="9525">
            <a:solidFill>
              <a:srgbClr val="1F497D"/>
            </a:solidFill>
          </a:ln>
        </p:spPr>
        <p:txBody>
          <a:bodyPr wrap="square" rIns="0" rtlCol="0" anchor="ctr" anchorCtr="0">
            <a:noAutofit/>
          </a:bodyPr>
          <a:lstStyle/>
          <a:p>
            <a:pPr marL="3175" algn="just">
              <a:lnSpc>
                <a:spcPct val="114000"/>
              </a:lnSpc>
            </a:pPr>
            <a:endParaRPr kumimoji="1" lang="ja-JP" altLang="en-US" sz="1200" dirty="0"/>
          </a:p>
        </p:txBody>
      </p:sp>
      <p:sp>
        <p:nvSpPr>
          <p:cNvPr id="62" name="テキスト プレースホルダ 9"/>
          <p:cNvSpPr>
            <a:spLocks noGrp="1"/>
          </p:cNvSpPr>
          <p:nvPr>
            <p:custDataLst>
              <p:tags r:id="rId19"/>
            </p:custDataLst>
          </p:nvPr>
        </p:nvSpPr>
        <p:spPr bwMode="auto">
          <a:xfrm>
            <a:off x="3752850" y="61658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63" name="テキスト プレースホルダ 9"/>
          <p:cNvSpPr>
            <a:spLocks noGrp="1"/>
          </p:cNvSpPr>
          <p:nvPr>
            <p:custDataLst>
              <p:tags r:id="rId20"/>
            </p:custDataLst>
          </p:nvPr>
        </p:nvSpPr>
        <p:spPr bwMode="auto">
          <a:xfrm>
            <a:off x="3081338" y="61658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0" name="テキスト プレースホルダ 9"/>
          <p:cNvSpPr>
            <a:spLocks noGrp="1"/>
          </p:cNvSpPr>
          <p:nvPr>
            <p:custDataLst>
              <p:tags r:id="rId21"/>
            </p:custDataLst>
          </p:nvPr>
        </p:nvSpPr>
        <p:spPr bwMode="auto">
          <a:xfrm>
            <a:off x="4424363" y="6165850"/>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A50418B-A713-44CA-9FCC-50E14CFD3A6D}" type="datetime'''''市''''場''に''''占''''める''''輸''入''''''の''''割''''''''''合'''">
              <a:rPr lang="ja-JP" altLang="en-US" sz="1000" smtClean="0"/>
              <a:pPr marL="0" indent="0">
                <a:spcBef>
                  <a:spcPct val="0"/>
                </a:spcBef>
                <a:buNone/>
              </a:pPr>
              <a:t>市場に占める輸入の割合</a:t>
            </a:fld>
            <a:endParaRPr kumimoji="0" lang="ja-JP" altLang="en-US" sz="1000" dirty="0">
              <a:sym typeface="+mn-lt"/>
            </a:endParaRPr>
          </a:p>
        </p:txBody>
      </p:sp>
      <p:sp>
        <p:nvSpPr>
          <p:cNvPr id="33"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市場に占める輸入の割合は減少傾向にあり、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79.9%</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まで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減少した。</a:t>
            </a:r>
          </a:p>
        </p:txBody>
      </p:sp>
    </p:spTree>
    <p:extLst>
      <p:ext uri="{BB962C8B-B14F-4D97-AF65-F5344CB8AC3E}">
        <p14:creationId xmlns:p14="http://schemas.microsoft.com/office/powerpoint/2010/main" val="1735474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860496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86" name="think-cell Slide" r:id="rId37" imgW="360" imgH="360" progId="TCLayout.ActiveDocument.1">
                  <p:embed/>
                </p:oleObj>
              </mc:Choice>
              <mc:Fallback>
                <p:oleObj name="think-cell Slide" r:id="rId37" imgW="360" imgH="360" progId="TCLayout.ActiveDocument.1">
                  <p:embed/>
                  <p:pic>
                    <p:nvPicPr>
                      <p:cNvPr id="0" name="Picture 39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wrap="none" lIns="0" tIns="0" rIns="0" bIns="0" rtlCol="0" anchor="ctr">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r>
              <a:rPr lang="en-US" altLang="ja-JP" dirty="0"/>
              <a:t>2/2</a:t>
            </a:r>
            <a:r>
              <a:rPr lang="ja-JP" altLang="en-US" dirty="0"/>
              <a:t>）</a:t>
            </a: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3471158828"/>
              </p:ext>
            </p:extLst>
          </p:nvPr>
        </p:nvGraphicFramePr>
        <p:xfrm>
          <a:off x="5829300" y="2324100"/>
          <a:ext cx="3295708" cy="3276724"/>
        </p:xfrm>
        <a:graphic>
          <a:graphicData uri="http://schemas.openxmlformats.org/presentationml/2006/ole">
            <mc:AlternateContent xmlns:mc="http://schemas.openxmlformats.org/markup-compatibility/2006">
              <mc:Choice xmlns:v="urn:schemas-microsoft-com:vml" Requires="v">
                <p:oleObj spid="_x0000_s73787" name="Chart" r:id="rId39" imgW="3295708" imgH="3276724" progId="MSGraph.Chart.8">
                  <p:embed followColorScheme="full"/>
                </p:oleObj>
              </mc:Choice>
              <mc:Fallback>
                <p:oleObj name="Chart" r:id="rId39" imgW="3295708" imgH="3276724" progId="MSGraph.Chart.8">
                  <p:embed followColorScheme="full"/>
                  <p:pic>
                    <p:nvPicPr>
                      <p:cNvPr id="0" name="Picture 393"/>
                      <p:cNvPicPr>
                        <a:picLocks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829300" y="2324100"/>
                        <a:ext cx="3295708" cy="32767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テキスト プレースホルダ 9"/>
          <p:cNvSpPr>
            <a:spLocks noGrp="1"/>
          </p:cNvSpPr>
          <p:nvPr>
            <p:custDataLst>
              <p:tags r:id="rId5"/>
            </p:custDataLst>
          </p:nvPr>
        </p:nvSpPr>
        <p:spPr bwMode="gray">
          <a:xfrm>
            <a:off x="5688013" y="4519613"/>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922B3EE-5803-461E-9A1A-C12905D19D69}" type="datetime'''''ス''''''''''''''''''''''''''''''''''''''''イス'''''''''''''''">
              <a:rPr lang="ja-JP" altLang="en-US" sz="1000"/>
              <a:pPr marL="0" indent="0" algn="r">
                <a:spcBef>
                  <a:spcPct val="0"/>
                </a:spcBef>
                <a:buNone/>
              </a:pPr>
              <a:t>スイス</a:t>
            </a:fld>
            <a:endParaRPr kumimoji="0" lang="ja-JP" altLang="en-US" sz="1000" dirty="0">
              <a:sym typeface="+mn-lt"/>
            </a:endParaRPr>
          </a:p>
        </p:txBody>
      </p:sp>
      <p:sp>
        <p:nvSpPr>
          <p:cNvPr id="46" name="テキスト プレースホルダ 9"/>
          <p:cNvSpPr>
            <a:spLocks noGrp="1"/>
          </p:cNvSpPr>
          <p:nvPr>
            <p:custDataLst>
              <p:tags r:id="rId6"/>
            </p:custDataLst>
          </p:nvPr>
        </p:nvSpPr>
        <p:spPr bwMode="gray">
          <a:xfrm>
            <a:off x="5856288" y="28765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2E18E2-C927-4D54-8893-7E8845949AFC}" type="datetime'''''''''''そ''''''の''''''''''''''他'''''''''''''''''''">
              <a:rPr lang="ja-JP" altLang="en-US" sz="1000"/>
              <a:pPr marL="0" indent="0" algn="r">
                <a:spcBef>
                  <a:spcPct val="0"/>
                </a:spcBef>
                <a:buNone/>
              </a:pPr>
              <a:t>その他</a:t>
            </a:fld>
            <a:endParaRPr kumimoji="0" lang="ja-JP" altLang="en-US" sz="1000" dirty="0">
              <a:sym typeface="+mn-lt"/>
            </a:endParaRPr>
          </a:p>
        </p:txBody>
      </p:sp>
      <p:sp>
        <p:nvSpPr>
          <p:cNvPr id="43" name="テキスト プレースホルダ 9"/>
          <p:cNvSpPr>
            <a:spLocks noGrp="1"/>
          </p:cNvSpPr>
          <p:nvPr>
            <p:custDataLst>
              <p:tags r:id="rId7"/>
            </p:custDataLst>
          </p:nvPr>
        </p:nvSpPr>
        <p:spPr bwMode="gray">
          <a:xfrm>
            <a:off x="6075363" y="4419600"/>
            <a:ext cx="233363" cy="152400"/>
          </a:xfrm>
          <a:prstGeom prst="rect">
            <a:avLst/>
          </a:prstGeom>
          <a:noFill/>
          <a:extLst>
            <a:ext uri="{909E8E84-426E-40DD-AFC4-6F175D3DCCD1}">
              <a14:hiddenFill xmlns:a14="http://schemas.microsoft.com/office/drawing/2010/main">
                <a:solidFill>
                  <a:srgbClr val="E2E2E2"/>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6013DC-6DA5-49E0-AE1B-FAFF6543CAFA}" type="datetime'''''''''''''''''''''4''''''''''''''''''''%'''''''''''">
              <a:rPr lang="ja-JP" altLang="en-US" sz="1000"/>
              <a:pPr marL="0" indent="0" algn="ctr">
                <a:spcBef>
                  <a:spcPct val="0"/>
                </a:spcBef>
                <a:buNone/>
              </a:pPr>
              <a:t>4%</a:t>
            </a:fld>
            <a:endParaRPr kumimoji="0" lang="ja-JP" altLang="en-US" sz="1000" dirty="0">
              <a:sym typeface="+mn-lt"/>
            </a:endParaRPr>
          </a:p>
        </p:txBody>
      </p:sp>
      <p:sp>
        <p:nvSpPr>
          <p:cNvPr id="51" name="テキスト プレースホルダ 9"/>
          <p:cNvSpPr>
            <a:spLocks noGrp="1"/>
          </p:cNvSpPr>
          <p:nvPr>
            <p:custDataLst>
              <p:tags r:id="rId8"/>
            </p:custDataLst>
          </p:nvPr>
        </p:nvSpPr>
        <p:spPr bwMode="gray">
          <a:xfrm>
            <a:off x="5603875" y="4932363"/>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F1DBCD4-13D0-407A-88CC-04B01E1C5126}" type="datetime'''''''''''ア''''''イ''ル''''ラ''''''''''''ンド'">
              <a:rPr lang="ja-JP" altLang="en-US" sz="1000"/>
              <a:pPr marL="0" indent="0" algn="r">
                <a:spcBef>
                  <a:spcPct val="0"/>
                </a:spcBef>
                <a:buNone/>
              </a:pPr>
              <a:t>アイルランド</a:t>
            </a:fld>
            <a:endParaRPr kumimoji="0" lang="ja-JP" altLang="en-US" sz="1000" dirty="0">
              <a:sym typeface="+mn-lt"/>
            </a:endParaRPr>
          </a:p>
        </p:txBody>
      </p:sp>
      <p:sp>
        <p:nvSpPr>
          <p:cNvPr id="50" name="テキスト プレースホルダ 9"/>
          <p:cNvSpPr>
            <a:spLocks noGrp="1"/>
          </p:cNvSpPr>
          <p:nvPr>
            <p:custDataLst>
              <p:tags r:id="rId9"/>
            </p:custDataLst>
          </p:nvPr>
        </p:nvSpPr>
        <p:spPr bwMode="gray">
          <a:xfrm>
            <a:off x="6284913" y="4760913"/>
            <a:ext cx="233363" cy="152400"/>
          </a:xfrm>
          <a:prstGeom prst="rect">
            <a:avLst/>
          </a:prstGeom>
          <a:noFill/>
          <a:extLst>
            <a:ext uri="{909E8E84-426E-40DD-AFC4-6F175D3DCCD1}">
              <a14:hiddenFill xmlns:a14="http://schemas.microsoft.com/office/drawing/2010/main">
                <a:solidFill>
                  <a:srgbClr val="E2E2E2"/>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09911D-B168-49E5-914A-8443C0C6873F}" type="datetime'''''''''''''''''''''''''5''''''''''''''''''''''''''''%'''''''">
              <a:rPr lang="ja-JP" altLang="en-US" sz="1000"/>
              <a:pPr marL="0" indent="0" algn="ctr">
                <a:spcBef>
                  <a:spcPct val="0"/>
                </a:spcBef>
                <a:buNone/>
              </a:pPr>
              <a:t>5%</a:t>
            </a:fld>
            <a:endParaRPr kumimoji="0" lang="ja-JP" altLang="en-US" sz="1000" dirty="0">
              <a:sym typeface="+mn-lt"/>
            </a:endParaRPr>
          </a:p>
        </p:txBody>
      </p:sp>
      <p:sp>
        <p:nvSpPr>
          <p:cNvPr id="39" name="テキスト プレースホルダ 9"/>
          <p:cNvSpPr>
            <a:spLocks noGrp="1"/>
          </p:cNvSpPr>
          <p:nvPr>
            <p:custDataLst>
              <p:tags r:id="rId10"/>
            </p:custDataLst>
          </p:nvPr>
        </p:nvSpPr>
        <p:spPr bwMode="gray">
          <a:xfrm>
            <a:off x="6427788" y="5297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2E0D280-4324-4EF4-BC76-9B8A7F8A80F6}" type="datetime'''''''''''''韓''国'''">
              <a:rPr lang="ja-JP" altLang="en-US" sz="1000"/>
              <a:pPr marL="0" indent="0" algn="r">
                <a:spcBef>
                  <a:spcPct val="0"/>
                </a:spcBef>
                <a:buNone/>
              </a:pPr>
              <a:t>韓国</a:t>
            </a:fld>
            <a:endParaRPr kumimoji="0" lang="ja-JP" altLang="en-US" sz="1000" dirty="0">
              <a:sym typeface="+mn-lt"/>
            </a:endParaRPr>
          </a:p>
        </p:txBody>
      </p:sp>
      <p:sp>
        <p:nvSpPr>
          <p:cNvPr id="38" name="テキスト プレースホルダ 9"/>
          <p:cNvSpPr>
            <a:spLocks noGrp="1"/>
          </p:cNvSpPr>
          <p:nvPr>
            <p:custDataLst>
              <p:tags r:id="rId11"/>
            </p:custDataLst>
          </p:nvPr>
        </p:nvSpPr>
        <p:spPr bwMode="gray">
          <a:xfrm>
            <a:off x="6629400" y="5072063"/>
            <a:ext cx="233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DA73B3-6519-4879-9D46-B84759A1A303}" type="datetime'''''''''''6''''%'''''''''''''''''''''''''">
              <a:rPr lang="ja-JP" altLang="en-US" sz="1000"/>
              <a:pPr marL="0" indent="0" algn="ctr">
                <a:spcBef>
                  <a:spcPct val="0"/>
                </a:spcBef>
                <a:buNone/>
              </a:pPr>
              <a:t>6%</a:t>
            </a:fld>
            <a:endParaRPr kumimoji="0" lang="ja-JP" altLang="en-US" sz="1000" dirty="0">
              <a:sym typeface="+mn-lt"/>
            </a:endParaRPr>
          </a:p>
        </p:txBody>
      </p:sp>
      <p:sp>
        <p:nvSpPr>
          <p:cNvPr id="37" name="テキスト プレースホルダ 9"/>
          <p:cNvSpPr>
            <a:spLocks noGrp="1"/>
          </p:cNvSpPr>
          <p:nvPr>
            <p:custDataLst>
              <p:tags r:id="rId12"/>
            </p:custDataLst>
          </p:nvPr>
        </p:nvSpPr>
        <p:spPr bwMode="gray">
          <a:xfrm>
            <a:off x="7253288" y="55165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4D02218-5DDA-42F4-891C-ED31955753ED}" type="datetime'''''''ド''''''''''''''''''''イ''''''''''''''''ツ'''''">
              <a:rPr lang="ja-JP" altLang="en-US" sz="1000"/>
              <a:pPr marL="0" indent="0" algn="r">
                <a:spcBef>
                  <a:spcPct val="0"/>
                </a:spcBef>
                <a:buNone/>
              </a:pPr>
              <a:t>ドイツ</a:t>
            </a:fld>
            <a:endParaRPr kumimoji="0" lang="ja-JP" altLang="en-US" sz="1000" dirty="0">
              <a:sym typeface="+mn-lt"/>
            </a:endParaRPr>
          </a:p>
        </p:txBody>
      </p:sp>
      <p:sp>
        <p:nvSpPr>
          <p:cNvPr id="36" name="テキスト プレースホルダ 9"/>
          <p:cNvSpPr>
            <a:spLocks noGrp="1"/>
          </p:cNvSpPr>
          <p:nvPr>
            <p:custDataLst>
              <p:tags r:id="rId13"/>
            </p:custDataLst>
          </p:nvPr>
        </p:nvSpPr>
        <p:spPr bwMode="gray">
          <a:xfrm>
            <a:off x="7264400" y="5303838"/>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65DA25-DDB4-4FD5-9FA0-8EBB06B61EDF}" type="datetime'''''''1''''''''''''1''''''''''''''''''''''''''''%'''''''''">
              <a:rPr lang="ja-JP" altLang="en-US" sz="1000"/>
              <a:pPr marL="0" indent="0" algn="ctr">
                <a:spcBef>
                  <a:spcPct val="0"/>
                </a:spcBef>
                <a:buNone/>
              </a:pPr>
              <a:t>11%</a:t>
            </a:fld>
            <a:endParaRPr kumimoji="0" lang="ja-JP" altLang="en-US" sz="1000" dirty="0">
              <a:sym typeface="+mn-lt"/>
            </a:endParaRPr>
          </a:p>
        </p:txBody>
      </p:sp>
      <p:sp>
        <p:nvSpPr>
          <p:cNvPr id="35" name="テキスト プレースホルダ 9"/>
          <p:cNvSpPr>
            <a:spLocks noGrp="1"/>
          </p:cNvSpPr>
          <p:nvPr>
            <p:custDataLst>
              <p:tags r:id="rId14"/>
            </p:custDataLst>
          </p:nvPr>
        </p:nvSpPr>
        <p:spPr bwMode="gray">
          <a:xfrm>
            <a:off x="8377238" y="5229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B7F1F1B-3AE5-4691-83FE-C2B203A2F585}" type="datetime'''''日''本'''''">
              <a:rPr lang="ja-JP" altLang="en-US" sz="1000"/>
              <a:pPr marL="0" indent="0">
                <a:spcBef>
                  <a:spcPct val="0"/>
                </a:spcBef>
                <a:buNone/>
              </a:pPr>
              <a:t>日本</a:t>
            </a:fld>
            <a:endParaRPr kumimoji="0" lang="ja-JP" altLang="en-US" sz="1000" dirty="0">
              <a:sym typeface="+mn-lt"/>
            </a:endParaRPr>
          </a:p>
        </p:txBody>
      </p:sp>
      <p:sp>
        <p:nvSpPr>
          <p:cNvPr id="32" name="テキスト プレースホルダ 9"/>
          <p:cNvSpPr>
            <a:spLocks noGrp="1"/>
          </p:cNvSpPr>
          <p:nvPr>
            <p:custDataLst>
              <p:tags r:id="rId15"/>
            </p:custDataLst>
          </p:nvPr>
        </p:nvSpPr>
        <p:spPr bwMode="gray">
          <a:xfrm>
            <a:off x="8131175" y="4994275"/>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DCA531-4121-4AE8-85FC-E780DB3A95FF}" type="datetime'''''1''''''''1''''''''''''''''''''''''''''''''''''''''%'''">
              <a:rPr lang="ja-JP" altLang="en-US" sz="1000"/>
              <a:pPr marL="0" indent="0" algn="ctr">
                <a:spcBef>
                  <a:spcPct val="0"/>
                </a:spcBef>
                <a:buNone/>
              </a:pPr>
              <a:t>11%</a:t>
            </a:fld>
            <a:endParaRPr kumimoji="0" lang="ja-JP" altLang="en-US" sz="1000" dirty="0">
              <a:sym typeface="+mn-lt"/>
            </a:endParaRPr>
          </a:p>
        </p:txBody>
      </p:sp>
      <p:sp>
        <p:nvSpPr>
          <p:cNvPr id="34" name="テキスト プレースホルダ 9"/>
          <p:cNvSpPr>
            <a:spLocks noGrp="1"/>
          </p:cNvSpPr>
          <p:nvPr>
            <p:custDataLst>
              <p:tags r:id="rId16"/>
            </p:custDataLst>
          </p:nvPr>
        </p:nvSpPr>
        <p:spPr bwMode="gray">
          <a:xfrm>
            <a:off x="9010650" y="42957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BB6859B-C13C-4324-BF05-0ED39ABD5085}" type="datetime'''''''''''''''''''''''''中''国'''''''''''">
              <a:rPr lang="ja-JP" altLang="en-US" sz="1000"/>
              <a:pPr marL="0" indent="0">
                <a:spcBef>
                  <a:spcPct val="0"/>
                </a:spcBef>
                <a:buNone/>
              </a:pPr>
              <a:t>中国</a:t>
            </a:fld>
            <a:endParaRPr kumimoji="0" lang="ja-JP" altLang="en-US" sz="1000" dirty="0">
              <a:sym typeface="+mn-lt"/>
            </a:endParaRPr>
          </a:p>
        </p:txBody>
      </p:sp>
      <p:sp>
        <p:nvSpPr>
          <p:cNvPr id="31" name="テキスト プレースホルダ 9"/>
          <p:cNvSpPr>
            <a:spLocks noGrp="1"/>
          </p:cNvSpPr>
          <p:nvPr>
            <p:custDataLst>
              <p:tags r:id="rId17"/>
            </p:custDataLst>
          </p:nvPr>
        </p:nvSpPr>
        <p:spPr bwMode="gray">
          <a:xfrm>
            <a:off x="8648700" y="4225925"/>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DC743-A581-4875-AE89-14E071C1D506}" type="datetime'''''''''''''''11%'''''''''''''''''">
              <a:rPr lang="ja-JP" altLang="en-US" sz="1000"/>
              <a:pPr marL="0" indent="0" algn="ctr">
                <a:spcBef>
                  <a:spcPct val="0"/>
                </a:spcBef>
                <a:buNone/>
              </a:pPr>
              <a:t>11%</a:t>
            </a:fld>
            <a:endParaRPr kumimoji="0" lang="ja-JP" altLang="en-US" sz="1000" dirty="0">
              <a:sym typeface="+mn-lt"/>
            </a:endParaRPr>
          </a:p>
        </p:txBody>
      </p:sp>
      <p:sp>
        <p:nvSpPr>
          <p:cNvPr id="33" name="テキスト プレースホルダ 9"/>
          <p:cNvSpPr>
            <a:spLocks noGrp="1"/>
          </p:cNvSpPr>
          <p:nvPr>
            <p:custDataLst>
              <p:tags r:id="rId18"/>
            </p:custDataLst>
          </p:nvPr>
        </p:nvSpPr>
        <p:spPr bwMode="gray">
          <a:xfrm>
            <a:off x="8515349" y="265430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D05035-09EF-4510-9662-2468852319D2}" type="datetime'''''''''''''''ア''''''''''メ''''''''''リ''''''''''カ'''''''''''''">
              <a:rPr lang="ja-JP" altLang="en-US" sz="1000"/>
              <a:pPr marL="0" indent="0">
                <a:spcBef>
                  <a:spcPct val="0"/>
                </a:spcBef>
                <a:buNone/>
              </a:pPr>
              <a:t>アメリカ</a:t>
            </a:fld>
            <a:endParaRPr kumimoji="0" lang="ja-JP" altLang="en-US" sz="1000" dirty="0">
              <a:sym typeface="+mn-lt"/>
            </a:endParaRPr>
          </a:p>
        </p:txBody>
      </p:sp>
      <p:sp>
        <p:nvSpPr>
          <p:cNvPr id="30" name="テキスト プレースホルダ 9"/>
          <p:cNvSpPr>
            <a:spLocks noGrp="1"/>
          </p:cNvSpPr>
          <p:nvPr>
            <p:custDataLst>
              <p:tags r:id="rId19"/>
            </p:custDataLst>
          </p:nvPr>
        </p:nvSpPr>
        <p:spPr bwMode="gray">
          <a:xfrm>
            <a:off x="8242300" y="2873375"/>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BCDDF8-C8A6-4BBC-A291-0009695E7E3D}" type="datetime'''2''''''''''''''''''3''''''%'''''''''''''''''">
              <a:rPr lang="ja-JP" altLang="en-US" sz="1000">
                <a:solidFill>
                  <a:schemeClr val="bg1"/>
                </a:solidFill>
              </a:rPr>
              <a:pPr marL="0" indent="0" algn="ctr">
                <a:spcBef>
                  <a:spcPct val="0"/>
                </a:spcBef>
                <a:buNone/>
              </a:pPr>
              <a:t>23%</a:t>
            </a:fld>
            <a:endParaRPr kumimoji="0" lang="ja-JP" altLang="en-US" sz="1000" dirty="0">
              <a:solidFill>
                <a:schemeClr val="bg1"/>
              </a:solidFill>
              <a:sym typeface="+mn-lt"/>
            </a:endParaRPr>
          </a:p>
        </p:txBody>
      </p:sp>
      <p:sp>
        <p:nvSpPr>
          <p:cNvPr id="45" name="テキスト プレースホルダ 9"/>
          <p:cNvSpPr>
            <a:spLocks noGrp="1"/>
          </p:cNvSpPr>
          <p:nvPr>
            <p:custDataLst>
              <p:tags r:id="rId20"/>
            </p:custDataLst>
          </p:nvPr>
        </p:nvSpPr>
        <p:spPr bwMode="gray">
          <a:xfrm>
            <a:off x="6246813" y="3059113"/>
            <a:ext cx="303213" cy="152400"/>
          </a:xfrm>
          <a:prstGeom prst="rect">
            <a:avLst/>
          </a:prstGeom>
          <a:noFill/>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316C62-EAF2-4036-AC1D-30AF6899C162}" type="datetime'2''''''''''''''''''''''''''''9''''''''''''''''''''%'''''''''''">
              <a:rPr lang="ja-JP" altLang="en-US" sz="1000"/>
              <a:pPr marL="0" indent="0" algn="ctr">
                <a:spcBef>
                  <a:spcPct val="0"/>
                </a:spcBef>
                <a:buNone/>
              </a:pPr>
              <a:t>29%</a:t>
            </a:fld>
            <a:endParaRPr kumimoji="0" lang="ja-JP" altLang="en-US" sz="1000" dirty="0">
              <a:sym typeface="+mn-lt"/>
            </a:endParaRPr>
          </a:p>
        </p:txBody>
      </p:sp>
      <p:sp>
        <p:nvSpPr>
          <p:cNvPr id="42" name="テキスト ボックス 21"/>
          <p:cNvSpPr txBox="1"/>
          <p:nvPr/>
        </p:nvSpPr>
        <p:spPr>
          <a:xfrm>
            <a:off x="200472" y="6453336"/>
            <a:ext cx="684076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（出所）国際連合</a:t>
            </a:r>
            <a:r>
              <a:rPr lang="ja-JP" altLang="en-US"/>
              <a:t>「</a:t>
            </a:r>
            <a:r>
              <a:rPr lang="en-US" altLang="ja-JP"/>
              <a:t>UN Comtrade Database</a:t>
            </a:r>
            <a:r>
              <a:rPr lang="ja-JP" altLang="en-US"/>
              <a:t>」 か</a:t>
            </a:r>
            <a:r>
              <a:rPr lang="ja-JP" altLang="en-US" dirty="0"/>
              <a:t>ら、医療機器に該当する</a:t>
            </a:r>
            <a:r>
              <a:rPr lang="en-US" altLang="ja-JP" dirty="0"/>
              <a:t>HS</a:t>
            </a:r>
            <a:r>
              <a:rPr lang="ja-JP" altLang="en-US" dirty="0"/>
              <a:t>コード（</a:t>
            </a:r>
            <a:r>
              <a:rPr lang="en-US" altLang="ja-JP" dirty="0"/>
              <a:t>6</a:t>
            </a:r>
            <a:r>
              <a:rPr lang="ja-JP" altLang="en-US" dirty="0"/>
              <a:t>桁）</a:t>
            </a:r>
            <a:r>
              <a:rPr lang="en-US" altLang="ja-JP" dirty="0"/>
              <a:t>45</a:t>
            </a:r>
            <a:r>
              <a:rPr lang="ja-JP" altLang="en-US" dirty="0"/>
              <a:t>品目の輸出入データを抽出。</a:t>
            </a:r>
            <a:endParaRPr lang="en-US" altLang="ja-JP" dirty="0"/>
          </a:p>
          <a:p>
            <a:r>
              <a:rPr lang="en-US" altLang="ja-JP"/>
              <a:t>	</a:t>
            </a:r>
            <a:r>
              <a:rPr lang="en-US" altLang="ja-JP">
                <a:latin typeface="Arial" panose="020B0604020202020204" pitchFamily="34" charset="0"/>
                <a:ea typeface="ＭＳ Ｐゴシック" panose="020B0600070205080204" pitchFamily="50" charset="-128"/>
                <a:cs typeface="Arial" panose="020B0604020202020204" pitchFamily="34" charset="0"/>
              </a:rPr>
              <a:t>BMI Research </a:t>
            </a:r>
            <a:r>
              <a:rPr lang="ja-JP" altLang="en-US">
                <a:latin typeface="Arial" panose="020B0604020202020204" pitchFamily="34" charset="0"/>
                <a:ea typeface="ＭＳ Ｐゴシック" panose="020B0600070205080204" pitchFamily="50" charset="-128"/>
                <a:cs typeface="Arial" panose="020B0604020202020204" pitchFamily="34" charset="0"/>
              </a:rPr>
              <a:t>「</a:t>
            </a:r>
            <a:r>
              <a:rPr lang="en-US" altLang="ja-JP">
                <a:latin typeface="Arial" panose="020B0604020202020204" pitchFamily="34" charset="0"/>
                <a:ea typeface="ＭＳ Ｐゴシック" panose="020B0600070205080204" pitchFamily="50" charset="-128"/>
                <a:cs typeface="Arial" panose="020B0604020202020204" pitchFamily="34" charset="0"/>
              </a:rPr>
              <a:t>Thailand Medical Devices Report Q1 2018</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dirty="0"/>
          </a:p>
        </p:txBody>
      </p:sp>
      <p:grpSp>
        <p:nvGrpSpPr>
          <p:cNvPr id="49" name="グループ化 7"/>
          <p:cNvGrpSpPr/>
          <p:nvPr/>
        </p:nvGrpSpPr>
        <p:grpSpPr>
          <a:xfrm>
            <a:off x="200471" y="1759421"/>
            <a:ext cx="4536507" cy="288032"/>
            <a:chOff x="4803500" y="2113806"/>
            <a:chExt cx="2954133" cy="288032"/>
          </a:xfrm>
        </p:grpSpPr>
        <p:cxnSp>
          <p:nvCxnSpPr>
            <p:cNvPr id="52"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医療機器の輸出相手国</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2016</a:t>
              </a:r>
              <a:r>
                <a:rPr lang="ja-JP" altLang="en-US" dirty="0">
                  <a:solidFill>
                    <a:srgbClr val="000000"/>
                  </a:solidFill>
                  <a:latin typeface="Arial Black" pitchFamily="34" charset="0"/>
                  <a:ea typeface="HGP創英角ｺﾞｼｯｸUB" pitchFamily="50" charset="-128"/>
                </a:rPr>
                <a:t>年）</a:t>
              </a:r>
              <a:endParaRPr lang="en-US" altLang="ko-KR" dirty="0">
                <a:solidFill>
                  <a:srgbClr val="000000"/>
                </a:solidFill>
                <a:latin typeface="Arial Black" pitchFamily="34" charset="0"/>
                <a:ea typeface="HGP創英角ｺﾞｼｯｸUB" pitchFamily="50" charset="-128"/>
              </a:endParaRPr>
            </a:p>
          </p:txBody>
        </p:sp>
      </p:grpSp>
      <p:grpSp>
        <p:nvGrpSpPr>
          <p:cNvPr id="54" name="グループ化 10"/>
          <p:cNvGrpSpPr/>
          <p:nvPr/>
        </p:nvGrpSpPr>
        <p:grpSpPr>
          <a:xfrm>
            <a:off x="5169024" y="1759421"/>
            <a:ext cx="4536507" cy="288032"/>
            <a:chOff x="4803500" y="2113806"/>
            <a:chExt cx="2954133" cy="288032"/>
          </a:xfrm>
        </p:grpSpPr>
        <p:cxnSp>
          <p:nvCxnSpPr>
            <p:cNvPr id="55"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医療機器の輸入相手国</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2016</a:t>
              </a:r>
              <a:r>
                <a:rPr lang="ja-JP" altLang="en-US" dirty="0">
                  <a:solidFill>
                    <a:srgbClr val="000000"/>
                  </a:solidFill>
                  <a:latin typeface="Arial Black" pitchFamily="34" charset="0"/>
                  <a:ea typeface="HGP創英角ｺﾞｼｯｸUB" pitchFamily="50" charset="-128"/>
                </a:rPr>
                <a:t>年）</a:t>
              </a:r>
              <a:endParaRPr lang="en-US" altLang="ko-KR" dirty="0">
                <a:solidFill>
                  <a:srgbClr val="000000"/>
                </a:solidFill>
                <a:latin typeface="Arial Black" pitchFamily="34" charset="0"/>
                <a:ea typeface="HGP創英角ｺﾞｼｯｸUB" pitchFamily="50" charset="-128"/>
              </a:endParaRPr>
            </a:p>
          </p:txBody>
        </p:sp>
      </p:grpSp>
      <p:graphicFrame>
        <p:nvGraphicFramePr>
          <p:cNvPr id="64" name="Object 63"/>
          <p:cNvGraphicFramePr>
            <a:graphicFrameLocks/>
          </p:cNvGraphicFramePr>
          <p:nvPr>
            <p:custDataLst>
              <p:tags r:id="rId21"/>
            </p:custDataLst>
            <p:extLst>
              <p:ext uri="{D42A27DB-BD31-4B8C-83A1-F6EECF244321}">
                <p14:modId xmlns:p14="http://schemas.microsoft.com/office/powerpoint/2010/main" val="742245325"/>
              </p:ext>
            </p:extLst>
          </p:nvPr>
        </p:nvGraphicFramePr>
        <p:xfrm>
          <a:off x="800100" y="2286000"/>
          <a:ext cx="3305156" cy="3333680"/>
        </p:xfrm>
        <a:graphic>
          <a:graphicData uri="http://schemas.openxmlformats.org/presentationml/2006/ole">
            <mc:AlternateContent xmlns:mc="http://schemas.openxmlformats.org/markup-compatibility/2006">
              <mc:Choice xmlns:v="urn:schemas-microsoft-com:vml" Requires="v">
                <p:oleObj spid="_x0000_s73788" name="Chart" r:id="rId41" imgW="3305156" imgH="3333680" progId="MSGraph.Chart.8">
                  <p:embed followColorScheme="full"/>
                </p:oleObj>
              </mc:Choice>
              <mc:Fallback>
                <p:oleObj name="Chart" r:id="rId41" imgW="3305156" imgH="3333680" progId="MSGraph.Chart.8">
                  <p:embed followColorScheme="full"/>
                  <p:pic>
                    <p:nvPicPr>
                      <p:cNvPr id="0" name="Picture 394"/>
                      <p:cNvPicPr>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00100" y="2286000"/>
                        <a:ext cx="3305156" cy="3333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テキスト プレースホルダ 9"/>
          <p:cNvSpPr>
            <a:spLocks noGrp="1"/>
          </p:cNvSpPr>
          <p:nvPr>
            <p:custDataLst>
              <p:tags r:id="rId22"/>
            </p:custDataLst>
          </p:nvPr>
        </p:nvSpPr>
        <p:spPr bwMode="gray">
          <a:xfrm>
            <a:off x="1381125" y="2840038"/>
            <a:ext cx="303213" cy="152400"/>
          </a:xfrm>
          <a:prstGeom prst="rect">
            <a:avLst/>
          </a:prstGeom>
          <a:noFill/>
          <a:extLst>
            <a:ext uri="{909E8E84-426E-40DD-AFC4-6F175D3DCCD1}">
              <a14:hiddenFill xmlns:a14="http://schemas.microsoft.com/office/drawing/2010/main">
                <a:solidFill>
                  <a:srgbClr val="E2E2E2"/>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2A296A-D6B9-4A92-9179-9E15026AC0DC}" type="datetime'''''''''2''''''''''''''''3''''''''''''''''''%'''''''''''''''''">
              <a:rPr lang="ja-JP" altLang="en-US" sz="1000"/>
              <a:pPr marL="0" indent="0" algn="ctr">
                <a:spcBef>
                  <a:spcPct val="0"/>
                </a:spcBef>
                <a:buNone/>
              </a:pPr>
              <a:t>23%</a:t>
            </a:fld>
            <a:endParaRPr kumimoji="0" lang="ja-JP" altLang="en-US" sz="1000" dirty="0">
              <a:sym typeface="+mn-lt"/>
            </a:endParaRPr>
          </a:p>
        </p:txBody>
      </p:sp>
      <p:sp>
        <p:nvSpPr>
          <p:cNvPr id="60" name="テキスト プレースホルダ 9"/>
          <p:cNvSpPr>
            <a:spLocks noGrp="1"/>
          </p:cNvSpPr>
          <p:nvPr>
            <p:custDataLst>
              <p:tags r:id="rId23"/>
            </p:custDataLst>
          </p:nvPr>
        </p:nvSpPr>
        <p:spPr bwMode="gray">
          <a:xfrm>
            <a:off x="1042988" y="261620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8A044BB-121E-4D49-AF73-DC10C7883303}" type="datetime'''''''''そ''''''''''''''''''の''''''''''''''''''他'''''">
              <a:rPr lang="ja-JP" altLang="en-US" sz="1000"/>
              <a:pPr marL="0" indent="0" algn="r">
                <a:spcBef>
                  <a:spcPct val="0"/>
                </a:spcBef>
                <a:buNone/>
              </a:pPr>
              <a:t>その他</a:t>
            </a:fld>
            <a:endParaRPr kumimoji="0" lang="ja-JP" altLang="en-US" sz="1000" dirty="0">
              <a:sym typeface="+mn-lt"/>
            </a:endParaRPr>
          </a:p>
        </p:txBody>
      </p:sp>
      <p:sp>
        <p:nvSpPr>
          <p:cNvPr id="76" name="テキスト プレースホルダ 9"/>
          <p:cNvSpPr>
            <a:spLocks noGrp="1"/>
          </p:cNvSpPr>
          <p:nvPr>
            <p:custDataLst>
              <p:tags r:id="rId24"/>
            </p:custDataLst>
          </p:nvPr>
        </p:nvSpPr>
        <p:spPr bwMode="gray">
          <a:xfrm>
            <a:off x="603250" y="38671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F43127B-E875-4BF8-A102-A1064A2897D7}" type="datetime'''''''''香''''''''''''''港'''">
              <a:rPr lang="ja-JP" altLang="en-US" sz="1000"/>
              <a:pPr marL="0" indent="0" algn="r">
                <a:spcBef>
                  <a:spcPct val="0"/>
                </a:spcBef>
                <a:buNone/>
              </a:pPr>
              <a:t>香港</a:t>
            </a:fld>
            <a:endParaRPr kumimoji="0" lang="ja-JP" altLang="en-US" sz="1000" dirty="0">
              <a:sym typeface="+mn-lt"/>
            </a:endParaRPr>
          </a:p>
        </p:txBody>
      </p:sp>
      <p:sp>
        <p:nvSpPr>
          <p:cNvPr id="65" name="テキスト プレースホルダ 9"/>
          <p:cNvSpPr>
            <a:spLocks noGrp="1"/>
          </p:cNvSpPr>
          <p:nvPr>
            <p:custDataLst>
              <p:tags r:id="rId25"/>
            </p:custDataLst>
          </p:nvPr>
        </p:nvSpPr>
        <p:spPr bwMode="gray">
          <a:xfrm>
            <a:off x="892175" y="3870325"/>
            <a:ext cx="233363" cy="152400"/>
          </a:xfrm>
          <a:prstGeom prst="rect">
            <a:avLst/>
          </a:prstGeom>
          <a:noFill/>
          <a:extLst>
            <a:ext uri="{909E8E84-426E-40DD-AFC4-6F175D3DCCD1}">
              <a14:hiddenFill xmlns:a14="http://schemas.microsoft.com/office/drawing/2010/main">
                <a:solidFill>
                  <a:srgbClr val="E2E2E2"/>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CF2E18-CC03-49E5-8B67-955774EA5A0F}" type="datetime'''''''''''4''''''''''''''''''''''%'''''''">
              <a:rPr lang="ja-JP" altLang="en-US" sz="1000"/>
              <a:pPr marL="0" indent="0" algn="ctr">
                <a:spcBef>
                  <a:spcPct val="0"/>
                </a:spcBef>
                <a:buNone/>
              </a:pPr>
              <a:t>4%</a:t>
            </a:fld>
            <a:endParaRPr kumimoji="0" lang="ja-JP" altLang="en-US" sz="1000" dirty="0">
              <a:sym typeface="+mn-lt"/>
            </a:endParaRPr>
          </a:p>
        </p:txBody>
      </p:sp>
      <p:sp>
        <p:nvSpPr>
          <p:cNvPr id="67" name="テキスト プレースホルダ 9"/>
          <p:cNvSpPr>
            <a:spLocks noGrp="1"/>
          </p:cNvSpPr>
          <p:nvPr>
            <p:custDataLst>
              <p:tags r:id="rId26"/>
            </p:custDataLst>
          </p:nvPr>
        </p:nvSpPr>
        <p:spPr bwMode="gray">
          <a:xfrm>
            <a:off x="477838" y="4384675"/>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B750DBA-57CF-4B05-AA9D-EA5BAF750DC9}" type="datetime'''''''''''''フ''ラ''''''''''''''''''''ン''''''ス'''''''''''''''''">
              <a:rPr lang="ja-JP" altLang="en-US" sz="1000"/>
              <a:pPr marL="0" indent="0" algn="r">
                <a:spcBef>
                  <a:spcPct val="0"/>
                </a:spcBef>
                <a:buNone/>
              </a:pPr>
              <a:t>フランス</a:t>
            </a:fld>
            <a:endParaRPr kumimoji="0" lang="ja-JP" altLang="en-US" sz="1000" dirty="0">
              <a:sym typeface="+mn-lt"/>
            </a:endParaRPr>
          </a:p>
        </p:txBody>
      </p:sp>
      <p:sp>
        <p:nvSpPr>
          <p:cNvPr id="66" name="テキスト プレースホルダ 9"/>
          <p:cNvSpPr>
            <a:spLocks noGrp="1"/>
          </p:cNvSpPr>
          <p:nvPr>
            <p:custDataLst>
              <p:tags r:id="rId27"/>
            </p:custDataLst>
          </p:nvPr>
        </p:nvSpPr>
        <p:spPr bwMode="gray">
          <a:xfrm>
            <a:off x="973138" y="4308475"/>
            <a:ext cx="233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3D1A02-F2F0-47FA-9702-B0BF8C0EFDF2}" type="datetime'''''''''''''''''''''''''''''''''''6''''''''''''''%'''''''''">
              <a:rPr lang="ja-JP" altLang="en-US" sz="1000"/>
              <a:pPr marL="0" indent="0" algn="ctr">
                <a:spcBef>
                  <a:spcPct val="0"/>
                </a:spcBef>
                <a:buNone/>
              </a:pPr>
              <a:t>6%</a:t>
            </a:fld>
            <a:endParaRPr kumimoji="0" lang="ja-JP" altLang="en-US" sz="1000" dirty="0">
              <a:sym typeface="+mn-lt"/>
            </a:endParaRPr>
          </a:p>
        </p:txBody>
      </p:sp>
      <p:sp>
        <p:nvSpPr>
          <p:cNvPr id="70" name="テキスト プレースホルダ 9"/>
          <p:cNvSpPr>
            <a:spLocks noGrp="1"/>
          </p:cNvSpPr>
          <p:nvPr>
            <p:custDataLst>
              <p:tags r:id="rId28"/>
            </p:custDataLst>
          </p:nvPr>
        </p:nvSpPr>
        <p:spPr bwMode="gray">
          <a:xfrm>
            <a:off x="665163" y="4876800"/>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2C65C95-AD6A-405C-8CBA-4D5812EB6B26}" type="datetime'''''ベ''''''ル''''''''''ギ''''''ー'''''''''''''''">
              <a:rPr lang="ja-JP" altLang="en-US" sz="1000"/>
              <a:pPr marL="0" indent="0" algn="r">
                <a:spcBef>
                  <a:spcPct val="0"/>
                </a:spcBef>
                <a:buNone/>
              </a:pPr>
              <a:t>ベルギー</a:t>
            </a:fld>
            <a:endParaRPr kumimoji="0" lang="ja-JP" altLang="en-US" sz="1000" dirty="0">
              <a:sym typeface="+mn-lt"/>
            </a:endParaRPr>
          </a:p>
        </p:txBody>
      </p:sp>
      <p:sp>
        <p:nvSpPr>
          <p:cNvPr id="69" name="テキスト プレースホルダ 9"/>
          <p:cNvSpPr>
            <a:spLocks noGrp="1"/>
          </p:cNvSpPr>
          <p:nvPr>
            <p:custDataLst>
              <p:tags r:id="rId29"/>
            </p:custDataLst>
          </p:nvPr>
        </p:nvSpPr>
        <p:spPr bwMode="gray">
          <a:xfrm>
            <a:off x="1187450" y="4714875"/>
            <a:ext cx="233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0E143E-8AF0-43D1-8D57-A3ECAA1C111B}" type="datetime'''''''''5''''''''''''''''''''%'''''''''''''''''">
              <a:rPr lang="ja-JP" altLang="en-US" sz="1000"/>
              <a:pPr marL="0" indent="0" algn="ctr">
                <a:spcBef>
                  <a:spcPct val="0"/>
                </a:spcBef>
                <a:buNone/>
              </a:pPr>
              <a:t>5%</a:t>
            </a:fld>
            <a:endParaRPr kumimoji="0" lang="ja-JP" altLang="en-US" sz="1000" dirty="0">
              <a:sym typeface="+mn-lt"/>
            </a:endParaRPr>
          </a:p>
        </p:txBody>
      </p:sp>
      <p:sp>
        <p:nvSpPr>
          <p:cNvPr id="68" name="テキスト プレースホルダ 9"/>
          <p:cNvSpPr>
            <a:spLocks noGrp="1"/>
          </p:cNvSpPr>
          <p:nvPr>
            <p:custDataLst>
              <p:tags r:id="rId30"/>
            </p:custDataLst>
          </p:nvPr>
        </p:nvSpPr>
        <p:spPr bwMode="gray">
          <a:xfrm>
            <a:off x="1244600" y="52593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C270F0C-312F-44DB-8BF9-9B37F464499C}" type="datetime'''ド''''''''''''''''''''''イ''''''''''''''''''''''''''''ツ'''''''">
              <a:rPr lang="ja-JP" altLang="en-US" sz="1000"/>
              <a:pPr marL="0" indent="0" algn="r">
                <a:spcBef>
                  <a:spcPct val="0"/>
                </a:spcBef>
                <a:buNone/>
              </a:pPr>
              <a:t>ドイツ</a:t>
            </a:fld>
            <a:endParaRPr kumimoji="0" lang="ja-JP" altLang="en-US" sz="1000" dirty="0">
              <a:sym typeface="+mn-lt"/>
            </a:endParaRPr>
          </a:p>
        </p:txBody>
      </p:sp>
      <p:sp>
        <p:nvSpPr>
          <p:cNvPr id="71" name="テキスト プレースホルダ 9"/>
          <p:cNvSpPr>
            <a:spLocks noGrp="1"/>
          </p:cNvSpPr>
          <p:nvPr>
            <p:custDataLst>
              <p:tags r:id="rId31"/>
            </p:custDataLst>
          </p:nvPr>
        </p:nvSpPr>
        <p:spPr bwMode="gray">
          <a:xfrm>
            <a:off x="1511300" y="5040313"/>
            <a:ext cx="233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69C103-14C4-4870-9C9A-C04C3E3E297F}" type="datetime'''''''''''''''''''''''''''''''''''''''''''''''6''''''''''%'''">
              <a:rPr lang="ja-JP" altLang="en-US" sz="1000"/>
              <a:pPr marL="0" indent="0" algn="ctr">
                <a:spcBef>
                  <a:spcPct val="0"/>
                </a:spcBef>
                <a:buNone/>
              </a:pPr>
              <a:t>6%</a:t>
            </a:fld>
            <a:endParaRPr kumimoji="0" lang="ja-JP" altLang="en-US" sz="1000" dirty="0">
              <a:sym typeface="+mn-lt"/>
            </a:endParaRPr>
          </a:p>
        </p:txBody>
      </p:sp>
      <p:sp>
        <p:nvSpPr>
          <p:cNvPr id="72" name="テキスト プレースホルダ 9"/>
          <p:cNvSpPr>
            <a:spLocks noGrp="1"/>
          </p:cNvSpPr>
          <p:nvPr>
            <p:custDataLst>
              <p:tags r:id="rId32"/>
            </p:custDataLst>
          </p:nvPr>
        </p:nvSpPr>
        <p:spPr bwMode="gray">
          <a:xfrm>
            <a:off x="2762250" y="55022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3B4EAA-D8DF-4372-ACF4-F9FB1DBF0BF8}" type="datetime'日''''''''''''''''''''''本'''''''''''''''''">
              <a:rPr lang="ja-JP" altLang="en-US" sz="1000"/>
              <a:pPr marL="0" indent="0">
                <a:spcBef>
                  <a:spcPct val="0"/>
                </a:spcBef>
                <a:buNone/>
              </a:pPr>
              <a:t>日本</a:t>
            </a:fld>
            <a:endParaRPr kumimoji="0" lang="ja-JP" altLang="en-US" sz="1000" dirty="0">
              <a:sym typeface="+mn-lt"/>
            </a:endParaRPr>
          </a:p>
        </p:txBody>
      </p:sp>
      <p:sp>
        <p:nvSpPr>
          <p:cNvPr id="73" name="テキスト プレースホルダ 9"/>
          <p:cNvSpPr>
            <a:spLocks noGrp="1"/>
          </p:cNvSpPr>
          <p:nvPr>
            <p:custDataLst>
              <p:tags r:id="rId33"/>
            </p:custDataLst>
          </p:nvPr>
        </p:nvSpPr>
        <p:spPr bwMode="gray">
          <a:xfrm>
            <a:off x="2627313" y="5262563"/>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37684E-4F95-44F6-A95D-16A18CBFB6B9}" type="datetime'''''''''''2''''1''''''''''''''''''%'''''''''''''''''">
              <a:rPr lang="ja-JP" altLang="en-US" sz="1000"/>
              <a:pPr marL="0" indent="0" algn="ctr">
                <a:spcBef>
                  <a:spcPct val="0"/>
                </a:spcBef>
                <a:buNone/>
              </a:pPr>
              <a:t>21%</a:t>
            </a:fld>
            <a:endParaRPr kumimoji="0" lang="ja-JP" altLang="en-US" sz="1000" dirty="0">
              <a:sym typeface="+mn-lt"/>
            </a:endParaRPr>
          </a:p>
        </p:txBody>
      </p:sp>
      <p:sp>
        <p:nvSpPr>
          <p:cNvPr id="74" name="テキスト プレースホルダ 9"/>
          <p:cNvSpPr>
            <a:spLocks noGrp="1"/>
          </p:cNvSpPr>
          <p:nvPr>
            <p:custDataLst>
              <p:tags r:id="rId34"/>
            </p:custDataLst>
          </p:nvPr>
        </p:nvSpPr>
        <p:spPr bwMode="gray">
          <a:xfrm>
            <a:off x="3881437" y="31464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7CD1CA4-C48E-4B81-B4D7-17757C6BA72D}" type="datetime'''''''''''''''''ア''''''''''メ''''''''リ''''''''''''カ'''''''">
              <a:rPr lang="ja-JP" altLang="en-US" sz="1000"/>
              <a:pPr marL="0" indent="0">
                <a:spcBef>
                  <a:spcPct val="0"/>
                </a:spcBef>
                <a:buNone/>
              </a:pPr>
              <a:t>アメリカ</a:t>
            </a:fld>
            <a:endParaRPr kumimoji="0" lang="ja-JP" altLang="en-US" sz="1000" dirty="0">
              <a:sym typeface="+mn-lt"/>
            </a:endParaRPr>
          </a:p>
        </p:txBody>
      </p:sp>
      <p:sp>
        <p:nvSpPr>
          <p:cNvPr id="75" name="テキスト プレースホルダ 9"/>
          <p:cNvSpPr>
            <a:spLocks noGrp="1"/>
          </p:cNvSpPr>
          <p:nvPr>
            <p:custDataLst>
              <p:tags r:id="rId35"/>
            </p:custDataLst>
          </p:nvPr>
        </p:nvSpPr>
        <p:spPr bwMode="gray">
          <a:xfrm>
            <a:off x="3525838" y="3278188"/>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BFA1C4-BDD8-41BE-8D17-8D983663FC66}" type="datetime'''''''''''''''3''''''''''''''''''''5''''''''''''''''''''''%'">
              <a:rPr lang="ja-JP" altLang="en-US" sz="1000">
                <a:solidFill>
                  <a:schemeClr val="bg1"/>
                </a:solidFill>
              </a:rPr>
              <a:pPr marL="0" indent="0" algn="ctr">
                <a:spcBef>
                  <a:spcPct val="0"/>
                </a:spcBef>
                <a:buNone/>
              </a:pPr>
              <a:t>35%</a:t>
            </a:fld>
            <a:endParaRPr kumimoji="0" lang="ja-JP" altLang="en-US" sz="1000" dirty="0">
              <a:solidFill>
                <a:schemeClr val="bg1"/>
              </a:solidFill>
              <a:sym typeface="+mn-lt"/>
            </a:endParaRPr>
          </a:p>
        </p:txBody>
      </p:sp>
      <p:sp>
        <p:nvSpPr>
          <p:cNvPr id="41"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アメリカ、日本、ドイツが、輸出先・輸入先としても上位を占めるが、輸入先としては中国が第二位の輸入相手国になっている。</a:t>
            </a:r>
          </a:p>
        </p:txBody>
      </p:sp>
    </p:spTree>
    <p:extLst>
      <p:ext uri="{BB962C8B-B14F-4D97-AF65-F5344CB8AC3E}">
        <p14:creationId xmlns:p14="http://schemas.microsoft.com/office/powerpoint/2010/main" val="3018312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2903711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64" name="think-cell Slide" r:id="rId160" imgW="270" imgH="270" progId="TCLayout.ActiveDocument.1">
                  <p:embed/>
                </p:oleObj>
              </mc:Choice>
              <mc:Fallback>
                <p:oleObj name="think-cell Slide" r:id="rId160" imgW="270" imgH="270" progId="TCLayout.ActiveDocument.1">
                  <p:embed/>
                  <p:pic>
                    <p:nvPicPr>
                      <p:cNvPr id="0" name="Picture 527"/>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今後、高い需要が見込まれる医療機器</a:t>
            </a:r>
          </a:p>
        </p:txBody>
      </p:sp>
      <p:grpSp>
        <p:nvGrpSpPr>
          <p:cNvPr id="24" name="グループ化 7"/>
          <p:cNvGrpSpPr/>
          <p:nvPr/>
        </p:nvGrpSpPr>
        <p:grpSpPr>
          <a:xfrm>
            <a:off x="200471" y="1759421"/>
            <a:ext cx="4536507" cy="288032"/>
            <a:chOff x="4803500" y="2113806"/>
            <a:chExt cx="2954133" cy="288032"/>
          </a:xfrm>
        </p:grpSpPr>
        <p:cxnSp>
          <p:nvCxnSpPr>
            <p:cNvPr id="25" name="直線コネクタ 2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医療機器別市場規模</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27" name="グループ化 26"/>
          <p:cNvGrpSpPr/>
          <p:nvPr/>
        </p:nvGrpSpPr>
        <p:grpSpPr>
          <a:xfrm>
            <a:off x="5169024" y="1759421"/>
            <a:ext cx="4536507"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（参考）医療機器別市場</a:t>
              </a:r>
              <a:r>
                <a:rPr lang="ja-JP" altLang="en-US" sz="1400">
                  <a:solidFill>
                    <a:srgbClr val="000000"/>
                  </a:solidFill>
                  <a:latin typeface="Arial Black" pitchFamily="34" charset="0"/>
                  <a:ea typeface="HGP創英角ｺﾞｼｯｸUB" pitchFamily="50" charset="-128"/>
                </a:rPr>
                <a:t>規模 </a:t>
              </a:r>
              <a:r>
                <a:rPr lang="en-US" altLang="ja-JP" sz="1400">
                  <a:solidFill>
                    <a:srgbClr val="000000"/>
                  </a:solidFill>
                  <a:latin typeface="Arial Black" pitchFamily="34" charset="0"/>
                  <a:ea typeface="HGP創英角ｺﾞｼｯｸUB" pitchFamily="50" charset="-128"/>
                </a:rPr>
                <a:t>-</a:t>
              </a:r>
              <a:r>
                <a:rPr lang="ja-JP" altLang="en-US" sz="1400">
                  <a:solidFill>
                    <a:srgbClr val="000000"/>
                  </a:solidFill>
                  <a:latin typeface="Arial Black" pitchFamily="34" charset="0"/>
                  <a:ea typeface="HGP創英角ｺﾞｼｯｸUB" pitchFamily="50" charset="-128"/>
                </a:rPr>
                <a:t> そ</a:t>
              </a:r>
              <a:r>
                <a:rPr lang="ja-JP" altLang="en-US" sz="1400" dirty="0">
                  <a:solidFill>
                    <a:srgbClr val="000000"/>
                  </a:solidFill>
                  <a:latin typeface="Arial Black" pitchFamily="34" charset="0"/>
                  <a:ea typeface="HGP創英角ｺﾞｼｯｸUB" pitchFamily="50" charset="-128"/>
                </a:rPr>
                <a:t>の他の内訳</a:t>
              </a:r>
              <a:endParaRPr lang="en-US" altLang="ko-KR" sz="1400" dirty="0">
                <a:solidFill>
                  <a:srgbClr val="000000"/>
                </a:solidFill>
                <a:latin typeface="Arial Black" pitchFamily="34" charset="0"/>
                <a:ea typeface="HGP創英角ｺﾞｼｯｸUB" pitchFamily="50" charset="-128"/>
              </a:endParaRPr>
            </a:p>
          </p:txBody>
        </p:sp>
      </p:grpSp>
      <p:sp>
        <p:nvSpPr>
          <p:cNvPr id="30" name="テキスト ボックス 29"/>
          <p:cNvSpPr txBox="1"/>
          <p:nvPr/>
        </p:nvSpPr>
        <p:spPr>
          <a:xfrm>
            <a:off x="200472"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31"/>
          <p:cNvSpPr txBox="1"/>
          <p:nvPr/>
        </p:nvSpPr>
        <p:spPr>
          <a:xfrm>
            <a:off x="5169024"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Worldwide Medical Devices Market Forecasts </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フリーフォーム 41"/>
          <p:cNvSpPr/>
          <p:nvPr/>
        </p:nvSpPr>
        <p:spPr>
          <a:xfrm>
            <a:off x="8265368" y="2294468"/>
            <a:ext cx="1584176" cy="400768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41" name="角丸四角形 40"/>
          <p:cNvSpPr/>
          <p:nvPr/>
        </p:nvSpPr>
        <p:spPr>
          <a:xfrm>
            <a:off x="8440504" y="6237434"/>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rPr>
              <a:t>2020</a:t>
            </a:r>
            <a:r>
              <a:rPr lang="ja-JP" altLang="en-US" sz="800" dirty="0">
                <a:solidFill>
                  <a:srgbClr val="000000"/>
                </a:solidFill>
              </a:rPr>
              <a:t>年以降は予測値</a:t>
            </a:r>
            <a:endParaRPr lang="en-US" altLang="ja-JP" sz="800" dirty="0">
              <a:solidFill>
                <a:srgbClr val="000000"/>
              </a:solidFill>
            </a:endParaRPr>
          </a:p>
        </p:txBody>
      </p:sp>
      <p:graphicFrame>
        <p:nvGraphicFramePr>
          <p:cNvPr id="213" name="Chart 3"/>
          <p:cNvGraphicFramePr/>
          <p:nvPr>
            <p:custDataLst>
              <p:tags r:id="rId4"/>
            </p:custDataLst>
            <p:extLst>
              <p:ext uri="{D42A27DB-BD31-4B8C-83A1-F6EECF244321}">
                <p14:modId xmlns:p14="http://schemas.microsoft.com/office/powerpoint/2010/main" val="4064224901"/>
              </p:ext>
            </p:extLst>
          </p:nvPr>
        </p:nvGraphicFramePr>
        <p:xfrm>
          <a:off x="58738" y="2178050"/>
          <a:ext cx="4794250" cy="3725863"/>
        </p:xfrm>
        <a:graphic>
          <a:graphicData uri="http://schemas.openxmlformats.org/drawingml/2006/chart">
            <c:chart xmlns:c="http://schemas.openxmlformats.org/drawingml/2006/chart" xmlns:r="http://schemas.openxmlformats.org/officeDocument/2006/relationships" r:id="rId162"/>
          </a:graphicData>
        </a:graphic>
      </p:graphicFrame>
      <p:sp useBgFill="1">
        <p:nvSpPr>
          <p:cNvPr id="277" name="テキスト プレースホルダ 9"/>
          <p:cNvSpPr>
            <a:spLocks noGrp="1"/>
          </p:cNvSpPr>
          <p:nvPr>
            <p:custDataLst>
              <p:tags r:id="rId5"/>
            </p:custDataLst>
          </p:nvPr>
        </p:nvSpPr>
        <p:spPr bwMode="gray">
          <a:xfrm>
            <a:off x="363538" y="5578476"/>
            <a:ext cx="198438"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9724FF5-41DF-452F-8049-D5AA78B667CF}" type="datetime'''''''''''''''''''''64.''''''''''''''''''5'''''''''''''''''">
              <a:rPr lang="en-US" altLang="en-US" sz="700" smtClean="0"/>
              <a:pPr marL="0" indent="0">
                <a:spcBef>
                  <a:spcPct val="0"/>
                </a:spcBef>
                <a:buNone/>
              </a:pPr>
              <a:t>64.5</a:t>
            </a:fld>
            <a:endParaRPr kumimoji="0" lang="en-US" altLang="ja-JP" sz="700" dirty="0">
              <a:sym typeface="+mn-lt"/>
            </a:endParaRPr>
          </a:p>
        </p:txBody>
      </p:sp>
      <p:sp>
        <p:nvSpPr>
          <p:cNvPr id="53" name="テキスト プレースホルダ 9"/>
          <p:cNvSpPr>
            <a:spLocks noGrp="1"/>
          </p:cNvSpPr>
          <p:nvPr>
            <p:custDataLst>
              <p:tags r:id="rId6"/>
            </p:custDataLst>
          </p:nvPr>
        </p:nvSpPr>
        <p:spPr bwMode="auto">
          <a:xfrm>
            <a:off x="342900" y="58912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BD282C-ABA3-4931-952D-9C5963DFAF0C}" type="datetime'''''''''''''''''2''''''''''0''''1''''''''3'''''''''''''''''''">
              <a:rPr lang="en-US" altLang="en-US" sz="1000" smtClean="0"/>
              <a:pPr marL="0" indent="0" algn="ctr">
                <a:spcBef>
                  <a:spcPct val="0"/>
                </a:spcBef>
                <a:buNone/>
              </a:pPr>
              <a:t>2013</a:t>
            </a:fld>
            <a:endParaRPr kumimoji="0" lang="ja-JP" altLang="en-US" sz="1000" dirty="0">
              <a:sym typeface="+mn-lt"/>
            </a:endParaRPr>
          </a:p>
        </p:txBody>
      </p:sp>
      <p:sp useBgFill="1">
        <p:nvSpPr>
          <p:cNvPr id="166" name="テキスト プレースホルダ 9"/>
          <p:cNvSpPr>
            <a:spLocks noGrp="1"/>
          </p:cNvSpPr>
          <p:nvPr>
            <p:custDataLst>
              <p:tags r:id="rId7"/>
            </p:custDataLst>
          </p:nvPr>
        </p:nvSpPr>
        <p:spPr bwMode="gray">
          <a:xfrm>
            <a:off x="479425" y="4398964"/>
            <a:ext cx="247650"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D7CE17-510B-4126-B62F-C7F82C69317B}" type="datetime'27''''''''''''''8''''''''''''''''''''''.1'''''''''''">
              <a:rPr lang="en-US" altLang="en-US" sz="700" smtClean="0"/>
              <a:pPr marL="0" indent="0">
                <a:spcBef>
                  <a:spcPct val="0"/>
                </a:spcBef>
                <a:buNone/>
              </a:pPr>
              <a:t>278.1</a:t>
            </a:fld>
            <a:endParaRPr kumimoji="0" lang="ja-JP" altLang="en-US" sz="700" dirty="0">
              <a:sym typeface="+mn-lt"/>
            </a:endParaRPr>
          </a:p>
        </p:txBody>
      </p:sp>
      <p:sp useBgFill="1">
        <p:nvSpPr>
          <p:cNvPr id="168" name="テキスト プレースホルダ 9"/>
          <p:cNvSpPr>
            <a:spLocks noGrp="1"/>
          </p:cNvSpPr>
          <p:nvPr>
            <p:custDataLst>
              <p:tags r:id="rId8"/>
            </p:custDataLst>
          </p:nvPr>
        </p:nvSpPr>
        <p:spPr bwMode="gray">
          <a:xfrm>
            <a:off x="423863" y="4926014"/>
            <a:ext cx="247650"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D0B2A47-1F1E-4F7D-B886-3C034F250BC8}" type="datetime'''''''1''''1''''''''''''''1''''''''''''''.''6'">
              <a:rPr lang="en-US" altLang="en-US" sz="700" smtClean="0"/>
              <a:pPr marL="0" indent="0">
                <a:spcBef>
                  <a:spcPct val="0"/>
                </a:spcBef>
                <a:buNone/>
              </a:pPr>
              <a:t>111.6</a:t>
            </a:fld>
            <a:endParaRPr kumimoji="0" lang="ja-JP" altLang="en-US" sz="700" dirty="0">
              <a:sym typeface="+mn-lt"/>
            </a:endParaRPr>
          </a:p>
        </p:txBody>
      </p:sp>
      <p:sp useBgFill="1">
        <p:nvSpPr>
          <p:cNvPr id="239" name="テキスト プレースホルダ 9"/>
          <p:cNvSpPr>
            <a:spLocks noGrp="1"/>
          </p:cNvSpPr>
          <p:nvPr>
            <p:custDataLst>
              <p:tags r:id="rId9"/>
            </p:custDataLst>
          </p:nvPr>
        </p:nvSpPr>
        <p:spPr bwMode="gray">
          <a:xfrm>
            <a:off x="307975" y="4405314"/>
            <a:ext cx="247650"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2F58EEE-FFE4-4050-8A65-07FB9212BA76}" type="datetime'''''2''''''''''''''''''''''''''''''''9''''''2.2'''''''''''''">
              <a:rPr lang="en-US" altLang="en-US" sz="700" smtClean="0"/>
              <a:pPr marL="0" indent="0">
                <a:spcBef>
                  <a:spcPct val="0"/>
                </a:spcBef>
                <a:buNone/>
              </a:pPr>
              <a:t>292.2</a:t>
            </a:fld>
            <a:endParaRPr kumimoji="0" lang="en-US" altLang="ja-JP" sz="700" dirty="0">
              <a:sym typeface="+mn-lt"/>
            </a:endParaRPr>
          </a:p>
        </p:txBody>
      </p:sp>
      <p:sp useBgFill="1">
        <p:nvSpPr>
          <p:cNvPr id="287" name="テキスト プレースホルダ 9"/>
          <p:cNvSpPr>
            <a:spLocks noGrp="1"/>
          </p:cNvSpPr>
          <p:nvPr>
            <p:custDataLst>
              <p:tags r:id="rId10"/>
            </p:custDataLst>
          </p:nvPr>
        </p:nvSpPr>
        <p:spPr bwMode="gray">
          <a:xfrm>
            <a:off x="785813" y="4556126"/>
            <a:ext cx="247650"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CE696B-A63E-4D17-BB0A-29BBA67F3594}" type="datetime'''''''''''''26''''6''''''''.''''''''''''''''''6'''''''''''''">
              <a:rPr kumimoji="0" lang="en-US" altLang="en-US" sz="700" smtClean="0">
                <a:sym typeface="+mn-lt"/>
              </a:rPr>
              <a:pPr marL="0" indent="0" algn="ctr">
                <a:spcBef>
                  <a:spcPct val="0"/>
                </a:spcBef>
                <a:buNone/>
              </a:pPr>
              <a:t>266.6</a:t>
            </a:fld>
            <a:endParaRPr kumimoji="0" lang="ja-JP" altLang="en-US" sz="700" dirty="0">
              <a:sym typeface="+mn-lt"/>
            </a:endParaRPr>
          </a:p>
        </p:txBody>
      </p:sp>
      <p:sp>
        <p:nvSpPr>
          <p:cNvPr id="54" name="テキスト プレースホルダ 9"/>
          <p:cNvSpPr>
            <a:spLocks noGrp="1"/>
          </p:cNvSpPr>
          <p:nvPr>
            <p:custDataLst>
              <p:tags r:id="rId11"/>
            </p:custDataLst>
          </p:nvPr>
        </p:nvSpPr>
        <p:spPr bwMode="auto">
          <a:xfrm>
            <a:off x="83343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882CF9-922D-4BFA-A10E-6E29A24D05DC}" type="datetime'''''''''''''''''''''''''''''1''4'''''''''''''">
              <a:rPr lang="en-US" altLang="en-US" sz="1000" smtClean="0"/>
              <a:pPr marL="0" indent="0" algn="ctr">
                <a:spcBef>
                  <a:spcPct val="0"/>
                </a:spcBef>
                <a:buNone/>
              </a:pPr>
              <a:t>14</a:t>
            </a:fld>
            <a:endParaRPr kumimoji="0" lang="ja-JP" altLang="en-US" sz="1000" dirty="0">
              <a:sym typeface="+mn-lt"/>
            </a:endParaRPr>
          </a:p>
        </p:txBody>
      </p:sp>
      <p:sp useBgFill="1">
        <p:nvSpPr>
          <p:cNvPr id="279" name="テキスト プレースホルダ 9"/>
          <p:cNvSpPr>
            <a:spLocks noGrp="1"/>
          </p:cNvSpPr>
          <p:nvPr>
            <p:custDataLst>
              <p:tags r:id="rId12"/>
            </p:custDataLst>
          </p:nvPr>
        </p:nvSpPr>
        <p:spPr bwMode="gray">
          <a:xfrm>
            <a:off x="358775" y="3911600"/>
            <a:ext cx="247650"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6862EAB-5027-4965-B6E9-C5CE70E1B4F9}" type="datetime'''33''5''''''''''''''''''''''''''''''.''''''''''''5'">
              <a:rPr lang="en-US" altLang="en-US" sz="700" smtClean="0"/>
              <a:pPr marL="0" indent="0">
                <a:spcBef>
                  <a:spcPct val="0"/>
                </a:spcBef>
                <a:buNone/>
              </a:pPr>
              <a:t>335.5</a:t>
            </a:fld>
            <a:endParaRPr kumimoji="0" lang="en-US" altLang="ja-JP" sz="700" dirty="0">
              <a:sym typeface="+mn-lt"/>
            </a:endParaRPr>
          </a:p>
        </p:txBody>
      </p:sp>
      <p:sp useBgFill="1">
        <p:nvSpPr>
          <p:cNvPr id="203" name="テキスト プレースホルダ 9"/>
          <p:cNvSpPr>
            <a:spLocks noGrp="1"/>
          </p:cNvSpPr>
          <p:nvPr>
            <p:custDataLst>
              <p:tags r:id="rId13"/>
            </p:custDataLst>
          </p:nvPr>
        </p:nvSpPr>
        <p:spPr bwMode="gray">
          <a:xfrm>
            <a:off x="1366838" y="5351464"/>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7D8EB68-BED0-4A2F-86D7-FD0660990758}" type="datetime'73''''''''''''''.''''8'''''''''''''''">
              <a:rPr lang="en-US" altLang="en-US" sz="700" smtClean="0"/>
              <a:pPr marL="0" indent="0">
                <a:spcBef>
                  <a:spcPct val="0"/>
                </a:spcBef>
                <a:buNone/>
              </a:pPr>
              <a:t>73.8</a:t>
            </a:fld>
            <a:endParaRPr kumimoji="0" lang="ja-JP" altLang="en-US" sz="700" dirty="0">
              <a:sym typeface="+mn-lt"/>
            </a:endParaRPr>
          </a:p>
        </p:txBody>
      </p:sp>
      <p:sp useBgFill="1">
        <p:nvSpPr>
          <p:cNvPr id="167" name="テキスト プレースホルダ 9"/>
          <p:cNvSpPr>
            <a:spLocks noGrp="1"/>
          </p:cNvSpPr>
          <p:nvPr>
            <p:custDataLst>
              <p:tags r:id="rId14"/>
            </p:custDataLst>
          </p:nvPr>
        </p:nvSpPr>
        <p:spPr bwMode="gray">
          <a:xfrm>
            <a:off x="906463" y="4516439"/>
            <a:ext cx="247650"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45CE2BC-396C-4635-BF72-528781040C9E}" type="datetime'''2''''2''''''''''''''''''''7''''.''''''''8'''''''''">
              <a:rPr lang="en-US" altLang="en-US" sz="700" smtClean="0"/>
              <a:pPr marL="0" indent="0">
                <a:spcBef>
                  <a:spcPct val="0"/>
                </a:spcBef>
                <a:buNone/>
              </a:pPr>
              <a:t>227.8</a:t>
            </a:fld>
            <a:endParaRPr kumimoji="0" lang="ja-JP" altLang="en-US" sz="700" dirty="0">
              <a:sym typeface="+mn-lt"/>
            </a:endParaRPr>
          </a:p>
        </p:txBody>
      </p:sp>
      <p:sp useBgFill="1">
        <p:nvSpPr>
          <p:cNvPr id="162" name="テキスト プレースホルダ 9"/>
          <p:cNvSpPr>
            <a:spLocks noGrp="1"/>
          </p:cNvSpPr>
          <p:nvPr>
            <p:custDataLst>
              <p:tags r:id="rId15"/>
            </p:custDataLst>
          </p:nvPr>
        </p:nvSpPr>
        <p:spPr bwMode="gray">
          <a:xfrm>
            <a:off x="955675" y="5348289"/>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A5D8C45-BBAC-4110-ACC2-3CE91981D636}" type="datetime'''''7''''''''''''''''''''''''''1''''.''4'''''''''">
              <a:rPr lang="en-US" altLang="en-US" sz="700" smtClean="0"/>
              <a:pPr marL="0" indent="0">
                <a:spcBef>
                  <a:spcPct val="0"/>
                </a:spcBef>
                <a:buNone/>
              </a:pPr>
              <a:t>71.4</a:t>
            </a:fld>
            <a:endParaRPr kumimoji="0" lang="ja-JP" altLang="en-US" sz="700" dirty="0">
              <a:sym typeface="+mn-lt"/>
            </a:endParaRPr>
          </a:p>
        </p:txBody>
      </p:sp>
      <p:sp useBgFill="1">
        <p:nvSpPr>
          <p:cNvPr id="305" name="テキスト プレースホルダ 9"/>
          <p:cNvSpPr>
            <a:spLocks noGrp="1"/>
          </p:cNvSpPr>
          <p:nvPr>
            <p:custDataLst>
              <p:tags r:id="rId16"/>
            </p:custDataLst>
          </p:nvPr>
        </p:nvSpPr>
        <p:spPr bwMode="gray">
          <a:xfrm>
            <a:off x="3730625" y="2868613"/>
            <a:ext cx="247650" cy="106363"/>
          </a:xfrm>
          <a:prstGeom prst="rect">
            <a:avLst/>
          </a:prstGeom>
          <a:ln>
            <a:noFill/>
          </a:ln>
        </p:spPr>
        <p:txBody>
          <a:bodyPr vert="horz" wrap="none" lIns="12700" tIns="0" rIns="127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114B37-38EE-4D39-B475-B82CC6A21C3C}" type="datetime'''5''4''2''''''''''''''''.''''''''''''''''''''''''''''5'''''">
              <a:rPr kumimoji="0" lang="en-US" altLang="en-US" sz="700" smtClean="0">
                <a:sym typeface="+mn-lt"/>
              </a:rPr>
              <a:pPr marL="0" indent="0" algn="ctr">
                <a:spcBef>
                  <a:spcPct val="0"/>
                </a:spcBef>
                <a:buNone/>
              </a:pPr>
              <a:t>542.5</a:t>
            </a:fld>
            <a:endParaRPr kumimoji="0" lang="ja-JP" altLang="en-US" sz="700" dirty="0">
              <a:sym typeface="+mn-lt"/>
            </a:endParaRPr>
          </a:p>
        </p:txBody>
      </p:sp>
      <p:sp>
        <p:nvSpPr>
          <p:cNvPr id="60" name="テキスト プレースホルダ 9"/>
          <p:cNvSpPr>
            <a:spLocks noGrp="1"/>
          </p:cNvSpPr>
          <p:nvPr>
            <p:custDataLst>
              <p:tags r:id="rId17"/>
            </p:custDataLst>
          </p:nvPr>
        </p:nvSpPr>
        <p:spPr bwMode="auto">
          <a:xfrm>
            <a:off x="335756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DCD26E-4687-45C4-ABB9-AD99E6DD4CB2}" type="datetime'''''''''''''''''''''''''''''''''''''''''''''''''''''''2''''0'">
              <a:rPr lang="en-US" altLang="en-US" sz="1000" smtClean="0"/>
              <a:pPr marL="0" indent="0" algn="ctr">
                <a:spcBef>
                  <a:spcPct val="0"/>
                </a:spcBef>
                <a:buNone/>
              </a:pPr>
              <a:t>20</a:t>
            </a:fld>
            <a:endParaRPr kumimoji="0" lang="ja-JP" altLang="en-US" sz="1000" dirty="0">
              <a:sym typeface="+mn-lt"/>
            </a:endParaRPr>
          </a:p>
        </p:txBody>
      </p:sp>
      <p:sp>
        <p:nvSpPr>
          <p:cNvPr id="55" name="テキスト プレースホルダ 9"/>
          <p:cNvSpPr>
            <a:spLocks noGrp="1"/>
          </p:cNvSpPr>
          <p:nvPr>
            <p:custDataLst>
              <p:tags r:id="rId18"/>
            </p:custDataLst>
          </p:nvPr>
        </p:nvSpPr>
        <p:spPr bwMode="auto">
          <a:xfrm>
            <a:off x="125412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B80187-7515-49F3-8321-F307DD81A3D7}" type="datetime'''''''1''''5'''''''''''''''''''''''''''''">
              <a:rPr lang="en-US" altLang="en-US" sz="1000" smtClean="0"/>
              <a:pPr marL="0" indent="0" algn="ctr">
                <a:spcBef>
                  <a:spcPct val="0"/>
                </a:spcBef>
                <a:buNone/>
              </a:pPr>
              <a:t>15</a:t>
            </a:fld>
            <a:endParaRPr kumimoji="0" lang="ja-JP" altLang="en-US" sz="1000" dirty="0">
              <a:sym typeface="+mn-lt"/>
            </a:endParaRPr>
          </a:p>
        </p:txBody>
      </p:sp>
      <p:sp useBgFill="1">
        <p:nvSpPr>
          <p:cNvPr id="205" name="テキスト プレースホルダ 9"/>
          <p:cNvSpPr>
            <a:spLocks noGrp="1"/>
          </p:cNvSpPr>
          <p:nvPr>
            <p:custDataLst>
              <p:tags r:id="rId19"/>
            </p:custDataLst>
          </p:nvPr>
        </p:nvSpPr>
        <p:spPr bwMode="gray">
          <a:xfrm>
            <a:off x="1771650" y="5289551"/>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DBA6DA-5D34-44E6-8530-BEE8B08EF5B3}" type="datetime'''''''''''''''''''''''''''7''''8.''''''5'">
              <a:rPr lang="en-US" altLang="en-US" sz="700" smtClean="0"/>
              <a:pPr marL="0" indent="0">
                <a:spcBef>
                  <a:spcPct val="0"/>
                </a:spcBef>
                <a:buNone/>
              </a:pPr>
              <a:t>78.5</a:t>
            </a:fld>
            <a:endParaRPr kumimoji="0" lang="ja-JP" altLang="en-US" sz="700" dirty="0">
              <a:sym typeface="+mn-lt"/>
            </a:endParaRPr>
          </a:p>
        </p:txBody>
      </p:sp>
      <p:sp useBgFill="1">
        <p:nvSpPr>
          <p:cNvPr id="308" name="テキスト プレースホルダ 9"/>
          <p:cNvSpPr>
            <a:spLocks noGrp="1"/>
          </p:cNvSpPr>
          <p:nvPr>
            <p:custDataLst>
              <p:tags r:id="rId20"/>
            </p:custDataLst>
          </p:nvPr>
        </p:nvSpPr>
        <p:spPr bwMode="gray">
          <a:xfrm>
            <a:off x="4151313" y="2633663"/>
            <a:ext cx="247650" cy="106363"/>
          </a:xfrm>
          <a:prstGeom prst="rect">
            <a:avLst/>
          </a:prstGeom>
          <a:ln>
            <a:noFill/>
          </a:ln>
        </p:spPr>
        <p:txBody>
          <a:bodyPr vert="horz" wrap="none" lIns="12700" tIns="0" rIns="127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3BCA45-82E8-4864-B724-0BD2EAEFD6E5}" type="datetime'''''''''''''''''''''''''''''''''''''''''''58''''9.''''1'''''''">
              <a:rPr kumimoji="0" lang="en-US" altLang="en-US" sz="700" smtClean="0">
                <a:sym typeface="+mn-lt"/>
              </a:rPr>
              <a:pPr marL="0" indent="0" algn="ctr">
                <a:spcBef>
                  <a:spcPct val="0"/>
                </a:spcBef>
                <a:buNone/>
              </a:pPr>
              <a:t>589.1</a:t>
            </a:fld>
            <a:endParaRPr kumimoji="0" lang="ja-JP" altLang="en-US" sz="700" dirty="0">
              <a:sym typeface="+mn-lt"/>
            </a:endParaRPr>
          </a:p>
        </p:txBody>
      </p:sp>
      <p:sp>
        <p:nvSpPr>
          <p:cNvPr id="56" name="テキスト プレースホルダ 9"/>
          <p:cNvSpPr>
            <a:spLocks noGrp="1"/>
          </p:cNvSpPr>
          <p:nvPr>
            <p:custDataLst>
              <p:tags r:id="rId21"/>
            </p:custDataLst>
          </p:nvPr>
        </p:nvSpPr>
        <p:spPr bwMode="auto">
          <a:xfrm>
            <a:off x="167481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CCA2BC-A7D9-4041-AEF9-A8A5E3AA0179}" type="datetime'''''''''''''''''''''''''''''''1''6'''">
              <a:rPr lang="en-US" altLang="en-US" sz="1000" smtClean="0"/>
              <a:pPr marL="0" indent="0" algn="ctr">
                <a:spcBef>
                  <a:spcPct val="0"/>
                </a:spcBef>
                <a:buNone/>
              </a:pPr>
              <a:t>16</a:t>
            </a:fld>
            <a:endParaRPr kumimoji="0" lang="ja-JP" altLang="en-US" sz="1000" dirty="0">
              <a:sym typeface="+mn-lt"/>
            </a:endParaRPr>
          </a:p>
        </p:txBody>
      </p:sp>
      <p:sp useBgFill="1">
        <p:nvSpPr>
          <p:cNvPr id="309" name="テキスト プレースホルダ 9"/>
          <p:cNvSpPr>
            <a:spLocks noGrp="1"/>
          </p:cNvSpPr>
          <p:nvPr>
            <p:custDataLst>
              <p:tags r:id="rId22"/>
            </p:custDataLst>
          </p:nvPr>
        </p:nvSpPr>
        <p:spPr bwMode="gray">
          <a:xfrm>
            <a:off x="4572000" y="2357438"/>
            <a:ext cx="247650" cy="106363"/>
          </a:xfrm>
          <a:prstGeom prst="rect">
            <a:avLst/>
          </a:prstGeom>
          <a:ln>
            <a:noFill/>
          </a:ln>
        </p:spPr>
        <p:txBody>
          <a:bodyPr vert="horz" wrap="none" lIns="12700" tIns="0" rIns="127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74B6FD-D174-416A-B55A-35E4FBFC5223}" type="datetime'''''''6''4''''3''''''''.''''8'''''''''''''''''">
              <a:rPr kumimoji="0" lang="en-US" altLang="en-US" sz="700" smtClean="0">
                <a:sym typeface="+mn-lt"/>
              </a:rPr>
              <a:pPr marL="0" indent="0" algn="ctr">
                <a:spcBef>
                  <a:spcPct val="0"/>
                </a:spcBef>
                <a:buNone/>
              </a:pPr>
              <a:t>643.8</a:t>
            </a:fld>
            <a:endParaRPr kumimoji="0" lang="ja-JP" altLang="en-US" sz="700" dirty="0">
              <a:sym typeface="+mn-lt"/>
            </a:endParaRPr>
          </a:p>
        </p:txBody>
      </p:sp>
      <p:sp useBgFill="1">
        <p:nvSpPr>
          <p:cNvPr id="223" name="テキスト プレースホルダ 9"/>
          <p:cNvSpPr>
            <a:spLocks noGrp="1"/>
          </p:cNvSpPr>
          <p:nvPr>
            <p:custDataLst>
              <p:tags r:id="rId23"/>
            </p:custDataLst>
          </p:nvPr>
        </p:nvSpPr>
        <p:spPr bwMode="gray">
          <a:xfrm>
            <a:off x="2687638" y="5245101"/>
            <a:ext cx="247650" cy="106363"/>
          </a:xfrm>
          <a:prstGeom prst="rect">
            <a:avLst/>
          </a:prstGeom>
          <a:ln>
            <a:noFill/>
          </a:ln>
        </p:spPr>
        <p:txBody>
          <a:bodyPr vert="horz" wrap="none" lIns="12700" tIns="0" rIns="127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90E6B0-DB85-46F3-A9DA-0C4DEE08A14E}" type="datetime'''''''''''''''''''''''''10''''''''0''''''''.''''''''''6'">
              <a:rPr lang="en-US" altLang="en-US" sz="700" smtClean="0"/>
              <a:pPr marL="0" indent="0">
                <a:spcBef>
                  <a:spcPct val="0"/>
                </a:spcBef>
                <a:buNone/>
              </a:pPr>
              <a:t>100.6</a:t>
            </a:fld>
            <a:endParaRPr kumimoji="0" lang="ja-JP" altLang="en-US" sz="700" dirty="0">
              <a:sym typeface="+mn-lt"/>
            </a:endParaRPr>
          </a:p>
        </p:txBody>
      </p:sp>
      <p:sp useBgFill="1">
        <p:nvSpPr>
          <p:cNvPr id="220" name="テキスト プレースホルダ 9"/>
          <p:cNvSpPr>
            <a:spLocks noGrp="1"/>
          </p:cNvSpPr>
          <p:nvPr>
            <p:custDataLst>
              <p:tags r:id="rId24"/>
            </p:custDataLst>
          </p:nvPr>
        </p:nvSpPr>
        <p:spPr bwMode="gray">
          <a:xfrm>
            <a:off x="2135188" y="5254626"/>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8E5804-D6EF-4C26-BF72-9E06CECD43A4}" type="datetime'''8''''4''''''''.''7'''''''''''">
              <a:rPr lang="en-US" altLang="en-US" sz="700" smtClean="0"/>
              <a:pPr marL="0" indent="0">
                <a:spcBef>
                  <a:spcPct val="0"/>
                </a:spcBef>
                <a:buNone/>
              </a:pPr>
              <a:t>84.7</a:t>
            </a:fld>
            <a:endParaRPr kumimoji="0" lang="ja-JP" altLang="en-US" sz="700" dirty="0">
              <a:sym typeface="+mn-lt"/>
            </a:endParaRPr>
          </a:p>
        </p:txBody>
      </p:sp>
      <p:sp>
        <p:nvSpPr>
          <p:cNvPr id="164" name="テキスト プレースホルダ 9"/>
          <p:cNvSpPr>
            <a:spLocks noGrp="1"/>
          </p:cNvSpPr>
          <p:nvPr>
            <p:custDataLst>
              <p:tags r:id="rId25"/>
            </p:custDataLst>
          </p:nvPr>
        </p:nvSpPr>
        <p:spPr bwMode="auto">
          <a:xfrm>
            <a:off x="461962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073F3A-E8E1-4E90-9D90-0E42E1EBF228}" type="datetime'''''''2''''''''''''''''''3'''''''''''''''">
              <a:rPr lang="en-US" altLang="en-US" sz="1000" smtClean="0"/>
              <a:pPr marL="0" indent="0" algn="ctr">
                <a:spcBef>
                  <a:spcPct val="0"/>
                </a:spcBef>
                <a:buNone/>
              </a:pPr>
              <a:t>23</a:t>
            </a:fld>
            <a:endParaRPr kumimoji="0" lang="ja-JP" altLang="en-US" sz="1000" dirty="0">
              <a:sym typeface="+mn-lt"/>
            </a:endParaRPr>
          </a:p>
        </p:txBody>
      </p:sp>
      <p:sp>
        <p:nvSpPr>
          <p:cNvPr id="57" name="テキスト プレースホルダ 9"/>
          <p:cNvSpPr>
            <a:spLocks noGrp="1"/>
          </p:cNvSpPr>
          <p:nvPr>
            <p:custDataLst>
              <p:tags r:id="rId26"/>
            </p:custDataLst>
          </p:nvPr>
        </p:nvSpPr>
        <p:spPr bwMode="auto">
          <a:xfrm>
            <a:off x="209550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908125-ED72-4870-A30F-1FD02A7C2313}" type="datetime'''''''''''1''''''''''7'''''''''''''''''''''''''''''">
              <a:rPr lang="en-US" altLang="en-US" sz="1000" smtClean="0"/>
              <a:pPr marL="0" indent="0" algn="ctr">
                <a:spcBef>
                  <a:spcPct val="0"/>
                </a:spcBef>
                <a:buNone/>
              </a:pPr>
              <a:t>17</a:t>
            </a:fld>
            <a:endParaRPr kumimoji="0" lang="ja-JP" altLang="en-US" sz="1000" dirty="0">
              <a:sym typeface="+mn-lt"/>
            </a:endParaRPr>
          </a:p>
        </p:txBody>
      </p:sp>
      <p:sp>
        <p:nvSpPr>
          <p:cNvPr id="58" name="テキスト プレースホルダ 9"/>
          <p:cNvSpPr>
            <a:spLocks noGrp="1"/>
          </p:cNvSpPr>
          <p:nvPr>
            <p:custDataLst>
              <p:tags r:id="rId27"/>
            </p:custDataLst>
          </p:nvPr>
        </p:nvSpPr>
        <p:spPr bwMode="auto">
          <a:xfrm>
            <a:off x="251618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1996C6-42D2-4178-8E4E-729F6AFE2D62}" type="datetime'1''8'''''''''''''''''''''''''''''''''''''''''''''''''">
              <a:rPr lang="en-US" altLang="en-US" sz="1000" smtClean="0"/>
              <a:pPr marL="0" indent="0" algn="ctr">
                <a:spcBef>
                  <a:spcPct val="0"/>
                </a:spcBef>
                <a:buNone/>
              </a:pPr>
              <a:t>18</a:t>
            </a:fld>
            <a:endParaRPr kumimoji="0" lang="ja-JP" altLang="en-US" sz="1000" dirty="0">
              <a:sym typeface="+mn-lt"/>
            </a:endParaRPr>
          </a:p>
        </p:txBody>
      </p:sp>
      <p:sp useBgFill="1">
        <p:nvSpPr>
          <p:cNvPr id="225" name="テキスト プレースホルダ 9"/>
          <p:cNvSpPr>
            <a:spLocks noGrp="1"/>
          </p:cNvSpPr>
          <p:nvPr>
            <p:custDataLst>
              <p:tags r:id="rId28"/>
            </p:custDataLst>
          </p:nvPr>
        </p:nvSpPr>
        <p:spPr bwMode="gray">
          <a:xfrm>
            <a:off x="3032125" y="5118101"/>
            <a:ext cx="247650"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411C40-3E9E-48B2-BC7F-B338C702025E}" type="datetime'''''''''1''''0''''''7''''''.''''''''''''''''4'''''''">
              <a:rPr lang="en-US" altLang="en-US" sz="700" smtClean="0"/>
              <a:pPr marL="0" indent="0">
                <a:spcBef>
                  <a:spcPct val="0"/>
                </a:spcBef>
                <a:buNone/>
              </a:pPr>
              <a:t>107.4</a:t>
            </a:fld>
            <a:endParaRPr kumimoji="0" lang="ja-JP" altLang="en-US" sz="700" dirty="0">
              <a:sym typeface="+mn-lt"/>
            </a:endParaRPr>
          </a:p>
        </p:txBody>
      </p:sp>
      <p:sp useBgFill="1">
        <p:nvSpPr>
          <p:cNvPr id="300" name="テキスト プレースホルダ 9"/>
          <p:cNvSpPr>
            <a:spLocks noGrp="1"/>
          </p:cNvSpPr>
          <p:nvPr>
            <p:custDataLst>
              <p:tags r:id="rId29"/>
            </p:custDataLst>
          </p:nvPr>
        </p:nvSpPr>
        <p:spPr bwMode="gray">
          <a:xfrm>
            <a:off x="2889250" y="3297238"/>
            <a:ext cx="247650" cy="106363"/>
          </a:xfrm>
          <a:prstGeom prst="rect">
            <a:avLst/>
          </a:prstGeom>
          <a:ln>
            <a:noFill/>
          </a:ln>
        </p:spPr>
        <p:txBody>
          <a:bodyPr vert="horz" wrap="none" lIns="12700" tIns="0" rIns="127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6835F6-9498-4A1F-B3F5-72E45D1C3AA5}" type="datetime'''''4''''''57''''''''''''''''''''.''5'''''''''''''''''">
              <a:rPr kumimoji="0" lang="en-US" altLang="en-US" sz="700" smtClean="0">
                <a:sym typeface="+mn-lt"/>
              </a:rPr>
              <a:pPr marL="0" indent="0" algn="ctr">
                <a:spcBef>
                  <a:spcPct val="0"/>
                </a:spcBef>
                <a:buNone/>
              </a:pPr>
              <a:t>457.5</a:t>
            </a:fld>
            <a:endParaRPr kumimoji="0" lang="ja-JP" altLang="en-US" sz="700" dirty="0">
              <a:sym typeface="+mn-lt"/>
            </a:endParaRPr>
          </a:p>
        </p:txBody>
      </p:sp>
      <p:sp>
        <p:nvSpPr>
          <p:cNvPr id="59" name="テキスト プレースホルダ 9"/>
          <p:cNvSpPr>
            <a:spLocks noGrp="1"/>
          </p:cNvSpPr>
          <p:nvPr>
            <p:custDataLst>
              <p:tags r:id="rId30"/>
            </p:custDataLst>
          </p:nvPr>
        </p:nvSpPr>
        <p:spPr bwMode="auto">
          <a:xfrm>
            <a:off x="293687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052E04-C143-4F14-A87A-B2BA2BF01C5D}" type="datetime'''''''''1''''''''''''''''''9'''">
              <a:rPr lang="en-US" altLang="en-US" sz="1000" smtClean="0"/>
              <a:pPr marL="0" indent="0" algn="ctr">
                <a:spcBef>
                  <a:spcPct val="0"/>
                </a:spcBef>
                <a:buNone/>
              </a:pPr>
              <a:t>19</a:t>
            </a:fld>
            <a:endParaRPr kumimoji="0" lang="ja-JP" altLang="en-US" sz="1000" dirty="0">
              <a:sym typeface="+mn-lt"/>
            </a:endParaRPr>
          </a:p>
        </p:txBody>
      </p:sp>
      <p:sp useBgFill="1">
        <p:nvSpPr>
          <p:cNvPr id="227" name="テキスト プレースホルダ 9"/>
          <p:cNvSpPr>
            <a:spLocks noGrp="1"/>
          </p:cNvSpPr>
          <p:nvPr>
            <p:custDataLst>
              <p:tags r:id="rId31"/>
            </p:custDataLst>
          </p:nvPr>
        </p:nvSpPr>
        <p:spPr bwMode="gray">
          <a:xfrm>
            <a:off x="3400425" y="5054601"/>
            <a:ext cx="247650"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49A04AC-4764-4ABE-AA10-415F0DD671E4}" type="datetime'''''''''''''''''''1''''16''''''.''''''''''6'''''''''''">
              <a:rPr lang="en-US" altLang="en-US" sz="700" smtClean="0"/>
              <a:pPr marL="0" indent="0">
                <a:spcBef>
                  <a:spcPct val="0"/>
                </a:spcBef>
                <a:buNone/>
              </a:pPr>
              <a:t>116.6</a:t>
            </a:fld>
            <a:endParaRPr kumimoji="0" lang="ja-JP" altLang="en-US" sz="700" dirty="0">
              <a:sym typeface="+mn-lt"/>
            </a:endParaRPr>
          </a:p>
        </p:txBody>
      </p:sp>
      <p:sp useBgFill="1">
        <p:nvSpPr>
          <p:cNvPr id="303" name="テキスト プレースホルダ 9"/>
          <p:cNvSpPr>
            <a:spLocks noGrp="1"/>
          </p:cNvSpPr>
          <p:nvPr>
            <p:custDataLst>
              <p:tags r:id="rId32"/>
            </p:custDataLst>
          </p:nvPr>
        </p:nvSpPr>
        <p:spPr bwMode="gray">
          <a:xfrm>
            <a:off x="3309938" y="3068638"/>
            <a:ext cx="247650" cy="106363"/>
          </a:xfrm>
          <a:prstGeom prst="rect">
            <a:avLst/>
          </a:prstGeom>
          <a:ln>
            <a:noFill/>
          </a:ln>
        </p:spPr>
        <p:txBody>
          <a:bodyPr vert="horz" wrap="none" lIns="12700" tIns="0" rIns="127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63A81A-7A98-4144-B490-6F88B27E1D85}" type="datetime'''5''''''''''''''''''''''02''''.''''''''''''''''''8'''''''''''">
              <a:rPr kumimoji="0" lang="en-US" altLang="en-US" sz="700" smtClean="0">
                <a:sym typeface="+mn-lt"/>
              </a:rPr>
              <a:pPr marL="0" indent="0" algn="ctr">
                <a:spcBef>
                  <a:spcPct val="0"/>
                </a:spcBef>
                <a:buNone/>
              </a:pPr>
              <a:t>502.8</a:t>
            </a:fld>
            <a:endParaRPr kumimoji="0" lang="ja-JP" altLang="en-US" sz="700" dirty="0">
              <a:sym typeface="+mn-lt"/>
            </a:endParaRPr>
          </a:p>
        </p:txBody>
      </p:sp>
      <p:sp>
        <p:nvSpPr>
          <p:cNvPr id="61" name="テキスト プレースホルダ 9"/>
          <p:cNvSpPr>
            <a:spLocks noGrp="1"/>
          </p:cNvSpPr>
          <p:nvPr>
            <p:custDataLst>
              <p:tags r:id="rId33"/>
            </p:custDataLst>
          </p:nvPr>
        </p:nvSpPr>
        <p:spPr bwMode="auto">
          <a:xfrm>
            <a:off x="377825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E3CACF-5514-46DC-B63B-77FA7014BA01}" type="datetime'''2''''''''''''''''1'''''''''''''''''''''''">
              <a:rPr lang="en-US" altLang="en-US" sz="1000" smtClean="0"/>
              <a:pPr marL="0" indent="0" algn="ctr">
                <a:spcBef>
                  <a:spcPct val="0"/>
                </a:spcBef>
                <a:buNone/>
              </a:pPr>
              <a:t>21</a:t>
            </a:fld>
            <a:endParaRPr kumimoji="0" lang="ja-JP" altLang="en-US" sz="1000" dirty="0">
              <a:sym typeface="+mn-lt"/>
            </a:endParaRPr>
          </a:p>
        </p:txBody>
      </p:sp>
      <p:sp>
        <p:nvSpPr>
          <p:cNvPr id="62" name="テキスト プレースホルダ 9"/>
          <p:cNvSpPr>
            <a:spLocks noGrp="1"/>
          </p:cNvSpPr>
          <p:nvPr>
            <p:custDataLst>
              <p:tags r:id="rId34"/>
            </p:custDataLst>
          </p:nvPr>
        </p:nvSpPr>
        <p:spPr bwMode="auto">
          <a:xfrm>
            <a:off x="419893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8F5CE4-3ADB-48A4-B97B-16953101F948}" type="datetime'''''''''''''''''''2''2'''''''''''''''''''''''''''''''">
              <a:rPr lang="en-US" altLang="en-US" sz="1000" smtClean="0"/>
              <a:pPr marL="0" indent="0" algn="ctr">
                <a:spcBef>
                  <a:spcPct val="0"/>
                </a:spcBef>
                <a:buNone/>
              </a:pPr>
              <a:t>22</a:t>
            </a:fld>
            <a:endParaRPr kumimoji="0" lang="ja-JP" altLang="en-US" sz="1000" dirty="0">
              <a:sym typeface="+mn-lt"/>
            </a:endParaRPr>
          </a:p>
        </p:txBody>
      </p:sp>
      <p:cxnSp>
        <p:nvCxnSpPr>
          <p:cNvPr id="11" name="Straight Connector 10"/>
          <p:cNvCxnSpPr/>
          <p:nvPr>
            <p:custDataLst>
              <p:tags r:id="rId35"/>
            </p:custDataLst>
          </p:nvPr>
        </p:nvCxnSpPr>
        <p:spPr bwMode="gray">
          <a:xfrm>
            <a:off x="839788" y="2208213"/>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36"/>
            </p:custDataLst>
          </p:nvPr>
        </p:nvCxnSpPr>
        <p:spPr bwMode="gray">
          <a:xfrm>
            <a:off x="839788" y="2411413"/>
            <a:ext cx="238125" cy="0"/>
          </a:xfrm>
          <a:prstGeom prst="line">
            <a:avLst/>
          </a:prstGeom>
          <a:ln w="9525" algn="ctr">
            <a:solidFill>
              <a:srgbClr val="DC87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37"/>
            </p:custDataLst>
          </p:nvPr>
        </p:nvCxnSpPr>
        <p:spPr bwMode="gray">
          <a:xfrm>
            <a:off x="839788" y="2614613"/>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38"/>
            </p:custDataLst>
          </p:nvPr>
        </p:nvCxnSpPr>
        <p:spPr bwMode="gray">
          <a:xfrm>
            <a:off x="839788" y="3021013"/>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39"/>
            </p:custDataLst>
          </p:nvPr>
        </p:nvCxnSpPr>
        <p:spPr bwMode="gray">
          <a:xfrm>
            <a:off x="839788" y="2817813"/>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40"/>
            </p:custDataLst>
          </p:nvPr>
        </p:nvCxnSpPr>
        <p:spPr bwMode="gray">
          <a:xfrm>
            <a:off x="839788" y="3224213"/>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41"/>
            </p:custDataLst>
          </p:nvPr>
        </p:nvSpPr>
        <p:spPr bwMode="gray">
          <a:xfrm>
            <a:off x="920750" y="2373313"/>
            <a:ext cx="76200" cy="76200"/>
          </a:xfrm>
          <a:prstGeom prst="rect">
            <a:avLst/>
          </a:prstGeom>
          <a:solidFill>
            <a:srgbClr val="FFFFFF"/>
          </a:solidFill>
          <a:ln w="9525">
            <a:solidFill>
              <a:srgbClr val="DC870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Oval 11"/>
          <p:cNvSpPr/>
          <p:nvPr>
            <p:custDataLst>
              <p:tags r:id="rId42"/>
            </p:custDataLst>
          </p:nvPr>
        </p:nvSpPr>
        <p:spPr bwMode="gray">
          <a:xfrm>
            <a:off x="920750" y="2170113"/>
            <a:ext cx="76200" cy="76200"/>
          </a:xfrm>
          <a:prstGeom prst="ellipse">
            <a:avLst/>
          </a:prstGeom>
          <a:solidFill>
            <a:schemeClr val="tx2"/>
          </a:solidFill>
          <a:ln w="9525">
            <a:solidFill>
              <a:schemeClr val="tx2"/>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43"/>
            </p:custDataLst>
          </p:nvPr>
        </p:nvSpPr>
        <p:spPr bwMode="gray">
          <a:xfrm>
            <a:off x="920750" y="2576513"/>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0" name="Oval 19"/>
          <p:cNvSpPr/>
          <p:nvPr>
            <p:custDataLst>
              <p:tags r:id="rId44"/>
            </p:custDataLst>
          </p:nvPr>
        </p:nvSpPr>
        <p:spPr bwMode="gray">
          <a:xfrm>
            <a:off x="920750" y="2982913"/>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Diamond 17"/>
          <p:cNvSpPr/>
          <p:nvPr>
            <p:custDataLst>
              <p:tags r:id="rId45"/>
            </p:custDataLst>
          </p:nvPr>
        </p:nvSpPr>
        <p:spPr bwMode="gray">
          <a:xfrm>
            <a:off x="920750" y="2779713"/>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5" name="Isosceles Triangle 64"/>
          <p:cNvSpPr/>
          <p:nvPr>
            <p:custDataLst>
              <p:tags r:id="rId46"/>
            </p:custDataLst>
          </p:nvPr>
        </p:nvSpPr>
        <p:spPr bwMode="gray">
          <a:xfrm>
            <a:off x="920750" y="3186113"/>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テキスト プレースホルダ 9"/>
          <p:cNvSpPr>
            <a:spLocks noGrp="1"/>
          </p:cNvSpPr>
          <p:nvPr>
            <p:custDataLst>
              <p:tags r:id="rId47"/>
            </p:custDataLst>
          </p:nvPr>
        </p:nvSpPr>
        <p:spPr bwMode="auto">
          <a:xfrm>
            <a:off x="1143000" y="21367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D60A2C-495E-4CEF-B4E3-D75DB3F91BA3}" type="datetime'''''''''''''''''''''''''''''''''''消耗''''''''''''''''品'">
              <a:rPr lang="ja-JP" altLang="en-US" sz="1000"/>
              <a:pPr marL="0" indent="0">
                <a:spcBef>
                  <a:spcPct val="0"/>
                </a:spcBef>
                <a:buNone/>
              </a:pPr>
              <a:t>消耗品</a:t>
            </a:fld>
            <a:endParaRPr kumimoji="0" lang="ja-JP" altLang="en-US" sz="1000" dirty="0">
              <a:sym typeface="+mn-lt"/>
            </a:endParaRPr>
          </a:p>
        </p:txBody>
      </p:sp>
      <p:sp>
        <p:nvSpPr>
          <p:cNvPr id="48" name="テキスト プレースホルダ 9"/>
          <p:cNvSpPr>
            <a:spLocks noGrp="1"/>
          </p:cNvSpPr>
          <p:nvPr>
            <p:custDataLst>
              <p:tags r:id="rId48"/>
            </p:custDataLst>
          </p:nvPr>
        </p:nvSpPr>
        <p:spPr bwMode="auto">
          <a:xfrm>
            <a:off x="1143000" y="25431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B97C28-8F0F-446C-839F-7BF1C2C4A936}" type="datetime'''''診断機''''''''''''''''''''''''''''器'''''''''''''''''''''''''">
              <a:rPr lang="ja-JP" altLang="en-US" sz="1000"/>
              <a:pPr marL="0" indent="0">
                <a:spcBef>
                  <a:spcPct val="0"/>
                </a:spcBef>
                <a:buNone/>
              </a:pPr>
              <a:t>診断機器</a:t>
            </a:fld>
            <a:endParaRPr kumimoji="0" lang="ja-JP" altLang="en-US" sz="1000" dirty="0">
              <a:sym typeface="+mn-lt"/>
            </a:endParaRPr>
          </a:p>
        </p:txBody>
      </p:sp>
      <p:sp>
        <p:nvSpPr>
          <p:cNvPr id="52" name="テキスト プレースホルダ 9"/>
          <p:cNvSpPr>
            <a:spLocks noGrp="1"/>
          </p:cNvSpPr>
          <p:nvPr>
            <p:custDataLst>
              <p:tags r:id="rId49"/>
            </p:custDataLst>
          </p:nvPr>
        </p:nvSpPr>
        <p:spPr bwMode="auto">
          <a:xfrm>
            <a:off x="1143000" y="23399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67C0D4-CF62-487F-AFE0-DAE47B8E8D09}" type="datetime'そ''の''''''他'''''''''''''''''''''''">
              <a:rPr lang="ja-JP" altLang="en-US" sz="1000"/>
              <a:pPr marL="0" indent="0">
                <a:spcBef>
                  <a:spcPct val="0"/>
                </a:spcBef>
                <a:buNone/>
              </a:pPr>
              <a:t>その他</a:t>
            </a:fld>
            <a:endParaRPr kumimoji="0" lang="ja-JP" altLang="en-US" sz="1000" dirty="0">
              <a:sym typeface="+mn-lt"/>
            </a:endParaRPr>
          </a:p>
        </p:txBody>
      </p:sp>
      <p:sp>
        <p:nvSpPr>
          <p:cNvPr id="50" name="テキスト プレースホルダ 9"/>
          <p:cNvSpPr>
            <a:spLocks noGrp="1"/>
          </p:cNvSpPr>
          <p:nvPr>
            <p:custDataLst>
              <p:tags r:id="rId50"/>
            </p:custDataLst>
          </p:nvPr>
        </p:nvSpPr>
        <p:spPr bwMode="auto">
          <a:xfrm>
            <a:off x="1143000" y="2746375"/>
            <a:ext cx="1333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586F947-B7E4-411A-ACCA-9625D6EC734B}" type="datetime'整''''形''''外科''''''製品''''''・人''工装''''''''具'''''''''">
              <a:rPr lang="ja-JP" altLang="en-US" sz="1000"/>
              <a:pPr marL="0" indent="0">
                <a:spcBef>
                  <a:spcPct val="0"/>
                </a:spcBef>
                <a:buNone/>
              </a:pPr>
              <a:t>整形外科製品・人工装具</a:t>
            </a:fld>
            <a:endParaRPr kumimoji="0" lang="ja-JP" altLang="en-US" sz="1000" dirty="0">
              <a:sym typeface="+mn-lt"/>
            </a:endParaRPr>
          </a:p>
        </p:txBody>
      </p:sp>
      <p:sp>
        <p:nvSpPr>
          <p:cNvPr id="51" name="テキスト プレースホルダ 9"/>
          <p:cNvSpPr>
            <a:spLocks noGrp="1"/>
          </p:cNvSpPr>
          <p:nvPr>
            <p:custDataLst>
              <p:tags r:id="rId51"/>
            </p:custDataLst>
          </p:nvPr>
        </p:nvSpPr>
        <p:spPr bwMode="auto">
          <a:xfrm>
            <a:off x="1143000" y="2949575"/>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FD1728-DEA6-4A8E-A1C7-98D70BC755CB}" type="datetime'''''''''''''患''''''''''者''''''補''助''''''''具'''''">
              <a:rPr lang="ja-JP" altLang="en-US" sz="1000"/>
              <a:pPr marL="0" indent="0">
                <a:spcBef>
                  <a:spcPct val="0"/>
                </a:spcBef>
                <a:buNone/>
              </a:pPr>
              <a:t>患者補助具</a:t>
            </a:fld>
            <a:endParaRPr kumimoji="0" lang="ja-JP" altLang="en-US" sz="1000" dirty="0">
              <a:sym typeface="+mn-lt"/>
            </a:endParaRPr>
          </a:p>
        </p:txBody>
      </p:sp>
      <p:sp>
        <p:nvSpPr>
          <p:cNvPr id="63" name="テキスト プレースホルダ 9"/>
          <p:cNvSpPr>
            <a:spLocks noGrp="1"/>
          </p:cNvSpPr>
          <p:nvPr>
            <p:custDataLst>
              <p:tags r:id="rId52"/>
            </p:custDataLst>
          </p:nvPr>
        </p:nvSpPr>
        <p:spPr bwMode="auto">
          <a:xfrm>
            <a:off x="1143000" y="31527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F4169F-1931-4682-94B2-C685B0FB428D}" type="datetime'''''''''''''''''歯''''''''''''''''''''''科''''''製品'''''''''">
              <a:rPr lang="ja-JP" altLang="en-US" sz="1000"/>
              <a:pPr marL="0" indent="0">
                <a:spcBef>
                  <a:spcPct val="0"/>
                </a:spcBef>
                <a:buNone/>
              </a:pPr>
              <a:t>歯科製品</a:t>
            </a:fld>
            <a:endParaRPr kumimoji="0" lang="ja-JP" altLang="en-US" sz="1000" dirty="0">
              <a:sym typeface="+mn-lt"/>
            </a:endParaRPr>
          </a:p>
        </p:txBody>
      </p:sp>
      <p:sp>
        <p:nvSpPr>
          <p:cNvPr id="34" name="フリーフォーム 33"/>
          <p:cNvSpPr/>
          <p:nvPr/>
        </p:nvSpPr>
        <p:spPr>
          <a:xfrm>
            <a:off x="3440832" y="2279954"/>
            <a:ext cx="1472512" cy="3975703"/>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35" name="角丸四角形 34"/>
          <p:cNvSpPr/>
          <p:nvPr/>
        </p:nvSpPr>
        <p:spPr>
          <a:xfrm>
            <a:off x="3584848" y="61793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rPr>
              <a:t>2020</a:t>
            </a:r>
            <a:r>
              <a:rPr lang="ja-JP" altLang="en-US" sz="800" dirty="0">
                <a:solidFill>
                  <a:srgbClr val="000000"/>
                </a:solidFill>
              </a:rPr>
              <a:t>年以降は予測値</a:t>
            </a:r>
            <a:endParaRPr lang="en-US" altLang="ja-JP" sz="800" dirty="0">
              <a:solidFill>
                <a:srgbClr val="000000"/>
              </a:solidFill>
            </a:endParaRPr>
          </a:p>
        </p:txBody>
      </p:sp>
      <p:cxnSp>
        <p:nvCxnSpPr>
          <p:cNvPr id="560" name="直線コネクタ 559"/>
          <p:cNvCxnSpPr/>
          <p:nvPr>
            <p:custDataLst>
              <p:tags r:id="rId53"/>
            </p:custDataLst>
          </p:nvPr>
        </p:nvCxnSpPr>
        <p:spPr bwMode="auto">
          <a:xfrm>
            <a:off x="5443538" y="5805488"/>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custDataLst>
              <p:tags r:id="rId54"/>
            </p:custDataLst>
          </p:nvPr>
        </p:nvCxnSpPr>
        <p:spPr bwMode="auto">
          <a:xfrm>
            <a:off x="5443538" y="2513013"/>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custDataLst>
              <p:tags r:id="rId55"/>
            </p:custDataLst>
          </p:nvPr>
        </p:nvCxnSpPr>
        <p:spPr bwMode="auto">
          <a:xfrm>
            <a:off x="5443538" y="5567363"/>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custDataLst>
              <p:tags r:id="rId56"/>
            </p:custDataLst>
          </p:nvPr>
        </p:nvCxnSpPr>
        <p:spPr bwMode="auto">
          <a:xfrm>
            <a:off x="5443538" y="5330825"/>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custDataLst>
              <p:tags r:id="rId57"/>
            </p:custDataLst>
          </p:nvPr>
        </p:nvCxnSpPr>
        <p:spPr bwMode="auto">
          <a:xfrm>
            <a:off x="5443538" y="488473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custDataLst>
              <p:tags r:id="rId58"/>
            </p:custDataLst>
          </p:nvPr>
        </p:nvCxnSpPr>
        <p:spPr bwMode="auto">
          <a:xfrm>
            <a:off x="5443538" y="2276475"/>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custDataLst>
              <p:tags r:id="rId59"/>
            </p:custDataLst>
          </p:nvPr>
        </p:nvCxnSpPr>
        <p:spPr bwMode="auto">
          <a:xfrm>
            <a:off x="5443538" y="4648200"/>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1" name="直線コネクタ 560"/>
          <p:cNvCxnSpPr/>
          <p:nvPr>
            <p:custDataLst>
              <p:tags r:id="rId60"/>
            </p:custDataLst>
          </p:nvPr>
        </p:nvCxnSpPr>
        <p:spPr bwMode="auto">
          <a:xfrm>
            <a:off x="5443538" y="4410075"/>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custDataLst>
              <p:tags r:id="rId61"/>
            </p:custDataLst>
          </p:nvPr>
        </p:nvCxnSpPr>
        <p:spPr bwMode="auto">
          <a:xfrm>
            <a:off x="5443538" y="509428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custDataLst>
              <p:tags r:id="rId62"/>
            </p:custDataLst>
          </p:nvPr>
        </p:nvCxnSpPr>
        <p:spPr bwMode="auto">
          <a:xfrm>
            <a:off x="5443538" y="346233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custDataLst>
              <p:tags r:id="rId63"/>
            </p:custDataLst>
          </p:nvPr>
        </p:nvCxnSpPr>
        <p:spPr bwMode="auto">
          <a:xfrm>
            <a:off x="5443538" y="417353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custDataLst>
              <p:tags r:id="rId64"/>
            </p:custDataLst>
          </p:nvPr>
        </p:nvCxnSpPr>
        <p:spPr bwMode="auto">
          <a:xfrm>
            <a:off x="5443538" y="275113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custDataLst>
              <p:tags r:id="rId65"/>
            </p:custDataLst>
          </p:nvPr>
        </p:nvCxnSpPr>
        <p:spPr bwMode="auto">
          <a:xfrm>
            <a:off x="5443538" y="2987675"/>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custDataLst>
              <p:tags r:id="rId66"/>
            </p:custDataLst>
          </p:nvPr>
        </p:nvCxnSpPr>
        <p:spPr bwMode="auto">
          <a:xfrm>
            <a:off x="5443538" y="3937000"/>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2" name="直線コネクタ 561"/>
          <p:cNvCxnSpPr/>
          <p:nvPr>
            <p:custDataLst>
              <p:tags r:id="rId67"/>
            </p:custDataLst>
          </p:nvPr>
        </p:nvCxnSpPr>
        <p:spPr bwMode="auto">
          <a:xfrm>
            <a:off x="5443538" y="3225800"/>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custDataLst>
              <p:tags r:id="rId68"/>
            </p:custDataLst>
          </p:nvPr>
        </p:nvCxnSpPr>
        <p:spPr bwMode="auto">
          <a:xfrm>
            <a:off x="5443538" y="3698875"/>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50" name="Chart 3"/>
          <p:cNvGraphicFramePr/>
          <p:nvPr>
            <p:custDataLst>
              <p:tags r:id="rId69"/>
            </p:custDataLst>
            <p:extLst>
              <p:ext uri="{D42A27DB-BD31-4B8C-83A1-F6EECF244321}">
                <p14:modId xmlns:p14="http://schemas.microsoft.com/office/powerpoint/2010/main" val="3454512934"/>
              </p:ext>
            </p:extLst>
          </p:nvPr>
        </p:nvGraphicFramePr>
        <p:xfrm>
          <a:off x="5403850" y="2193925"/>
          <a:ext cx="4422775" cy="3694113"/>
        </p:xfrm>
        <a:graphic>
          <a:graphicData uri="http://schemas.openxmlformats.org/drawingml/2006/chart">
            <c:chart xmlns:c="http://schemas.openxmlformats.org/drawingml/2006/chart" xmlns:r="http://schemas.openxmlformats.org/officeDocument/2006/relationships" r:id="rId163"/>
          </a:graphicData>
        </a:graphic>
      </p:graphicFrame>
      <p:sp>
        <p:nvSpPr>
          <p:cNvPr id="543" name="テキスト プレースホルダ 9"/>
          <p:cNvSpPr>
            <a:spLocks noGrp="1"/>
          </p:cNvSpPr>
          <p:nvPr>
            <p:custDataLst>
              <p:tags r:id="rId70"/>
            </p:custDataLst>
          </p:nvPr>
        </p:nvSpPr>
        <p:spPr bwMode="gray">
          <a:xfrm>
            <a:off x="5287963" y="5729288"/>
            <a:ext cx="698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D4A4C4-A68D-4B7A-A5A2-8FB16291D8DC}" type="datetime'0'''">
              <a:rPr kumimoji="0" lang="en-US" altLang="en-US" sz="1000">
                <a:sym typeface="+mn-lt"/>
              </a:rPr>
              <a:pPr marL="0" indent="0" algn="r">
                <a:spcBef>
                  <a:spcPct val="0"/>
                </a:spcBef>
                <a:buNone/>
              </a:pPr>
              <a:t>0</a:t>
            </a:fld>
            <a:endParaRPr kumimoji="0" lang="en-US" altLang="ja-JP" sz="1000" dirty="0">
              <a:sym typeface="+mn-lt"/>
            </a:endParaRPr>
          </a:p>
        </p:txBody>
      </p:sp>
      <p:sp>
        <p:nvSpPr>
          <p:cNvPr id="341" name="テキスト プレースホルダ 9"/>
          <p:cNvSpPr>
            <a:spLocks noGrp="1"/>
          </p:cNvSpPr>
          <p:nvPr>
            <p:custDataLst>
              <p:tags r:id="rId71"/>
            </p:custDataLst>
          </p:nvPr>
        </p:nvSpPr>
        <p:spPr bwMode="gray">
          <a:xfrm>
            <a:off x="5148263" y="2200275"/>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2C6F424-103A-4E6E-8D84-DA5A942FD985}" type="datetime'''''''''''''''''''''''''''''''''''48''''0'''''''''''''''''">
              <a:rPr kumimoji="0" lang="en-US" altLang="en-US" sz="1000" smtClean="0">
                <a:sym typeface="+mn-lt"/>
              </a:rPr>
              <a:pPr marL="0" indent="0" algn="r">
                <a:spcBef>
                  <a:spcPct val="0"/>
                </a:spcBef>
                <a:buNone/>
              </a:pPr>
              <a:t>480</a:t>
            </a:fld>
            <a:endParaRPr kumimoji="0" lang="ja-JP" altLang="en-US" sz="1000" dirty="0">
              <a:sym typeface="+mn-lt"/>
            </a:endParaRPr>
          </a:p>
        </p:txBody>
      </p:sp>
      <p:sp>
        <p:nvSpPr>
          <p:cNvPr id="322" name="テキスト プレースホルダ 9"/>
          <p:cNvSpPr>
            <a:spLocks noGrp="1"/>
          </p:cNvSpPr>
          <p:nvPr>
            <p:custDataLst>
              <p:tags r:id="rId72"/>
            </p:custDataLst>
          </p:nvPr>
        </p:nvSpPr>
        <p:spPr bwMode="gray">
          <a:xfrm>
            <a:off x="5148263" y="4808538"/>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1A15531-BA0A-4648-A57A-BF6C72D30144}" type="datetime'''''''''''''''''''2''''''''''''''''''''''''''''6''''0'''''''">
              <a:rPr kumimoji="0" lang="en-US" altLang="en-US" sz="1000" smtClean="0">
                <a:sym typeface="+mn-lt"/>
              </a:rPr>
              <a:pPr marL="0" indent="0" algn="r">
                <a:spcBef>
                  <a:spcPct val="0"/>
                </a:spcBef>
                <a:buNone/>
              </a:pPr>
              <a:t>260</a:t>
            </a:fld>
            <a:endParaRPr kumimoji="0" lang="ja-JP" altLang="en-US" sz="1000" dirty="0">
              <a:sym typeface="+mn-lt"/>
            </a:endParaRPr>
          </a:p>
        </p:txBody>
      </p:sp>
      <p:sp>
        <p:nvSpPr>
          <p:cNvPr id="339" name="テキスト プレースホルダ 9"/>
          <p:cNvSpPr>
            <a:spLocks noGrp="1"/>
          </p:cNvSpPr>
          <p:nvPr>
            <p:custDataLst>
              <p:tags r:id="rId73"/>
            </p:custDataLst>
          </p:nvPr>
        </p:nvSpPr>
        <p:spPr bwMode="gray">
          <a:xfrm>
            <a:off x="5148263" y="243681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BB13E03-B36A-4522-95B6-D1CC670A946F}" type="datetime'''4''''''''''''''''''''''''''''''''''''''''6''''''''''0'''''''">
              <a:rPr kumimoji="0" lang="en-US" altLang="en-US" sz="1000" smtClean="0">
                <a:sym typeface="+mn-lt"/>
              </a:rPr>
              <a:pPr marL="0" indent="0" algn="r">
                <a:spcBef>
                  <a:spcPct val="0"/>
                </a:spcBef>
                <a:buNone/>
              </a:pPr>
              <a:t>460</a:t>
            </a:fld>
            <a:endParaRPr kumimoji="0" lang="ja-JP" altLang="en-US" sz="1000" dirty="0">
              <a:sym typeface="+mn-lt"/>
            </a:endParaRPr>
          </a:p>
        </p:txBody>
      </p:sp>
      <p:sp>
        <p:nvSpPr>
          <p:cNvPr id="338" name="テキスト プレースホルダ 9"/>
          <p:cNvSpPr>
            <a:spLocks noGrp="1"/>
          </p:cNvSpPr>
          <p:nvPr>
            <p:custDataLst>
              <p:tags r:id="rId74"/>
            </p:custDataLst>
          </p:nvPr>
        </p:nvSpPr>
        <p:spPr bwMode="gray">
          <a:xfrm>
            <a:off x="5148263" y="2674938"/>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3F56344-AFB8-4156-8223-A583DE96441C}" type="datetime'''''''''''4''4''''''''''''''''''''''''''0'''''''''''''''''''''">
              <a:rPr kumimoji="0" lang="en-US" altLang="en-US" sz="1000" smtClean="0">
                <a:sym typeface="+mn-lt"/>
              </a:rPr>
              <a:pPr marL="0" indent="0" algn="r">
                <a:spcBef>
                  <a:spcPct val="0"/>
                </a:spcBef>
                <a:buNone/>
              </a:pPr>
              <a:t>440</a:t>
            </a:fld>
            <a:endParaRPr kumimoji="0" lang="ja-JP" altLang="en-US" sz="1000" dirty="0">
              <a:sym typeface="+mn-lt"/>
            </a:endParaRPr>
          </a:p>
        </p:txBody>
      </p:sp>
      <p:sp>
        <p:nvSpPr>
          <p:cNvPr id="326" name="テキスト プレースホルダ 9"/>
          <p:cNvSpPr>
            <a:spLocks noGrp="1"/>
          </p:cNvSpPr>
          <p:nvPr>
            <p:custDataLst>
              <p:tags r:id="rId75"/>
            </p:custDataLst>
          </p:nvPr>
        </p:nvSpPr>
        <p:spPr bwMode="gray">
          <a:xfrm>
            <a:off x="5148263" y="4572000"/>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D000D6E-FB85-435C-BF7C-E829D1D72F5E}" type="datetime'''''2''''''''''''''8''''''''''''''0'''''''''''''''''''''''''''">
              <a:rPr kumimoji="0" lang="en-US" altLang="en-US" sz="1000" smtClean="0">
                <a:sym typeface="+mn-lt"/>
              </a:rPr>
              <a:pPr marL="0" indent="0" algn="r">
                <a:spcBef>
                  <a:spcPct val="0"/>
                </a:spcBef>
                <a:buNone/>
              </a:pPr>
              <a:t>280</a:t>
            </a:fld>
            <a:endParaRPr kumimoji="0" lang="ja-JP" altLang="en-US" sz="1000" dirty="0">
              <a:sym typeface="+mn-lt"/>
            </a:endParaRPr>
          </a:p>
        </p:txBody>
      </p:sp>
      <p:sp>
        <p:nvSpPr>
          <p:cNvPr id="337" name="テキスト プレースホルダ 9"/>
          <p:cNvSpPr>
            <a:spLocks noGrp="1"/>
          </p:cNvSpPr>
          <p:nvPr>
            <p:custDataLst>
              <p:tags r:id="rId76"/>
            </p:custDataLst>
          </p:nvPr>
        </p:nvSpPr>
        <p:spPr bwMode="gray">
          <a:xfrm>
            <a:off x="5148263" y="2911475"/>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0E6290D-98D2-4FE8-BBD0-E067B0723682}" type="datetime'''''4''''''''''''''''''''''''''''''''''''''2''''''''''0'">
              <a:rPr kumimoji="0" lang="en-US" altLang="en-US" sz="1000" smtClean="0">
                <a:sym typeface="+mn-lt"/>
              </a:rPr>
              <a:pPr marL="0" indent="0" algn="r">
                <a:spcBef>
                  <a:spcPct val="0"/>
                </a:spcBef>
                <a:buNone/>
              </a:pPr>
              <a:t>420</a:t>
            </a:fld>
            <a:endParaRPr kumimoji="0" lang="ja-JP" altLang="en-US" sz="1000" dirty="0">
              <a:sym typeface="+mn-lt"/>
            </a:endParaRPr>
          </a:p>
        </p:txBody>
      </p:sp>
      <p:sp>
        <p:nvSpPr>
          <p:cNvPr id="320" name="テキスト プレースホルダ 9"/>
          <p:cNvSpPr>
            <a:spLocks noGrp="1"/>
          </p:cNvSpPr>
          <p:nvPr>
            <p:custDataLst>
              <p:tags r:id="rId77"/>
            </p:custDataLst>
          </p:nvPr>
        </p:nvSpPr>
        <p:spPr bwMode="gray">
          <a:xfrm>
            <a:off x="5218113" y="5254625"/>
            <a:ext cx="1397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981171C-EF2A-4F79-B2E2-FEF4A03645B0}" type="datetime'''''''''''''''''''''''40'''''''''''''''''''''''''''''''">
              <a:rPr kumimoji="0" lang="en-US" altLang="en-US" sz="1000" smtClean="0">
                <a:sym typeface="+mn-lt"/>
              </a:rPr>
              <a:pPr marL="0" indent="0" algn="r">
                <a:spcBef>
                  <a:spcPct val="0"/>
                </a:spcBef>
                <a:buNone/>
              </a:pPr>
              <a:t>40</a:t>
            </a:fld>
            <a:endParaRPr kumimoji="0" lang="ja-JP" altLang="en-US" sz="1000" dirty="0">
              <a:sym typeface="+mn-lt"/>
            </a:endParaRPr>
          </a:p>
        </p:txBody>
      </p:sp>
      <p:sp>
        <p:nvSpPr>
          <p:cNvPr id="333" name="テキスト プレースホルダ 9"/>
          <p:cNvSpPr>
            <a:spLocks noGrp="1"/>
          </p:cNvSpPr>
          <p:nvPr>
            <p:custDataLst>
              <p:tags r:id="rId78"/>
            </p:custDataLst>
          </p:nvPr>
        </p:nvSpPr>
        <p:spPr bwMode="gray">
          <a:xfrm>
            <a:off x="5148263" y="3622675"/>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A0ACBB-8084-4518-94AD-2CD42CDFD68B}" type="datetime'''''''''''''''''''''''''''''''3''''''''6''''0'''">
              <a:rPr kumimoji="0" lang="en-US" altLang="en-US" sz="1000" smtClean="0">
                <a:sym typeface="+mn-lt"/>
              </a:rPr>
              <a:pPr marL="0" indent="0" algn="r">
                <a:spcBef>
                  <a:spcPct val="0"/>
                </a:spcBef>
                <a:buNone/>
              </a:pPr>
              <a:t>360</a:t>
            </a:fld>
            <a:endParaRPr kumimoji="0" lang="ja-JP" altLang="en-US" sz="1000" dirty="0">
              <a:sym typeface="+mn-lt"/>
            </a:endParaRPr>
          </a:p>
        </p:txBody>
      </p:sp>
      <p:sp>
        <p:nvSpPr>
          <p:cNvPr id="544" name="テキスト プレースホルダ 9"/>
          <p:cNvSpPr>
            <a:spLocks noGrp="1"/>
          </p:cNvSpPr>
          <p:nvPr>
            <p:custDataLst>
              <p:tags r:id="rId79"/>
            </p:custDataLst>
          </p:nvPr>
        </p:nvSpPr>
        <p:spPr bwMode="gray">
          <a:xfrm>
            <a:off x="5148263" y="433387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81CD05C-C4D6-460F-8915-B4A798CB9A64}" type="datetime'''''''''''''''''''''''''''''''''''3''''''''''00'''">
              <a:rPr kumimoji="0" lang="en-US" altLang="en-US" sz="1000">
                <a:sym typeface="+mn-lt"/>
              </a:rPr>
              <a:pPr marL="0" indent="0" algn="r">
                <a:spcBef>
                  <a:spcPct val="0"/>
                </a:spcBef>
                <a:buNone/>
              </a:pPr>
              <a:t>300</a:t>
            </a:fld>
            <a:endParaRPr kumimoji="0" lang="en-US" altLang="ja-JP" sz="1000" dirty="0">
              <a:sym typeface="+mn-lt"/>
            </a:endParaRPr>
          </a:p>
        </p:txBody>
      </p:sp>
      <p:sp>
        <p:nvSpPr>
          <p:cNvPr id="328" name="テキスト プレースホルダ 9"/>
          <p:cNvSpPr>
            <a:spLocks noGrp="1"/>
          </p:cNvSpPr>
          <p:nvPr>
            <p:custDataLst>
              <p:tags r:id="rId80"/>
            </p:custDataLst>
          </p:nvPr>
        </p:nvSpPr>
        <p:spPr bwMode="gray">
          <a:xfrm>
            <a:off x="5148263" y="4097338"/>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861314-5EAD-4FD1-B789-86A2CB91C88E}" type="datetime'''3''''2''''''''''''''''''''''''''''''''''''0'''''''''''">
              <a:rPr kumimoji="0" lang="en-US" altLang="en-US" sz="1000" smtClean="0">
                <a:sym typeface="+mn-lt"/>
              </a:rPr>
              <a:pPr marL="0" indent="0" algn="r">
                <a:spcBef>
                  <a:spcPct val="0"/>
                </a:spcBef>
                <a:buNone/>
              </a:pPr>
              <a:t>320</a:t>
            </a:fld>
            <a:endParaRPr kumimoji="0" lang="ja-JP" altLang="en-US" sz="1000" dirty="0">
              <a:sym typeface="+mn-lt"/>
            </a:endParaRPr>
          </a:p>
        </p:txBody>
      </p:sp>
      <p:sp>
        <p:nvSpPr>
          <p:cNvPr id="319" name="テキスト プレースホルダ 9"/>
          <p:cNvSpPr>
            <a:spLocks noGrp="1"/>
          </p:cNvSpPr>
          <p:nvPr>
            <p:custDataLst>
              <p:tags r:id="rId81"/>
            </p:custDataLst>
          </p:nvPr>
        </p:nvSpPr>
        <p:spPr bwMode="gray">
          <a:xfrm>
            <a:off x="5218113" y="5491163"/>
            <a:ext cx="1397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39E1A0-44F8-4508-89C1-F574555BFE04}" type="datetime'''''''''''''''''''''''''2''''''''''''''''0'''''''''''''''">
              <a:rPr kumimoji="0" lang="en-US" altLang="en-US" sz="1000" smtClean="0">
                <a:sym typeface="+mn-lt"/>
              </a:rPr>
              <a:pPr marL="0" indent="0" algn="r">
                <a:spcBef>
                  <a:spcPct val="0"/>
                </a:spcBef>
                <a:buNone/>
              </a:pPr>
              <a:t>20</a:t>
            </a:fld>
            <a:endParaRPr kumimoji="0" lang="ja-JP" altLang="en-US" sz="1000" dirty="0">
              <a:sym typeface="+mn-lt"/>
            </a:endParaRPr>
          </a:p>
        </p:txBody>
      </p:sp>
      <p:sp>
        <p:nvSpPr>
          <p:cNvPr id="336" name="テキスト プレースホルダ 9"/>
          <p:cNvSpPr>
            <a:spLocks noGrp="1"/>
          </p:cNvSpPr>
          <p:nvPr>
            <p:custDataLst>
              <p:tags r:id="rId82"/>
            </p:custDataLst>
          </p:nvPr>
        </p:nvSpPr>
        <p:spPr bwMode="gray">
          <a:xfrm>
            <a:off x="5148263" y="3386138"/>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6EB96EA-9790-4860-A2F6-659D4EFFFE25}" type="datetime'''3''''''''''''''''''''''''''''''''''''''80'''''''''''''">
              <a:rPr kumimoji="0" lang="en-US" altLang="en-US" sz="1000" smtClean="0">
                <a:sym typeface="+mn-lt"/>
              </a:rPr>
              <a:pPr marL="0" indent="0" algn="r">
                <a:spcBef>
                  <a:spcPct val="0"/>
                </a:spcBef>
                <a:buNone/>
              </a:pPr>
              <a:t>380</a:t>
            </a:fld>
            <a:endParaRPr kumimoji="0" lang="ja-JP" altLang="en-US" sz="1000" dirty="0">
              <a:sym typeface="+mn-lt"/>
            </a:endParaRPr>
          </a:p>
        </p:txBody>
      </p:sp>
      <p:sp>
        <p:nvSpPr>
          <p:cNvPr id="330" name="テキスト プレースホルダ 9"/>
          <p:cNvSpPr>
            <a:spLocks noGrp="1"/>
          </p:cNvSpPr>
          <p:nvPr>
            <p:custDataLst>
              <p:tags r:id="rId83"/>
            </p:custDataLst>
          </p:nvPr>
        </p:nvSpPr>
        <p:spPr bwMode="gray">
          <a:xfrm>
            <a:off x="5148263" y="3860800"/>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DCE474C-A3F5-45D7-8FB9-B7C0C4C9E45A}" type="datetime'''''''3''''''''''''''''''''''''''4''''''''''''''''''''''0'''''">
              <a:rPr kumimoji="0" lang="en-US" altLang="en-US" sz="1000" smtClean="0">
                <a:sym typeface="+mn-lt"/>
              </a:rPr>
              <a:pPr marL="0" indent="0" algn="r">
                <a:spcBef>
                  <a:spcPct val="0"/>
                </a:spcBef>
                <a:buNone/>
              </a:pPr>
              <a:t>340</a:t>
            </a:fld>
            <a:endParaRPr kumimoji="0" lang="ja-JP" altLang="en-US" sz="1000" dirty="0">
              <a:sym typeface="+mn-lt"/>
            </a:endParaRPr>
          </a:p>
        </p:txBody>
      </p:sp>
      <p:sp>
        <p:nvSpPr>
          <p:cNvPr id="321" name="テキスト プレースホルダ 9"/>
          <p:cNvSpPr>
            <a:spLocks noGrp="1"/>
          </p:cNvSpPr>
          <p:nvPr>
            <p:custDataLst>
              <p:tags r:id="rId84"/>
            </p:custDataLst>
          </p:nvPr>
        </p:nvSpPr>
        <p:spPr bwMode="gray">
          <a:xfrm>
            <a:off x="5218113" y="5018088"/>
            <a:ext cx="1397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E1424EF-5C42-405E-AFA9-672804D198FF}" type="datetime'''''''''''''''''''''''''''''''''''6''''''''''''''''''0'">
              <a:rPr kumimoji="0" lang="en-US" altLang="en-US" sz="1000" smtClean="0">
                <a:sym typeface="+mn-lt"/>
              </a:rPr>
              <a:pPr marL="0" indent="0" algn="r">
                <a:spcBef>
                  <a:spcPct val="0"/>
                </a:spcBef>
                <a:buNone/>
              </a:pPr>
              <a:t>60</a:t>
            </a:fld>
            <a:endParaRPr kumimoji="0" lang="ja-JP" altLang="en-US" sz="1000" dirty="0">
              <a:sym typeface="+mn-lt"/>
            </a:endParaRPr>
          </a:p>
        </p:txBody>
      </p:sp>
      <p:sp>
        <p:nvSpPr>
          <p:cNvPr id="545" name="テキスト プレースホルダ 9"/>
          <p:cNvSpPr>
            <a:spLocks noGrp="1"/>
          </p:cNvSpPr>
          <p:nvPr>
            <p:custDataLst>
              <p:tags r:id="rId85"/>
            </p:custDataLst>
          </p:nvPr>
        </p:nvSpPr>
        <p:spPr bwMode="gray">
          <a:xfrm>
            <a:off x="5148263" y="31496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9C8CC8-32F3-4AA8-9896-C218E5B8F9B0}" type="datetime'''''''''4''''''0''''''''''''''''''''''''''''''''''''''''0'">
              <a:rPr kumimoji="0" lang="en-US" altLang="en-US" sz="1000">
                <a:sym typeface="+mn-lt"/>
              </a:rPr>
              <a:pPr marL="0" indent="0" algn="r">
                <a:spcBef>
                  <a:spcPct val="0"/>
                </a:spcBef>
                <a:buNone/>
              </a:pPr>
              <a:t>400</a:t>
            </a:fld>
            <a:endParaRPr kumimoji="0" lang="en-US" altLang="ja-JP" sz="1000" dirty="0">
              <a:sym typeface="+mn-lt"/>
            </a:endParaRPr>
          </a:p>
        </p:txBody>
      </p:sp>
      <p:sp useBgFill="1">
        <p:nvSpPr>
          <p:cNvPr id="46" name="フリーフォーム 45"/>
          <p:cNvSpPr/>
          <p:nvPr>
            <p:custDataLst>
              <p:tags r:id="rId86"/>
            </p:custDataLst>
          </p:nvPr>
        </p:nvSpPr>
        <p:spPr bwMode="auto">
          <a:xfrm>
            <a:off x="5413375" y="4946650"/>
            <a:ext cx="146050" cy="96838"/>
          </a:xfrm>
          <a:custGeom>
            <a:avLst/>
            <a:gdLst/>
            <a:ahLst/>
            <a:cxnLst/>
            <a:rect l="0" t="0" r="0" b="0"/>
            <a:pathLst>
              <a:path w="146051" h="96839">
                <a:moveTo>
                  <a:pt x="0" y="39688"/>
                </a:moveTo>
                <a:lnTo>
                  <a:pt x="146050" y="0"/>
                </a:lnTo>
                <a:lnTo>
                  <a:pt x="146050" y="57150"/>
                </a:lnTo>
                <a:lnTo>
                  <a:pt x="0" y="96838"/>
                </a:lnTo>
                <a:close/>
              </a:path>
            </a:pathLst>
          </a:custGeom>
          <a:ln>
            <a:noFill/>
          </a:ln>
        </p:spPr>
        <p:txBody>
          <a:bodyPr wrap="square" rIns="0" rtlCol="0" anchor="ctr" anchorCtr="0">
            <a:noAutofit/>
          </a:bodyPr>
          <a:lstStyle/>
          <a:p>
            <a:pPr marL="3175" algn="just">
              <a:lnSpc>
                <a:spcPct val="114000"/>
              </a:lnSpc>
            </a:pPr>
            <a:endParaRPr kumimoji="1" lang="ja-JP" altLang="en-US" sz="1200" dirty="0"/>
          </a:p>
        </p:txBody>
      </p:sp>
      <p:sp>
        <p:nvSpPr>
          <p:cNvPr id="45" name="フリーフォーム 44"/>
          <p:cNvSpPr/>
          <p:nvPr>
            <p:custDataLst>
              <p:tags r:id="rId87"/>
            </p:custDataLst>
          </p:nvPr>
        </p:nvSpPr>
        <p:spPr bwMode="auto">
          <a:xfrm>
            <a:off x="5413375" y="5003800"/>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フリーフォーム 43"/>
          <p:cNvSpPr/>
          <p:nvPr>
            <p:custDataLst>
              <p:tags r:id="rId88"/>
            </p:custDataLst>
          </p:nvPr>
        </p:nvSpPr>
        <p:spPr bwMode="auto">
          <a:xfrm>
            <a:off x="5413375" y="4946650"/>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useBgFill="1">
        <p:nvSpPr>
          <p:cNvPr id="581" name="テキスト プレースホルダ 9"/>
          <p:cNvSpPr>
            <a:spLocks noGrp="1"/>
          </p:cNvSpPr>
          <p:nvPr>
            <p:custDataLst>
              <p:tags r:id="rId89"/>
            </p:custDataLst>
          </p:nvPr>
        </p:nvSpPr>
        <p:spPr bwMode="gray">
          <a:xfrm>
            <a:off x="8408988" y="5630863"/>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5FEB32F-A150-4A97-AF39-2FFD4EF749DC}" type="datetime'''''''''''''''1''''''''''''''''''0.''''''''''''8'''''''">
              <a:rPr lang="en-US" altLang="en-US" sz="600" smtClean="0"/>
              <a:pPr marL="0" indent="0">
                <a:spcBef>
                  <a:spcPct val="0"/>
                </a:spcBef>
                <a:buNone/>
              </a:pPr>
              <a:t>10.8</a:t>
            </a:fld>
            <a:endParaRPr kumimoji="0" lang="en-US" altLang="ja-JP" sz="600" dirty="0">
              <a:sym typeface="+mn-lt"/>
            </a:endParaRPr>
          </a:p>
        </p:txBody>
      </p:sp>
      <p:sp useBgFill="1">
        <p:nvSpPr>
          <p:cNvPr id="325" name="テキスト プレースホルダ 9"/>
          <p:cNvSpPr>
            <a:spLocks noGrp="1"/>
          </p:cNvSpPr>
          <p:nvPr>
            <p:custDataLst>
              <p:tags r:id="rId90"/>
            </p:custDataLst>
          </p:nvPr>
        </p:nvSpPr>
        <p:spPr bwMode="gray">
          <a:xfrm>
            <a:off x="5581650" y="5583238"/>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ADCD088-2D6B-4C56-A50E-E91DFDB2C1D0}" type="datetime'''''''''''1''''''''''''''''''''4.''''''8'''''''''''''''''''''">
              <a:rPr lang="en-US" altLang="en-US" sz="600" smtClean="0"/>
              <a:pPr marL="0" indent="0">
                <a:spcBef>
                  <a:spcPct val="0"/>
                </a:spcBef>
                <a:buNone/>
              </a:pPr>
              <a:t>14.8</a:t>
            </a:fld>
            <a:endParaRPr kumimoji="0" lang="en-US" altLang="ja-JP" sz="600" dirty="0">
              <a:sym typeface="+mn-lt"/>
            </a:endParaRPr>
          </a:p>
        </p:txBody>
      </p:sp>
      <p:sp useBgFill="1">
        <p:nvSpPr>
          <p:cNvPr id="332" name="テキスト プレースホルダ 9"/>
          <p:cNvSpPr>
            <a:spLocks noGrp="1"/>
          </p:cNvSpPr>
          <p:nvPr>
            <p:custDataLst>
              <p:tags r:id="rId91"/>
            </p:custDataLst>
          </p:nvPr>
        </p:nvSpPr>
        <p:spPr bwMode="gray">
          <a:xfrm>
            <a:off x="7197725" y="5432425"/>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B8FFE29-0A13-446B-B5EE-3957A33DB9C1}" type="datetime'''2''''''''7''''''''.''6'''''''''''">
              <a:rPr lang="en-US" altLang="en-US" sz="600" smtClean="0"/>
              <a:pPr marL="0" indent="0">
                <a:spcBef>
                  <a:spcPct val="0"/>
                </a:spcBef>
                <a:buNone/>
              </a:pPr>
              <a:t>27.6</a:t>
            </a:fld>
            <a:endParaRPr kumimoji="0" lang="en-US" altLang="ja-JP" sz="600" dirty="0">
              <a:sym typeface="+mn-lt"/>
            </a:endParaRPr>
          </a:p>
        </p:txBody>
      </p:sp>
      <p:sp useBgFill="1">
        <p:nvSpPr>
          <p:cNvPr id="317" name="テキスト プレースホルダ 9"/>
          <p:cNvSpPr>
            <a:spLocks noGrp="1"/>
          </p:cNvSpPr>
          <p:nvPr>
            <p:custDataLst>
              <p:tags r:id="rId92"/>
            </p:custDataLst>
          </p:nvPr>
        </p:nvSpPr>
        <p:spPr bwMode="gray">
          <a:xfrm>
            <a:off x="7600950" y="5484813"/>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13DE36F-1070-42A7-ABE1-D9B701CAA29C}" type="datetime'''''''2''''3''''''''''''''''''''''''''''''''''''''''''.2'''''">
              <a:rPr lang="en-US" altLang="en-US" sz="600" smtClean="0"/>
              <a:pPr marL="0" indent="0">
                <a:spcBef>
                  <a:spcPct val="0"/>
                </a:spcBef>
                <a:buNone/>
              </a:pPr>
              <a:t>23.2</a:t>
            </a:fld>
            <a:endParaRPr kumimoji="0" lang="en-US" altLang="ja-JP" sz="600" dirty="0">
              <a:sym typeface="+mn-lt"/>
            </a:endParaRPr>
          </a:p>
        </p:txBody>
      </p:sp>
      <p:sp useBgFill="1">
        <p:nvSpPr>
          <p:cNvPr id="335" name="テキスト プレースホルダ 9"/>
          <p:cNvSpPr>
            <a:spLocks noGrp="1"/>
          </p:cNvSpPr>
          <p:nvPr>
            <p:custDataLst>
              <p:tags r:id="rId93"/>
            </p:custDataLst>
          </p:nvPr>
        </p:nvSpPr>
        <p:spPr bwMode="gray">
          <a:xfrm>
            <a:off x="7600950" y="5314950"/>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5173E8E-E912-4E81-8847-8F1B28EBDA8C}" type="datetime'''''3''''''''''7''''''''''''''''.''5'''''''''">
              <a:rPr lang="en-US" altLang="en-US" sz="600" smtClean="0"/>
              <a:pPr marL="0" indent="0">
                <a:spcBef>
                  <a:spcPct val="0"/>
                </a:spcBef>
                <a:buNone/>
              </a:pPr>
              <a:t>37.5</a:t>
            </a:fld>
            <a:endParaRPr kumimoji="0" lang="en-US" altLang="ja-JP" sz="600" dirty="0">
              <a:sym typeface="+mn-lt"/>
            </a:endParaRPr>
          </a:p>
        </p:txBody>
      </p:sp>
      <p:sp useBgFill="1">
        <p:nvSpPr>
          <p:cNvPr id="304" name="テキスト プレースホルダ 9"/>
          <p:cNvSpPr>
            <a:spLocks noGrp="1"/>
          </p:cNvSpPr>
          <p:nvPr>
            <p:custDataLst>
              <p:tags r:id="rId94"/>
            </p:custDataLst>
          </p:nvPr>
        </p:nvSpPr>
        <p:spPr bwMode="gray">
          <a:xfrm>
            <a:off x="8328025" y="5448300"/>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4A2C25C-57E4-4D8B-B121-86E54EF788BC}" type="datetime'''''''''''''''3''0''''.''''''''3'''''''''''''''''''''''''''''">
              <a:rPr lang="en-US" altLang="en-US" sz="600" smtClean="0"/>
              <a:pPr marL="0" indent="0">
                <a:spcBef>
                  <a:spcPct val="0"/>
                </a:spcBef>
                <a:buNone/>
              </a:pPr>
              <a:t>30.3</a:t>
            </a:fld>
            <a:endParaRPr kumimoji="0" lang="en-US" altLang="ja-JP" sz="600" dirty="0">
              <a:sym typeface="+mn-lt"/>
            </a:endParaRPr>
          </a:p>
        </p:txBody>
      </p:sp>
      <p:sp useBgFill="1">
        <p:nvSpPr>
          <p:cNvPr id="574" name="テキスト プレースホルダ 9"/>
          <p:cNvSpPr>
            <a:spLocks noGrp="1"/>
          </p:cNvSpPr>
          <p:nvPr>
            <p:custDataLst>
              <p:tags r:id="rId95"/>
            </p:custDataLst>
          </p:nvPr>
        </p:nvSpPr>
        <p:spPr bwMode="gray">
          <a:xfrm>
            <a:off x="5581650" y="5686425"/>
            <a:ext cx="128588"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2C8D9EB-D488-4F28-88D7-841609B5B96E}" type="datetime'''''6.''''''''''''''''''''''''''''1'''''''">
              <a:rPr lang="en-US" altLang="en-US" sz="600" smtClean="0"/>
              <a:pPr marL="0" indent="0">
                <a:spcBef>
                  <a:spcPct val="0"/>
                </a:spcBef>
                <a:buNone/>
              </a:pPr>
              <a:t>6.1</a:t>
            </a:fld>
            <a:endParaRPr kumimoji="0" lang="en-US" altLang="ja-JP" sz="600" dirty="0">
              <a:sym typeface="+mn-lt"/>
            </a:endParaRPr>
          </a:p>
        </p:txBody>
      </p:sp>
      <p:sp useBgFill="1">
        <p:nvSpPr>
          <p:cNvPr id="552" name="テキスト プレースホルダ 9"/>
          <p:cNvSpPr>
            <a:spLocks noGrp="1"/>
          </p:cNvSpPr>
          <p:nvPr>
            <p:custDataLst>
              <p:tags r:id="rId96"/>
            </p:custDataLst>
          </p:nvPr>
        </p:nvSpPr>
        <p:spPr bwMode="gray">
          <a:xfrm>
            <a:off x="5746750" y="4711700"/>
            <a:ext cx="285750" cy="122238"/>
          </a:xfrm>
          <a:prstGeom prst="rect">
            <a:avLst/>
          </a:prstGeom>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821267-85E0-4555-AAE7-97C55366D7DE}" type="datetime'''2''''''56''''.''''''''''''''''''''''''''3'''''''''''''">
              <a:rPr lang="en-US" altLang="en-US" sz="800" smtClean="0"/>
              <a:pPr marL="0" indent="0" algn="ctr">
                <a:spcBef>
                  <a:spcPct val="0"/>
                </a:spcBef>
                <a:buNone/>
              </a:pPr>
              <a:t>256.3</a:t>
            </a:fld>
            <a:endParaRPr kumimoji="0" lang="en-US" altLang="ja-JP" sz="800" dirty="0">
              <a:sym typeface="+mn-lt"/>
            </a:endParaRPr>
          </a:p>
        </p:txBody>
      </p:sp>
      <p:sp useBgFill="1">
        <p:nvSpPr>
          <p:cNvPr id="329" name="テキスト プレースホルダ 9"/>
          <p:cNvSpPr>
            <a:spLocks noGrp="1"/>
          </p:cNvSpPr>
          <p:nvPr>
            <p:custDataLst>
              <p:tags r:id="rId97"/>
            </p:custDataLst>
          </p:nvPr>
        </p:nvSpPr>
        <p:spPr bwMode="gray">
          <a:xfrm>
            <a:off x="6361113" y="5384800"/>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DE2314-F572-45A8-8818-DD14CFF6F566}" type="datetime'''2''7''''''''''.''''''''''''''''''''''''''''''''''''''''''3'">
              <a:rPr lang="en-US" altLang="en-US" sz="600" smtClean="0"/>
              <a:pPr marL="0" indent="0">
                <a:spcBef>
                  <a:spcPct val="0"/>
                </a:spcBef>
                <a:buNone/>
              </a:pPr>
              <a:t>27.3</a:t>
            </a:fld>
            <a:endParaRPr kumimoji="0" lang="en-US" altLang="ja-JP" sz="600" dirty="0">
              <a:sym typeface="+mn-lt"/>
            </a:endParaRPr>
          </a:p>
        </p:txBody>
      </p:sp>
      <p:sp useBgFill="1">
        <p:nvSpPr>
          <p:cNvPr id="579" name="テキスト プレースホルダ 9"/>
          <p:cNvSpPr>
            <a:spLocks noGrp="1"/>
          </p:cNvSpPr>
          <p:nvPr>
            <p:custDataLst>
              <p:tags r:id="rId98"/>
            </p:custDataLst>
          </p:nvPr>
        </p:nvSpPr>
        <p:spPr bwMode="gray">
          <a:xfrm>
            <a:off x="7600950" y="5653088"/>
            <a:ext cx="128588"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FD9716B-6BF7-4150-A753-95911E0E5AFE}" type="datetime'''''''''''''''''''''''''''9''.''''''''''''''''''0'''''''''">
              <a:rPr lang="en-US" altLang="en-US" sz="600" smtClean="0"/>
              <a:pPr marL="0" indent="0">
                <a:spcBef>
                  <a:spcPct val="0"/>
                </a:spcBef>
                <a:buNone/>
              </a:pPr>
              <a:t>9.0</a:t>
            </a:fld>
            <a:endParaRPr kumimoji="0" lang="en-US" altLang="ja-JP" sz="600" dirty="0">
              <a:sym typeface="+mn-lt"/>
            </a:endParaRPr>
          </a:p>
        </p:txBody>
      </p:sp>
      <p:sp useBgFill="1">
        <p:nvSpPr>
          <p:cNvPr id="323" name="テキスト プレースホルダ 9"/>
          <p:cNvSpPr>
            <a:spLocks noGrp="1"/>
          </p:cNvSpPr>
          <p:nvPr>
            <p:custDataLst>
              <p:tags r:id="rId99"/>
            </p:custDataLst>
          </p:nvPr>
        </p:nvSpPr>
        <p:spPr bwMode="gray">
          <a:xfrm>
            <a:off x="5397500" y="5292725"/>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E19F0C-82FE-4050-91C0-1F254315CCDA}" type="datetime'''''''2''''''''''''9.''''''1'''''''''''''''''''''">
              <a:rPr lang="en-US" altLang="en-US" sz="600" smtClean="0"/>
              <a:pPr marL="0" indent="0">
                <a:spcBef>
                  <a:spcPct val="0"/>
                </a:spcBef>
                <a:buNone/>
              </a:pPr>
              <a:t>29.1</a:t>
            </a:fld>
            <a:endParaRPr kumimoji="0" lang="en-US" altLang="ja-JP" sz="600" dirty="0">
              <a:sym typeface="+mn-lt"/>
            </a:endParaRPr>
          </a:p>
        </p:txBody>
      </p:sp>
      <p:sp useBgFill="1">
        <p:nvSpPr>
          <p:cNvPr id="315" name="テキスト プレースホルダ 9"/>
          <p:cNvSpPr>
            <a:spLocks noGrp="1"/>
          </p:cNvSpPr>
          <p:nvPr>
            <p:custDataLst>
              <p:tags r:id="rId100"/>
            </p:custDataLst>
          </p:nvPr>
        </p:nvSpPr>
        <p:spPr bwMode="gray">
          <a:xfrm>
            <a:off x="6389688" y="5573713"/>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4D6CA25-A8DD-4F9C-987B-25856867F7C1}" type="datetime'''15''''''''''''''.''6'''''">
              <a:rPr lang="en-US" altLang="en-US" sz="600" smtClean="0"/>
              <a:pPr marL="0" indent="0">
                <a:spcBef>
                  <a:spcPct val="0"/>
                </a:spcBef>
                <a:buNone/>
              </a:pPr>
              <a:t>15.6</a:t>
            </a:fld>
            <a:endParaRPr kumimoji="0" lang="en-US" altLang="ja-JP" sz="600" dirty="0">
              <a:sym typeface="+mn-lt"/>
            </a:endParaRPr>
          </a:p>
        </p:txBody>
      </p:sp>
      <p:sp useBgFill="1">
        <p:nvSpPr>
          <p:cNvPr id="324" name="テキスト プレースホルダ 9"/>
          <p:cNvSpPr>
            <a:spLocks noGrp="1"/>
          </p:cNvSpPr>
          <p:nvPr>
            <p:custDataLst>
              <p:tags r:id="rId101"/>
            </p:custDataLst>
          </p:nvPr>
        </p:nvSpPr>
        <p:spPr bwMode="gray">
          <a:xfrm>
            <a:off x="5489575" y="5564188"/>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273021-0378-4D18-9135-78D5F2827F6E}" type="datetime'''''''2''''2''''''.''''''''''''''''''''''''''''''8'''''''">
              <a:rPr lang="en-US" altLang="en-US" sz="600" smtClean="0"/>
              <a:pPr marL="0" indent="0">
                <a:spcBef>
                  <a:spcPct val="0"/>
                </a:spcBef>
                <a:buNone/>
              </a:pPr>
              <a:t>22.8</a:t>
            </a:fld>
            <a:endParaRPr kumimoji="0" lang="en-US" altLang="ja-JP" sz="600" dirty="0">
              <a:sym typeface="+mn-lt"/>
            </a:endParaRPr>
          </a:p>
        </p:txBody>
      </p:sp>
      <p:sp useBgFill="1">
        <p:nvSpPr>
          <p:cNvPr id="551" name="テキスト プレースホルダ 9"/>
          <p:cNvSpPr>
            <a:spLocks noGrp="1"/>
          </p:cNvSpPr>
          <p:nvPr>
            <p:custDataLst>
              <p:tags r:id="rId102"/>
            </p:custDataLst>
          </p:nvPr>
        </p:nvSpPr>
        <p:spPr bwMode="gray">
          <a:xfrm>
            <a:off x="5354638" y="4678363"/>
            <a:ext cx="2857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2BC020-0EC4-45B8-AC8A-EB3487B22C25}" type="datetime'''''2''6''''1''''''''''''.''8'''">
              <a:rPr lang="en-US" altLang="en-US" sz="800" smtClean="0"/>
              <a:pPr marL="0" indent="0">
                <a:spcBef>
                  <a:spcPct val="0"/>
                </a:spcBef>
                <a:buNone/>
              </a:pPr>
              <a:t>261.8</a:t>
            </a:fld>
            <a:endParaRPr kumimoji="0" lang="en-US" altLang="ja-JP" sz="800" dirty="0">
              <a:sym typeface="+mn-lt"/>
            </a:endParaRPr>
          </a:p>
        </p:txBody>
      </p:sp>
      <p:sp useBgFill="1">
        <p:nvSpPr>
          <p:cNvPr id="559" name="テキスト プレースホルダ 9"/>
          <p:cNvSpPr>
            <a:spLocks noGrp="1"/>
          </p:cNvSpPr>
          <p:nvPr>
            <p:custDataLst>
              <p:tags r:id="rId103"/>
            </p:custDataLst>
          </p:nvPr>
        </p:nvSpPr>
        <p:spPr bwMode="gray">
          <a:xfrm>
            <a:off x="8978900" y="2687638"/>
            <a:ext cx="285750" cy="122238"/>
          </a:xfrm>
          <a:prstGeom prst="rect">
            <a:avLst/>
          </a:prstGeom>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57E676-FB9A-49ED-AF9D-7428601BC117}" type="datetime'4''2''''''7''''''''''.''''0'''''''''''''''''''''''''''">
              <a:rPr lang="en-US" altLang="en-US" sz="800" smtClean="0"/>
              <a:pPr marL="0" indent="0" algn="ctr">
                <a:spcBef>
                  <a:spcPct val="0"/>
                </a:spcBef>
                <a:buNone/>
              </a:pPr>
              <a:t>427.0</a:t>
            </a:fld>
            <a:endParaRPr kumimoji="0" lang="en-US" altLang="ja-JP" sz="800" dirty="0">
              <a:sym typeface="+mn-lt"/>
            </a:endParaRPr>
          </a:p>
        </p:txBody>
      </p:sp>
      <p:sp>
        <p:nvSpPr>
          <p:cNvPr id="161" name="テキスト プレースホルダ 9"/>
          <p:cNvSpPr>
            <a:spLocks noGrp="1"/>
          </p:cNvSpPr>
          <p:nvPr>
            <p:custDataLst>
              <p:tags r:id="rId104"/>
            </p:custDataLst>
          </p:nvPr>
        </p:nvSpPr>
        <p:spPr bwMode="auto">
          <a:xfrm>
            <a:off x="5340350" y="58912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3E4472-A3E2-4E36-BC35-6DAD59F8084C}" type="datetime'''''''''2''''''''''0''''''''''''13'''''''''''''''''''''">
              <a:rPr lang="en-US" altLang="en-US" sz="1000" smtClean="0"/>
              <a:pPr marL="0" indent="0" algn="ctr">
                <a:spcBef>
                  <a:spcPct val="0"/>
                </a:spcBef>
                <a:buNone/>
              </a:pPr>
              <a:t>2013</a:t>
            </a:fld>
            <a:endParaRPr kumimoji="0" lang="ja-JP" altLang="en-US" sz="1000" dirty="0">
              <a:sym typeface="+mn-lt"/>
            </a:endParaRPr>
          </a:p>
        </p:txBody>
      </p:sp>
      <p:sp useBgFill="1">
        <p:nvSpPr>
          <p:cNvPr id="575" name="テキスト プレースホルダ 9"/>
          <p:cNvSpPr>
            <a:spLocks noGrp="1"/>
          </p:cNvSpPr>
          <p:nvPr>
            <p:custDataLst>
              <p:tags r:id="rId105"/>
            </p:custDataLst>
          </p:nvPr>
        </p:nvSpPr>
        <p:spPr bwMode="gray">
          <a:xfrm>
            <a:off x="5984875" y="5689600"/>
            <a:ext cx="128588"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586400-7805-4D18-B7AB-277B1BEA3B19}" type="datetime'5''''''''''''''''''''''''.''''''''''''''''''''''9'''''''''''''">
              <a:rPr lang="en-US" altLang="en-US" sz="600" smtClean="0"/>
              <a:pPr marL="0" indent="0">
                <a:spcBef>
                  <a:spcPct val="0"/>
                </a:spcBef>
                <a:buNone/>
              </a:pPr>
              <a:t>5.9</a:t>
            </a:fld>
            <a:endParaRPr kumimoji="0" lang="en-US" altLang="ja-JP" sz="600" dirty="0">
              <a:sym typeface="+mn-lt"/>
            </a:endParaRPr>
          </a:p>
        </p:txBody>
      </p:sp>
      <p:sp useBgFill="1">
        <p:nvSpPr>
          <p:cNvPr id="327" name="テキスト プレースホルダ 9"/>
          <p:cNvSpPr>
            <a:spLocks noGrp="1"/>
          </p:cNvSpPr>
          <p:nvPr>
            <p:custDataLst>
              <p:tags r:id="rId106"/>
            </p:custDataLst>
          </p:nvPr>
        </p:nvSpPr>
        <p:spPr bwMode="gray">
          <a:xfrm>
            <a:off x="5937250" y="5446713"/>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AFEE44-13D2-4185-BEFC-69E1AEA1998C}" type="datetime'''''2''2''''.3'''''''''''''''''''''''''''''''''''''''''''''''">
              <a:rPr lang="en-US" altLang="en-US" sz="600" smtClean="0"/>
              <a:pPr marL="0" indent="0">
                <a:spcBef>
                  <a:spcPct val="0"/>
                </a:spcBef>
                <a:buNone/>
              </a:pPr>
              <a:t>22.3</a:t>
            </a:fld>
            <a:endParaRPr kumimoji="0" lang="en-US" altLang="ja-JP" sz="600" dirty="0">
              <a:sym typeface="+mn-lt"/>
            </a:endParaRPr>
          </a:p>
        </p:txBody>
      </p:sp>
      <p:sp useBgFill="1">
        <p:nvSpPr>
          <p:cNvPr id="334" name="テキスト プレースホルダ 9"/>
          <p:cNvSpPr>
            <a:spLocks noGrp="1"/>
          </p:cNvSpPr>
          <p:nvPr>
            <p:custDataLst>
              <p:tags r:id="rId107"/>
            </p:custDataLst>
          </p:nvPr>
        </p:nvSpPr>
        <p:spPr bwMode="gray">
          <a:xfrm>
            <a:off x="7197725" y="5540375"/>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153D6D-8C9E-4C93-B556-8851453BAC81}" type="datetime'''''1''''''''''''''''''8''.5'''''''''''''''">
              <a:rPr lang="en-US" altLang="en-US" sz="600" smtClean="0"/>
              <a:pPr marL="0" indent="0">
                <a:spcBef>
                  <a:spcPct val="0"/>
                </a:spcBef>
                <a:buNone/>
              </a:pPr>
              <a:t>18.5</a:t>
            </a:fld>
            <a:endParaRPr kumimoji="0" lang="en-US" altLang="ja-JP" sz="600" dirty="0">
              <a:sym typeface="+mn-lt"/>
            </a:endParaRPr>
          </a:p>
        </p:txBody>
      </p:sp>
      <p:sp useBgFill="1">
        <p:nvSpPr>
          <p:cNvPr id="290" name="テキスト プレースホルダ 9"/>
          <p:cNvSpPr>
            <a:spLocks noGrp="1"/>
          </p:cNvSpPr>
          <p:nvPr>
            <p:custDataLst>
              <p:tags r:id="rId108"/>
            </p:custDataLst>
          </p:nvPr>
        </p:nvSpPr>
        <p:spPr bwMode="gray">
          <a:xfrm>
            <a:off x="5942013" y="5507038"/>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0CF3476-12F0-4FB6-B363-254EDF82EAAB}" type="datetime'''''1''''''''''7''''''''.''''''9'''''''''''''''''''''''''''''">
              <a:rPr lang="en-US" altLang="en-US" sz="600" smtClean="0"/>
              <a:pPr marL="0" indent="0">
                <a:spcBef>
                  <a:spcPct val="0"/>
                </a:spcBef>
                <a:buNone/>
              </a:pPr>
              <a:t>17.9</a:t>
            </a:fld>
            <a:endParaRPr kumimoji="0" lang="en-US" altLang="ja-JP" sz="600" dirty="0">
              <a:sym typeface="+mn-lt"/>
            </a:endParaRPr>
          </a:p>
        </p:txBody>
      </p:sp>
      <p:sp>
        <p:nvSpPr>
          <p:cNvPr id="160" name="テキスト プレースホルダ 9"/>
          <p:cNvSpPr>
            <a:spLocks noGrp="1"/>
          </p:cNvSpPr>
          <p:nvPr>
            <p:custDataLst>
              <p:tags r:id="rId109"/>
            </p:custDataLst>
          </p:nvPr>
        </p:nvSpPr>
        <p:spPr bwMode="auto">
          <a:xfrm>
            <a:off x="581342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02F74D-4F37-40CE-B7FC-0EE680AD0566}" type="datetime'''1''''''''''''''''''''''4'''''''''''''">
              <a:rPr lang="en-US" altLang="en-US" sz="1000" smtClean="0"/>
              <a:pPr marL="0" indent="0" algn="ctr">
                <a:spcBef>
                  <a:spcPct val="0"/>
                </a:spcBef>
                <a:buNone/>
              </a:pPr>
              <a:t>14</a:t>
            </a:fld>
            <a:endParaRPr kumimoji="0" lang="ja-JP" altLang="en-US" sz="1000" dirty="0">
              <a:sym typeface="+mn-lt"/>
            </a:endParaRPr>
          </a:p>
        </p:txBody>
      </p:sp>
      <p:sp useBgFill="1">
        <p:nvSpPr>
          <p:cNvPr id="576" name="テキスト プレースホルダ 9"/>
          <p:cNvSpPr>
            <a:spLocks noGrp="1"/>
          </p:cNvSpPr>
          <p:nvPr>
            <p:custDataLst>
              <p:tags r:id="rId110"/>
            </p:custDataLst>
          </p:nvPr>
        </p:nvSpPr>
        <p:spPr bwMode="gray">
          <a:xfrm>
            <a:off x="6389688" y="5681663"/>
            <a:ext cx="128588"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E9C6DBF-F2A8-4E00-B69D-53DB714B3A04}" type="datetime'''''''6''''''''''''''''''''''''''''.''''''''6'''''''''''''''''">
              <a:rPr lang="en-US" altLang="en-US" sz="600" smtClean="0"/>
              <a:pPr marL="0" indent="0">
                <a:spcBef>
                  <a:spcPct val="0"/>
                </a:spcBef>
                <a:buNone/>
              </a:pPr>
              <a:t>6.6</a:t>
            </a:fld>
            <a:endParaRPr kumimoji="0" lang="en-US" altLang="ja-JP" sz="600" dirty="0">
              <a:sym typeface="+mn-lt"/>
            </a:endParaRPr>
          </a:p>
        </p:txBody>
      </p:sp>
      <p:sp>
        <p:nvSpPr>
          <p:cNvPr id="152" name="テキスト プレースホルダ 9"/>
          <p:cNvSpPr>
            <a:spLocks noGrp="1"/>
          </p:cNvSpPr>
          <p:nvPr>
            <p:custDataLst>
              <p:tags r:id="rId111"/>
            </p:custDataLst>
          </p:nvPr>
        </p:nvSpPr>
        <p:spPr bwMode="auto">
          <a:xfrm>
            <a:off x="702627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3D551B-AE34-4170-9968-5B787563536E}" type="datetime'''''''''''''''''''''''''''''''1''''''''''7'">
              <a:rPr lang="en-US" altLang="en-US" sz="1000" smtClean="0"/>
              <a:pPr marL="0" indent="0" algn="ctr">
                <a:spcBef>
                  <a:spcPct val="0"/>
                </a:spcBef>
                <a:buNone/>
              </a:pPr>
              <a:t>17</a:t>
            </a:fld>
            <a:endParaRPr kumimoji="0" lang="ja-JP" altLang="en-US" sz="1000" dirty="0">
              <a:sym typeface="+mn-lt"/>
            </a:endParaRPr>
          </a:p>
        </p:txBody>
      </p:sp>
      <p:sp>
        <p:nvSpPr>
          <p:cNvPr id="159" name="テキスト プレースホルダ 9"/>
          <p:cNvSpPr>
            <a:spLocks noGrp="1"/>
          </p:cNvSpPr>
          <p:nvPr>
            <p:custDataLst>
              <p:tags r:id="rId112"/>
            </p:custDataLst>
          </p:nvPr>
        </p:nvSpPr>
        <p:spPr bwMode="auto">
          <a:xfrm>
            <a:off x="621823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C6194-C505-45B0-87A4-6B76012F6DB0}" type="datetime'''''''''''''''''''1''''''''5'''''''''''">
              <a:rPr lang="en-US" altLang="en-US" sz="1000" smtClean="0"/>
              <a:pPr marL="0" indent="0" algn="ctr">
                <a:spcBef>
                  <a:spcPct val="0"/>
                </a:spcBef>
                <a:buNone/>
              </a:pPr>
              <a:t>15</a:t>
            </a:fld>
            <a:endParaRPr kumimoji="0" lang="ja-JP" altLang="en-US" sz="1000" dirty="0">
              <a:sym typeface="+mn-lt"/>
            </a:endParaRPr>
          </a:p>
        </p:txBody>
      </p:sp>
      <p:sp>
        <p:nvSpPr>
          <p:cNvPr id="553" name="テキスト プレースホルダ 9"/>
          <p:cNvSpPr>
            <a:spLocks noGrp="1"/>
          </p:cNvSpPr>
          <p:nvPr>
            <p:custDataLst>
              <p:tags r:id="rId113"/>
            </p:custDataLst>
          </p:nvPr>
        </p:nvSpPr>
        <p:spPr bwMode="gray">
          <a:xfrm>
            <a:off x="6045200" y="4230688"/>
            <a:ext cx="285750"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4C1DD97-7FEF-41D8-8A84-1DF154EA5670}" type="datetime'''''''2''9''''''''''''''''''''8''''.''''''0'">
              <a:rPr lang="en-US" altLang="en-US" sz="800" smtClean="0"/>
              <a:pPr marL="0" indent="0">
                <a:spcBef>
                  <a:spcPct val="0"/>
                </a:spcBef>
                <a:buNone/>
              </a:pPr>
              <a:t>298.0</a:t>
            </a:fld>
            <a:endParaRPr kumimoji="0" lang="en-US" altLang="ja-JP" sz="800" dirty="0">
              <a:sym typeface="+mn-lt"/>
            </a:endParaRPr>
          </a:p>
        </p:txBody>
      </p:sp>
      <p:sp useBgFill="1">
        <p:nvSpPr>
          <p:cNvPr id="577" name="テキスト プレースホルダ 9"/>
          <p:cNvSpPr>
            <a:spLocks noGrp="1"/>
          </p:cNvSpPr>
          <p:nvPr>
            <p:custDataLst>
              <p:tags r:id="rId114"/>
            </p:custDataLst>
          </p:nvPr>
        </p:nvSpPr>
        <p:spPr bwMode="gray">
          <a:xfrm>
            <a:off x="6792913" y="5665788"/>
            <a:ext cx="128588"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4F91DA4-43D3-4914-9018-DBA128161592}" type="datetime'''''''''''''''''''''7''''''''.''''''''9'''''''''''''">
              <a:rPr lang="en-US" altLang="en-US" sz="600" smtClean="0"/>
              <a:pPr marL="0" indent="0">
                <a:spcBef>
                  <a:spcPct val="0"/>
                </a:spcBef>
                <a:buNone/>
              </a:pPr>
              <a:t>7.9</a:t>
            </a:fld>
            <a:endParaRPr kumimoji="0" lang="en-US" altLang="ja-JP" sz="600" dirty="0">
              <a:sym typeface="+mn-lt"/>
            </a:endParaRPr>
          </a:p>
        </p:txBody>
      </p:sp>
      <p:sp useBgFill="1">
        <p:nvSpPr>
          <p:cNvPr id="578" name="テキスト プレースホルダ 9"/>
          <p:cNvSpPr>
            <a:spLocks noGrp="1"/>
          </p:cNvSpPr>
          <p:nvPr>
            <p:custDataLst>
              <p:tags r:id="rId115"/>
            </p:custDataLst>
          </p:nvPr>
        </p:nvSpPr>
        <p:spPr bwMode="gray">
          <a:xfrm>
            <a:off x="7197725" y="5667375"/>
            <a:ext cx="128588"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9E65B50-FFA7-449B-9669-F851B1240859}" type="datetime'''''''''''''''''''''''''''''''''7''''.''''8'''''">
              <a:rPr lang="en-US" altLang="en-US" sz="600" smtClean="0"/>
              <a:pPr marL="0" indent="0">
                <a:spcBef>
                  <a:spcPct val="0"/>
                </a:spcBef>
                <a:buNone/>
              </a:pPr>
              <a:t>7.8</a:t>
            </a:fld>
            <a:endParaRPr kumimoji="0" lang="en-US" altLang="ja-JP" sz="600" dirty="0">
              <a:sym typeface="+mn-lt"/>
            </a:endParaRPr>
          </a:p>
        </p:txBody>
      </p:sp>
      <p:sp>
        <p:nvSpPr>
          <p:cNvPr id="154" name="テキスト プレースホルダ 9"/>
          <p:cNvSpPr>
            <a:spLocks noGrp="1"/>
          </p:cNvSpPr>
          <p:nvPr>
            <p:custDataLst>
              <p:tags r:id="rId116"/>
            </p:custDataLst>
          </p:nvPr>
        </p:nvSpPr>
        <p:spPr bwMode="auto">
          <a:xfrm>
            <a:off x="662146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053C6F-DC04-4DEA-9925-D4ADB8A75700}" type="datetime'''''1''''''''''''''6'''''''''''''''''''''">
              <a:rPr lang="en-US" altLang="en-US" sz="1000" smtClean="0"/>
              <a:pPr marL="0" indent="0" algn="ctr">
                <a:spcBef>
                  <a:spcPct val="0"/>
                </a:spcBef>
                <a:buNone/>
              </a:pPr>
              <a:t>16</a:t>
            </a:fld>
            <a:endParaRPr kumimoji="0" lang="ja-JP" altLang="en-US" sz="1000" dirty="0">
              <a:sym typeface="+mn-lt"/>
            </a:endParaRPr>
          </a:p>
        </p:txBody>
      </p:sp>
      <p:sp useBgFill="1">
        <p:nvSpPr>
          <p:cNvPr id="331" name="テキスト プレースホルダ 9"/>
          <p:cNvSpPr>
            <a:spLocks noGrp="1"/>
          </p:cNvSpPr>
          <p:nvPr>
            <p:custDataLst>
              <p:tags r:id="rId117"/>
            </p:custDataLst>
          </p:nvPr>
        </p:nvSpPr>
        <p:spPr bwMode="gray">
          <a:xfrm>
            <a:off x="6792913" y="5405438"/>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E19892-6D80-4579-A668-E8891CD33D3E}" type="datetime'''''2''''''''''''''9''''''''''''''''''''''.''''''''8'''''">
              <a:rPr lang="en-US" altLang="en-US" sz="600" smtClean="0"/>
              <a:pPr marL="0" indent="0">
                <a:spcBef>
                  <a:spcPct val="0"/>
                </a:spcBef>
                <a:buNone/>
              </a:pPr>
              <a:t>29.8</a:t>
            </a:fld>
            <a:endParaRPr kumimoji="0" lang="en-US" altLang="ja-JP" sz="600" dirty="0">
              <a:sym typeface="+mn-lt"/>
            </a:endParaRPr>
          </a:p>
        </p:txBody>
      </p:sp>
      <p:sp useBgFill="1">
        <p:nvSpPr>
          <p:cNvPr id="316" name="テキスト プレースホルダ 9"/>
          <p:cNvSpPr>
            <a:spLocks noGrp="1"/>
          </p:cNvSpPr>
          <p:nvPr>
            <p:custDataLst>
              <p:tags r:id="rId118"/>
            </p:custDataLst>
          </p:nvPr>
        </p:nvSpPr>
        <p:spPr bwMode="gray">
          <a:xfrm>
            <a:off x="6792913" y="5529263"/>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1E39DFE-B82E-4D00-919D-3A4BC6300AFD}" type="datetime'''''''''''''''''19''''.''4'''">
              <a:rPr lang="en-US" altLang="en-US" sz="600" smtClean="0"/>
              <a:pPr marL="0" indent="0">
                <a:spcBef>
                  <a:spcPct val="0"/>
                </a:spcBef>
                <a:buNone/>
              </a:pPr>
              <a:t>19.4</a:t>
            </a:fld>
            <a:endParaRPr kumimoji="0" lang="en-US" altLang="ja-JP" sz="600" dirty="0">
              <a:sym typeface="+mn-lt"/>
            </a:endParaRPr>
          </a:p>
        </p:txBody>
      </p:sp>
      <p:sp>
        <p:nvSpPr>
          <p:cNvPr id="296" name="テキスト プレースホルダ 9"/>
          <p:cNvSpPr>
            <a:spLocks noGrp="1"/>
          </p:cNvSpPr>
          <p:nvPr>
            <p:custDataLst>
              <p:tags r:id="rId119"/>
            </p:custDataLst>
          </p:nvPr>
        </p:nvSpPr>
        <p:spPr bwMode="gray">
          <a:xfrm>
            <a:off x="6430963" y="3582988"/>
            <a:ext cx="285750"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7BEC9D4-DD4C-4807-B058-778DBB01D0E0}" type="datetime'3''''''''''''''''''''5''''''''2''''''.''''''''''''3'''''''">
              <a:rPr lang="en-US" altLang="en-US" sz="800" smtClean="0"/>
              <a:pPr marL="0" indent="0">
                <a:spcBef>
                  <a:spcPct val="0"/>
                </a:spcBef>
                <a:buNone/>
              </a:pPr>
              <a:t>352.3</a:t>
            </a:fld>
            <a:endParaRPr kumimoji="0" lang="en-US" altLang="ja-JP" sz="800" dirty="0">
              <a:sym typeface="+mn-lt"/>
            </a:endParaRPr>
          </a:p>
        </p:txBody>
      </p:sp>
      <p:sp useBgFill="1">
        <p:nvSpPr>
          <p:cNvPr id="554" name="テキスト プレースホルダ 9"/>
          <p:cNvSpPr>
            <a:spLocks noGrp="1"/>
          </p:cNvSpPr>
          <p:nvPr>
            <p:custDataLst>
              <p:tags r:id="rId120"/>
            </p:custDataLst>
          </p:nvPr>
        </p:nvSpPr>
        <p:spPr bwMode="gray">
          <a:xfrm>
            <a:off x="6959600" y="3935413"/>
            <a:ext cx="285750" cy="122238"/>
          </a:xfrm>
          <a:prstGeom prst="rect">
            <a:avLst/>
          </a:prstGeom>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8EC587-15CA-4524-965C-FC84BF2A8EF7}" type="datetime'''3''''''''2''''1''''''''''''''''''''.''''''8'''''">
              <a:rPr lang="en-US" altLang="en-US" sz="800" smtClean="0"/>
              <a:pPr marL="0" indent="0" algn="ctr">
                <a:spcBef>
                  <a:spcPct val="0"/>
                </a:spcBef>
                <a:buNone/>
              </a:pPr>
              <a:t>321.8</a:t>
            </a:fld>
            <a:endParaRPr kumimoji="0" lang="en-US" altLang="ja-JP" sz="800" dirty="0">
              <a:sym typeface="+mn-lt"/>
            </a:endParaRPr>
          </a:p>
        </p:txBody>
      </p:sp>
      <p:sp>
        <p:nvSpPr>
          <p:cNvPr id="555" name="テキスト プレースホルダ 9"/>
          <p:cNvSpPr>
            <a:spLocks noGrp="1"/>
          </p:cNvSpPr>
          <p:nvPr>
            <p:custDataLst>
              <p:tags r:id="rId121"/>
            </p:custDataLst>
          </p:nvPr>
        </p:nvSpPr>
        <p:spPr bwMode="gray">
          <a:xfrm>
            <a:off x="7362825" y="4006850"/>
            <a:ext cx="285750"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081C3E-04D8-4A50-A3DA-F56A11A68C9F}" type="datetime'''31''''''''''5''''''''''''''.''''''''''7'">
              <a:rPr lang="en-US" altLang="en-US" sz="800" smtClean="0"/>
              <a:pPr marL="0" indent="0" algn="ctr">
                <a:spcBef>
                  <a:spcPct val="0"/>
                </a:spcBef>
                <a:buNone/>
              </a:pPr>
              <a:t>315.7</a:t>
            </a:fld>
            <a:endParaRPr kumimoji="0" lang="en-US" altLang="ja-JP" sz="800" dirty="0">
              <a:sym typeface="+mn-lt"/>
            </a:endParaRPr>
          </a:p>
        </p:txBody>
      </p:sp>
      <p:sp>
        <p:nvSpPr>
          <p:cNvPr id="158" name="テキスト プレースホルダ 9"/>
          <p:cNvSpPr>
            <a:spLocks noGrp="1"/>
          </p:cNvSpPr>
          <p:nvPr>
            <p:custDataLst>
              <p:tags r:id="rId122"/>
            </p:custDataLst>
          </p:nvPr>
        </p:nvSpPr>
        <p:spPr bwMode="auto">
          <a:xfrm>
            <a:off x="742950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C2848B-B6DB-4EAB-970C-AB6A9C8F38EA}" type="datetime'''''''''''''''''''''''1''''''''''''''''''''''''8'''''''">
              <a:rPr lang="en-US" altLang="en-US" sz="1000" smtClean="0"/>
              <a:pPr marL="0" indent="0" algn="ctr">
                <a:spcBef>
                  <a:spcPct val="0"/>
                </a:spcBef>
                <a:buNone/>
              </a:pPr>
              <a:t>18</a:t>
            </a:fld>
            <a:endParaRPr kumimoji="0" lang="ja-JP" altLang="en-US" sz="1000" dirty="0">
              <a:sym typeface="+mn-lt"/>
            </a:endParaRPr>
          </a:p>
        </p:txBody>
      </p:sp>
      <p:sp useBgFill="1">
        <p:nvSpPr>
          <p:cNvPr id="580" name="テキスト プレースホルダ 9"/>
          <p:cNvSpPr>
            <a:spLocks noGrp="1"/>
          </p:cNvSpPr>
          <p:nvPr>
            <p:custDataLst>
              <p:tags r:id="rId123"/>
            </p:custDataLst>
          </p:nvPr>
        </p:nvSpPr>
        <p:spPr bwMode="gray">
          <a:xfrm>
            <a:off x="8004175" y="5641975"/>
            <a:ext cx="128588"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E1ECDE5-67E8-44AA-AC66-7D44F74BBD65}" type="datetime'''''''''''''''9''.''''''''9'''''''''''''''''''">
              <a:rPr lang="en-US" altLang="en-US" sz="600" smtClean="0"/>
              <a:pPr marL="0" indent="0">
                <a:spcBef>
                  <a:spcPct val="0"/>
                </a:spcBef>
                <a:buNone/>
              </a:pPr>
              <a:t>9.9</a:t>
            </a:fld>
            <a:endParaRPr kumimoji="0" lang="en-US" altLang="ja-JP" sz="600" dirty="0">
              <a:sym typeface="+mn-lt"/>
            </a:endParaRPr>
          </a:p>
        </p:txBody>
      </p:sp>
      <p:sp useBgFill="1">
        <p:nvSpPr>
          <p:cNvPr id="343" name="テキスト プレースホルダ 9"/>
          <p:cNvSpPr>
            <a:spLocks noGrp="1"/>
          </p:cNvSpPr>
          <p:nvPr>
            <p:custDataLst>
              <p:tags r:id="rId124"/>
            </p:custDataLst>
          </p:nvPr>
        </p:nvSpPr>
        <p:spPr bwMode="gray">
          <a:xfrm>
            <a:off x="7954963" y="5275264"/>
            <a:ext cx="171450" cy="92075"/>
          </a:xfrm>
          <a:prstGeom prst="rect">
            <a:avLst/>
          </a:prstGeom>
          <a:ln>
            <a:noFill/>
          </a:ln>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79234C9-401F-4631-AA8B-6A11F98F7E4B}" type="datetime'''''''''4''3''.''''''''''''''''''9'''''''''''''''">
              <a:rPr kumimoji="0" lang="en-US" altLang="en-US" sz="600" smtClean="0">
                <a:sym typeface="+mn-lt"/>
              </a:rPr>
              <a:pPr marL="0" indent="0">
                <a:spcBef>
                  <a:spcPct val="0"/>
                </a:spcBef>
                <a:buNone/>
              </a:pPr>
              <a:t>43.9</a:t>
            </a:fld>
            <a:endParaRPr kumimoji="0" lang="ja-JP" altLang="en-US" sz="600" dirty="0">
              <a:sym typeface="+mn-lt"/>
            </a:endParaRPr>
          </a:p>
        </p:txBody>
      </p:sp>
      <p:sp useBgFill="1">
        <p:nvSpPr>
          <p:cNvPr id="556" name="テキスト プレースホルダ 9"/>
          <p:cNvSpPr>
            <a:spLocks noGrp="1"/>
          </p:cNvSpPr>
          <p:nvPr>
            <p:custDataLst>
              <p:tags r:id="rId125"/>
            </p:custDataLst>
          </p:nvPr>
        </p:nvSpPr>
        <p:spPr bwMode="gray">
          <a:xfrm>
            <a:off x="7766050" y="3794125"/>
            <a:ext cx="285750" cy="122238"/>
          </a:xfrm>
          <a:prstGeom prst="rect">
            <a:avLst/>
          </a:prstGeom>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A93CFE-D3FE-4E7F-B146-EE6C2869BA49}" type="datetime'''''''''''''''''3''''3''3''''''''''.''6'''''">
              <a:rPr lang="en-US" altLang="en-US" sz="800" smtClean="0"/>
              <a:pPr marL="0" indent="0" algn="ctr">
                <a:spcBef>
                  <a:spcPct val="0"/>
                </a:spcBef>
                <a:buNone/>
              </a:pPr>
              <a:t>333.6</a:t>
            </a:fld>
            <a:endParaRPr kumimoji="0" lang="en-US" altLang="ja-JP" sz="800" dirty="0">
              <a:sym typeface="+mn-lt"/>
            </a:endParaRPr>
          </a:p>
        </p:txBody>
      </p:sp>
      <p:sp>
        <p:nvSpPr>
          <p:cNvPr id="156" name="テキスト プレースホルダ 9"/>
          <p:cNvSpPr>
            <a:spLocks noGrp="1"/>
          </p:cNvSpPr>
          <p:nvPr>
            <p:custDataLst>
              <p:tags r:id="rId126"/>
            </p:custDataLst>
          </p:nvPr>
        </p:nvSpPr>
        <p:spPr bwMode="auto">
          <a:xfrm>
            <a:off x="783272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664D2F-9594-4641-AED2-A6094A159997}" type="datetime'''''''''''''''''''''''''''1''''''''''9'">
              <a:rPr lang="en-US" altLang="en-US" sz="1000" smtClean="0"/>
              <a:pPr marL="0" indent="0" algn="ctr">
                <a:spcBef>
                  <a:spcPct val="0"/>
                </a:spcBef>
                <a:buNone/>
              </a:pPr>
              <a:t>19</a:t>
            </a:fld>
            <a:endParaRPr kumimoji="0" lang="ja-JP" altLang="en-US" sz="1000" dirty="0">
              <a:sym typeface="+mn-lt"/>
            </a:endParaRPr>
          </a:p>
        </p:txBody>
      </p:sp>
      <p:sp useBgFill="1">
        <p:nvSpPr>
          <p:cNvPr id="340" name="テキスト プレースホルダ 9"/>
          <p:cNvSpPr>
            <a:spLocks noGrp="1"/>
          </p:cNvSpPr>
          <p:nvPr>
            <p:custDataLst>
              <p:tags r:id="rId127"/>
            </p:custDataLst>
          </p:nvPr>
        </p:nvSpPr>
        <p:spPr bwMode="gray">
          <a:xfrm>
            <a:off x="8342313" y="5249863"/>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C92323-8D1A-4659-8D53-A7A5DE443EC4}" type="datetime'''''''''''''''4''''''''''''''6''''.''3'''''''">
              <a:rPr lang="en-US" altLang="en-US" sz="600" smtClean="0"/>
              <a:pPr marL="0" indent="0">
                <a:spcBef>
                  <a:spcPct val="0"/>
                </a:spcBef>
                <a:buNone/>
              </a:pPr>
              <a:t>46.3</a:t>
            </a:fld>
            <a:endParaRPr kumimoji="0" lang="en-US" altLang="ja-JP" sz="600" dirty="0">
              <a:sym typeface="+mn-lt"/>
            </a:endParaRPr>
          </a:p>
        </p:txBody>
      </p:sp>
      <p:sp>
        <p:nvSpPr>
          <p:cNvPr id="557" name="テキスト プレースホルダ 9"/>
          <p:cNvSpPr>
            <a:spLocks noGrp="1"/>
          </p:cNvSpPr>
          <p:nvPr>
            <p:custDataLst>
              <p:tags r:id="rId128"/>
            </p:custDataLst>
          </p:nvPr>
        </p:nvSpPr>
        <p:spPr bwMode="gray">
          <a:xfrm>
            <a:off x="8170863" y="3414713"/>
            <a:ext cx="285750" cy="122238"/>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40082F-D4E1-4FBA-9FC3-AF4B2869579F}" type="datetime'''''''''''3''''''''''''''6''''5''''''''''''''.''''''''''7'''''">
              <a:rPr lang="en-US" altLang="en-US" sz="800" smtClean="0"/>
              <a:pPr marL="0" indent="0" algn="ctr">
                <a:spcBef>
                  <a:spcPct val="0"/>
                </a:spcBef>
                <a:buNone/>
              </a:pPr>
              <a:t>365.7</a:t>
            </a:fld>
            <a:endParaRPr kumimoji="0" lang="en-US" altLang="ja-JP" sz="800" dirty="0">
              <a:sym typeface="+mn-lt"/>
            </a:endParaRPr>
          </a:p>
        </p:txBody>
      </p:sp>
      <p:sp>
        <p:nvSpPr>
          <p:cNvPr id="157" name="テキスト プレースホルダ 9"/>
          <p:cNvSpPr>
            <a:spLocks noGrp="1"/>
          </p:cNvSpPr>
          <p:nvPr>
            <p:custDataLst>
              <p:tags r:id="rId129"/>
            </p:custDataLst>
          </p:nvPr>
        </p:nvSpPr>
        <p:spPr bwMode="auto">
          <a:xfrm>
            <a:off x="8237538"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331D38-8EA2-4675-B9D5-D5FD4F847650}" type="datetime'''''''''''''''''''''''''2''''''''0'''''''''''">
              <a:rPr lang="en-US" altLang="en-US" sz="1000" smtClean="0"/>
              <a:pPr marL="0" indent="0" algn="ctr">
                <a:spcBef>
                  <a:spcPct val="0"/>
                </a:spcBef>
                <a:buNone/>
              </a:pPr>
              <a:t>20</a:t>
            </a:fld>
            <a:endParaRPr kumimoji="0" lang="ja-JP" altLang="en-US" sz="1000" dirty="0">
              <a:sym typeface="+mn-lt"/>
            </a:endParaRPr>
          </a:p>
        </p:txBody>
      </p:sp>
      <p:sp useBgFill="1">
        <p:nvSpPr>
          <p:cNvPr id="582" name="テキスト プレースホルダ 9"/>
          <p:cNvSpPr>
            <a:spLocks noGrp="1"/>
          </p:cNvSpPr>
          <p:nvPr>
            <p:custDataLst>
              <p:tags r:id="rId130"/>
            </p:custDataLst>
          </p:nvPr>
        </p:nvSpPr>
        <p:spPr bwMode="gray">
          <a:xfrm>
            <a:off x="8812213" y="5622925"/>
            <a:ext cx="171450" cy="92075"/>
          </a:xfrm>
          <a:prstGeom prst="rect">
            <a:avLst/>
          </a:prstGeom>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D06065C-C3B9-4D36-BA7E-95BBB74EB34D}" type="datetime'''''''1''''1''''''''''''.''''''''''5'''''''''">
              <a:rPr lang="en-US" altLang="en-US" sz="600" smtClean="0"/>
              <a:pPr marL="0" indent="0">
                <a:spcBef>
                  <a:spcPct val="0"/>
                </a:spcBef>
                <a:buNone/>
              </a:pPr>
              <a:t>11.5</a:t>
            </a:fld>
            <a:endParaRPr kumimoji="0" lang="en-US" altLang="ja-JP" sz="600" dirty="0">
              <a:sym typeface="+mn-lt"/>
            </a:endParaRPr>
          </a:p>
        </p:txBody>
      </p:sp>
      <p:sp useBgFill="1">
        <p:nvSpPr>
          <p:cNvPr id="342" name="テキスト プレースホルダ 9"/>
          <p:cNvSpPr>
            <a:spLocks noGrp="1"/>
          </p:cNvSpPr>
          <p:nvPr>
            <p:custDataLst>
              <p:tags r:id="rId131"/>
            </p:custDataLst>
          </p:nvPr>
        </p:nvSpPr>
        <p:spPr bwMode="gray">
          <a:xfrm>
            <a:off x="8740775" y="5189538"/>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4D5476-D4D6-4A5E-BFEA-8C205B63CF6A}" type="datetime'''''''''5''''0''''''''''''.''2'''''''''''''''''''">
              <a:rPr lang="en-US" altLang="en-US" sz="600" smtClean="0"/>
              <a:pPr marL="0" indent="0">
                <a:spcBef>
                  <a:spcPct val="0"/>
                </a:spcBef>
                <a:buNone/>
              </a:pPr>
              <a:t>50.2</a:t>
            </a:fld>
            <a:endParaRPr kumimoji="0" lang="en-US" altLang="ja-JP" sz="600" dirty="0">
              <a:sym typeface="+mn-lt"/>
            </a:endParaRPr>
          </a:p>
        </p:txBody>
      </p:sp>
      <p:sp useBgFill="1">
        <p:nvSpPr>
          <p:cNvPr id="307" name="テキスト プレースホルダ 9"/>
          <p:cNvSpPr>
            <a:spLocks noGrp="1"/>
          </p:cNvSpPr>
          <p:nvPr>
            <p:custDataLst>
              <p:tags r:id="rId132"/>
            </p:custDataLst>
          </p:nvPr>
        </p:nvSpPr>
        <p:spPr bwMode="gray">
          <a:xfrm>
            <a:off x="8736013" y="5421313"/>
            <a:ext cx="171450" cy="92075"/>
          </a:xfrm>
          <a:prstGeom prst="rect">
            <a:avLst/>
          </a:prstGeom>
        </p:spPr>
        <p:txBody>
          <a:bodyPr vert="horz" wrap="none" lIns="11113" tIns="0" rIns="1111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118FCAF-D217-41E3-AC8D-F82835214294}" type="datetime'3''''''''''''''''''2''''.''''''''''''''9'''''''''''''''''''">
              <a:rPr lang="en-US" altLang="en-US" sz="600" smtClean="0"/>
              <a:pPr marL="0" indent="0">
                <a:spcBef>
                  <a:spcPct val="0"/>
                </a:spcBef>
                <a:buNone/>
              </a:pPr>
              <a:t>32.9</a:t>
            </a:fld>
            <a:endParaRPr kumimoji="0" lang="en-US" altLang="ja-JP" sz="600" dirty="0">
              <a:sym typeface="+mn-lt"/>
            </a:endParaRPr>
          </a:p>
        </p:txBody>
      </p:sp>
      <p:sp useBgFill="1">
        <p:nvSpPr>
          <p:cNvPr id="558" name="テキスト プレースホルダ 9"/>
          <p:cNvSpPr>
            <a:spLocks noGrp="1"/>
          </p:cNvSpPr>
          <p:nvPr>
            <p:custDataLst>
              <p:tags r:id="rId133"/>
            </p:custDataLst>
          </p:nvPr>
        </p:nvSpPr>
        <p:spPr bwMode="gray">
          <a:xfrm>
            <a:off x="8574088" y="3081338"/>
            <a:ext cx="285750" cy="122238"/>
          </a:xfrm>
          <a:prstGeom prst="rect">
            <a:avLst/>
          </a:prstGeom>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CC4734-D11A-4F5B-8AC0-050A30B58AF5}" type="datetime'''3''9''''''''''''''''''''''''3''''.''''''''''''''''''''''8'''">
              <a:rPr lang="en-US" altLang="en-US" sz="800" smtClean="0"/>
              <a:pPr marL="0" indent="0" algn="ctr">
                <a:spcBef>
                  <a:spcPct val="0"/>
                </a:spcBef>
                <a:buNone/>
              </a:pPr>
              <a:t>393.8</a:t>
            </a:fld>
            <a:endParaRPr kumimoji="0" lang="en-US" altLang="ja-JP" sz="800" dirty="0">
              <a:sym typeface="+mn-lt"/>
            </a:endParaRPr>
          </a:p>
        </p:txBody>
      </p:sp>
      <p:sp>
        <p:nvSpPr>
          <p:cNvPr id="155" name="テキスト プレースホルダ 9"/>
          <p:cNvSpPr>
            <a:spLocks noGrp="1"/>
          </p:cNvSpPr>
          <p:nvPr>
            <p:custDataLst>
              <p:tags r:id="rId134"/>
            </p:custDataLst>
          </p:nvPr>
        </p:nvSpPr>
        <p:spPr bwMode="auto">
          <a:xfrm>
            <a:off x="8640763"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DAC7C-D3ED-4FBA-A98B-FA6DFBA63330}" type="datetime'''''''''''''''''2''''''''''''''''''''''''''''''''''1'''">
              <a:rPr lang="en-US" altLang="en-US" sz="1000" smtClean="0"/>
              <a:pPr marL="0" indent="0" algn="ctr">
                <a:spcBef>
                  <a:spcPct val="0"/>
                </a:spcBef>
                <a:buNone/>
              </a:pPr>
              <a:t>21</a:t>
            </a:fld>
            <a:endParaRPr kumimoji="0" lang="ja-JP" altLang="en-US" sz="1000" dirty="0">
              <a:sym typeface="+mn-lt"/>
            </a:endParaRPr>
          </a:p>
        </p:txBody>
      </p:sp>
      <p:sp useBgFill="1">
        <p:nvSpPr>
          <p:cNvPr id="209" name="テキスト プレースホルダ 9"/>
          <p:cNvSpPr>
            <a:spLocks noGrp="1"/>
          </p:cNvSpPr>
          <p:nvPr>
            <p:custDataLst>
              <p:tags r:id="rId135"/>
            </p:custDataLst>
          </p:nvPr>
        </p:nvSpPr>
        <p:spPr bwMode="gray">
          <a:xfrm>
            <a:off x="9217025" y="5611813"/>
            <a:ext cx="171450" cy="92075"/>
          </a:xfrm>
          <a:prstGeom prst="rect">
            <a:avLst/>
          </a:prstGeom>
          <a:ln>
            <a:noFill/>
          </a:ln>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F98DE0-0B70-4E17-B029-34532915E493}" type="datetime'''1''''''''''''''''''2''''''''''''''''''''''.4'''''''">
              <a:rPr lang="en-US" altLang="en-US" sz="600" smtClean="0"/>
              <a:pPr marL="0" indent="0">
                <a:spcBef>
                  <a:spcPct val="0"/>
                </a:spcBef>
                <a:buNone/>
              </a:pPr>
              <a:t>12.4</a:t>
            </a:fld>
            <a:endParaRPr kumimoji="0" lang="ja-JP" altLang="en-US" sz="600" dirty="0">
              <a:sym typeface="+mn-lt"/>
            </a:endParaRPr>
          </a:p>
        </p:txBody>
      </p:sp>
      <p:sp useBgFill="1">
        <p:nvSpPr>
          <p:cNvPr id="210" name="テキスト プレースホルダ 9"/>
          <p:cNvSpPr>
            <a:spLocks noGrp="1"/>
          </p:cNvSpPr>
          <p:nvPr>
            <p:custDataLst>
              <p:tags r:id="rId136"/>
            </p:custDataLst>
          </p:nvPr>
        </p:nvSpPr>
        <p:spPr bwMode="gray">
          <a:xfrm>
            <a:off x="9217025" y="5110163"/>
            <a:ext cx="171450" cy="92075"/>
          </a:xfrm>
          <a:prstGeom prst="rect">
            <a:avLst/>
          </a:prstGeom>
          <a:ln>
            <a:noFill/>
          </a:ln>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2F3ECB-3F5C-48E4-AA79-0A087D0B934B}" type="datetime'''5''''''''''''''''''''''4.''''''''''''''''''''''''8'''''''">
              <a:rPr lang="en-US" altLang="en-US" sz="600" smtClean="0"/>
              <a:pPr marL="0" indent="0">
                <a:spcBef>
                  <a:spcPct val="0"/>
                </a:spcBef>
                <a:buNone/>
              </a:pPr>
              <a:t>54.8</a:t>
            </a:fld>
            <a:endParaRPr kumimoji="0" lang="ja-JP" altLang="en-US" sz="600" dirty="0">
              <a:sym typeface="+mn-lt"/>
            </a:endParaRPr>
          </a:p>
        </p:txBody>
      </p:sp>
      <p:sp useBgFill="1">
        <p:nvSpPr>
          <p:cNvPr id="211" name="テキスト プレースホルダ 9"/>
          <p:cNvSpPr>
            <a:spLocks noGrp="1"/>
          </p:cNvSpPr>
          <p:nvPr>
            <p:custDataLst>
              <p:tags r:id="rId137"/>
            </p:custDataLst>
          </p:nvPr>
        </p:nvSpPr>
        <p:spPr bwMode="gray">
          <a:xfrm>
            <a:off x="9217025" y="5334000"/>
            <a:ext cx="171450" cy="92075"/>
          </a:xfrm>
          <a:prstGeom prst="rect">
            <a:avLst/>
          </a:prstGeom>
          <a:ln>
            <a:noFill/>
          </a:ln>
        </p:spPr>
        <p:txBody>
          <a:bodyPr vert="horz" wrap="none" lIns="11113" tIns="0" rIns="1111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7AC14D-D856-463C-A9C1-0E579DE5C34A}" type="datetime'''''''''''''3''''''''5''''.''''''8'''''''''''''''''''''''''">
              <a:rPr lang="en-US" altLang="en-US" sz="600" smtClean="0"/>
              <a:pPr marL="0" indent="0">
                <a:spcBef>
                  <a:spcPct val="0"/>
                </a:spcBef>
                <a:buNone/>
              </a:pPr>
              <a:t>35.8</a:t>
            </a:fld>
            <a:endParaRPr kumimoji="0" lang="ja-JP" altLang="en-US" sz="600" dirty="0">
              <a:sym typeface="+mn-lt"/>
            </a:endParaRPr>
          </a:p>
        </p:txBody>
      </p:sp>
      <p:sp>
        <p:nvSpPr>
          <p:cNvPr id="153" name="テキスト プレースホルダ 9"/>
          <p:cNvSpPr>
            <a:spLocks noGrp="1"/>
          </p:cNvSpPr>
          <p:nvPr>
            <p:custDataLst>
              <p:tags r:id="rId138"/>
            </p:custDataLst>
          </p:nvPr>
        </p:nvSpPr>
        <p:spPr bwMode="auto">
          <a:xfrm>
            <a:off x="9045575"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F6A59A-C492-4D57-B421-C45F4849235C}" type="datetime'''''''''''''''2''''''''''''''''''''''''''''''''''2'''''''''''">
              <a:rPr lang="en-US" altLang="en-US" sz="1000" smtClean="0"/>
              <a:pPr marL="0" indent="0" algn="ctr">
                <a:spcBef>
                  <a:spcPct val="0"/>
                </a:spcBef>
                <a:buNone/>
              </a:pPr>
              <a:t>22</a:t>
            </a:fld>
            <a:endParaRPr kumimoji="0" lang="ja-JP" altLang="en-US" sz="1000" dirty="0">
              <a:sym typeface="+mn-lt"/>
            </a:endParaRPr>
          </a:p>
        </p:txBody>
      </p:sp>
      <p:sp>
        <p:nvSpPr>
          <p:cNvPr id="212" name="テキスト プレースホルダ 9"/>
          <p:cNvSpPr>
            <a:spLocks noGrp="1"/>
          </p:cNvSpPr>
          <p:nvPr>
            <p:custDataLst>
              <p:tags r:id="rId139"/>
            </p:custDataLst>
          </p:nvPr>
        </p:nvSpPr>
        <p:spPr bwMode="gray">
          <a:xfrm>
            <a:off x="9382125" y="2217738"/>
            <a:ext cx="2857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7B4457-2DBA-43D1-AFDD-62908F23A298}" type="datetime'4''''''''''''''''''''''''''6''''''''''6''''''''''''''''''''.6'">
              <a:rPr lang="en-US" altLang="en-US" sz="800" smtClean="0"/>
              <a:pPr marL="0" indent="0" algn="ctr">
                <a:spcBef>
                  <a:spcPct val="0"/>
                </a:spcBef>
                <a:buNone/>
              </a:pPr>
              <a:t>466.6</a:t>
            </a:fld>
            <a:endParaRPr kumimoji="0" lang="ja-JP" altLang="en-US" sz="800" dirty="0">
              <a:sym typeface="+mn-lt"/>
            </a:endParaRPr>
          </a:p>
        </p:txBody>
      </p:sp>
      <p:sp>
        <p:nvSpPr>
          <p:cNvPr id="173" name="テキスト プレースホルダ 9"/>
          <p:cNvSpPr>
            <a:spLocks noGrp="1"/>
          </p:cNvSpPr>
          <p:nvPr>
            <p:custDataLst>
              <p:tags r:id="rId140"/>
            </p:custDataLst>
          </p:nvPr>
        </p:nvSpPr>
        <p:spPr bwMode="auto">
          <a:xfrm>
            <a:off x="9448800" y="5891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0DE324-FCB0-4F9F-9A9C-AB2B64B076CC}" type="datetime'''''''''''2''''''''''''''''''''''''3'''''''''''''''''''">
              <a:rPr lang="en-US" altLang="en-US" sz="1000" smtClean="0"/>
              <a:pPr marL="0" indent="0" algn="ctr">
                <a:spcBef>
                  <a:spcPct val="0"/>
                </a:spcBef>
                <a:buNone/>
              </a:pPr>
              <a:t>23</a:t>
            </a:fld>
            <a:endParaRPr kumimoji="0" lang="ja-JP" altLang="en-US" sz="1000" dirty="0">
              <a:sym typeface="+mn-lt"/>
            </a:endParaRPr>
          </a:p>
        </p:txBody>
      </p:sp>
      <p:cxnSp>
        <p:nvCxnSpPr>
          <p:cNvPr id="182" name="Straight Connector 181"/>
          <p:cNvCxnSpPr/>
          <p:nvPr>
            <p:custDataLst>
              <p:tags r:id="rId141"/>
            </p:custDataLst>
          </p:nvPr>
        </p:nvCxnSpPr>
        <p:spPr bwMode="gray">
          <a:xfrm>
            <a:off x="5918201" y="2803525"/>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142"/>
            </p:custDataLst>
          </p:nvPr>
        </p:nvCxnSpPr>
        <p:spPr bwMode="gray">
          <a:xfrm>
            <a:off x="5918201" y="2397125"/>
            <a:ext cx="238125" cy="0"/>
          </a:xfrm>
          <a:prstGeom prst="line">
            <a:avLst/>
          </a:prstGeom>
          <a:ln w="9525" algn="ctr">
            <a:solidFill>
              <a:srgbClr val="DC87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143"/>
            </p:custDataLst>
          </p:nvPr>
        </p:nvCxnSpPr>
        <p:spPr bwMode="gray">
          <a:xfrm>
            <a:off x="5918201" y="3413125"/>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custDataLst>
              <p:tags r:id="rId144"/>
            </p:custDataLst>
          </p:nvPr>
        </p:nvCxnSpPr>
        <p:spPr bwMode="gray">
          <a:xfrm>
            <a:off x="5918201" y="2600325"/>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145"/>
            </p:custDataLst>
          </p:nvPr>
        </p:nvCxnSpPr>
        <p:spPr bwMode="gray">
          <a:xfrm>
            <a:off x="5918201" y="3006725"/>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146"/>
            </p:custDataLst>
          </p:nvPr>
        </p:nvCxnSpPr>
        <p:spPr bwMode="gray">
          <a:xfrm>
            <a:off x="5918201" y="3209925"/>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8" name="Rectangle 187"/>
          <p:cNvSpPr/>
          <p:nvPr>
            <p:custDataLst>
              <p:tags r:id="rId147"/>
            </p:custDataLst>
          </p:nvPr>
        </p:nvSpPr>
        <p:spPr bwMode="gray">
          <a:xfrm>
            <a:off x="5999163" y="2359025"/>
            <a:ext cx="76200" cy="76200"/>
          </a:xfrm>
          <a:prstGeom prst="rect">
            <a:avLst/>
          </a:prstGeom>
          <a:solidFill>
            <a:srgbClr val="FFFFFF"/>
          </a:solidFill>
          <a:ln w="9525">
            <a:solidFill>
              <a:srgbClr val="DC870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0" name="Diamond 189"/>
          <p:cNvSpPr/>
          <p:nvPr>
            <p:custDataLst>
              <p:tags r:id="rId148"/>
            </p:custDataLst>
          </p:nvPr>
        </p:nvSpPr>
        <p:spPr bwMode="gray">
          <a:xfrm>
            <a:off x="5999163" y="2968624"/>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9" name="Isosceles Triangle 188"/>
          <p:cNvSpPr/>
          <p:nvPr>
            <p:custDataLst>
              <p:tags r:id="rId149"/>
            </p:custDataLst>
          </p:nvPr>
        </p:nvSpPr>
        <p:spPr bwMode="gray">
          <a:xfrm>
            <a:off x="5999163" y="2765424"/>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6" name="Rectangle 185"/>
          <p:cNvSpPr/>
          <p:nvPr>
            <p:custDataLst>
              <p:tags r:id="rId150"/>
            </p:custDataLst>
          </p:nvPr>
        </p:nvSpPr>
        <p:spPr bwMode="gray">
          <a:xfrm>
            <a:off x="5999163" y="2562224"/>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7" name="Oval 186"/>
          <p:cNvSpPr/>
          <p:nvPr>
            <p:custDataLst>
              <p:tags r:id="rId151"/>
            </p:custDataLst>
          </p:nvPr>
        </p:nvSpPr>
        <p:spPr bwMode="gray">
          <a:xfrm>
            <a:off x="5999163" y="3171825"/>
            <a:ext cx="76200" cy="76200"/>
          </a:xfrm>
          <a:prstGeom prst="ellipse">
            <a:avLst/>
          </a:prstGeom>
          <a:solidFill>
            <a:schemeClr val="tx2"/>
          </a:solidFill>
          <a:ln w="9525">
            <a:solidFill>
              <a:schemeClr val="tx2"/>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1" name="Oval 190"/>
          <p:cNvSpPr/>
          <p:nvPr>
            <p:custDataLst>
              <p:tags r:id="rId152"/>
            </p:custDataLst>
          </p:nvPr>
        </p:nvSpPr>
        <p:spPr bwMode="gray">
          <a:xfrm>
            <a:off x="5999163" y="3375025"/>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7" name="テキスト プレースホルダ 9"/>
          <p:cNvSpPr>
            <a:spLocks noGrp="1"/>
          </p:cNvSpPr>
          <p:nvPr>
            <p:custDataLst>
              <p:tags r:id="rId153"/>
            </p:custDataLst>
          </p:nvPr>
        </p:nvSpPr>
        <p:spPr bwMode="auto">
          <a:xfrm>
            <a:off x="6221413" y="232568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EA36AC-DCF7-47F9-AC23-F6479C38C48F}" type="datetime'''''''その''''他'''''''''''''">
              <a:rPr lang="ja-JP" altLang="en-US" sz="1000"/>
              <a:pPr marL="0" indent="0">
                <a:spcBef>
                  <a:spcPct val="0"/>
                </a:spcBef>
                <a:buNone/>
              </a:pPr>
              <a:t>その他</a:t>
            </a:fld>
            <a:endParaRPr kumimoji="0" lang="ja-JP" altLang="en-US" sz="1000" dirty="0">
              <a:sym typeface="+mn-lt"/>
            </a:endParaRPr>
          </a:p>
        </p:txBody>
      </p:sp>
      <p:sp>
        <p:nvSpPr>
          <p:cNvPr id="195" name="テキスト プレースホルダ 9"/>
          <p:cNvSpPr>
            <a:spLocks noGrp="1"/>
          </p:cNvSpPr>
          <p:nvPr>
            <p:custDataLst>
              <p:tags r:id="rId154"/>
            </p:custDataLst>
          </p:nvPr>
        </p:nvSpPr>
        <p:spPr bwMode="auto">
          <a:xfrm>
            <a:off x="6221413" y="25288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8EFE3F-5562-4802-A529-3754E119BDF3}" type="datetime'''''''''''''''''''''''''眼''''''''''''''''科''''''''''''製品'''''">
              <a:rPr lang="ja-JP" altLang="en-US" sz="1000"/>
              <a:pPr marL="0" indent="0">
                <a:spcBef>
                  <a:spcPct val="0"/>
                </a:spcBef>
                <a:buNone/>
              </a:pPr>
              <a:t>眼科製品</a:t>
            </a:fld>
            <a:endParaRPr kumimoji="0" lang="ja-JP" altLang="en-US" sz="1000" dirty="0">
              <a:sym typeface="+mn-lt"/>
            </a:endParaRPr>
          </a:p>
        </p:txBody>
      </p:sp>
      <p:sp>
        <p:nvSpPr>
          <p:cNvPr id="192" name="テキスト プレースホルダ 9"/>
          <p:cNvSpPr>
            <a:spLocks noGrp="1"/>
          </p:cNvSpPr>
          <p:nvPr>
            <p:custDataLst>
              <p:tags r:id="rId155"/>
            </p:custDataLst>
          </p:nvPr>
        </p:nvSpPr>
        <p:spPr bwMode="auto">
          <a:xfrm>
            <a:off x="6221413" y="27320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C0EC4D-A15B-4295-AA07-19AF628CA6AA}" type="datetime'''''''施''設''''''''''''''''''''''備品'''''">
              <a:rPr lang="ja-JP" altLang="en-US" sz="1000"/>
              <a:pPr marL="0" indent="0">
                <a:spcBef>
                  <a:spcPct val="0"/>
                </a:spcBef>
                <a:buNone/>
              </a:pPr>
              <a:t>施設備品</a:t>
            </a:fld>
            <a:endParaRPr kumimoji="0" lang="ja-JP" altLang="en-US" sz="1000" dirty="0">
              <a:sym typeface="+mn-lt"/>
            </a:endParaRPr>
          </a:p>
        </p:txBody>
      </p:sp>
      <p:sp>
        <p:nvSpPr>
          <p:cNvPr id="193" name="テキスト プレースホルダ 9"/>
          <p:cNvSpPr>
            <a:spLocks noGrp="1"/>
          </p:cNvSpPr>
          <p:nvPr>
            <p:custDataLst>
              <p:tags r:id="rId156"/>
            </p:custDataLst>
          </p:nvPr>
        </p:nvSpPr>
        <p:spPr bwMode="auto">
          <a:xfrm>
            <a:off x="6221413" y="29352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EA535D-6433-4CCF-A62D-4CC689337CDA}" type="datetime'''''''''滅''''''''''''''''''''''菌''''''''''''''''''器'''''">
              <a:rPr lang="ja-JP" altLang="en-US" sz="1000"/>
              <a:pPr marL="0" indent="0">
                <a:spcBef>
                  <a:spcPct val="0"/>
                </a:spcBef>
                <a:buNone/>
              </a:pPr>
              <a:t>滅菌器</a:t>
            </a:fld>
            <a:endParaRPr kumimoji="0" lang="ja-JP" altLang="en-US" sz="1000" dirty="0">
              <a:sym typeface="+mn-lt"/>
            </a:endParaRPr>
          </a:p>
        </p:txBody>
      </p:sp>
      <p:sp>
        <p:nvSpPr>
          <p:cNvPr id="196" name="テキスト プレースホルダ 9"/>
          <p:cNvSpPr>
            <a:spLocks noGrp="1"/>
          </p:cNvSpPr>
          <p:nvPr>
            <p:custDataLst>
              <p:tags r:id="rId157"/>
            </p:custDataLst>
          </p:nvPr>
        </p:nvSpPr>
        <p:spPr bwMode="auto">
          <a:xfrm>
            <a:off x="6221413" y="3138488"/>
            <a:ext cx="3698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6AE128-6D49-4C98-843D-9C1647F28852}" type="datetime'''''車''''いす'''''''''''''''''''''''">
              <a:rPr lang="ja-JP" altLang="en-US" sz="1000"/>
              <a:pPr marL="0" indent="0">
                <a:spcBef>
                  <a:spcPct val="0"/>
                </a:spcBef>
                <a:buNone/>
              </a:pPr>
              <a:t>車いす</a:t>
            </a:fld>
            <a:endParaRPr kumimoji="0" lang="ja-JP" altLang="en-US" sz="1000" dirty="0">
              <a:sym typeface="+mn-lt"/>
            </a:endParaRPr>
          </a:p>
        </p:txBody>
      </p:sp>
      <p:sp>
        <p:nvSpPr>
          <p:cNvPr id="194" name="テキスト プレースホルダ 9"/>
          <p:cNvSpPr>
            <a:spLocks noGrp="1"/>
          </p:cNvSpPr>
          <p:nvPr>
            <p:custDataLst>
              <p:tags r:id="rId158"/>
            </p:custDataLst>
          </p:nvPr>
        </p:nvSpPr>
        <p:spPr bwMode="auto">
          <a:xfrm>
            <a:off x="6221413" y="3341688"/>
            <a:ext cx="1079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E4362E-552C-41C5-9558-DB5A388E4DA5}" type="datetime'紫''''''外線・''''''''赤外線''機''''''''器'''''''''''">
              <a:rPr lang="ja-JP" altLang="en-US" sz="1000"/>
              <a:pPr marL="0" indent="0">
                <a:spcBef>
                  <a:spcPct val="0"/>
                </a:spcBef>
                <a:buNone/>
              </a:pPr>
              <a:t>紫外線・赤外線機器</a:t>
            </a:fld>
            <a:endParaRPr kumimoji="0" lang="ja-JP" altLang="en-US" sz="1000" dirty="0">
              <a:sym typeface="+mn-lt"/>
            </a:endParaRPr>
          </a:p>
        </p:txBody>
      </p:sp>
      <p:sp>
        <p:nvSpPr>
          <p:cNvPr id="165"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医療機器のうち整形外科製品・人工装具は、アメリカからの輸入が多い。</a:t>
            </a:r>
          </a:p>
        </p:txBody>
      </p:sp>
      <p:grpSp>
        <p:nvGrpSpPr>
          <p:cNvPr id="587" name="グループ化 586"/>
          <p:cNvGrpSpPr/>
          <p:nvPr/>
        </p:nvGrpSpPr>
        <p:grpSpPr>
          <a:xfrm>
            <a:off x="5684135" y="5802312"/>
            <a:ext cx="3977795" cy="90001"/>
            <a:chOff x="5718549" y="5821157"/>
            <a:chExt cx="3977795" cy="90001"/>
          </a:xfrm>
        </p:grpSpPr>
        <p:sp>
          <p:nvSpPr>
            <p:cNvPr id="588" name="テキスト ボックス 1"/>
            <p:cNvSpPr txBox="1"/>
            <p:nvPr/>
          </p:nvSpPr>
          <p:spPr>
            <a:xfrm>
              <a:off x="5718549" y="5821158"/>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dirty="0"/>
                <a:t>1.1</a:t>
              </a:r>
              <a:endParaRPr kumimoji="1" lang="ja-JP" altLang="en-US" sz="600" dirty="0"/>
            </a:p>
          </p:txBody>
        </p:sp>
        <p:sp>
          <p:nvSpPr>
            <p:cNvPr id="589" name="テキスト ボックス 2"/>
            <p:cNvSpPr txBox="1"/>
            <p:nvPr/>
          </p:nvSpPr>
          <p:spPr>
            <a:xfrm>
              <a:off x="6136526"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dirty="0"/>
                <a:t>0.9</a:t>
              </a:r>
              <a:endParaRPr kumimoji="1" lang="ja-JP" altLang="en-US" sz="600" dirty="0"/>
            </a:p>
          </p:txBody>
        </p:sp>
        <p:sp>
          <p:nvSpPr>
            <p:cNvPr id="590" name="テキスト ボックス 3"/>
            <p:cNvSpPr txBox="1"/>
            <p:nvPr/>
          </p:nvSpPr>
          <p:spPr>
            <a:xfrm>
              <a:off x="6554503"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dirty="0"/>
                <a:t>1.0</a:t>
              </a:r>
              <a:endParaRPr kumimoji="1" lang="ja-JP" altLang="en-US" sz="600" dirty="0"/>
            </a:p>
          </p:txBody>
        </p:sp>
        <p:sp>
          <p:nvSpPr>
            <p:cNvPr id="591" name="テキスト ボックス 4"/>
            <p:cNvSpPr txBox="1"/>
            <p:nvPr/>
          </p:nvSpPr>
          <p:spPr>
            <a:xfrm>
              <a:off x="6972480"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a:t>1.6</a:t>
              </a:r>
              <a:endParaRPr kumimoji="1" lang="ja-JP" altLang="en-US" sz="600"/>
            </a:p>
          </p:txBody>
        </p:sp>
        <p:sp>
          <p:nvSpPr>
            <p:cNvPr id="592" name="テキスト ボックス 5"/>
            <p:cNvSpPr txBox="1"/>
            <p:nvPr/>
          </p:nvSpPr>
          <p:spPr>
            <a:xfrm>
              <a:off x="7390457"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a:t>2.4</a:t>
              </a:r>
              <a:endParaRPr kumimoji="1" lang="ja-JP" altLang="en-US" sz="600"/>
            </a:p>
          </p:txBody>
        </p:sp>
        <p:sp>
          <p:nvSpPr>
            <p:cNvPr id="593" name="テキスト ボックス 6"/>
            <p:cNvSpPr txBox="1"/>
            <p:nvPr/>
          </p:nvSpPr>
          <p:spPr>
            <a:xfrm>
              <a:off x="7808434"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a:t>2.5</a:t>
              </a:r>
              <a:endParaRPr kumimoji="1" lang="ja-JP" altLang="en-US" sz="600"/>
            </a:p>
          </p:txBody>
        </p:sp>
        <p:sp>
          <p:nvSpPr>
            <p:cNvPr id="594" name="テキスト ボックス 7"/>
            <p:cNvSpPr txBox="1"/>
            <p:nvPr/>
          </p:nvSpPr>
          <p:spPr>
            <a:xfrm>
              <a:off x="8226411"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a:t>2.7</a:t>
              </a:r>
              <a:endParaRPr kumimoji="1" lang="ja-JP" altLang="en-US" sz="600"/>
            </a:p>
          </p:txBody>
        </p:sp>
        <p:sp>
          <p:nvSpPr>
            <p:cNvPr id="595" name="テキスト ボックス 8"/>
            <p:cNvSpPr txBox="1"/>
            <p:nvPr/>
          </p:nvSpPr>
          <p:spPr>
            <a:xfrm>
              <a:off x="8644388"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a:t>2.9</a:t>
              </a:r>
              <a:endParaRPr kumimoji="1" lang="ja-JP" altLang="en-US" sz="600"/>
            </a:p>
          </p:txBody>
        </p:sp>
        <p:sp>
          <p:nvSpPr>
            <p:cNvPr id="596" name="テキスト ボックス 9"/>
            <p:cNvSpPr txBox="1"/>
            <p:nvPr/>
          </p:nvSpPr>
          <p:spPr>
            <a:xfrm>
              <a:off x="9062365"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dirty="0"/>
                <a:t>3.2</a:t>
              </a:r>
              <a:endParaRPr kumimoji="1" lang="ja-JP" altLang="en-US" sz="600" dirty="0"/>
            </a:p>
          </p:txBody>
        </p:sp>
        <p:sp>
          <p:nvSpPr>
            <p:cNvPr id="597" name="テキスト ボックス 10"/>
            <p:cNvSpPr txBox="1"/>
            <p:nvPr/>
          </p:nvSpPr>
          <p:spPr>
            <a:xfrm>
              <a:off x="9480344" y="5821157"/>
              <a:ext cx="216000" cy="90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rgbClr val="FFFFFF"/>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600" dirty="0"/>
                <a:t>3.5</a:t>
              </a:r>
              <a:endParaRPr kumimoji="1" lang="ja-JP" altLang="en-US" sz="600" dirty="0"/>
            </a:p>
          </p:txBody>
        </p:sp>
      </p:grpSp>
    </p:spTree>
    <p:extLst>
      <p:ext uri="{BB962C8B-B14F-4D97-AF65-F5344CB8AC3E}">
        <p14:creationId xmlns:p14="http://schemas.microsoft.com/office/powerpoint/2010/main" val="3355647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主</a:t>
            </a:r>
            <a:r>
              <a:rPr lang="ja-JP" altLang="en-US" dirty="0"/>
              <a:t>要メーカー</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地場メーカーの多くは、ばんそうこうや注射器を主に生産している。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外資系メーカーも多く進出している。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角丸四角形 4"/>
          <p:cNvSpPr/>
          <p:nvPr/>
        </p:nvSpPr>
        <p:spPr>
          <a:xfrm>
            <a:off x="1640632" y="2276872"/>
            <a:ext cx="6624736" cy="2520280"/>
          </a:xfrm>
          <a:prstGeom prst="roundRect">
            <a:avLst>
              <a:gd name="adj" fmla="val 5097"/>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1856656" y="2420888"/>
            <a:ext cx="1705916" cy="615553"/>
          </a:xfrm>
          <a:prstGeom prst="rect">
            <a:avLst/>
          </a:prstGeom>
        </p:spPr>
        <p:txBody>
          <a:bodyPr wrap="none">
            <a:spAutoFit/>
          </a:bodyPr>
          <a:lstStyle/>
          <a:p>
            <a:r>
              <a:rPr lang="ja-JP" altLang="ja-JP" sz="1400" dirty="0"/>
              <a:t>医療機器メーカーの</a:t>
            </a:r>
            <a:br>
              <a:rPr lang="en-US" altLang="ja-JP" sz="1400" dirty="0"/>
            </a:br>
            <a:r>
              <a:rPr lang="en-US" altLang="ja-JP" sz="2000" dirty="0">
                <a:latin typeface="Arial Black" panose="020B0A04020102020204" pitchFamily="34" charset="0"/>
              </a:rPr>
              <a:t>80%</a:t>
            </a:r>
            <a:r>
              <a:rPr lang="ja-JP" altLang="ja-JP" sz="1400" dirty="0"/>
              <a:t>は</a:t>
            </a:r>
            <a:r>
              <a:rPr lang="ja-JP" altLang="ja-JP" sz="1400" dirty="0">
                <a:latin typeface="HGP創英角ｺﾞｼｯｸUB" panose="020B0900000000000000" pitchFamily="50" charset="-128"/>
                <a:ea typeface="HGP創英角ｺﾞｼｯｸUB" panose="020B0900000000000000" pitchFamily="50" charset="-128"/>
              </a:rPr>
              <a:t>タイ資本</a:t>
            </a:r>
            <a:endParaRPr lang="ja-JP" altLang="en-US" sz="1400" dirty="0">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24317">
            <a:off x="5066682" y="2512102"/>
            <a:ext cx="324945" cy="170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6"/>
          <p:cNvGrpSpPr>
            <a:grpSpLocks noChangeAspect="1"/>
          </p:cNvGrpSpPr>
          <p:nvPr/>
        </p:nvGrpSpPr>
        <p:grpSpPr bwMode="auto">
          <a:xfrm rot="19638515">
            <a:off x="3619472" y="2869094"/>
            <a:ext cx="419100" cy="1584325"/>
            <a:chOff x="1183" y="1767"/>
            <a:chExt cx="264" cy="998"/>
          </a:xfrm>
        </p:grpSpPr>
        <p:sp>
          <p:nvSpPr>
            <p:cNvPr id="11" name="Freeform 7"/>
            <p:cNvSpPr>
              <a:spLocks/>
            </p:cNvSpPr>
            <p:nvPr/>
          </p:nvSpPr>
          <p:spPr bwMode="auto">
            <a:xfrm>
              <a:off x="1183" y="1767"/>
              <a:ext cx="264" cy="998"/>
            </a:xfrm>
            <a:custGeom>
              <a:avLst/>
              <a:gdLst>
                <a:gd name="T0" fmla="*/ 183 w 183"/>
                <a:gd name="T1" fmla="*/ 600 h 692"/>
                <a:gd name="T2" fmla="*/ 92 w 183"/>
                <a:gd name="T3" fmla="*/ 692 h 692"/>
                <a:gd name="T4" fmla="*/ 92 w 183"/>
                <a:gd name="T5" fmla="*/ 692 h 692"/>
                <a:gd name="T6" fmla="*/ 0 w 183"/>
                <a:gd name="T7" fmla="*/ 600 h 692"/>
                <a:gd name="T8" fmla="*/ 0 w 183"/>
                <a:gd name="T9" fmla="*/ 92 h 692"/>
                <a:gd name="T10" fmla="*/ 92 w 183"/>
                <a:gd name="T11" fmla="*/ 0 h 692"/>
                <a:gd name="T12" fmla="*/ 92 w 183"/>
                <a:gd name="T13" fmla="*/ 0 h 692"/>
                <a:gd name="T14" fmla="*/ 183 w 183"/>
                <a:gd name="T15" fmla="*/ 92 h 692"/>
                <a:gd name="T16" fmla="*/ 183 w 183"/>
                <a:gd name="T17" fmla="*/ 60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92">
                  <a:moveTo>
                    <a:pt x="183" y="600"/>
                  </a:moveTo>
                  <a:cubicBezTo>
                    <a:pt x="183" y="651"/>
                    <a:pt x="142" y="692"/>
                    <a:pt x="92" y="692"/>
                  </a:cubicBezTo>
                  <a:cubicBezTo>
                    <a:pt x="92" y="692"/>
                    <a:pt x="92" y="692"/>
                    <a:pt x="92" y="692"/>
                  </a:cubicBezTo>
                  <a:cubicBezTo>
                    <a:pt x="41" y="692"/>
                    <a:pt x="0" y="651"/>
                    <a:pt x="0" y="600"/>
                  </a:cubicBezTo>
                  <a:cubicBezTo>
                    <a:pt x="0" y="92"/>
                    <a:pt x="0" y="92"/>
                    <a:pt x="0" y="92"/>
                  </a:cubicBezTo>
                  <a:cubicBezTo>
                    <a:pt x="0" y="41"/>
                    <a:pt x="41" y="0"/>
                    <a:pt x="92" y="0"/>
                  </a:cubicBezTo>
                  <a:cubicBezTo>
                    <a:pt x="92" y="0"/>
                    <a:pt x="92" y="0"/>
                    <a:pt x="92" y="0"/>
                  </a:cubicBezTo>
                  <a:cubicBezTo>
                    <a:pt x="142" y="0"/>
                    <a:pt x="183" y="41"/>
                    <a:pt x="183" y="92"/>
                  </a:cubicBezTo>
                  <a:lnTo>
                    <a:pt x="183" y="600"/>
                  </a:lnTo>
                  <a:close/>
                </a:path>
              </a:pathLst>
            </a:custGeom>
            <a:solidFill>
              <a:srgbClr val="AFC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1201" y="2132"/>
              <a:ext cx="229" cy="268"/>
            </a:xfrm>
            <a:custGeom>
              <a:avLst/>
              <a:gdLst>
                <a:gd name="T0" fmla="*/ 159 w 159"/>
                <a:gd name="T1" fmla="*/ 173 h 186"/>
                <a:gd name="T2" fmla="*/ 146 w 159"/>
                <a:gd name="T3" fmla="*/ 186 h 186"/>
                <a:gd name="T4" fmla="*/ 13 w 159"/>
                <a:gd name="T5" fmla="*/ 186 h 186"/>
                <a:gd name="T6" fmla="*/ 0 w 159"/>
                <a:gd name="T7" fmla="*/ 173 h 186"/>
                <a:gd name="T8" fmla="*/ 0 w 159"/>
                <a:gd name="T9" fmla="*/ 13 h 186"/>
                <a:gd name="T10" fmla="*/ 13 w 159"/>
                <a:gd name="T11" fmla="*/ 0 h 186"/>
                <a:gd name="T12" fmla="*/ 146 w 159"/>
                <a:gd name="T13" fmla="*/ 0 h 186"/>
                <a:gd name="T14" fmla="*/ 159 w 159"/>
                <a:gd name="T15" fmla="*/ 13 h 186"/>
                <a:gd name="T16" fmla="*/ 159 w 159"/>
                <a:gd name="T17" fmla="*/ 17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6">
                  <a:moveTo>
                    <a:pt x="159" y="173"/>
                  </a:moveTo>
                  <a:cubicBezTo>
                    <a:pt x="159" y="180"/>
                    <a:pt x="153" y="186"/>
                    <a:pt x="146" y="186"/>
                  </a:cubicBezTo>
                  <a:cubicBezTo>
                    <a:pt x="13" y="186"/>
                    <a:pt x="13" y="186"/>
                    <a:pt x="13" y="186"/>
                  </a:cubicBezTo>
                  <a:cubicBezTo>
                    <a:pt x="6" y="186"/>
                    <a:pt x="0" y="180"/>
                    <a:pt x="0" y="173"/>
                  </a:cubicBezTo>
                  <a:cubicBezTo>
                    <a:pt x="0" y="13"/>
                    <a:pt x="0" y="13"/>
                    <a:pt x="0" y="13"/>
                  </a:cubicBezTo>
                  <a:cubicBezTo>
                    <a:pt x="0" y="5"/>
                    <a:pt x="6" y="0"/>
                    <a:pt x="13" y="0"/>
                  </a:cubicBezTo>
                  <a:cubicBezTo>
                    <a:pt x="146" y="0"/>
                    <a:pt x="146" y="0"/>
                    <a:pt x="146" y="0"/>
                  </a:cubicBezTo>
                  <a:cubicBezTo>
                    <a:pt x="153" y="0"/>
                    <a:pt x="159" y="5"/>
                    <a:pt x="159" y="13"/>
                  </a:cubicBezTo>
                  <a:lnTo>
                    <a:pt x="159" y="173"/>
                  </a:lnTo>
                  <a:close/>
                </a:path>
              </a:pathLst>
            </a:custGeom>
            <a:solidFill>
              <a:srgbClr val="C0D3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Oval 9"/>
            <p:cNvSpPr>
              <a:spLocks noChangeArrowheads="1"/>
            </p:cNvSpPr>
            <p:nvPr/>
          </p:nvSpPr>
          <p:spPr bwMode="auto">
            <a:xfrm>
              <a:off x="1215"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Oval 10"/>
            <p:cNvSpPr>
              <a:spLocks noChangeArrowheads="1"/>
            </p:cNvSpPr>
            <p:nvPr/>
          </p:nvSpPr>
          <p:spPr bwMode="auto">
            <a:xfrm>
              <a:off x="1243" y="2151"/>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Oval 11"/>
            <p:cNvSpPr>
              <a:spLocks noChangeArrowheads="1"/>
            </p:cNvSpPr>
            <p:nvPr/>
          </p:nvSpPr>
          <p:spPr bwMode="auto">
            <a:xfrm>
              <a:off x="1270"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Oval 12"/>
            <p:cNvSpPr>
              <a:spLocks noChangeArrowheads="1"/>
            </p:cNvSpPr>
            <p:nvPr/>
          </p:nvSpPr>
          <p:spPr bwMode="auto">
            <a:xfrm>
              <a:off x="1296" y="2151"/>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Oval 13"/>
            <p:cNvSpPr>
              <a:spLocks noChangeArrowheads="1"/>
            </p:cNvSpPr>
            <p:nvPr/>
          </p:nvSpPr>
          <p:spPr bwMode="auto">
            <a:xfrm>
              <a:off x="1323"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Oval 14"/>
            <p:cNvSpPr>
              <a:spLocks noChangeArrowheads="1"/>
            </p:cNvSpPr>
            <p:nvPr/>
          </p:nvSpPr>
          <p:spPr bwMode="auto">
            <a:xfrm>
              <a:off x="1351" y="2151"/>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Oval 15"/>
            <p:cNvSpPr>
              <a:spLocks noChangeArrowheads="1"/>
            </p:cNvSpPr>
            <p:nvPr/>
          </p:nvSpPr>
          <p:spPr bwMode="auto">
            <a:xfrm>
              <a:off x="1378" y="2151"/>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Oval 16"/>
            <p:cNvSpPr>
              <a:spLocks noChangeArrowheads="1"/>
            </p:cNvSpPr>
            <p:nvPr/>
          </p:nvSpPr>
          <p:spPr bwMode="auto">
            <a:xfrm>
              <a:off x="1404" y="2151"/>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Oval 17"/>
            <p:cNvSpPr>
              <a:spLocks noChangeArrowheads="1"/>
            </p:cNvSpPr>
            <p:nvPr/>
          </p:nvSpPr>
          <p:spPr bwMode="auto">
            <a:xfrm>
              <a:off x="1215"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Oval 18"/>
            <p:cNvSpPr>
              <a:spLocks noChangeArrowheads="1"/>
            </p:cNvSpPr>
            <p:nvPr/>
          </p:nvSpPr>
          <p:spPr bwMode="auto">
            <a:xfrm>
              <a:off x="1243" y="2178"/>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Oval 19"/>
            <p:cNvSpPr>
              <a:spLocks noChangeArrowheads="1"/>
            </p:cNvSpPr>
            <p:nvPr/>
          </p:nvSpPr>
          <p:spPr bwMode="auto">
            <a:xfrm>
              <a:off x="1270"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Oval 20"/>
            <p:cNvSpPr>
              <a:spLocks noChangeArrowheads="1"/>
            </p:cNvSpPr>
            <p:nvPr/>
          </p:nvSpPr>
          <p:spPr bwMode="auto">
            <a:xfrm>
              <a:off x="1296" y="2178"/>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Oval 21"/>
            <p:cNvSpPr>
              <a:spLocks noChangeArrowheads="1"/>
            </p:cNvSpPr>
            <p:nvPr/>
          </p:nvSpPr>
          <p:spPr bwMode="auto">
            <a:xfrm>
              <a:off x="1323"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Oval 22"/>
            <p:cNvSpPr>
              <a:spLocks noChangeArrowheads="1"/>
            </p:cNvSpPr>
            <p:nvPr/>
          </p:nvSpPr>
          <p:spPr bwMode="auto">
            <a:xfrm>
              <a:off x="1351" y="2178"/>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Oval 23"/>
            <p:cNvSpPr>
              <a:spLocks noChangeArrowheads="1"/>
            </p:cNvSpPr>
            <p:nvPr/>
          </p:nvSpPr>
          <p:spPr bwMode="auto">
            <a:xfrm>
              <a:off x="1378" y="2178"/>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Oval 24"/>
            <p:cNvSpPr>
              <a:spLocks noChangeArrowheads="1"/>
            </p:cNvSpPr>
            <p:nvPr/>
          </p:nvSpPr>
          <p:spPr bwMode="auto">
            <a:xfrm>
              <a:off x="1404" y="2178"/>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Oval 25"/>
            <p:cNvSpPr>
              <a:spLocks noChangeArrowheads="1"/>
            </p:cNvSpPr>
            <p:nvPr/>
          </p:nvSpPr>
          <p:spPr bwMode="auto">
            <a:xfrm>
              <a:off x="1215"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Oval 26"/>
            <p:cNvSpPr>
              <a:spLocks noChangeArrowheads="1"/>
            </p:cNvSpPr>
            <p:nvPr/>
          </p:nvSpPr>
          <p:spPr bwMode="auto">
            <a:xfrm>
              <a:off x="1243" y="2204"/>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Oval 27"/>
            <p:cNvSpPr>
              <a:spLocks noChangeArrowheads="1"/>
            </p:cNvSpPr>
            <p:nvPr/>
          </p:nvSpPr>
          <p:spPr bwMode="auto">
            <a:xfrm>
              <a:off x="1270"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28"/>
            <p:cNvSpPr>
              <a:spLocks noChangeArrowheads="1"/>
            </p:cNvSpPr>
            <p:nvPr/>
          </p:nvSpPr>
          <p:spPr bwMode="auto">
            <a:xfrm>
              <a:off x="1296" y="2204"/>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29"/>
            <p:cNvSpPr>
              <a:spLocks noChangeArrowheads="1"/>
            </p:cNvSpPr>
            <p:nvPr/>
          </p:nvSpPr>
          <p:spPr bwMode="auto">
            <a:xfrm>
              <a:off x="1323"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30"/>
            <p:cNvSpPr>
              <a:spLocks noChangeArrowheads="1"/>
            </p:cNvSpPr>
            <p:nvPr/>
          </p:nvSpPr>
          <p:spPr bwMode="auto">
            <a:xfrm>
              <a:off x="1351" y="2204"/>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31"/>
            <p:cNvSpPr>
              <a:spLocks noChangeArrowheads="1"/>
            </p:cNvSpPr>
            <p:nvPr/>
          </p:nvSpPr>
          <p:spPr bwMode="auto">
            <a:xfrm>
              <a:off x="1378" y="2204"/>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32"/>
            <p:cNvSpPr>
              <a:spLocks noChangeArrowheads="1"/>
            </p:cNvSpPr>
            <p:nvPr/>
          </p:nvSpPr>
          <p:spPr bwMode="auto">
            <a:xfrm>
              <a:off x="1404" y="2204"/>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33"/>
            <p:cNvSpPr>
              <a:spLocks noChangeArrowheads="1"/>
            </p:cNvSpPr>
            <p:nvPr/>
          </p:nvSpPr>
          <p:spPr bwMode="auto">
            <a:xfrm>
              <a:off x="1215"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34"/>
            <p:cNvSpPr>
              <a:spLocks noChangeArrowheads="1"/>
            </p:cNvSpPr>
            <p:nvPr/>
          </p:nvSpPr>
          <p:spPr bwMode="auto">
            <a:xfrm>
              <a:off x="1243" y="2231"/>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35"/>
            <p:cNvSpPr>
              <a:spLocks noChangeArrowheads="1"/>
            </p:cNvSpPr>
            <p:nvPr/>
          </p:nvSpPr>
          <p:spPr bwMode="auto">
            <a:xfrm>
              <a:off x="1270"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36"/>
            <p:cNvSpPr>
              <a:spLocks noChangeArrowheads="1"/>
            </p:cNvSpPr>
            <p:nvPr/>
          </p:nvSpPr>
          <p:spPr bwMode="auto">
            <a:xfrm>
              <a:off x="1296" y="2231"/>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37"/>
            <p:cNvSpPr>
              <a:spLocks noChangeArrowheads="1"/>
            </p:cNvSpPr>
            <p:nvPr/>
          </p:nvSpPr>
          <p:spPr bwMode="auto">
            <a:xfrm>
              <a:off x="1323"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38"/>
            <p:cNvSpPr>
              <a:spLocks noChangeArrowheads="1"/>
            </p:cNvSpPr>
            <p:nvPr/>
          </p:nvSpPr>
          <p:spPr bwMode="auto">
            <a:xfrm>
              <a:off x="1351" y="2231"/>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39"/>
            <p:cNvSpPr>
              <a:spLocks noChangeArrowheads="1"/>
            </p:cNvSpPr>
            <p:nvPr/>
          </p:nvSpPr>
          <p:spPr bwMode="auto">
            <a:xfrm>
              <a:off x="1378" y="2231"/>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0"/>
            <p:cNvSpPr>
              <a:spLocks noChangeArrowheads="1"/>
            </p:cNvSpPr>
            <p:nvPr/>
          </p:nvSpPr>
          <p:spPr bwMode="auto">
            <a:xfrm>
              <a:off x="1404" y="2231"/>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1"/>
            <p:cNvSpPr>
              <a:spLocks noChangeArrowheads="1"/>
            </p:cNvSpPr>
            <p:nvPr/>
          </p:nvSpPr>
          <p:spPr bwMode="auto">
            <a:xfrm>
              <a:off x="1215"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2"/>
            <p:cNvSpPr>
              <a:spLocks noChangeArrowheads="1"/>
            </p:cNvSpPr>
            <p:nvPr/>
          </p:nvSpPr>
          <p:spPr bwMode="auto">
            <a:xfrm>
              <a:off x="1243" y="2259"/>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3"/>
            <p:cNvSpPr>
              <a:spLocks noChangeArrowheads="1"/>
            </p:cNvSpPr>
            <p:nvPr/>
          </p:nvSpPr>
          <p:spPr bwMode="auto">
            <a:xfrm>
              <a:off x="1270"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44"/>
            <p:cNvSpPr>
              <a:spLocks noChangeArrowheads="1"/>
            </p:cNvSpPr>
            <p:nvPr/>
          </p:nvSpPr>
          <p:spPr bwMode="auto">
            <a:xfrm>
              <a:off x="1296" y="2259"/>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45"/>
            <p:cNvSpPr>
              <a:spLocks noChangeArrowheads="1"/>
            </p:cNvSpPr>
            <p:nvPr/>
          </p:nvSpPr>
          <p:spPr bwMode="auto">
            <a:xfrm>
              <a:off x="1323"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46"/>
            <p:cNvSpPr>
              <a:spLocks noChangeArrowheads="1"/>
            </p:cNvSpPr>
            <p:nvPr/>
          </p:nvSpPr>
          <p:spPr bwMode="auto">
            <a:xfrm>
              <a:off x="1351" y="2259"/>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47"/>
            <p:cNvSpPr>
              <a:spLocks noChangeArrowheads="1"/>
            </p:cNvSpPr>
            <p:nvPr/>
          </p:nvSpPr>
          <p:spPr bwMode="auto">
            <a:xfrm>
              <a:off x="1378" y="2259"/>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48"/>
            <p:cNvSpPr>
              <a:spLocks noChangeArrowheads="1"/>
            </p:cNvSpPr>
            <p:nvPr/>
          </p:nvSpPr>
          <p:spPr bwMode="auto">
            <a:xfrm>
              <a:off x="1404" y="2259"/>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49"/>
            <p:cNvSpPr>
              <a:spLocks noChangeArrowheads="1"/>
            </p:cNvSpPr>
            <p:nvPr/>
          </p:nvSpPr>
          <p:spPr bwMode="auto">
            <a:xfrm>
              <a:off x="1215"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
            <p:cNvSpPr>
              <a:spLocks noChangeArrowheads="1"/>
            </p:cNvSpPr>
            <p:nvPr/>
          </p:nvSpPr>
          <p:spPr bwMode="auto">
            <a:xfrm>
              <a:off x="1243" y="2286"/>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1"/>
            <p:cNvSpPr>
              <a:spLocks noChangeArrowheads="1"/>
            </p:cNvSpPr>
            <p:nvPr/>
          </p:nvSpPr>
          <p:spPr bwMode="auto">
            <a:xfrm>
              <a:off x="1270"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2"/>
            <p:cNvSpPr>
              <a:spLocks noChangeArrowheads="1"/>
            </p:cNvSpPr>
            <p:nvPr/>
          </p:nvSpPr>
          <p:spPr bwMode="auto">
            <a:xfrm>
              <a:off x="1296" y="2286"/>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3"/>
            <p:cNvSpPr>
              <a:spLocks noChangeArrowheads="1"/>
            </p:cNvSpPr>
            <p:nvPr/>
          </p:nvSpPr>
          <p:spPr bwMode="auto">
            <a:xfrm>
              <a:off x="1323"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4"/>
            <p:cNvSpPr>
              <a:spLocks noChangeArrowheads="1"/>
            </p:cNvSpPr>
            <p:nvPr/>
          </p:nvSpPr>
          <p:spPr bwMode="auto">
            <a:xfrm>
              <a:off x="1351" y="2286"/>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5"/>
            <p:cNvSpPr>
              <a:spLocks noChangeArrowheads="1"/>
            </p:cNvSpPr>
            <p:nvPr/>
          </p:nvSpPr>
          <p:spPr bwMode="auto">
            <a:xfrm>
              <a:off x="1378" y="2286"/>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6"/>
            <p:cNvSpPr>
              <a:spLocks noChangeArrowheads="1"/>
            </p:cNvSpPr>
            <p:nvPr/>
          </p:nvSpPr>
          <p:spPr bwMode="auto">
            <a:xfrm>
              <a:off x="1404" y="2286"/>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7"/>
            <p:cNvSpPr>
              <a:spLocks noChangeArrowheads="1"/>
            </p:cNvSpPr>
            <p:nvPr/>
          </p:nvSpPr>
          <p:spPr bwMode="auto">
            <a:xfrm>
              <a:off x="1215"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8"/>
            <p:cNvSpPr>
              <a:spLocks noChangeArrowheads="1"/>
            </p:cNvSpPr>
            <p:nvPr/>
          </p:nvSpPr>
          <p:spPr bwMode="auto">
            <a:xfrm>
              <a:off x="1243" y="2314"/>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9"/>
            <p:cNvSpPr>
              <a:spLocks noChangeArrowheads="1"/>
            </p:cNvSpPr>
            <p:nvPr/>
          </p:nvSpPr>
          <p:spPr bwMode="auto">
            <a:xfrm>
              <a:off x="1270"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60"/>
            <p:cNvSpPr>
              <a:spLocks noChangeArrowheads="1"/>
            </p:cNvSpPr>
            <p:nvPr/>
          </p:nvSpPr>
          <p:spPr bwMode="auto">
            <a:xfrm>
              <a:off x="1296" y="2314"/>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61"/>
            <p:cNvSpPr>
              <a:spLocks noChangeArrowheads="1"/>
            </p:cNvSpPr>
            <p:nvPr/>
          </p:nvSpPr>
          <p:spPr bwMode="auto">
            <a:xfrm>
              <a:off x="1323"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62"/>
            <p:cNvSpPr>
              <a:spLocks noChangeArrowheads="1"/>
            </p:cNvSpPr>
            <p:nvPr/>
          </p:nvSpPr>
          <p:spPr bwMode="auto">
            <a:xfrm>
              <a:off x="1351" y="2314"/>
              <a:ext cx="11"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63"/>
            <p:cNvSpPr>
              <a:spLocks noChangeArrowheads="1"/>
            </p:cNvSpPr>
            <p:nvPr/>
          </p:nvSpPr>
          <p:spPr bwMode="auto">
            <a:xfrm>
              <a:off x="1378" y="2314"/>
              <a:ext cx="12"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64"/>
            <p:cNvSpPr>
              <a:spLocks noChangeArrowheads="1"/>
            </p:cNvSpPr>
            <p:nvPr/>
          </p:nvSpPr>
          <p:spPr bwMode="auto">
            <a:xfrm>
              <a:off x="1404" y="2314"/>
              <a:ext cx="13" cy="11"/>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65"/>
            <p:cNvSpPr>
              <a:spLocks noChangeArrowheads="1"/>
            </p:cNvSpPr>
            <p:nvPr/>
          </p:nvSpPr>
          <p:spPr bwMode="auto">
            <a:xfrm>
              <a:off x="1215"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66"/>
            <p:cNvSpPr>
              <a:spLocks noChangeArrowheads="1"/>
            </p:cNvSpPr>
            <p:nvPr/>
          </p:nvSpPr>
          <p:spPr bwMode="auto">
            <a:xfrm>
              <a:off x="1243" y="2340"/>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67"/>
            <p:cNvSpPr>
              <a:spLocks noChangeArrowheads="1"/>
            </p:cNvSpPr>
            <p:nvPr/>
          </p:nvSpPr>
          <p:spPr bwMode="auto">
            <a:xfrm>
              <a:off x="1270"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68"/>
            <p:cNvSpPr>
              <a:spLocks noChangeArrowheads="1"/>
            </p:cNvSpPr>
            <p:nvPr/>
          </p:nvSpPr>
          <p:spPr bwMode="auto">
            <a:xfrm>
              <a:off x="1296" y="2340"/>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69"/>
            <p:cNvSpPr>
              <a:spLocks noChangeArrowheads="1"/>
            </p:cNvSpPr>
            <p:nvPr/>
          </p:nvSpPr>
          <p:spPr bwMode="auto">
            <a:xfrm>
              <a:off x="1323"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70"/>
            <p:cNvSpPr>
              <a:spLocks noChangeArrowheads="1"/>
            </p:cNvSpPr>
            <p:nvPr/>
          </p:nvSpPr>
          <p:spPr bwMode="auto">
            <a:xfrm>
              <a:off x="1351" y="2340"/>
              <a:ext cx="11"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71"/>
            <p:cNvSpPr>
              <a:spLocks noChangeArrowheads="1"/>
            </p:cNvSpPr>
            <p:nvPr/>
          </p:nvSpPr>
          <p:spPr bwMode="auto">
            <a:xfrm>
              <a:off x="1378" y="2340"/>
              <a:ext cx="12"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72"/>
            <p:cNvSpPr>
              <a:spLocks noChangeArrowheads="1"/>
            </p:cNvSpPr>
            <p:nvPr/>
          </p:nvSpPr>
          <p:spPr bwMode="auto">
            <a:xfrm>
              <a:off x="1404" y="2340"/>
              <a:ext cx="13" cy="13"/>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73"/>
            <p:cNvSpPr>
              <a:spLocks noChangeArrowheads="1"/>
            </p:cNvSpPr>
            <p:nvPr/>
          </p:nvSpPr>
          <p:spPr bwMode="auto">
            <a:xfrm>
              <a:off x="1215"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74"/>
            <p:cNvSpPr>
              <a:spLocks noChangeArrowheads="1"/>
            </p:cNvSpPr>
            <p:nvPr/>
          </p:nvSpPr>
          <p:spPr bwMode="auto">
            <a:xfrm>
              <a:off x="1243" y="2367"/>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75"/>
            <p:cNvSpPr>
              <a:spLocks noChangeArrowheads="1"/>
            </p:cNvSpPr>
            <p:nvPr/>
          </p:nvSpPr>
          <p:spPr bwMode="auto">
            <a:xfrm>
              <a:off x="1270"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76"/>
            <p:cNvSpPr>
              <a:spLocks noChangeArrowheads="1"/>
            </p:cNvSpPr>
            <p:nvPr/>
          </p:nvSpPr>
          <p:spPr bwMode="auto">
            <a:xfrm>
              <a:off x="1296" y="2367"/>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77"/>
            <p:cNvSpPr>
              <a:spLocks noChangeArrowheads="1"/>
            </p:cNvSpPr>
            <p:nvPr/>
          </p:nvSpPr>
          <p:spPr bwMode="auto">
            <a:xfrm>
              <a:off x="1323"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78"/>
            <p:cNvSpPr>
              <a:spLocks noChangeArrowheads="1"/>
            </p:cNvSpPr>
            <p:nvPr/>
          </p:nvSpPr>
          <p:spPr bwMode="auto">
            <a:xfrm>
              <a:off x="1351" y="2367"/>
              <a:ext cx="11"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79"/>
            <p:cNvSpPr>
              <a:spLocks noChangeArrowheads="1"/>
            </p:cNvSpPr>
            <p:nvPr/>
          </p:nvSpPr>
          <p:spPr bwMode="auto">
            <a:xfrm>
              <a:off x="1378" y="2367"/>
              <a:ext cx="12"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80"/>
            <p:cNvSpPr>
              <a:spLocks noChangeArrowheads="1"/>
            </p:cNvSpPr>
            <p:nvPr/>
          </p:nvSpPr>
          <p:spPr bwMode="auto">
            <a:xfrm>
              <a:off x="1404" y="2367"/>
              <a:ext cx="13" cy="12"/>
            </a:xfrm>
            <a:prstGeom prst="ellipse">
              <a:avLst/>
            </a:prstGeom>
            <a:solidFill>
              <a:srgbClr val="8A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 name="正方形/長方形 6"/>
          <p:cNvSpPr/>
          <p:nvPr/>
        </p:nvSpPr>
        <p:spPr>
          <a:xfrm>
            <a:off x="1856656" y="2924944"/>
            <a:ext cx="2736304" cy="712887"/>
          </a:xfrm>
          <a:prstGeom prst="rect">
            <a:avLst/>
          </a:prstGeom>
        </p:spPr>
        <p:txBody>
          <a:bodyPr wrap="square">
            <a:spAutoFit/>
          </a:bodyPr>
          <a:lstStyle/>
          <a:p>
            <a:pPr algn="just">
              <a:lnSpc>
                <a:spcPct val="112000"/>
              </a:lnSpc>
            </a:pPr>
            <a:r>
              <a:rPr lang="ja-JP" altLang="en-US" sz="1200" dirty="0">
                <a:latin typeface="ＭＳ Ｐゴシック" panose="020B0600070205080204" pitchFamily="50" charset="-128"/>
                <a:ea typeface="ＭＳ Ｐゴシック" panose="020B0600070205080204" pitchFamily="50" charset="-128"/>
              </a:rPr>
              <a:t>タイ資本のメーカーの</a:t>
            </a:r>
            <a:r>
              <a:rPr lang="ja-JP" altLang="ja-JP" sz="1200" dirty="0">
                <a:latin typeface="ＭＳ Ｐゴシック" panose="020B0600070205080204" pitchFamily="50" charset="-128"/>
                <a:ea typeface="ＭＳ Ｐゴシック" panose="020B0600070205080204" pitchFamily="50" charset="-128"/>
              </a:rPr>
              <a:t>ほとんどは高い技術</a:t>
            </a:r>
            <a:r>
              <a:rPr lang="ja-JP" altLang="en-US" sz="1200" dirty="0">
                <a:latin typeface="ＭＳ Ｐゴシック" panose="020B0600070205080204" pitchFamily="50" charset="-128"/>
                <a:ea typeface="ＭＳ Ｐゴシック" panose="020B0600070205080204" pitchFamily="50" charset="-128"/>
              </a:rPr>
              <a:t>を必要としないばんそうこうや注射器を主に生産している。</a:t>
            </a:r>
          </a:p>
        </p:txBody>
      </p:sp>
      <p:sp>
        <p:nvSpPr>
          <p:cNvPr id="1079" name="角丸四角形 1078"/>
          <p:cNvSpPr/>
          <p:nvPr/>
        </p:nvSpPr>
        <p:spPr>
          <a:xfrm>
            <a:off x="6033120" y="2492896"/>
            <a:ext cx="2016224" cy="2088232"/>
          </a:xfrm>
          <a:prstGeom prst="roundRect">
            <a:avLst>
              <a:gd name="adj" fmla="val 4573"/>
            </a:avLst>
          </a:prstGeom>
          <a:solidFill>
            <a:srgbClr val="CCDAEC"/>
          </a:solidFill>
        </p:spPr>
        <p:txBody>
          <a:bodyPr wrap="square" lIns="108000" tIns="72000" rIns="108000" anchor="t" anchorCtr="0">
            <a:noAutofit/>
          </a:bodyPr>
          <a:lstStyle/>
          <a:p>
            <a:pPr>
              <a:lnSpc>
                <a:spcPct val="114000"/>
              </a:lnSpc>
              <a:spcAft>
                <a:spcPts val="600"/>
              </a:spcAft>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そのほかのタイで生産される製品</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診断試薬</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実験用試薬</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放射線治療器具</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オシロスコープ</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lnSpc>
                <a:spcPct val="114000"/>
              </a:lnSpc>
              <a:spcAft>
                <a:spcPts val="300"/>
              </a:spcAft>
              <a:buClr>
                <a:srgbClr val="5F8AC3"/>
              </a:buClr>
              <a:buSzPct val="80000"/>
              <a:buFont typeface="Wingdings" panose="05000000000000000000" pitchFamily="2" charset="2"/>
              <a:buChar char="l"/>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スペクトラム・アナライザー</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algn="r">
              <a:lnSpc>
                <a:spcPct val="114000"/>
              </a:lnSpc>
              <a:spcAft>
                <a:spcPts val="300"/>
              </a:spcAft>
              <a:buClr>
                <a:srgbClr val="5F8AC3"/>
              </a:buClr>
              <a:buSzPct val="80000"/>
            </a:pPr>
            <a:r>
              <a:rPr lang="ja-JP" altLang="ja-JP" sz="1100" dirty="0">
                <a:latin typeface="Arial" panose="020B0604020202020204" pitchFamily="34" charset="0"/>
                <a:ea typeface="ＭＳ Ｐゴシック" panose="020B0600070205080204" pitchFamily="50" charset="-128"/>
                <a:cs typeface="Arial" panose="020B0604020202020204" pitchFamily="34" charset="0"/>
              </a:rPr>
              <a:t>等</a:t>
            </a:r>
          </a:p>
        </p:txBody>
      </p:sp>
      <p:grpSp>
        <p:nvGrpSpPr>
          <p:cNvPr id="88" name="グループ化 7"/>
          <p:cNvGrpSpPr/>
          <p:nvPr/>
        </p:nvGrpSpPr>
        <p:grpSpPr>
          <a:xfrm>
            <a:off x="488504" y="1844824"/>
            <a:ext cx="8928992" cy="288032"/>
            <a:chOff x="4944173" y="2113806"/>
            <a:chExt cx="5861371" cy="288032"/>
          </a:xfrm>
        </p:grpSpPr>
        <p:cxnSp>
          <p:nvCxnSpPr>
            <p:cNvPr id="89" name="直線コネクタ 8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医療機器メーカーの特徴</a:t>
              </a:r>
            </a:p>
          </p:txBody>
        </p:sp>
      </p:grpSp>
      <p:sp>
        <p:nvSpPr>
          <p:cNvPr id="92" name="テキスト ボックス 91"/>
          <p:cNvSpPr txBox="1"/>
          <p:nvPr/>
        </p:nvSpPr>
        <p:spPr>
          <a:xfrm>
            <a:off x="200472" y="6525344"/>
            <a:ext cx="8640960" cy="144016"/>
          </a:xfrm>
          <a:prstGeom prst="rect">
            <a:avLst/>
          </a:prstGeom>
          <a:noFill/>
        </p:spPr>
        <p:txBody>
          <a:bodyPr wrap="square" lIns="0" tIns="0" rIns="0" bIns="0" rtlCol="0">
            <a:noAutofit/>
          </a:bodyPr>
          <a:lstStyle/>
          <a:p>
            <a:pPr marL="444500" lvl="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ja-JP" altLang="en-US" sz="800" bmk=""/>
              <a:t>明</a:t>
            </a:r>
            <a:r>
              <a:rPr kumimoji="0" lang="ja-JP" altLang="en-US" sz="800" dirty="0" bmk=""/>
              <a:t>治大学国際総合研究所「新興国マクロヘルスデータ、規制・制度に関する調査」（</a:t>
            </a:r>
            <a:r>
              <a:rPr kumimoji="0" lang="en-US" altLang="ja-JP" sz="800" dirty="0" bmk=""/>
              <a:t>2014</a:t>
            </a:r>
            <a:r>
              <a:rPr kumimoji="0" lang="ja-JP" altLang="en-US" sz="800" dirty="0" bmk=""/>
              <a:t>）</a:t>
            </a:r>
            <a:endParaRPr kumimoji="0" lang="en-US" altLang="ja-JP" sz="800" dirty="0" bmk=""/>
          </a:p>
        </p:txBody>
      </p:sp>
      <p:sp>
        <p:nvSpPr>
          <p:cNvPr id="10" name="角丸四角形 9"/>
          <p:cNvSpPr/>
          <p:nvPr/>
        </p:nvSpPr>
        <p:spPr>
          <a:xfrm>
            <a:off x="1928664" y="3645024"/>
            <a:ext cx="1152128" cy="216024"/>
          </a:xfrm>
          <a:prstGeom prst="roundRect">
            <a:avLst>
              <a:gd name="adj" fmla="val 50000"/>
            </a:avLst>
          </a:prstGeom>
          <a:solidFill>
            <a:srgbClr val="F6E8C2"/>
          </a:solidFill>
          <a:ln cmpd="sng">
            <a:solidFill>
              <a:srgbClr val="83A4D1"/>
            </a:solidFill>
          </a:ln>
        </p:spPr>
        <p:txBody>
          <a:bodyPr wrap="square" lIns="0" rIns="0" rtlCol="0" anchor="ctr" anchorCtr="0">
            <a:noAutofit/>
          </a:bodyPr>
          <a:lstStyle/>
          <a:p>
            <a:pPr marL="3175" algn="ctr" fontAlgn="ct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主要</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地場メーカー</a:t>
            </a:r>
            <a:endParaRPr kumimoji="1" lang="ja-JP" altLang="en-US" sz="1200" b="1" dirty="0"/>
          </a:p>
        </p:txBody>
      </p:sp>
      <p:sp>
        <p:nvSpPr>
          <p:cNvPr id="8" name="正方形/長方形 7"/>
          <p:cNvSpPr/>
          <p:nvPr/>
        </p:nvSpPr>
        <p:spPr>
          <a:xfrm>
            <a:off x="1928664" y="3861048"/>
            <a:ext cx="2808312" cy="810478"/>
          </a:xfrm>
          <a:prstGeom prst="rect">
            <a:avLst/>
          </a:prstGeom>
        </p:spPr>
        <p:txBody>
          <a:bodyPr wrap="square" numCol="2" spcCol="108000">
            <a:spAutoFit/>
          </a:bodyPr>
          <a:lstStyle/>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Infus Medical</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MDM</a:t>
            </a:r>
          </a:p>
          <a:p>
            <a:pPr marL="112713" lvl="1" indent="-112713">
              <a:spcAft>
                <a:spcPts val="200"/>
              </a:spcAft>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W.</a:t>
            </a:r>
            <a:r>
              <a:rPr lang="en-US" altLang="ja-JP" sz="1000" err="1">
                <a:latin typeface="Arial" panose="020B0604020202020204" pitchFamily="34" charset="0"/>
                <a:ea typeface="ＭＳ Ｐゴシック" panose="020B0600070205080204" pitchFamily="50" charset="-128"/>
                <a:cs typeface="Arial" panose="020B0604020202020204" pitchFamily="34" charset="0"/>
              </a:rPr>
              <a:t>A</a:t>
            </a:r>
            <a:r>
              <a:rPr lang="en-US" altLang="ja-JP" sz="1000">
                <a:latin typeface="Arial" panose="020B0604020202020204" pitchFamily="34" charset="0"/>
                <a:ea typeface="ＭＳ Ｐゴシック" panose="020B0600070205080204" pitchFamily="50" charset="-128"/>
                <a:cs typeface="Arial" panose="020B0604020202020204" pitchFamily="34" charset="0"/>
              </a:rPr>
              <a:t>. Rubbermate</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Thaitex</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Bever Medical Industry</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2713" lvl="1" indent="-112713">
              <a:spcAft>
                <a:spcPts val="2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M.R.I</a:t>
            </a:r>
          </a:p>
          <a:p>
            <a:pPr marL="112713" lvl="1" indent="-112713">
              <a:spcAft>
                <a:spcPts val="200"/>
              </a:spcAft>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Siam Sempermed</a:t>
            </a:r>
            <a:endPar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1640632" y="5157192"/>
            <a:ext cx="6624736" cy="1368152"/>
          </a:xfrm>
          <a:prstGeom prst="rect">
            <a:avLst/>
          </a:prstGeom>
        </p:spPr>
        <p:txBody>
          <a:bodyPr wrap="square" lIns="0" rIns="0" numCol="3" spcCol="144000">
            <a:noAutofit/>
          </a:bodyPr>
          <a:lstStyle/>
          <a:p>
            <a:pPr marL="130175" indent="-130175" fontAlgn="ctr">
              <a:spcAft>
                <a:spcPts val="4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3M</a:t>
            </a: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Bausch &amp; Lomb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Baxter Healthcare</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Boston Scientific</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Carl Zeiss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Diethelm</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GE Medical Systems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Guidant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Johnson &amp; Johnson</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Medtronic</a:t>
            </a: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Philips Electronics</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Roche Diagnostics </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400"/>
              </a:spcAft>
              <a:buClr>
                <a:srgbClr val="5F8AC3"/>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Siemens Surgical Instruments and </a:t>
            </a:r>
            <a:br>
              <a:rPr lang="en-US" altLang="ja-JP" sz="1200">
                <a:latin typeface="Arial" panose="020B0604020202020204" pitchFamily="34" charset="0"/>
                <a:ea typeface="ＭＳ Ｐゴシック" panose="020B0600070205080204" pitchFamily="50" charset="-128"/>
                <a:cs typeface="Arial" panose="020B0604020202020204" pitchFamily="34" charset="0"/>
              </a:rPr>
            </a:br>
            <a:r>
              <a:rPr lang="en-US" altLang="ja-JP" sz="1200">
                <a:latin typeface="Arial" panose="020B0604020202020204" pitchFamily="34" charset="0"/>
                <a:ea typeface="ＭＳ Ｐゴシック" panose="020B0600070205080204" pitchFamily="50" charset="-128"/>
                <a:cs typeface="Arial" panose="020B0604020202020204" pitchFamily="34" charset="0"/>
              </a:rPr>
              <a:t>Tyco Healthcare</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r">
              <a:spcAft>
                <a:spcPts val="400"/>
              </a:spcAft>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等</a:t>
            </a:r>
          </a:p>
        </p:txBody>
      </p:sp>
      <p:sp>
        <p:nvSpPr>
          <p:cNvPr id="64" name="正方形/長方形 63"/>
          <p:cNvSpPr/>
          <p:nvPr/>
        </p:nvSpPr>
        <p:spPr>
          <a:xfrm>
            <a:off x="3940836" y="4869160"/>
            <a:ext cx="2020276" cy="307777"/>
          </a:xfrm>
          <a:prstGeom prst="rect">
            <a:avLst/>
          </a:prstGeom>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外資系医療機器</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メーカー</a:t>
            </a:r>
            <a:endParaRPr lang="ja-JP" altLang="en-US" sz="1400" dirty="0">
              <a:latin typeface="HGP創英角ｺﾞｼｯｸUB" panose="020B0900000000000000" pitchFamily="50" charset="-128"/>
              <a:ea typeface="HGP創英角ｺﾞｼｯｸUB" panose="020B0900000000000000" pitchFamily="50" charset="-128"/>
            </a:endParaRPr>
          </a:p>
        </p:txBody>
      </p:sp>
      <p:cxnSp>
        <p:nvCxnSpPr>
          <p:cNvPr id="66" name="直線コネクタ 65"/>
          <p:cNvCxnSpPr>
            <a:endCxn id="64" idx="1"/>
          </p:cNvCxnSpPr>
          <p:nvPr/>
        </p:nvCxnSpPr>
        <p:spPr>
          <a:xfrm>
            <a:off x="1640632" y="5013176"/>
            <a:ext cx="2300204" cy="9873"/>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965164" y="5013176"/>
            <a:ext cx="2300204" cy="9873"/>
          </a:xfrm>
          <a:prstGeom prst="line">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953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1/3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599553763"/>
              </p:ext>
            </p:extLst>
          </p:nvPr>
        </p:nvGraphicFramePr>
        <p:xfrm>
          <a:off x="200023" y="1484784"/>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Asahi Intecc Thailand Co., 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医療機器、産業機器用部材等の開発・製造・販売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2,281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Central &amp;FamilyMart Co., 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マツモトキヨシホールディングス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ドラッグストアの開発・運営</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Emergency Assistance </a:t>
                      </a:r>
                      <a:r>
                        <a:rPr lang="en-US" altLang="ja-JP" sz="1100" b="0" i="0" u="none" strike="noStrike">
                          <a:solidFill>
                            <a:schemeClr val="tx1"/>
                          </a:solidFill>
                          <a:effectLst/>
                          <a:latin typeface="+mn-lt"/>
                          <a:ea typeface="ＭＳ Ｐゴシック" panose="020B0600070205080204" pitchFamily="50" charset="-128"/>
                        </a:rPr>
                        <a:t>Thailand Co., </a:t>
                      </a:r>
                      <a:r>
                        <a:rPr lang="en-US" sz="1100" b="0" i="0" u="none" strike="noStrike">
                          <a:solidFill>
                            <a:schemeClr val="tx1"/>
                          </a:solidFill>
                          <a:effectLst/>
                          <a:latin typeface="+mn-lt"/>
                          <a:ea typeface="ＭＳ Ｐゴシック" panose="020B0600070205080204" pitchFamily="50" charset="-128"/>
                        </a:rPr>
                        <a:t>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日本エマージェンシーアシスタンス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FUJIFILM (Thailand) Ltd</a:t>
                      </a:r>
                      <a:r>
                        <a:rPr lang="en-US" sz="1100" b="0" i="0" u="none" strike="noStrike" dirty="0">
                          <a:solidFill>
                            <a:schemeClr val="tx1"/>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Hoya Lens Thailand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HOYA</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4,045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Iwai</a:t>
                      </a:r>
                      <a:r>
                        <a:rPr kumimoji="1" lang="en-US" sz="1100" b="0" i="0" u="none" strike="noStrike" kern="1200" baseline="0">
                          <a:solidFill>
                            <a:schemeClr val="tx1"/>
                          </a:solidFill>
                          <a:effectLst/>
                          <a:latin typeface="+mn-lt"/>
                          <a:ea typeface="ＭＳ Ｐゴシック" panose="020B0600070205080204" pitchFamily="50" charset="-128"/>
                          <a:cs typeface="+mn-cs"/>
                        </a:rPr>
                        <a:t> Plant Tech (</a:t>
                      </a:r>
                      <a:r>
                        <a:rPr kumimoji="1" lang="en-US" sz="1100" b="0" i="0" u="none" strike="noStrike" kern="1200">
                          <a:solidFill>
                            <a:schemeClr val="tx1"/>
                          </a:solidFill>
                          <a:effectLst/>
                          <a:latin typeface="+mn-lt"/>
                          <a:ea typeface="ＭＳ Ｐゴシック" panose="020B0600070205080204" pitchFamily="50" charset="-128"/>
                          <a:cs typeface="+mn-cs"/>
                        </a:rPr>
                        <a:t>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岩井機械工業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食品、飲料及び医薬設備の販売・サービス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Kawasumi Laboratories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川澄化学工業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医療用具（血液回路、ＡＶＦ他）、医薬品（血液バッグ）の製造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1,907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M.E</a:t>
                      </a:r>
                      <a:r>
                        <a:rPr kumimoji="1" lang="en-US" sz="1100" b="0" i="0" u="none" strike="noStrike" kern="1200">
                          <a:solidFill>
                            <a:schemeClr val="tx1"/>
                          </a:solidFill>
                          <a:effectLst/>
                          <a:latin typeface="+mn-lt"/>
                          <a:ea typeface="ＭＳ Ｐゴシック" panose="020B0600070205080204" pitchFamily="50" charset="-128"/>
                          <a:cs typeface="+mn-cs"/>
                        </a:rPr>
                        <a:t>.Nikkiso Co.,</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sz="1100" b="0" i="0" u="none" strike="noStrike" kern="1200">
                          <a:solidFill>
                            <a:schemeClr val="tx1"/>
                          </a:solidFill>
                          <a:effectLst/>
                          <a:latin typeface="+mn-lt"/>
                          <a:ea typeface="ＭＳ Ｐゴシック" panose="020B0600070205080204" pitchFamily="50" charset="-128"/>
                          <a:cs typeface="+mn-cs"/>
                        </a:rPr>
                        <a:t>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医療用機器の消耗部品の製造・販売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a:solidFill>
                            <a:schemeClr val="tx1"/>
                          </a:solidFill>
                          <a:effectLst/>
                          <a:latin typeface="+mn-lt"/>
                          <a:ea typeface="ＭＳ Ｐゴシック" panose="020B0600070205080204" pitchFamily="50" charset="-128"/>
                        </a:rPr>
                        <a:t>Namsin Trading Co., Ltd</a:t>
                      </a:r>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川澄化学工業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医療用具、医薬品の販売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Nidec Copal</a:t>
                      </a:r>
                      <a:r>
                        <a:rPr kumimoji="1" lang="en-US" sz="1100" b="0" i="0" u="none" strike="noStrike" kern="1200" dirty="0">
                          <a:solidFill>
                            <a:schemeClr val="tx1"/>
                          </a:solidFill>
                          <a:effectLst/>
                          <a:latin typeface="+mn-lt"/>
                          <a:ea typeface="ＭＳ Ｐゴシック" panose="020B0600070205080204" pitchFamily="50" charset="-128"/>
                          <a:cs typeface="+mn-cs"/>
                        </a:rPr>
                        <a:t>(</a:t>
                      </a:r>
                      <a:r>
                        <a:rPr kumimoji="1" lang="en-US" sz="1100" b="0" i="0" u="none" strike="noStrike" kern="1200">
                          <a:solidFill>
                            <a:schemeClr val="tx1"/>
                          </a:solidFill>
                          <a:effectLst/>
                          <a:latin typeface="+mn-lt"/>
                          <a:ea typeface="ＭＳ Ｐゴシック" panose="020B0600070205080204" pitchFamily="50" charset="-128"/>
                          <a:cs typeface="+mn-cs"/>
                        </a:rPr>
                        <a:t>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日本電産コパル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光学機器、電子部品の製造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5,687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t>11</a:t>
                      </a:r>
                      <a:endParaRPr lang="ja-JP" altLang="en-US" sz="1200" b="1"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Nikkiso Medical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タイ国内への透析装置、消耗品等医療機器の輸入販売・メンテナンス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3456300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2/3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638402905"/>
              </p:ext>
            </p:extLst>
          </p:nvPr>
        </p:nvGraphicFramePr>
        <p:xfrm>
          <a:off x="201526" y="1089124"/>
          <a:ext cx="9504000" cy="550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Nipro Sales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Nipro (Thailand) Corp.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6,756</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NKS</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Bangkok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医用電子機器の販売促進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Olympus(Thailand)</a:t>
                      </a:r>
                      <a:r>
                        <a:rPr kumimoji="1" lang="en-US" altLang="ja-JP" sz="1100" b="0" i="0" u="none" strike="noStrike" kern="1200" err="1">
                          <a:solidFill>
                            <a:schemeClr val="tx1"/>
                          </a:solidFill>
                          <a:effectLst/>
                          <a:latin typeface="+mn-lt"/>
                          <a:ea typeface="ＭＳ Ｐゴシック" panose="020B0600070205080204" pitchFamily="50" charset="-128"/>
                          <a:cs typeface="+mn-cs"/>
                        </a:rPr>
                        <a:t>Co</a:t>
                      </a:r>
                      <a:r>
                        <a:rPr kumimoji="1" lang="en-US" altLang="ja-JP" sz="1100" b="0" i="0" u="none" strike="noStrike" kern="1200">
                          <a:solidFill>
                            <a:schemeClr val="tx1"/>
                          </a:solidFill>
                          <a:effectLst/>
                          <a:latin typeface="+mn-lt"/>
                          <a:ea typeface="ＭＳ Ｐゴシック" panose="020B0600070205080204" pitchFamily="50" charset="-128"/>
                          <a:cs typeface="+mn-cs"/>
                        </a:rPr>
                        <a:t>., Ltd</a:t>
                      </a:r>
                      <a:r>
                        <a:rPr kumimoji="1" lang="en-US" altLang="ja-JP"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内視鏡の輸入・販売・サービス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OMRON Healthcare Thailand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Ozu(Thailand)</a:t>
                      </a:r>
                      <a:r>
                        <a:rPr kumimoji="1" lang="en-US" altLang="ja-JP" sz="1100" b="0" i="0" u="none" strike="noStrike" kern="1200" err="1">
                          <a:solidFill>
                            <a:schemeClr val="tx1"/>
                          </a:solidFill>
                          <a:effectLst/>
                          <a:latin typeface="+mn-lt"/>
                          <a:ea typeface="ＭＳ Ｐゴシック" panose="020B0600070205080204" pitchFamily="50" charset="-128"/>
                          <a:cs typeface="+mn-cs"/>
                        </a:rPr>
                        <a:t>Co</a:t>
                      </a:r>
                      <a:r>
                        <a:rPr kumimoji="1" lang="en-US" altLang="ja-JP" sz="1100" b="0" i="0" u="none" strike="noStrike" kern="1200">
                          <a:solidFill>
                            <a:schemeClr val="tx1"/>
                          </a:solidFill>
                          <a:effectLst/>
                          <a:latin typeface="+mn-lt"/>
                          <a:ea typeface="ＭＳ Ｐゴシック" panose="020B0600070205080204" pitchFamily="50" charset="-128"/>
                          <a:cs typeface="+mn-cs"/>
                        </a:rPr>
                        <a:t>.,</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小津産業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不織布製品の販売・輸出入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a:solidFill>
                            <a:schemeClr val="tx1"/>
                          </a:solidFill>
                          <a:effectLst/>
                          <a:latin typeface="+mn-lt"/>
                          <a:ea typeface="ＭＳ Ｐゴシック" panose="020B0600070205080204" pitchFamily="50" charset="-128"/>
                          <a:cs typeface="+mn-cs"/>
                        </a:rPr>
                        <a:t>Paris Miki Optical (Thailand)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43</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a:solidFill>
                            <a:schemeClr val="tx1"/>
                          </a:solidFill>
                          <a:effectLst/>
                          <a:latin typeface="+mn-lt"/>
                          <a:ea typeface="ＭＳ Ｐゴシック" panose="020B0600070205080204" pitchFamily="50" charset="-128"/>
                          <a:cs typeface="+mn-cs"/>
                        </a:rPr>
                        <a:t>Pigeon</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Industries (Thailand)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育児用品及び女性ケア用品の製造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533</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baseline="0">
                          <a:solidFill>
                            <a:schemeClr val="tx1"/>
                          </a:solidFill>
                          <a:effectLst/>
                          <a:latin typeface="+mn-lt"/>
                          <a:ea typeface="ＭＳ Ｐゴシック" panose="020B0600070205080204" pitchFamily="50" charset="-128"/>
                          <a:cs typeface="+mn-cs"/>
                        </a:rPr>
                        <a:t>PMT Mirai Holdings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三城</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Siam</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Okamoto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オカモト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手術用ゴム手袋の製造・販売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150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Siamdent</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モリタ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歯科機器の製造・販売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120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Sysmex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テキスト ボックス 9"/>
          <p:cNvSpPr txBox="1"/>
          <p:nvPr/>
        </p:nvSpPr>
        <p:spPr>
          <a:xfrm>
            <a:off x="20091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798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1ECC50-0376-4C3C-A841-A339CA9FCEE6}"/>
              </a:ext>
            </a:extLst>
          </p:cNvPr>
          <p:cNvGraphicFramePr>
            <a:graphicFrameLocks noChangeAspect="1"/>
          </p:cNvGraphicFramePr>
          <p:nvPr>
            <p:custDataLst>
              <p:tags r:id="rId2"/>
            </p:custDataLst>
            <p:extLst>
              <p:ext uri="{D42A27DB-BD31-4B8C-83A1-F6EECF244321}">
                <p14:modId xmlns:p14="http://schemas.microsoft.com/office/powerpoint/2010/main" val="4138282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30"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9" name="表 8"/>
          <p:cNvGraphicFramePr>
            <a:graphicFrameLocks noGrp="1"/>
          </p:cNvGraphicFramePr>
          <p:nvPr>
            <p:extLst>
              <p:ext uri="{D42A27DB-BD31-4B8C-83A1-F6EECF244321}">
                <p14:modId xmlns:p14="http://schemas.microsoft.com/office/powerpoint/2010/main" val="2889229555"/>
              </p:ext>
            </p:extLst>
          </p:nvPr>
        </p:nvGraphicFramePr>
        <p:xfrm>
          <a:off x="776535" y="1052736"/>
          <a:ext cx="8352929" cy="5193457"/>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20012">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dirty="0">
                          <a:solidFill>
                            <a:schemeClr val="dk1"/>
                          </a:solidFill>
                          <a:latin typeface="+mn-lt"/>
                          <a:ea typeface="+mn-ea"/>
                          <a:cs typeface="+mn-cs"/>
                        </a:rPr>
                        <a:t>バンコク</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　語</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タイ語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a:t>1</a:t>
                      </a:r>
                      <a:r>
                        <a:rPr lang="ja-JP" altLang="en-US" sz="1200" baseline="0"/>
                        <a:t> バ</a:t>
                      </a:r>
                      <a:r>
                        <a:rPr lang="ja-JP" altLang="en-US" sz="1200" baseline="0" dirty="0"/>
                        <a:t>ーツ（</a:t>
                      </a:r>
                      <a:r>
                        <a:rPr lang="en-US" altLang="ja-JP" sz="1200" baseline="0"/>
                        <a:t>THB</a:t>
                      </a:r>
                      <a:r>
                        <a:rPr lang="ja-JP" altLang="en-US" sz="1200" baseline="0"/>
                        <a:t>） ＝ </a:t>
                      </a:r>
                      <a:r>
                        <a:rPr lang="en-US" altLang="ja-JP" sz="1200" baseline="0"/>
                        <a:t>3.35 </a:t>
                      </a:r>
                      <a:r>
                        <a:rPr lang="ja-JP" altLang="en-US" sz="1200" baseline="0"/>
                        <a:t>円 </a:t>
                      </a:r>
                      <a:r>
                        <a:rPr lang="ja-JP" altLang="en-US" sz="1000" baseline="0"/>
                        <a:t>（</a:t>
                      </a:r>
                      <a:r>
                        <a:rPr lang="en-US" altLang="ja-JP" sz="1000" baseline="0" dirty="0"/>
                        <a:t>2020</a:t>
                      </a:r>
                      <a:r>
                        <a:rPr lang="ja-JP" altLang="en-US" sz="1000" baseline="0" dirty="0"/>
                        <a:t>年</a:t>
                      </a:r>
                      <a:r>
                        <a:rPr lang="en-US" altLang="ja-JP" sz="1000" baseline="0" dirty="0"/>
                        <a:t>03</a:t>
                      </a:r>
                      <a:r>
                        <a:rPr lang="ja-JP" altLang="en-US" sz="1000" baseline="0" dirty="0"/>
                        <a:t>月</a:t>
                      </a:r>
                      <a:r>
                        <a:rPr lang="en-US" altLang="ja-JP" sz="1000" baseline="0" dirty="0"/>
                        <a:t>24</a:t>
                      </a:r>
                      <a:r>
                        <a:rPr lang="ja-JP" altLang="en-US" sz="1000" baseline="0" dirty="0"/>
                        <a:t>日時点）</a:t>
                      </a:r>
                      <a:endParaRPr lang="ja-JP" altLang="en-US" sz="1000" dirty="0"/>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6341">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dirty="0"/>
                        <a:t>法人事業年度は</a:t>
                      </a:r>
                      <a:r>
                        <a:rPr lang="en-US" altLang="ja-JP" sz="1200" dirty="0"/>
                        <a:t>12</a:t>
                      </a:r>
                      <a:r>
                        <a:rPr lang="ja-JP" altLang="en-US" sz="1200" dirty="0"/>
                        <a:t>ヵ月とされており、決算月は定款により各社自由に設定することが可能。ローカル企業の多くは</a:t>
                      </a:r>
                      <a:r>
                        <a:rPr lang="en-US" altLang="ja-JP" sz="1200" dirty="0"/>
                        <a:t>12</a:t>
                      </a:r>
                      <a:r>
                        <a:rPr lang="ja-JP" altLang="en-US" sz="1200" dirty="0"/>
                        <a:t>月末を決算と定めており、日系企業は、日本本社と決算時期を合わせるために</a:t>
                      </a:r>
                      <a:r>
                        <a:rPr lang="en-US" altLang="ja-JP" sz="1200" dirty="0"/>
                        <a:t>3</a:t>
                      </a:r>
                      <a:r>
                        <a:rPr lang="ja-JP" altLang="en-US" sz="1200" dirty="0"/>
                        <a:t>月末に定める企業もある。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n-lt"/>
                          <a:ea typeface="+mn-ea"/>
                          <a:cs typeface="+mn-cs"/>
                        </a:rPr>
                        <a:t>仏教（</a:t>
                      </a:r>
                      <a:r>
                        <a:rPr kumimoji="1" lang="en-US" altLang="ja-JP" sz="1200" b="0" kern="1200" dirty="0">
                          <a:solidFill>
                            <a:schemeClr val="dk1"/>
                          </a:solidFill>
                          <a:latin typeface="+mn-lt"/>
                          <a:ea typeface="+mn-ea"/>
                          <a:cs typeface="+mn-cs"/>
                        </a:rPr>
                        <a:t>94%</a:t>
                      </a:r>
                      <a:r>
                        <a:rPr kumimoji="1" lang="ja-JP" altLang="en-US" sz="1200" b="0" kern="1200" dirty="0">
                          <a:solidFill>
                            <a:schemeClr val="dk1"/>
                          </a:solidFill>
                          <a:latin typeface="+mn-lt"/>
                          <a:ea typeface="+mn-ea"/>
                          <a:cs typeface="+mn-cs"/>
                        </a:rPr>
                        <a:t>）、イスラム（</a:t>
                      </a:r>
                      <a:r>
                        <a:rPr kumimoji="1" lang="en-US" altLang="ja-JP" sz="1200" b="0" kern="1200" dirty="0">
                          <a:solidFill>
                            <a:schemeClr val="dk1"/>
                          </a:solidFill>
                          <a:latin typeface="+mn-lt"/>
                          <a:ea typeface="+mn-ea"/>
                          <a:cs typeface="+mn-cs"/>
                        </a:rPr>
                        <a:t>5</a:t>
                      </a:r>
                      <a:r>
                        <a:rPr lang="en-US" altLang="ja-JP" sz="1200" dirty="0"/>
                        <a:t>%</a:t>
                      </a:r>
                      <a:r>
                        <a:rPr lang="ja-JP" altLang="en-US" sz="1200" dirty="0"/>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012">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立憲君主制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7776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t>70</a:t>
                      </a:r>
                      <a:r>
                        <a:rPr lang="ja-JP" altLang="en-US" sz="1200" dirty="0"/>
                        <a:t>年に渡って在位してきたプミポン前国王が</a:t>
                      </a:r>
                      <a:r>
                        <a:rPr lang="en-US" altLang="ja-JP" sz="1200" dirty="0"/>
                        <a:t>2016</a:t>
                      </a:r>
                      <a:r>
                        <a:rPr lang="ja-JP" altLang="en-US" sz="1200" dirty="0"/>
                        <a:t>年</a:t>
                      </a:r>
                      <a:r>
                        <a:rPr lang="en-US" altLang="ja-JP" sz="1200" dirty="0"/>
                        <a:t>10</a:t>
                      </a:r>
                      <a:r>
                        <a:rPr lang="ja-JP" altLang="en-US" sz="1200" dirty="0"/>
                        <a:t>月に死去し、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月にワチラロンコン新国王が即位した。</a:t>
                      </a:r>
                      <a:r>
                        <a:rPr lang="ja-JP" altLang="en-US" sz="1200" dirty="0">
                          <a:effectLst/>
                        </a:rPr>
                        <a:t>前国王が築いてきた国の安定性を担えるかが、新国王の課題となる。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dk1"/>
                          </a:solidFill>
                          <a:latin typeface="+mn-lt"/>
                          <a:ea typeface="+mn-ea"/>
                          <a:cs typeface="+mn-cs"/>
                        </a:rPr>
                        <a:t>2014</a:t>
                      </a:r>
                      <a:r>
                        <a:rPr kumimoji="1" lang="ja-JP" altLang="en-US" sz="1200" b="0" kern="1200" dirty="0">
                          <a:solidFill>
                            <a:schemeClr val="dk1"/>
                          </a:solidFill>
                          <a:latin typeface="+mn-lt"/>
                          <a:ea typeface="+mn-ea"/>
                          <a:cs typeface="+mn-cs"/>
                        </a:rPr>
                        <a:t>年</a:t>
                      </a:r>
                      <a:r>
                        <a:rPr kumimoji="1" lang="en-US" altLang="ja-JP" sz="1200" b="0" kern="1200" dirty="0">
                          <a:solidFill>
                            <a:schemeClr val="dk1"/>
                          </a:solidFill>
                          <a:latin typeface="+mn-lt"/>
                          <a:ea typeface="+mn-ea"/>
                          <a:cs typeface="+mn-cs"/>
                        </a:rPr>
                        <a:t>5</a:t>
                      </a:r>
                      <a:r>
                        <a:rPr kumimoji="1" lang="ja-JP" altLang="en-US" sz="1200" b="0" kern="1200" dirty="0">
                          <a:solidFill>
                            <a:schemeClr val="dk1"/>
                          </a:solidFill>
                          <a:latin typeface="+mn-lt"/>
                          <a:ea typeface="+mn-ea"/>
                          <a:cs typeface="+mn-cs"/>
                        </a:rPr>
                        <a:t>月、陸軍司令官を中心とする「国家平和秩序維持評議会（</a:t>
                      </a:r>
                      <a:r>
                        <a:rPr kumimoji="1" lang="en-US" altLang="ja-JP" sz="1200" b="0" kern="1200" dirty="0">
                          <a:solidFill>
                            <a:schemeClr val="dk1"/>
                          </a:solidFill>
                          <a:latin typeface="+mn-lt"/>
                          <a:ea typeface="+mn-ea"/>
                          <a:cs typeface="+mn-cs"/>
                        </a:rPr>
                        <a:t>NCPO</a:t>
                      </a:r>
                      <a:r>
                        <a:rPr kumimoji="1" lang="ja-JP" altLang="en-US" sz="1200" b="0" kern="1200" dirty="0">
                          <a:solidFill>
                            <a:schemeClr val="dk1"/>
                          </a:solidFill>
                          <a:latin typeface="+mn-lt"/>
                          <a:ea typeface="+mn-ea"/>
                          <a:cs typeface="+mn-cs"/>
                        </a:rPr>
                        <a:t>）」が統治権を掌握する旨が発表され、軍事政権が発足した。</a:t>
                      </a:r>
                    </a:p>
                    <a:p>
                      <a:pPr marL="171450" indent="-171450" algn="just"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dk1"/>
                          </a:solidFill>
                          <a:latin typeface="+mn-lt"/>
                          <a:ea typeface="+mn-ea"/>
                          <a:cs typeface="+mn-cs"/>
                        </a:rPr>
                        <a:t>その後、</a:t>
                      </a:r>
                      <a:r>
                        <a:rPr kumimoji="1" lang="en-US" altLang="ja-JP" sz="1200" b="0" kern="1200" dirty="0">
                          <a:solidFill>
                            <a:schemeClr val="dk1"/>
                          </a:solidFill>
                          <a:latin typeface="+mn-lt"/>
                          <a:ea typeface="+mn-ea"/>
                          <a:cs typeface="+mn-cs"/>
                        </a:rPr>
                        <a:t>NCPO</a:t>
                      </a:r>
                      <a:r>
                        <a:rPr kumimoji="1" lang="ja-JP" altLang="en-US" sz="1200" b="0" kern="1200" dirty="0">
                          <a:solidFill>
                            <a:schemeClr val="dk1"/>
                          </a:solidFill>
                          <a:latin typeface="+mn-lt"/>
                          <a:ea typeface="+mn-ea"/>
                          <a:cs typeface="+mn-cs"/>
                        </a:rPr>
                        <a:t>は、民政復帰に向けた「ロードマップ」を発表。</a:t>
                      </a:r>
                      <a:r>
                        <a:rPr kumimoji="1" lang="en-US" altLang="ja-JP" sz="1200" b="0" kern="1200" dirty="0">
                          <a:solidFill>
                            <a:schemeClr val="dk1"/>
                          </a:solidFill>
                          <a:latin typeface="+mn-lt"/>
                          <a:ea typeface="+mn-ea"/>
                          <a:cs typeface="+mn-cs"/>
                        </a:rPr>
                        <a:t>2016</a:t>
                      </a:r>
                      <a:r>
                        <a:rPr kumimoji="1" lang="ja-JP" altLang="en-US" sz="1200" b="0" kern="1200" dirty="0">
                          <a:solidFill>
                            <a:schemeClr val="dk1"/>
                          </a:solidFill>
                          <a:latin typeface="+mn-lt"/>
                          <a:ea typeface="+mn-ea"/>
                          <a:cs typeface="+mn-cs"/>
                        </a:rPr>
                        <a:t>年</a:t>
                      </a:r>
                      <a:r>
                        <a:rPr kumimoji="1" lang="en-US" altLang="ja-JP" sz="1200" b="0" kern="1200" dirty="0">
                          <a:solidFill>
                            <a:schemeClr val="dk1"/>
                          </a:solidFill>
                          <a:latin typeface="+mn-lt"/>
                          <a:ea typeface="+mn-ea"/>
                          <a:cs typeface="+mn-cs"/>
                        </a:rPr>
                        <a:t>8</a:t>
                      </a:r>
                      <a:r>
                        <a:rPr kumimoji="1" lang="ja-JP" altLang="en-US" sz="1200" b="0" kern="1200" dirty="0">
                          <a:solidFill>
                            <a:schemeClr val="dk1"/>
                          </a:solidFill>
                          <a:latin typeface="+mn-lt"/>
                          <a:ea typeface="+mn-ea"/>
                          <a:cs typeface="+mn-cs"/>
                        </a:rPr>
                        <a:t>月に実施された国民投票により新憲法案が可決された</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t>2017</a:t>
                      </a:r>
                      <a:r>
                        <a:rPr lang="ja-JP" altLang="en-US" sz="1200" dirty="0"/>
                        <a:t>年</a:t>
                      </a:r>
                      <a:r>
                        <a:rPr lang="en-US" altLang="ja-JP" sz="1200" dirty="0"/>
                        <a:t>4</a:t>
                      </a:r>
                      <a:r>
                        <a:rPr lang="ja-JP" altLang="en-US" sz="1200" dirty="0"/>
                        <a:t>月，新憲法が発布された。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40290">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務省より、ナラティワート県、ヤラー県、パッタニー県及びソンクラー県の一部（ジャナ郡、テーパー郡及びサバヨーイ郡）には、渡航延期勧告が、ソンクラー県（ジャナ郡、テーパー郡及びサバヨーイ郡を除く）、シーサケート県のプレアビヒア寺院周辺地域（カンボジアとの国境地域東部）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渡航の是非検討</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が出ている。また、バンコク、スリン県の一部（パノム・ドン・ラック郡及びガープ・チューン郡のカンボジアとの国境地域）は、十分注意となっている。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a:t>
                      </a:r>
                      <a:r>
                        <a:rPr kumimoji="1" lang="ja-JP" altLang="en-US" sz="1200" b="0" kern="1200" spc="-2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首都バンコクの中心部で爆弾テロが発生</a:t>
                      </a:r>
                      <a:r>
                        <a:rPr kumimoji="1" lang="ja-JP" altLang="en-US" sz="1200" b="0" kern="1200" spc="-2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した。近年テロと見られる事件が相次いでいる。</a:t>
                      </a: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3"/>
            <a:ext cx="7488832" cy="216025"/>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外</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務省ホームページ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みずほ銀行ホームページ、タイ会計サービス比較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ホームページ、毎日新聞記事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日、産経新聞生地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25222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3/3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170883084"/>
              </p:ext>
            </p:extLst>
          </p:nvPr>
        </p:nvGraphicFramePr>
        <p:xfrm>
          <a:off x="201526" y="1089124"/>
          <a:ext cx="9504000" cy="3348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ＭＳ Ｐゴシック" panose="020B0600070205080204" pitchFamily="50" charset="-128"/>
                          <a:cs typeface="+mn-cs"/>
                        </a:rPr>
                        <a:t>Terumo (Thailand) Co., Ltd</a:t>
                      </a:r>
                      <a:r>
                        <a:rPr kumimoji="1" lang="en-US" sz="1100" b="0" i="0" u="none" strike="noStrike" kern="120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医薬品、医療機器の輸出入・販売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Tokyo Optical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東京メガネ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眼鏡、光学器類の小売・卸売及び輸出入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Topcon Instruments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ポジショニング機器、眼科用機器の販売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Tsuruha</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a:solidFill>
                            <a:schemeClr val="tx1"/>
                          </a:solidFill>
                          <a:effectLst/>
                          <a:latin typeface="+mn-lt"/>
                          <a:ea typeface="ＭＳ Ｐゴシック" panose="020B0600070205080204" pitchFamily="50" charset="-128"/>
                          <a:cs typeface="+mn-cs"/>
                        </a:rPr>
                        <a:t>(Thailand)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ツルハホールディングス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ドラッグストア事業の運営</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100" b="0" i="0" u="none" strike="noStrike" kern="1200">
                          <a:solidFill>
                            <a:schemeClr val="tx1"/>
                          </a:solidFill>
                          <a:effectLst/>
                          <a:latin typeface="+mn-lt"/>
                          <a:ea typeface="ＭＳ Ｐゴシック" panose="020B0600070205080204" pitchFamily="50" charset="-128"/>
                          <a:cs typeface="+mn-cs"/>
                        </a:rPr>
                        <a:t>Uni-Charm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ベビー関連用品、生理用品の製造・販売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Zacros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藤森工業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医療器具用軟包装材等の製造・販売</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221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a:solidFill>
                            <a:schemeClr val="tx1"/>
                          </a:solidFill>
                          <a:effectLst/>
                          <a:latin typeface="+mn-lt"/>
                          <a:ea typeface="ＭＳ Ｐゴシック" panose="020B0600070205080204" pitchFamily="50" charset="-128"/>
                          <a:cs typeface="+mn-cs"/>
                        </a:rPr>
                        <a:t>Zuiko Machinery (Thailand) Co.,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生理用ナプキン・紙オムツ製造機械及び部品の販売・サービス業務</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91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71740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タイで医療機器を販売するためには、事業者登録済の事業者が、医療機器毎に申請許可を受ける必要がある。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公的医療機関の医療機器調達に際しては、大きく</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つの手法が存在する。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25344"/>
            <a:ext cx="928903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アジア諸国医薬品・医療機器規制情報・分析事業（追加調査）」調査報告書、タイ政府「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Procurement and Supplies Administration Act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4" name="TextBox 13">
            <a:extLst>
              <a:ext uri="{FF2B5EF4-FFF2-40B4-BE49-F238E27FC236}">
                <a16:creationId xmlns:a16="http://schemas.microsoft.com/office/drawing/2014/main" id="{86678FC1-A662-4A96-9B1C-01DDEDA6FC37}"/>
              </a:ext>
            </a:extLst>
          </p:cNvPr>
          <p:cNvSpPr txBox="1"/>
          <p:nvPr/>
        </p:nvSpPr>
        <p:spPr>
          <a:xfrm>
            <a:off x="5313040" y="2145045"/>
            <a:ext cx="4320480" cy="83099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公的医療機関における医療機器の調達に係る規制の根幹をなしているのは、</a:t>
            </a:r>
            <a:r>
              <a:rPr lang="en-US" altLang="ja-JP" sz="1200" dirty="0"/>
              <a:t>2017</a:t>
            </a:r>
            <a:r>
              <a:rPr lang="ja-JP" altLang="en-US" sz="1200" dirty="0"/>
              <a:t>年に施行された「調達および供給管理法」であり、同法においては、以下の</a:t>
            </a:r>
            <a:r>
              <a:rPr lang="en-US" altLang="ja-JP" sz="1200" dirty="0"/>
              <a:t>3</a:t>
            </a:r>
            <a:r>
              <a:rPr lang="ja-JP" altLang="en-US" sz="1200" dirty="0"/>
              <a:t>つの調達手法が認められている。</a:t>
            </a:r>
          </a:p>
        </p:txBody>
      </p:sp>
      <p:grpSp>
        <p:nvGrpSpPr>
          <p:cNvPr id="16" name="グループ化 4">
            <a:extLst>
              <a:ext uri="{FF2B5EF4-FFF2-40B4-BE49-F238E27FC236}">
                <a16:creationId xmlns:a16="http://schemas.microsoft.com/office/drawing/2014/main" id="{A2B8091C-4880-45DD-9034-2B3B7D955629}"/>
              </a:ext>
            </a:extLst>
          </p:cNvPr>
          <p:cNvGrpSpPr/>
          <p:nvPr/>
        </p:nvGrpSpPr>
        <p:grpSpPr>
          <a:xfrm>
            <a:off x="416495" y="1771464"/>
            <a:ext cx="4464496" cy="288032"/>
            <a:chOff x="4803499" y="2113806"/>
            <a:chExt cx="2954133" cy="288032"/>
          </a:xfrm>
        </p:grpSpPr>
        <p:cxnSp>
          <p:nvCxnSpPr>
            <p:cNvPr id="17" name="直線コネクタ 5">
              <a:extLst>
                <a:ext uri="{FF2B5EF4-FFF2-40B4-BE49-F238E27FC236}">
                  <a16:creationId xmlns:a16="http://schemas.microsoft.com/office/drawing/2014/main" id="{AE43ED29-6B01-4728-A0DD-5E71BE3EF47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C8AA325-CA72-4DCD-BC70-A1C854DA474B}"/>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9" name="グループ化 78">
            <a:extLst>
              <a:ext uri="{FF2B5EF4-FFF2-40B4-BE49-F238E27FC236}">
                <a16:creationId xmlns:a16="http://schemas.microsoft.com/office/drawing/2014/main" id="{20FAB36E-BDFF-4F37-845F-3CAD7B778415}"/>
              </a:ext>
            </a:extLst>
          </p:cNvPr>
          <p:cNvGrpSpPr/>
          <p:nvPr/>
        </p:nvGrpSpPr>
        <p:grpSpPr>
          <a:xfrm>
            <a:off x="5241032" y="1771464"/>
            <a:ext cx="4464496" cy="288032"/>
            <a:chOff x="4803500" y="2113806"/>
            <a:chExt cx="2954133" cy="288032"/>
          </a:xfrm>
        </p:grpSpPr>
        <p:cxnSp>
          <p:nvCxnSpPr>
            <p:cNvPr id="20" name="直線コネクタ 79">
              <a:extLst>
                <a:ext uri="{FF2B5EF4-FFF2-40B4-BE49-F238E27FC236}">
                  <a16:creationId xmlns:a16="http://schemas.microsoft.com/office/drawing/2014/main" id="{8211DEB7-A0A4-4B2F-806F-0F8C0DE156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FF394F96-4699-4291-A8A0-3F813E10715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TextBox 21">
            <a:extLst>
              <a:ext uri="{FF2B5EF4-FFF2-40B4-BE49-F238E27FC236}">
                <a16:creationId xmlns:a16="http://schemas.microsoft.com/office/drawing/2014/main" id="{57F5FD49-9D84-4928-A318-BCFB5D3BF72D}"/>
              </a:ext>
            </a:extLst>
          </p:cNvPr>
          <p:cNvSpPr txBox="1"/>
          <p:nvPr/>
        </p:nvSpPr>
        <p:spPr>
          <a:xfrm>
            <a:off x="416495" y="2145045"/>
            <a:ext cx="4448357" cy="334206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lumMod val="50000"/>
                </a:schemeClr>
              </a:buClr>
              <a:buSzPct val="80000"/>
              <a:buFont typeface="Wingdings" panose="05000000000000000000" pitchFamily="2" charset="2"/>
              <a:buChar char="l"/>
            </a:pPr>
            <a:r>
              <a:rPr lang="ja-JP" altLang="en-US" sz="1200" dirty="0"/>
              <a:t>タイで事業者登録を取得している企業のみが、医療機器を販売・流通する資格を有する。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同登録の取得のためには、タイに居住している必要があるため、現地に拠点を有さない海外メーカーの場合、現地代理店との提携も考慮の余地がある。</a:t>
            </a:r>
            <a:endParaRPr lang="en-US" altLang="ja-JP" sz="1200" dirty="0"/>
          </a:p>
          <a:p>
            <a:pPr>
              <a:buClr>
                <a:schemeClr val="bg1">
                  <a:lumMod val="50000"/>
                </a:schemeClr>
              </a:buClr>
              <a:buSzPct val="80000"/>
              <a:buFont typeface="Wingdings" panose="05000000000000000000" pitchFamily="2" charset="2"/>
              <a:buChar char="l"/>
            </a:pPr>
            <a:r>
              <a:rPr lang="ja-JP" altLang="en-US" sz="1200" dirty="0"/>
              <a:t>医療機器の販売や流通に係る規制の根幹をなしているのは、</a:t>
            </a:r>
            <a:r>
              <a:rPr lang="en-US" altLang="ja-JP" sz="1200" dirty="0"/>
              <a:t>2019</a:t>
            </a:r>
            <a:r>
              <a:rPr lang="ja-JP" altLang="en-US" sz="1200" dirty="0"/>
              <a:t>年に施行された「医療機器法」であり、保健省傘下・食品医薬品局の医療機器管理部（</a:t>
            </a:r>
            <a:r>
              <a:rPr lang="en-US" altLang="ja-JP" sz="1200" dirty="0"/>
              <a:t>Medical Devices Control Division</a:t>
            </a:r>
            <a:r>
              <a:rPr lang="ja-JP" altLang="en-US" sz="1200" dirty="0"/>
              <a:t>）が管轄している。</a:t>
            </a:r>
            <a:endParaRPr lang="en-US" altLang="ja-JP" sz="1200" dirty="0"/>
          </a:p>
          <a:p>
            <a:pPr marL="269875" indent="-171450">
              <a:lnSpc>
                <a:spcPct val="113000"/>
              </a:lnSpc>
              <a:spcAft>
                <a:spcPts val="600"/>
              </a:spcAft>
              <a:buClr>
                <a:schemeClr val="bg1">
                  <a:lumMod val="50000"/>
                </a:schemeClr>
              </a:buClr>
              <a:buSzPct val="80000"/>
              <a:buFontTx/>
              <a:buChar char="-"/>
            </a:pPr>
            <a:r>
              <a:rPr lang="ja-JP" altLang="en-US" sz="1200" spc="-30" dirty="0"/>
              <a:t>医療機器毎に</a:t>
            </a:r>
            <a:r>
              <a:rPr lang="en-US" altLang="ja-JP" sz="1200" spc="-30" dirty="0"/>
              <a:t>MDCD</a:t>
            </a:r>
            <a:r>
              <a:rPr lang="ja-JP" altLang="en-US" sz="1200" spc="-30" dirty="0"/>
              <a:t>からの製造や販売に係る許可取得が必要。</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医療機器の分類によって、許可の取得方法は異なる。</a:t>
            </a:r>
            <a:endParaRPr lang="en-US" altLang="ja-JP" sz="1200" spc="-30" dirty="0"/>
          </a:p>
          <a:p>
            <a:pPr marL="269875" indent="-171450">
              <a:lnSpc>
                <a:spcPct val="113000"/>
              </a:lnSpc>
              <a:spcAft>
                <a:spcPts val="600"/>
              </a:spcAft>
              <a:buClr>
                <a:schemeClr val="bg1">
                  <a:lumMod val="50000"/>
                </a:schemeClr>
              </a:buClr>
              <a:buSzPct val="80000"/>
              <a:buFontTx/>
              <a:buChar char="-"/>
            </a:pPr>
            <a:r>
              <a:rPr lang="en-US" altLang="ja-JP" sz="1200" spc="-30" dirty="0"/>
              <a:t>2022</a:t>
            </a:r>
            <a:r>
              <a:rPr lang="ja-JP" altLang="en-US" sz="1200" spc="-30" dirty="0"/>
              <a:t>年より、流通番号の申請時に</a:t>
            </a:r>
            <a:r>
              <a:rPr lang="en-US" altLang="ja-JP" sz="1200" spc="-30" dirty="0"/>
              <a:t>ASEAN</a:t>
            </a:r>
            <a:r>
              <a:rPr lang="ja-JP" altLang="en-US" sz="1200" spc="-30" dirty="0"/>
              <a:t>共通の申請様式（</a:t>
            </a:r>
            <a:r>
              <a:rPr lang="en-US" altLang="ja-JP" sz="1200" spc="-30" dirty="0"/>
              <a:t>Common Submission Dossier Template</a:t>
            </a:r>
            <a:r>
              <a:rPr lang="ja-JP" altLang="en-US" sz="1200" spc="-30" dirty="0"/>
              <a:t>）の適用が開始される。</a:t>
            </a:r>
            <a:endParaRPr lang="en-US" altLang="ja-JP" sz="1200" spc="-30" dirty="0"/>
          </a:p>
          <a:p>
            <a:pPr marL="269875" indent="-171450">
              <a:lnSpc>
                <a:spcPct val="113000"/>
              </a:lnSpc>
              <a:spcAft>
                <a:spcPts val="600"/>
              </a:spcAft>
              <a:buClr>
                <a:schemeClr val="bg1">
                  <a:lumMod val="50000"/>
                </a:schemeClr>
              </a:buClr>
              <a:buSzPct val="80000"/>
              <a:buFontTx/>
              <a:buChar char="-"/>
            </a:pPr>
            <a:r>
              <a:rPr lang="ja-JP" altLang="en-US" sz="1200" spc="-30" dirty="0"/>
              <a:t>許可取得には、</a:t>
            </a:r>
            <a:r>
              <a:rPr lang="en-US" altLang="ja-JP" sz="1200" spc="-30" dirty="0"/>
              <a:t>200</a:t>
            </a:r>
            <a:r>
              <a:rPr lang="ja-JP" altLang="en-US" sz="1200" spc="-30" dirty="0"/>
              <a:t>～</a:t>
            </a:r>
            <a:r>
              <a:rPr lang="en-US" altLang="ja-JP" sz="1200" spc="-30" dirty="0"/>
              <a:t>300</a:t>
            </a:r>
            <a:r>
              <a:rPr lang="ja-JP" altLang="en-US" sz="1200" spc="-30" dirty="0"/>
              <a:t>日程度もの期間を要するケースもある。</a:t>
            </a:r>
            <a:endParaRPr lang="en-US" altLang="ja-JP" sz="1200" spc="-30" dirty="0"/>
          </a:p>
        </p:txBody>
      </p:sp>
      <p:graphicFrame>
        <p:nvGraphicFramePr>
          <p:cNvPr id="26" name="Table 25">
            <a:extLst>
              <a:ext uri="{FF2B5EF4-FFF2-40B4-BE49-F238E27FC236}">
                <a16:creationId xmlns:a16="http://schemas.microsoft.com/office/drawing/2014/main" id="{5FD80EEE-6E55-4DB3-89F2-60CC6238431F}"/>
              </a:ext>
            </a:extLst>
          </p:cNvPr>
          <p:cNvGraphicFramePr>
            <a:graphicFrameLocks noGrp="1"/>
          </p:cNvGraphicFramePr>
          <p:nvPr>
            <p:extLst>
              <p:ext uri="{D42A27DB-BD31-4B8C-83A1-F6EECF244321}">
                <p14:modId xmlns:p14="http://schemas.microsoft.com/office/powerpoint/2010/main" val="340533892"/>
              </p:ext>
            </p:extLst>
          </p:nvPr>
        </p:nvGraphicFramePr>
        <p:xfrm>
          <a:off x="5264109" y="3097726"/>
          <a:ext cx="4456206" cy="2545074"/>
        </p:xfrm>
        <a:graphic>
          <a:graphicData uri="http://schemas.openxmlformats.org/drawingml/2006/table">
            <a:tbl>
              <a:tblPr firstRow="1" bandRow="1">
                <a:tableStyleId>{5C22544A-7EE6-4342-B048-85BDC9FD1C3A}</a:tableStyleId>
              </a:tblPr>
              <a:tblGrid>
                <a:gridCol w="1489091">
                  <a:extLst>
                    <a:ext uri="{9D8B030D-6E8A-4147-A177-3AD203B41FA5}">
                      <a16:colId xmlns:a16="http://schemas.microsoft.com/office/drawing/2014/main" val="3081066574"/>
                    </a:ext>
                  </a:extLst>
                </a:gridCol>
                <a:gridCol w="2967115">
                  <a:extLst>
                    <a:ext uri="{9D8B030D-6E8A-4147-A177-3AD203B41FA5}">
                      <a16:colId xmlns:a16="http://schemas.microsoft.com/office/drawing/2014/main" val="2259600006"/>
                    </a:ext>
                  </a:extLst>
                </a:gridCol>
              </a:tblGrid>
              <a:tr h="298388">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概　要</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684537">
                <a:tc>
                  <a:txBody>
                    <a:bodyPr/>
                    <a:lstStyle/>
                    <a:p>
                      <a:pPr algn="ctr"/>
                      <a:r>
                        <a:rPr lang="ja-JP" altLang="en-US" sz="1100" b="1" baseline="0" dirty="0">
                          <a:solidFill>
                            <a:sysClr val="windowText" lastClr="000000"/>
                          </a:solidFill>
                          <a:ea typeface="HGP創英角ｺﾞｼｯｸUB" panose="020B0900000000000000" pitchFamily="50" charset="-128"/>
                        </a:rPr>
                        <a:t>一般勧誘方式</a:t>
                      </a:r>
                      <a:br>
                        <a:rPr lang="en-US" altLang="ja-JP" sz="1100" b="1"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General solicitation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政府機関が設定した資格要件を満たす全ての調達先候補から、提案書を受け入れる。</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877612">
                <a:tc>
                  <a:txBody>
                    <a:bodyPr/>
                    <a:lstStyle/>
                    <a:p>
                      <a:pPr algn="ctr"/>
                      <a:r>
                        <a:rPr lang="ja-JP" altLang="en-US" sz="1100" b="1" dirty="0">
                          <a:latin typeface="HGP創英角ｺﾞｼｯｸUB" panose="020B0900000000000000" pitchFamily="50" charset="-128"/>
                          <a:ea typeface="HGP創英角ｺﾞｼｯｸUB" panose="020B0900000000000000" pitchFamily="50" charset="-128"/>
                        </a:rPr>
                        <a:t>選択方式</a:t>
                      </a:r>
                      <a:br>
                        <a:rPr lang="en-US" altLang="ja-JP" sz="1100" b="1" dirty="0">
                          <a:latin typeface="HGP創英角ｺﾞｼｯｸUB" panose="020B0900000000000000" pitchFamily="50" charset="-128"/>
                          <a:ea typeface="HGP創英角ｺﾞｼｯｸUB" panose="020B0900000000000000" pitchFamily="50" charset="-128"/>
                        </a:rPr>
                      </a:br>
                      <a:r>
                        <a:rPr lang="ja-JP" altLang="en-US" sz="1100" dirty="0">
                          <a:latin typeface="HGP創英角ｺﾞｼｯｸUB" panose="020B0900000000000000" pitchFamily="50" charset="-128"/>
                          <a:ea typeface="HGP創英角ｺﾞｼｯｸUB" panose="020B0900000000000000" pitchFamily="50" charset="-128"/>
                        </a:rPr>
                        <a:t>（</a:t>
                      </a:r>
                      <a:r>
                        <a:rPr lang="en-US" altLang="ja-JP" sz="1100" dirty="0">
                          <a:latin typeface="+mj-lt"/>
                          <a:ea typeface="HGP創英角ｺﾞｼｯｸUB" panose="020B0900000000000000" pitchFamily="50" charset="-128"/>
                        </a:rPr>
                        <a:t>Selection method</a:t>
                      </a:r>
                      <a:r>
                        <a:rPr lang="ja-JP" altLang="en-US" sz="1100" dirty="0">
                          <a:latin typeface="HGP創英角ｺﾞｼｯｸUB" panose="020B0900000000000000" pitchFamily="50" charset="-128"/>
                          <a:ea typeface="HGP創英角ｺﾞｼｯｸUB" panose="020B0900000000000000" pitchFamily="50" charset="-128"/>
                        </a:rPr>
                        <a:t>）</a:t>
                      </a:r>
                      <a:endParaRPr lang="en-SG" sz="11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solidFill>
                      <a:schemeClr val="tx2"/>
                    </a:solidFill>
                  </a:tcPr>
                </a:tc>
                <a:tc>
                  <a:txBody>
                    <a:bodyPr/>
                    <a:lstStyle/>
                    <a:p>
                      <a:r>
                        <a:rPr lang="ja-JP" altLang="en-US" sz="1100" dirty="0"/>
                        <a:t>資格を満たす調達先候補が</a:t>
                      </a:r>
                      <a:r>
                        <a:rPr lang="en-US" altLang="ja-JP" sz="1100" dirty="0"/>
                        <a:t>3</a:t>
                      </a:r>
                      <a:r>
                        <a:rPr lang="ja-JP" altLang="en-US" sz="1100" dirty="0"/>
                        <a:t>つ以上であることを条件に、政府機関によって指定された資格要件を満たす任意の調達先候補に提案書の提出を求める。</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684537">
                <a:tc>
                  <a:txBody>
                    <a:bodyPr/>
                    <a:lstStyle/>
                    <a:p>
                      <a:pPr algn="ctr"/>
                      <a:r>
                        <a:rPr lang="ja-JP" altLang="en-US" sz="1100" b="1" baseline="0" dirty="0">
                          <a:solidFill>
                            <a:sysClr val="windowText" lastClr="000000"/>
                          </a:solidFill>
                          <a:ea typeface="HGP創英角ｺﾞｼｯｸUB" panose="020B0900000000000000" pitchFamily="50" charset="-128"/>
                        </a:rPr>
                        <a:t>特定方式</a:t>
                      </a:r>
                      <a:br>
                        <a:rPr lang="en-US" altLang="ja-JP" sz="1100" b="1" baseline="0" dirty="0">
                          <a:solidFill>
                            <a:sysClr val="windowText" lastClr="000000"/>
                          </a:solidFill>
                          <a:ea typeface="HGP創英角ｺﾞｼｯｸUB" panose="020B0900000000000000" pitchFamily="50" charset="-128"/>
                        </a:rPr>
                      </a:br>
                      <a:r>
                        <a:rPr lang="ja-JP" altLang="en-US" sz="1100" b="0" baseline="0" dirty="0">
                          <a:solidFill>
                            <a:sysClr val="windowText" lastClr="000000"/>
                          </a:solidFill>
                          <a:ea typeface="HGP創英角ｺﾞｼｯｸUB" panose="020B0900000000000000" pitchFamily="50" charset="-128"/>
                        </a:rPr>
                        <a:t>（</a:t>
                      </a:r>
                      <a:r>
                        <a:rPr lang="en-US" altLang="ja-JP" sz="1100" b="0" baseline="0" dirty="0">
                          <a:solidFill>
                            <a:sysClr val="windowText" lastClr="000000"/>
                          </a:solidFill>
                          <a:ea typeface="HGP創英角ｺﾞｼｯｸUB" panose="020B0900000000000000" pitchFamily="50" charset="-128"/>
                        </a:rPr>
                        <a:t>Specific method</a:t>
                      </a:r>
                      <a:r>
                        <a:rPr lang="ja-JP" altLang="en-US" sz="1100" b="0" baseline="0" dirty="0">
                          <a:solidFill>
                            <a:sysClr val="windowText" lastClr="000000"/>
                          </a:solidFill>
                          <a:ea typeface="HGP創英角ｺﾞｼｯｸUB" panose="020B0900000000000000" pitchFamily="50" charset="-128"/>
                        </a:rPr>
                        <a:t>）</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政府機関が設定した資格要件を満たす任意の調達先候補一社に提案書の提出を求めた上で、価格交渉を行う。</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Tree>
    <p:extLst>
      <p:ext uri="{BB962C8B-B14F-4D97-AF65-F5344CB8AC3E}">
        <p14:creationId xmlns:p14="http://schemas.microsoft.com/office/powerpoint/2010/main" val="3694344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タイ／医療関連／医療機器</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中</a:t>
            </a:r>
            <a:r>
              <a:rPr lang="ja-JP" altLang="en-US" dirty="0"/>
              <a:t>古医療機器</a:t>
            </a:r>
          </a:p>
        </p:txBody>
      </p:sp>
      <p:grpSp>
        <p:nvGrpSpPr>
          <p:cNvPr id="4" name="グループ化 3"/>
          <p:cNvGrpSpPr/>
          <p:nvPr/>
        </p:nvGrpSpPr>
        <p:grpSpPr>
          <a:xfrm>
            <a:off x="5745088" y="2132856"/>
            <a:ext cx="2949195" cy="4237435"/>
            <a:chOff x="6537176" y="2089423"/>
            <a:chExt cx="2949195" cy="4237435"/>
          </a:xfrm>
        </p:grpSpPr>
        <p:grpSp>
          <p:nvGrpSpPr>
            <p:cNvPr id="5" name="Group 5"/>
            <p:cNvGrpSpPr>
              <a:grpSpLocks noChangeAspect="1"/>
            </p:cNvGrpSpPr>
            <p:nvPr/>
          </p:nvGrpSpPr>
          <p:grpSpPr bwMode="auto">
            <a:xfrm>
              <a:off x="6537176" y="2132856"/>
              <a:ext cx="2949195" cy="4194002"/>
              <a:chOff x="1919" y="-74"/>
              <a:chExt cx="2400" cy="3413"/>
            </a:xfrm>
          </p:grpSpPr>
          <p:sp>
            <p:nvSpPr>
              <p:cNvPr id="9" name="Rectangle 6"/>
              <p:cNvSpPr>
                <a:spLocks noChangeArrowheads="1"/>
              </p:cNvSpPr>
              <p:nvPr/>
            </p:nvSpPr>
            <p:spPr bwMode="auto">
              <a:xfrm>
                <a:off x="2202" y="106"/>
                <a:ext cx="48" cy="3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5"/>
            <p:cNvGrpSpPr>
              <a:grpSpLocks noChangeAspect="1"/>
            </p:cNvGrpSpPr>
            <p:nvPr/>
          </p:nvGrpSpPr>
          <p:grpSpPr bwMode="auto">
            <a:xfrm>
              <a:off x="6537176" y="2089423"/>
              <a:ext cx="2949195" cy="4194002"/>
              <a:chOff x="1919" y="-74"/>
              <a:chExt cx="2400" cy="3413"/>
            </a:xfrm>
          </p:grpSpPr>
          <p:sp>
            <p:nvSpPr>
              <p:cNvPr id="7" name="Rectangle 6"/>
              <p:cNvSpPr>
                <a:spLocks noChangeArrowheads="1"/>
              </p:cNvSpPr>
              <p:nvPr/>
            </p:nvSpPr>
            <p:spPr bwMode="auto">
              <a:xfrm>
                <a:off x="2202" y="106"/>
                <a:ext cx="48" cy="36"/>
              </a:xfrm>
              <a:prstGeom prst="rect">
                <a:avLst/>
              </a:prstGeom>
              <a:solidFill>
                <a:srgbClr val="B5D8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1919" y="-74"/>
                <a:ext cx="2400" cy="3413"/>
              </a:xfrm>
              <a:custGeom>
                <a:avLst/>
                <a:gdLst>
                  <a:gd name="T0" fmla="*/ 2258 w 2400"/>
                  <a:gd name="T1" fmla="*/ 790 h 3413"/>
                  <a:gd name="T2" fmla="*/ 2116 w 2400"/>
                  <a:gd name="T3" fmla="*/ 648 h 3413"/>
                  <a:gd name="T4" fmla="*/ 1930 w 2400"/>
                  <a:gd name="T5" fmla="*/ 503 h 3413"/>
                  <a:gd name="T6" fmla="*/ 1741 w 2400"/>
                  <a:gd name="T7" fmla="*/ 431 h 3413"/>
                  <a:gd name="T8" fmla="*/ 1505 w 2400"/>
                  <a:gd name="T9" fmla="*/ 467 h 3413"/>
                  <a:gd name="T10" fmla="*/ 1271 w 2400"/>
                  <a:gd name="T11" fmla="*/ 503 h 3413"/>
                  <a:gd name="T12" fmla="*/ 1082 w 2400"/>
                  <a:gd name="T13" fmla="*/ 611 h 3413"/>
                  <a:gd name="T14" fmla="*/ 940 w 2400"/>
                  <a:gd name="T15" fmla="*/ 575 h 3413"/>
                  <a:gd name="T16" fmla="*/ 987 w 2400"/>
                  <a:gd name="T17" fmla="*/ 395 h 3413"/>
                  <a:gd name="T18" fmla="*/ 987 w 2400"/>
                  <a:gd name="T19" fmla="*/ 216 h 3413"/>
                  <a:gd name="T20" fmla="*/ 848 w 2400"/>
                  <a:gd name="T21" fmla="*/ 180 h 3413"/>
                  <a:gd name="T22" fmla="*/ 753 w 2400"/>
                  <a:gd name="T23" fmla="*/ 108 h 3413"/>
                  <a:gd name="T24" fmla="*/ 659 w 2400"/>
                  <a:gd name="T25" fmla="*/ 36 h 3413"/>
                  <a:gd name="T26" fmla="*/ 517 w 2400"/>
                  <a:gd name="T27" fmla="*/ 144 h 3413"/>
                  <a:gd name="T28" fmla="*/ 331 w 2400"/>
                  <a:gd name="T29" fmla="*/ 216 h 3413"/>
                  <a:gd name="T30" fmla="*/ 142 w 2400"/>
                  <a:gd name="T31" fmla="*/ 359 h 3413"/>
                  <a:gd name="T32" fmla="*/ 47 w 2400"/>
                  <a:gd name="T33" fmla="*/ 503 h 3413"/>
                  <a:gd name="T34" fmla="*/ 95 w 2400"/>
                  <a:gd name="T35" fmla="*/ 682 h 3413"/>
                  <a:gd name="T36" fmla="*/ 236 w 2400"/>
                  <a:gd name="T37" fmla="*/ 862 h 3413"/>
                  <a:gd name="T38" fmla="*/ 378 w 2400"/>
                  <a:gd name="T39" fmla="*/ 1006 h 3413"/>
                  <a:gd name="T40" fmla="*/ 378 w 2400"/>
                  <a:gd name="T41" fmla="*/ 1185 h 3413"/>
                  <a:gd name="T42" fmla="*/ 236 w 2400"/>
                  <a:gd name="T43" fmla="*/ 1329 h 3413"/>
                  <a:gd name="T44" fmla="*/ 423 w 2400"/>
                  <a:gd name="T45" fmla="*/ 1472 h 3413"/>
                  <a:gd name="T46" fmla="*/ 517 w 2400"/>
                  <a:gd name="T47" fmla="*/ 1616 h 3413"/>
                  <a:gd name="T48" fmla="*/ 659 w 2400"/>
                  <a:gd name="T49" fmla="*/ 1797 h 3413"/>
                  <a:gd name="T50" fmla="*/ 706 w 2400"/>
                  <a:gd name="T51" fmla="*/ 2011 h 3413"/>
                  <a:gd name="T52" fmla="*/ 565 w 2400"/>
                  <a:gd name="T53" fmla="*/ 2228 h 3413"/>
                  <a:gd name="T54" fmla="*/ 470 w 2400"/>
                  <a:gd name="T55" fmla="*/ 2370 h 3413"/>
                  <a:gd name="T56" fmla="*/ 378 w 2400"/>
                  <a:gd name="T57" fmla="*/ 2551 h 3413"/>
                  <a:gd name="T58" fmla="*/ 378 w 2400"/>
                  <a:gd name="T59" fmla="*/ 2729 h 3413"/>
                  <a:gd name="T60" fmla="*/ 470 w 2400"/>
                  <a:gd name="T61" fmla="*/ 2801 h 3413"/>
                  <a:gd name="T62" fmla="*/ 706 w 2400"/>
                  <a:gd name="T63" fmla="*/ 2946 h 3413"/>
                  <a:gd name="T64" fmla="*/ 895 w 2400"/>
                  <a:gd name="T65" fmla="*/ 3088 h 3413"/>
                  <a:gd name="T66" fmla="*/ 940 w 2400"/>
                  <a:gd name="T67" fmla="*/ 3269 h 3413"/>
                  <a:gd name="T68" fmla="*/ 1176 w 2400"/>
                  <a:gd name="T69" fmla="*/ 3305 h 3413"/>
                  <a:gd name="T70" fmla="*/ 1365 w 2400"/>
                  <a:gd name="T71" fmla="*/ 3413 h 3413"/>
                  <a:gd name="T72" fmla="*/ 1552 w 2400"/>
                  <a:gd name="T73" fmla="*/ 3377 h 3413"/>
                  <a:gd name="T74" fmla="*/ 1646 w 2400"/>
                  <a:gd name="T75" fmla="*/ 3233 h 3413"/>
                  <a:gd name="T76" fmla="*/ 1412 w 2400"/>
                  <a:gd name="T77" fmla="*/ 3160 h 3413"/>
                  <a:gd name="T78" fmla="*/ 1223 w 2400"/>
                  <a:gd name="T79" fmla="*/ 3088 h 3413"/>
                  <a:gd name="T80" fmla="*/ 1082 w 2400"/>
                  <a:gd name="T81" fmla="*/ 2910 h 3413"/>
                  <a:gd name="T82" fmla="*/ 1035 w 2400"/>
                  <a:gd name="T83" fmla="*/ 2729 h 3413"/>
                  <a:gd name="T84" fmla="*/ 895 w 2400"/>
                  <a:gd name="T85" fmla="*/ 2623 h 3413"/>
                  <a:gd name="T86" fmla="*/ 753 w 2400"/>
                  <a:gd name="T87" fmla="*/ 2623 h 3413"/>
                  <a:gd name="T88" fmla="*/ 659 w 2400"/>
                  <a:gd name="T89" fmla="*/ 2479 h 3413"/>
                  <a:gd name="T90" fmla="*/ 659 w 2400"/>
                  <a:gd name="T91" fmla="*/ 2262 h 3413"/>
                  <a:gd name="T92" fmla="*/ 753 w 2400"/>
                  <a:gd name="T93" fmla="*/ 2047 h 3413"/>
                  <a:gd name="T94" fmla="*/ 895 w 2400"/>
                  <a:gd name="T95" fmla="*/ 1833 h 3413"/>
                  <a:gd name="T96" fmla="*/ 987 w 2400"/>
                  <a:gd name="T97" fmla="*/ 1652 h 3413"/>
                  <a:gd name="T98" fmla="*/ 1176 w 2400"/>
                  <a:gd name="T99" fmla="*/ 1724 h 3413"/>
                  <a:gd name="T100" fmla="*/ 1318 w 2400"/>
                  <a:gd name="T101" fmla="*/ 1797 h 3413"/>
                  <a:gd name="T102" fmla="*/ 1505 w 2400"/>
                  <a:gd name="T103" fmla="*/ 1903 h 3413"/>
                  <a:gd name="T104" fmla="*/ 1741 w 2400"/>
                  <a:gd name="T105" fmla="*/ 1903 h 3413"/>
                  <a:gd name="T106" fmla="*/ 1693 w 2400"/>
                  <a:gd name="T107" fmla="*/ 1688 h 3413"/>
                  <a:gd name="T108" fmla="*/ 1693 w 2400"/>
                  <a:gd name="T109" fmla="*/ 1508 h 3413"/>
                  <a:gd name="T110" fmla="*/ 1882 w 2400"/>
                  <a:gd name="T111" fmla="*/ 1365 h 3413"/>
                  <a:gd name="T112" fmla="*/ 2116 w 2400"/>
                  <a:gd name="T113" fmla="*/ 1329 h 3413"/>
                  <a:gd name="T114" fmla="*/ 2352 w 2400"/>
                  <a:gd name="T115" fmla="*/ 1293 h 3413"/>
                  <a:gd name="T116" fmla="*/ 2400 w 2400"/>
                  <a:gd name="T117" fmla="*/ 1113 h 3413"/>
                  <a:gd name="T118" fmla="*/ 2352 w 2400"/>
                  <a:gd name="T119" fmla="*/ 934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0" h="3413">
                    <a:moveTo>
                      <a:pt x="2352" y="934"/>
                    </a:moveTo>
                    <a:lnTo>
                      <a:pt x="2352" y="898"/>
                    </a:lnTo>
                    <a:lnTo>
                      <a:pt x="2305" y="898"/>
                    </a:lnTo>
                    <a:lnTo>
                      <a:pt x="2305" y="862"/>
                    </a:lnTo>
                    <a:lnTo>
                      <a:pt x="2305" y="862"/>
                    </a:lnTo>
                    <a:lnTo>
                      <a:pt x="2305" y="826"/>
                    </a:lnTo>
                    <a:lnTo>
                      <a:pt x="2305" y="826"/>
                    </a:lnTo>
                    <a:lnTo>
                      <a:pt x="2305" y="790"/>
                    </a:lnTo>
                    <a:lnTo>
                      <a:pt x="2258" y="790"/>
                    </a:lnTo>
                    <a:lnTo>
                      <a:pt x="2258" y="790"/>
                    </a:lnTo>
                    <a:lnTo>
                      <a:pt x="2211" y="790"/>
                    </a:lnTo>
                    <a:lnTo>
                      <a:pt x="2211" y="790"/>
                    </a:lnTo>
                    <a:lnTo>
                      <a:pt x="2163" y="790"/>
                    </a:lnTo>
                    <a:lnTo>
                      <a:pt x="2163" y="754"/>
                    </a:lnTo>
                    <a:lnTo>
                      <a:pt x="2116" y="754"/>
                    </a:lnTo>
                    <a:lnTo>
                      <a:pt x="2116" y="718"/>
                    </a:lnTo>
                    <a:lnTo>
                      <a:pt x="2116" y="718"/>
                    </a:lnTo>
                    <a:lnTo>
                      <a:pt x="2116" y="682"/>
                    </a:lnTo>
                    <a:lnTo>
                      <a:pt x="2116" y="682"/>
                    </a:lnTo>
                    <a:lnTo>
                      <a:pt x="2116" y="648"/>
                    </a:lnTo>
                    <a:lnTo>
                      <a:pt x="2116" y="648"/>
                    </a:lnTo>
                    <a:lnTo>
                      <a:pt x="2116" y="611"/>
                    </a:lnTo>
                    <a:lnTo>
                      <a:pt x="2069" y="611"/>
                    </a:lnTo>
                    <a:lnTo>
                      <a:pt x="2069" y="575"/>
                    </a:lnTo>
                    <a:lnTo>
                      <a:pt x="2022" y="575"/>
                    </a:lnTo>
                    <a:lnTo>
                      <a:pt x="2022" y="539"/>
                    </a:lnTo>
                    <a:lnTo>
                      <a:pt x="1974" y="539"/>
                    </a:lnTo>
                    <a:lnTo>
                      <a:pt x="1974" y="539"/>
                    </a:lnTo>
                    <a:lnTo>
                      <a:pt x="1930" y="539"/>
                    </a:lnTo>
                    <a:lnTo>
                      <a:pt x="1930" y="503"/>
                    </a:lnTo>
                    <a:lnTo>
                      <a:pt x="1930" y="503"/>
                    </a:lnTo>
                    <a:lnTo>
                      <a:pt x="1930" y="467"/>
                    </a:lnTo>
                    <a:lnTo>
                      <a:pt x="1882" y="467"/>
                    </a:lnTo>
                    <a:lnTo>
                      <a:pt x="1882" y="431"/>
                    </a:lnTo>
                    <a:lnTo>
                      <a:pt x="1835" y="431"/>
                    </a:lnTo>
                    <a:lnTo>
                      <a:pt x="1835" y="431"/>
                    </a:lnTo>
                    <a:lnTo>
                      <a:pt x="1788" y="431"/>
                    </a:lnTo>
                    <a:lnTo>
                      <a:pt x="1788" y="431"/>
                    </a:lnTo>
                    <a:lnTo>
                      <a:pt x="1741" y="431"/>
                    </a:lnTo>
                    <a:lnTo>
                      <a:pt x="1741" y="431"/>
                    </a:lnTo>
                    <a:lnTo>
                      <a:pt x="1693" y="431"/>
                    </a:lnTo>
                    <a:lnTo>
                      <a:pt x="1693" y="431"/>
                    </a:lnTo>
                    <a:lnTo>
                      <a:pt x="1646" y="431"/>
                    </a:lnTo>
                    <a:lnTo>
                      <a:pt x="1646" y="431"/>
                    </a:lnTo>
                    <a:lnTo>
                      <a:pt x="1599" y="431"/>
                    </a:lnTo>
                    <a:lnTo>
                      <a:pt x="1599" y="431"/>
                    </a:lnTo>
                    <a:lnTo>
                      <a:pt x="1552" y="431"/>
                    </a:lnTo>
                    <a:lnTo>
                      <a:pt x="1552" y="431"/>
                    </a:lnTo>
                    <a:lnTo>
                      <a:pt x="1505" y="431"/>
                    </a:lnTo>
                    <a:lnTo>
                      <a:pt x="1505" y="467"/>
                    </a:lnTo>
                    <a:lnTo>
                      <a:pt x="1457" y="467"/>
                    </a:lnTo>
                    <a:lnTo>
                      <a:pt x="1457" y="467"/>
                    </a:lnTo>
                    <a:lnTo>
                      <a:pt x="1412" y="467"/>
                    </a:lnTo>
                    <a:lnTo>
                      <a:pt x="1412" y="467"/>
                    </a:lnTo>
                    <a:lnTo>
                      <a:pt x="1365" y="467"/>
                    </a:lnTo>
                    <a:lnTo>
                      <a:pt x="1365" y="467"/>
                    </a:lnTo>
                    <a:lnTo>
                      <a:pt x="1318" y="467"/>
                    </a:lnTo>
                    <a:lnTo>
                      <a:pt x="1318" y="467"/>
                    </a:lnTo>
                    <a:lnTo>
                      <a:pt x="1271" y="467"/>
                    </a:lnTo>
                    <a:lnTo>
                      <a:pt x="1271" y="503"/>
                    </a:lnTo>
                    <a:lnTo>
                      <a:pt x="1271" y="503"/>
                    </a:lnTo>
                    <a:lnTo>
                      <a:pt x="1271" y="539"/>
                    </a:lnTo>
                    <a:lnTo>
                      <a:pt x="1223" y="539"/>
                    </a:lnTo>
                    <a:lnTo>
                      <a:pt x="1223" y="539"/>
                    </a:lnTo>
                    <a:lnTo>
                      <a:pt x="1176" y="539"/>
                    </a:lnTo>
                    <a:lnTo>
                      <a:pt x="1176" y="575"/>
                    </a:lnTo>
                    <a:lnTo>
                      <a:pt x="1129" y="575"/>
                    </a:lnTo>
                    <a:lnTo>
                      <a:pt x="1129" y="575"/>
                    </a:lnTo>
                    <a:lnTo>
                      <a:pt x="1082" y="575"/>
                    </a:lnTo>
                    <a:lnTo>
                      <a:pt x="1082" y="611"/>
                    </a:lnTo>
                    <a:lnTo>
                      <a:pt x="1035" y="611"/>
                    </a:lnTo>
                    <a:lnTo>
                      <a:pt x="1035" y="648"/>
                    </a:lnTo>
                    <a:lnTo>
                      <a:pt x="987" y="648"/>
                    </a:lnTo>
                    <a:lnTo>
                      <a:pt x="987" y="648"/>
                    </a:lnTo>
                    <a:lnTo>
                      <a:pt x="940" y="648"/>
                    </a:lnTo>
                    <a:lnTo>
                      <a:pt x="940" y="648"/>
                    </a:lnTo>
                    <a:lnTo>
                      <a:pt x="895" y="648"/>
                    </a:lnTo>
                    <a:lnTo>
                      <a:pt x="895" y="611"/>
                    </a:lnTo>
                    <a:lnTo>
                      <a:pt x="940" y="611"/>
                    </a:lnTo>
                    <a:lnTo>
                      <a:pt x="940" y="575"/>
                    </a:lnTo>
                    <a:lnTo>
                      <a:pt x="987" y="575"/>
                    </a:lnTo>
                    <a:lnTo>
                      <a:pt x="987" y="539"/>
                    </a:lnTo>
                    <a:lnTo>
                      <a:pt x="987" y="539"/>
                    </a:lnTo>
                    <a:lnTo>
                      <a:pt x="987" y="503"/>
                    </a:lnTo>
                    <a:lnTo>
                      <a:pt x="987" y="503"/>
                    </a:lnTo>
                    <a:lnTo>
                      <a:pt x="987" y="467"/>
                    </a:lnTo>
                    <a:lnTo>
                      <a:pt x="987" y="467"/>
                    </a:lnTo>
                    <a:lnTo>
                      <a:pt x="987" y="431"/>
                    </a:lnTo>
                    <a:lnTo>
                      <a:pt x="987" y="431"/>
                    </a:lnTo>
                    <a:lnTo>
                      <a:pt x="987" y="395"/>
                    </a:lnTo>
                    <a:lnTo>
                      <a:pt x="987" y="395"/>
                    </a:lnTo>
                    <a:lnTo>
                      <a:pt x="987" y="359"/>
                    </a:lnTo>
                    <a:lnTo>
                      <a:pt x="940" y="359"/>
                    </a:lnTo>
                    <a:lnTo>
                      <a:pt x="940" y="323"/>
                    </a:lnTo>
                    <a:lnTo>
                      <a:pt x="940" y="323"/>
                    </a:lnTo>
                    <a:lnTo>
                      <a:pt x="940" y="287"/>
                    </a:lnTo>
                    <a:lnTo>
                      <a:pt x="940" y="287"/>
                    </a:lnTo>
                    <a:lnTo>
                      <a:pt x="940" y="252"/>
                    </a:lnTo>
                    <a:lnTo>
                      <a:pt x="987" y="252"/>
                    </a:lnTo>
                    <a:lnTo>
                      <a:pt x="987" y="216"/>
                    </a:lnTo>
                    <a:lnTo>
                      <a:pt x="940" y="216"/>
                    </a:lnTo>
                    <a:lnTo>
                      <a:pt x="940" y="216"/>
                    </a:lnTo>
                    <a:lnTo>
                      <a:pt x="987" y="216"/>
                    </a:lnTo>
                    <a:lnTo>
                      <a:pt x="987" y="180"/>
                    </a:lnTo>
                    <a:lnTo>
                      <a:pt x="940" y="180"/>
                    </a:lnTo>
                    <a:lnTo>
                      <a:pt x="940" y="180"/>
                    </a:lnTo>
                    <a:lnTo>
                      <a:pt x="895" y="180"/>
                    </a:lnTo>
                    <a:lnTo>
                      <a:pt x="895" y="180"/>
                    </a:lnTo>
                    <a:lnTo>
                      <a:pt x="848" y="180"/>
                    </a:lnTo>
                    <a:lnTo>
                      <a:pt x="848" y="180"/>
                    </a:lnTo>
                    <a:lnTo>
                      <a:pt x="801" y="180"/>
                    </a:lnTo>
                    <a:lnTo>
                      <a:pt x="801" y="216"/>
                    </a:lnTo>
                    <a:lnTo>
                      <a:pt x="753" y="216"/>
                    </a:lnTo>
                    <a:lnTo>
                      <a:pt x="753" y="216"/>
                    </a:lnTo>
                    <a:lnTo>
                      <a:pt x="706" y="216"/>
                    </a:lnTo>
                    <a:lnTo>
                      <a:pt x="706" y="180"/>
                    </a:lnTo>
                    <a:lnTo>
                      <a:pt x="706" y="180"/>
                    </a:lnTo>
                    <a:lnTo>
                      <a:pt x="706" y="144"/>
                    </a:lnTo>
                    <a:lnTo>
                      <a:pt x="753" y="144"/>
                    </a:lnTo>
                    <a:lnTo>
                      <a:pt x="753" y="108"/>
                    </a:lnTo>
                    <a:lnTo>
                      <a:pt x="801" y="108"/>
                    </a:lnTo>
                    <a:lnTo>
                      <a:pt x="801" y="72"/>
                    </a:lnTo>
                    <a:lnTo>
                      <a:pt x="801" y="72"/>
                    </a:lnTo>
                    <a:lnTo>
                      <a:pt x="801" y="36"/>
                    </a:lnTo>
                    <a:lnTo>
                      <a:pt x="753" y="36"/>
                    </a:lnTo>
                    <a:lnTo>
                      <a:pt x="753" y="0"/>
                    </a:lnTo>
                    <a:lnTo>
                      <a:pt x="706" y="0"/>
                    </a:lnTo>
                    <a:lnTo>
                      <a:pt x="706" y="0"/>
                    </a:lnTo>
                    <a:lnTo>
                      <a:pt x="659" y="0"/>
                    </a:lnTo>
                    <a:lnTo>
                      <a:pt x="659" y="36"/>
                    </a:lnTo>
                    <a:lnTo>
                      <a:pt x="659" y="36"/>
                    </a:lnTo>
                    <a:lnTo>
                      <a:pt x="659" y="72"/>
                    </a:lnTo>
                    <a:lnTo>
                      <a:pt x="612" y="72"/>
                    </a:lnTo>
                    <a:lnTo>
                      <a:pt x="612" y="72"/>
                    </a:lnTo>
                    <a:lnTo>
                      <a:pt x="565" y="72"/>
                    </a:lnTo>
                    <a:lnTo>
                      <a:pt x="565" y="72"/>
                    </a:lnTo>
                    <a:lnTo>
                      <a:pt x="517" y="72"/>
                    </a:lnTo>
                    <a:lnTo>
                      <a:pt x="517" y="108"/>
                    </a:lnTo>
                    <a:lnTo>
                      <a:pt x="517" y="108"/>
                    </a:lnTo>
                    <a:lnTo>
                      <a:pt x="517" y="144"/>
                    </a:lnTo>
                    <a:lnTo>
                      <a:pt x="470" y="144"/>
                    </a:lnTo>
                    <a:lnTo>
                      <a:pt x="470" y="144"/>
                    </a:lnTo>
                    <a:lnTo>
                      <a:pt x="423" y="144"/>
                    </a:lnTo>
                    <a:lnTo>
                      <a:pt x="423" y="180"/>
                    </a:lnTo>
                    <a:lnTo>
                      <a:pt x="378" y="180"/>
                    </a:lnTo>
                    <a:lnTo>
                      <a:pt x="378" y="216"/>
                    </a:lnTo>
                    <a:lnTo>
                      <a:pt x="378" y="216"/>
                    </a:lnTo>
                    <a:lnTo>
                      <a:pt x="378" y="216"/>
                    </a:lnTo>
                    <a:lnTo>
                      <a:pt x="331" y="216"/>
                    </a:lnTo>
                    <a:lnTo>
                      <a:pt x="331" y="216"/>
                    </a:lnTo>
                    <a:lnTo>
                      <a:pt x="283" y="216"/>
                    </a:lnTo>
                    <a:lnTo>
                      <a:pt x="283" y="252"/>
                    </a:lnTo>
                    <a:lnTo>
                      <a:pt x="236" y="252"/>
                    </a:lnTo>
                    <a:lnTo>
                      <a:pt x="236" y="252"/>
                    </a:lnTo>
                    <a:lnTo>
                      <a:pt x="189" y="252"/>
                    </a:lnTo>
                    <a:lnTo>
                      <a:pt x="189" y="287"/>
                    </a:lnTo>
                    <a:lnTo>
                      <a:pt x="189" y="287"/>
                    </a:lnTo>
                    <a:lnTo>
                      <a:pt x="189" y="323"/>
                    </a:lnTo>
                    <a:lnTo>
                      <a:pt x="142" y="323"/>
                    </a:lnTo>
                    <a:lnTo>
                      <a:pt x="142" y="359"/>
                    </a:lnTo>
                    <a:lnTo>
                      <a:pt x="142" y="359"/>
                    </a:lnTo>
                    <a:lnTo>
                      <a:pt x="142" y="395"/>
                    </a:lnTo>
                    <a:lnTo>
                      <a:pt x="142" y="395"/>
                    </a:lnTo>
                    <a:lnTo>
                      <a:pt x="142" y="431"/>
                    </a:lnTo>
                    <a:lnTo>
                      <a:pt x="95" y="431"/>
                    </a:lnTo>
                    <a:lnTo>
                      <a:pt x="95" y="467"/>
                    </a:lnTo>
                    <a:lnTo>
                      <a:pt x="95" y="467"/>
                    </a:lnTo>
                    <a:lnTo>
                      <a:pt x="95" y="503"/>
                    </a:lnTo>
                    <a:lnTo>
                      <a:pt x="47" y="503"/>
                    </a:lnTo>
                    <a:lnTo>
                      <a:pt x="47" y="503"/>
                    </a:lnTo>
                    <a:lnTo>
                      <a:pt x="0" y="503"/>
                    </a:lnTo>
                    <a:lnTo>
                      <a:pt x="0" y="539"/>
                    </a:lnTo>
                    <a:lnTo>
                      <a:pt x="47" y="539"/>
                    </a:lnTo>
                    <a:lnTo>
                      <a:pt x="47" y="575"/>
                    </a:lnTo>
                    <a:lnTo>
                      <a:pt x="95" y="575"/>
                    </a:lnTo>
                    <a:lnTo>
                      <a:pt x="95" y="611"/>
                    </a:lnTo>
                    <a:lnTo>
                      <a:pt x="95" y="611"/>
                    </a:lnTo>
                    <a:lnTo>
                      <a:pt x="95" y="648"/>
                    </a:lnTo>
                    <a:lnTo>
                      <a:pt x="95" y="648"/>
                    </a:lnTo>
                    <a:lnTo>
                      <a:pt x="95" y="682"/>
                    </a:lnTo>
                    <a:lnTo>
                      <a:pt x="142" y="682"/>
                    </a:lnTo>
                    <a:lnTo>
                      <a:pt x="142" y="718"/>
                    </a:lnTo>
                    <a:lnTo>
                      <a:pt x="189" y="718"/>
                    </a:lnTo>
                    <a:lnTo>
                      <a:pt x="189" y="754"/>
                    </a:lnTo>
                    <a:lnTo>
                      <a:pt x="189" y="754"/>
                    </a:lnTo>
                    <a:lnTo>
                      <a:pt x="189" y="790"/>
                    </a:lnTo>
                    <a:lnTo>
                      <a:pt x="236" y="790"/>
                    </a:lnTo>
                    <a:lnTo>
                      <a:pt x="236" y="826"/>
                    </a:lnTo>
                    <a:lnTo>
                      <a:pt x="236" y="826"/>
                    </a:lnTo>
                    <a:lnTo>
                      <a:pt x="236" y="862"/>
                    </a:lnTo>
                    <a:lnTo>
                      <a:pt x="283" y="862"/>
                    </a:lnTo>
                    <a:lnTo>
                      <a:pt x="283" y="898"/>
                    </a:lnTo>
                    <a:lnTo>
                      <a:pt x="283" y="898"/>
                    </a:lnTo>
                    <a:lnTo>
                      <a:pt x="283" y="934"/>
                    </a:lnTo>
                    <a:lnTo>
                      <a:pt x="331" y="934"/>
                    </a:lnTo>
                    <a:lnTo>
                      <a:pt x="331" y="970"/>
                    </a:lnTo>
                    <a:lnTo>
                      <a:pt x="331" y="970"/>
                    </a:lnTo>
                    <a:lnTo>
                      <a:pt x="331" y="1006"/>
                    </a:lnTo>
                    <a:lnTo>
                      <a:pt x="378" y="1006"/>
                    </a:lnTo>
                    <a:lnTo>
                      <a:pt x="378" y="1006"/>
                    </a:lnTo>
                    <a:lnTo>
                      <a:pt x="423" y="1006"/>
                    </a:lnTo>
                    <a:lnTo>
                      <a:pt x="423" y="1043"/>
                    </a:lnTo>
                    <a:lnTo>
                      <a:pt x="378" y="1043"/>
                    </a:lnTo>
                    <a:lnTo>
                      <a:pt x="378" y="1077"/>
                    </a:lnTo>
                    <a:lnTo>
                      <a:pt x="378" y="1077"/>
                    </a:lnTo>
                    <a:lnTo>
                      <a:pt x="378" y="1113"/>
                    </a:lnTo>
                    <a:lnTo>
                      <a:pt x="378" y="1113"/>
                    </a:lnTo>
                    <a:lnTo>
                      <a:pt x="378" y="1149"/>
                    </a:lnTo>
                    <a:lnTo>
                      <a:pt x="378" y="1149"/>
                    </a:lnTo>
                    <a:lnTo>
                      <a:pt x="378" y="1185"/>
                    </a:lnTo>
                    <a:lnTo>
                      <a:pt x="378" y="1185"/>
                    </a:lnTo>
                    <a:lnTo>
                      <a:pt x="378" y="1221"/>
                    </a:lnTo>
                    <a:lnTo>
                      <a:pt x="331" y="1221"/>
                    </a:lnTo>
                    <a:lnTo>
                      <a:pt x="331" y="1221"/>
                    </a:lnTo>
                    <a:lnTo>
                      <a:pt x="283" y="1221"/>
                    </a:lnTo>
                    <a:lnTo>
                      <a:pt x="283" y="1257"/>
                    </a:lnTo>
                    <a:lnTo>
                      <a:pt x="236" y="1257"/>
                    </a:lnTo>
                    <a:lnTo>
                      <a:pt x="236" y="1293"/>
                    </a:lnTo>
                    <a:lnTo>
                      <a:pt x="236" y="1293"/>
                    </a:lnTo>
                    <a:lnTo>
                      <a:pt x="236" y="1329"/>
                    </a:lnTo>
                    <a:lnTo>
                      <a:pt x="283" y="1329"/>
                    </a:lnTo>
                    <a:lnTo>
                      <a:pt x="283" y="1365"/>
                    </a:lnTo>
                    <a:lnTo>
                      <a:pt x="331" y="1365"/>
                    </a:lnTo>
                    <a:lnTo>
                      <a:pt x="331" y="1402"/>
                    </a:lnTo>
                    <a:lnTo>
                      <a:pt x="331" y="1402"/>
                    </a:lnTo>
                    <a:lnTo>
                      <a:pt x="331" y="1438"/>
                    </a:lnTo>
                    <a:lnTo>
                      <a:pt x="378" y="1438"/>
                    </a:lnTo>
                    <a:lnTo>
                      <a:pt x="378" y="1472"/>
                    </a:lnTo>
                    <a:lnTo>
                      <a:pt x="423" y="1472"/>
                    </a:lnTo>
                    <a:lnTo>
                      <a:pt x="423" y="1472"/>
                    </a:lnTo>
                    <a:lnTo>
                      <a:pt x="470" y="1472"/>
                    </a:lnTo>
                    <a:lnTo>
                      <a:pt x="470" y="1508"/>
                    </a:lnTo>
                    <a:lnTo>
                      <a:pt x="517" y="1508"/>
                    </a:lnTo>
                    <a:lnTo>
                      <a:pt x="517" y="1544"/>
                    </a:lnTo>
                    <a:lnTo>
                      <a:pt x="517" y="1544"/>
                    </a:lnTo>
                    <a:lnTo>
                      <a:pt x="517" y="1580"/>
                    </a:lnTo>
                    <a:lnTo>
                      <a:pt x="565" y="1580"/>
                    </a:lnTo>
                    <a:lnTo>
                      <a:pt x="565" y="1580"/>
                    </a:lnTo>
                    <a:lnTo>
                      <a:pt x="517" y="1580"/>
                    </a:lnTo>
                    <a:lnTo>
                      <a:pt x="517" y="1616"/>
                    </a:lnTo>
                    <a:lnTo>
                      <a:pt x="565" y="1616"/>
                    </a:lnTo>
                    <a:lnTo>
                      <a:pt x="565" y="1652"/>
                    </a:lnTo>
                    <a:lnTo>
                      <a:pt x="565" y="1652"/>
                    </a:lnTo>
                    <a:lnTo>
                      <a:pt x="565" y="1688"/>
                    </a:lnTo>
                    <a:lnTo>
                      <a:pt x="612" y="1688"/>
                    </a:lnTo>
                    <a:lnTo>
                      <a:pt x="612" y="1724"/>
                    </a:lnTo>
                    <a:lnTo>
                      <a:pt x="612" y="1724"/>
                    </a:lnTo>
                    <a:lnTo>
                      <a:pt x="612" y="1761"/>
                    </a:lnTo>
                    <a:lnTo>
                      <a:pt x="659" y="1761"/>
                    </a:lnTo>
                    <a:lnTo>
                      <a:pt x="659" y="1797"/>
                    </a:lnTo>
                    <a:lnTo>
                      <a:pt x="706" y="1797"/>
                    </a:lnTo>
                    <a:lnTo>
                      <a:pt x="706" y="1833"/>
                    </a:lnTo>
                    <a:lnTo>
                      <a:pt x="706" y="1867"/>
                    </a:lnTo>
                    <a:lnTo>
                      <a:pt x="706" y="1867"/>
                    </a:lnTo>
                    <a:lnTo>
                      <a:pt x="706" y="1903"/>
                    </a:lnTo>
                    <a:lnTo>
                      <a:pt x="706" y="1939"/>
                    </a:lnTo>
                    <a:lnTo>
                      <a:pt x="706" y="1939"/>
                    </a:lnTo>
                    <a:lnTo>
                      <a:pt x="706" y="1975"/>
                    </a:lnTo>
                    <a:lnTo>
                      <a:pt x="706" y="2011"/>
                    </a:lnTo>
                    <a:lnTo>
                      <a:pt x="706" y="2011"/>
                    </a:lnTo>
                    <a:lnTo>
                      <a:pt x="706" y="2047"/>
                    </a:lnTo>
                    <a:lnTo>
                      <a:pt x="659" y="2047"/>
                    </a:lnTo>
                    <a:lnTo>
                      <a:pt x="659" y="2083"/>
                    </a:lnTo>
                    <a:lnTo>
                      <a:pt x="659" y="2083"/>
                    </a:lnTo>
                    <a:lnTo>
                      <a:pt x="659" y="2120"/>
                    </a:lnTo>
                    <a:lnTo>
                      <a:pt x="659" y="2156"/>
                    </a:lnTo>
                    <a:lnTo>
                      <a:pt x="612" y="2156"/>
                    </a:lnTo>
                    <a:lnTo>
                      <a:pt x="612" y="2192"/>
                    </a:lnTo>
                    <a:lnTo>
                      <a:pt x="565" y="2192"/>
                    </a:lnTo>
                    <a:lnTo>
                      <a:pt x="565" y="2228"/>
                    </a:lnTo>
                    <a:lnTo>
                      <a:pt x="517" y="2228"/>
                    </a:lnTo>
                    <a:lnTo>
                      <a:pt x="517" y="2262"/>
                    </a:lnTo>
                    <a:lnTo>
                      <a:pt x="565" y="2262"/>
                    </a:lnTo>
                    <a:lnTo>
                      <a:pt x="565" y="2264"/>
                    </a:lnTo>
                    <a:lnTo>
                      <a:pt x="517" y="2264"/>
                    </a:lnTo>
                    <a:lnTo>
                      <a:pt x="517" y="2298"/>
                    </a:lnTo>
                    <a:lnTo>
                      <a:pt x="517" y="2298"/>
                    </a:lnTo>
                    <a:lnTo>
                      <a:pt x="517" y="2334"/>
                    </a:lnTo>
                    <a:lnTo>
                      <a:pt x="470" y="2334"/>
                    </a:lnTo>
                    <a:lnTo>
                      <a:pt x="470" y="2370"/>
                    </a:lnTo>
                    <a:lnTo>
                      <a:pt x="423" y="2370"/>
                    </a:lnTo>
                    <a:lnTo>
                      <a:pt x="423" y="2406"/>
                    </a:lnTo>
                    <a:lnTo>
                      <a:pt x="423" y="2442"/>
                    </a:lnTo>
                    <a:lnTo>
                      <a:pt x="423" y="2442"/>
                    </a:lnTo>
                    <a:lnTo>
                      <a:pt x="423" y="2479"/>
                    </a:lnTo>
                    <a:lnTo>
                      <a:pt x="423" y="2515"/>
                    </a:lnTo>
                    <a:lnTo>
                      <a:pt x="423" y="2515"/>
                    </a:lnTo>
                    <a:lnTo>
                      <a:pt x="423" y="2551"/>
                    </a:lnTo>
                    <a:lnTo>
                      <a:pt x="423" y="2551"/>
                    </a:lnTo>
                    <a:lnTo>
                      <a:pt x="378" y="2551"/>
                    </a:lnTo>
                    <a:lnTo>
                      <a:pt x="378" y="2587"/>
                    </a:lnTo>
                    <a:lnTo>
                      <a:pt x="423" y="2587"/>
                    </a:lnTo>
                    <a:lnTo>
                      <a:pt x="423" y="2623"/>
                    </a:lnTo>
                    <a:lnTo>
                      <a:pt x="423" y="2623"/>
                    </a:lnTo>
                    <a:lnTo>
                      <a:pt x="423" y="2657"/>
                    </a:lnTo>
                    <a:lnTo>
                      <a:pt x="423" y="2657"/>
                    </a:lnTo>
                    <a:lnTo>
                      <a:pt x="423" y="2659"/>
                    </a:lnTo>
                    <a:lnTo>
                      <a:pt x="378" y="2659"/>
                    </a:lnTo>
                    <a:lnTo>
                      <a:pt x="378" y="2693"/>
                    </a:lnTo>
                    <a:lnTo>
                      <a:pt x="378" y="2729"/>
                    </a:lnTo>
                    <a:lnTo>
                      <a:pt x="378" y="2729"/>
                    </a:lnTo>
                    <a:lnTo>
                      <a:pt x="378" y="2765"/>
                    </a:lnTo>
                    <a:lnTo>
                      <a:pt x="378" y="2765"/>
                    </a:lnTo>
                    <a:lnTo>
                      <a:pt x="378" y="2801"/>
                    </a:lnTo>
                    <a:lnTo>
                      <a:pt x="378" y="2801"/>
                    </a:lnTo>
                    <a:lnTo>
                      <a:pt x="378" y="2838"/>
                    </a:lnTo>
                    <a:lnTo>
                      <a:pt x="423" y="2838"/>
                    </a:lnTo>
                    <a:lnTo>
                      <a:pt x="423" y="2838"/>
                    </a:lnTo>
                    <a:lnTo>
                      <a:pt x="470" y="2838"/>
                    </a:lnTo>
                    <a:lnTo>
                      <a:pt x="470" y="2801"/>
                    </a:lnTo>
                    <a:lnTo>
                      <a:pt x="517" y="2801"/>
                    </a:lnTo>
                    <a:lnTo>
                      <a:pt x="517" y="2801"/>
                    </a:lnTo>
                    <a:lnTo>
                      <a:pt x="565" y="2801"/>
                    </a:lnTo>
                    <a:lnTo>
                      <a:pt x="565" y="2838"/>
                    </a:lnTo>
                    <a:lnTo>
                      <a:pt x="612" y="2838"/>
                    </a:lnTo>
                    <a:lnTo>
                      <a:pt x="612" y="2874"/>
                    </a:lnTo>
                    <a:lnTo>
                      <a:pt x="659" y="2874"/>
                    </a:lnTo>
                    <a:lnTo>
                      <a:pt x="659" y="2910"/>
                    </a:lnTo>
                    <a:lnTo>
                      <a:pt x="706" y="2910"/>
                    </a:lnTo>
                    <a:lnTo>
                      <a:pt x="706" y="2946"/>
                    </a:lnTo>
                    <a:lnTo>
                      <a:pt x="753" y="2946"/>
                    </a:lnTo>
                    <a:lnTo>
                      <a:pt x="753" y="2946"/>
                    </a:lnTo>
                    <a:lnTo>
                      <a:pt x="801" y="2946"/>
                    </a:lnTo>
                    <a:lnTo>
                      <a:pt x="801" y="2982"/>
                    </a:lnTo>
                    <a:lnTo>
                      <a:pt x="848" y="2982"/>
                    </a:lnTo>
                    <a:lnTo>
                      <a:pt x="848" y="3018"/>
                    </a:lnTo>
                    <a:lnTo>
                      <a:pt x="848" y="3018"/>
                    </a:lnTo>
                    <a:lnTo>
                      <a:pt x="848" y="3054"/>
                    </a:lnTo>
                    <a:lnTo>
                      <a:pt x="895" y="3054"/>
                    </a:lnTo>
                    <a:lnTo>
                      <a:pt x="895" y="3088"/>
                    </a:lnTo>
                    <a:lnTo>
                      <a:pt x="895" y="3088"/>
                    </a:lnTo>
                    <a:lnTo>
                      <a:pt x="895" y="3124"/>
                    </a:lnTo>
                    <a:lnTo>
                      <a:pt x="895" y="3124"/>
                    </a:lnTo>
                    <a:lnTo>
                      <a:pt x="895" y="3160"/>
                    </a:lnTo>
                    <a:lnTo>
                      <a:pt x="895" y="3160"/>
                    </a:lnTo>
                    <a:lnTo>
                      <a:pt x="895" y="3197"/>
                    </a:lnTo>
                    <a:lnTo>
                      <a:pt x="940" y="3197"/>
                    </a:lnTo>
                    <a:lnTo>
                      <a:pt x="940" y="3233"/>
                    </a:lnTo>
                    <a:lnTo>
                      <a:pt x="940" y="3233"/>
                    </a:lnTo>
                    <a:lnTo>
                      <a:pt x="940" y="3269"/>
                    </a:lnTo>
                    <a:lnTo>
                      <a:pt x="987" y="3269"/>
                    </a:lnTo>
                    <a:lnTo>
                      <a:pt x="987" y="3269"/>
                    </a:lnTo>
                    <a:lnTo>
                      <a:pt x="1035" y="3269"/>
                    </a:lnTo>
                    <a:lnTo>
                      <a:pt x="1035" y="3269"/>
                    </a:lnTo>
                    <a:lnTo>
                      <a:pt x="1082" y="3269"/>
                    </a:lnTo>
                    <a:lnTo>
                      <a:pt x="1082" y="3269"/>
                    </a:lnTo>
                    <a:lnTo>
                      <a:pt x="1129" y="3269"/>
                    </a:lnTo>
                    <a:lnTo>
                      <a:pt x="1129" y="3269"/>
                    </a:lnTo>
                    <a:lnTo>
                      <a:pt x="1176" y="3269"/>
                    </a:lnTo>
                    <a:lnTo>
                      <a:pt x="1176" y="3305"/>
                    </a:lnTo>
                    <a:lnTo>
                      <a:pt x="1223" y="3305"/>
                    </a:lnTo>
                    <a:lnTo>
                      <a:pt x="1223" y="3305"/>
                    </a:lnTo>
                    <a:lnTo>
                      <a:pt x="1271" y="3305"/>
                    </a:lnTo>
                    <a:lnTo>
                      <a:pt x="1271" y="3341"/>
                    </a:lnTo>
                    <a:lnTo>
                      <a:pt x="1271" y="3341"/>
                    </a:lnTo>
                    <a:lnTo>
                      <a:pt x="1271" y="3377"/>
                    </a:lnTo>
                    <a:lnTo>
                      <a:pt x="1318" y="3377"/>
                    </a:lnTo>
                    <a:lnTo>
                      <a:pt x="1318" y="3413"/>
                    </a:lnTo>
                    <a:lnTo>
                      <a:pt x="1365" y="3413"/>
                    </a:lnTo>
                    <a:lnTo>
                      <a:pt x="1365" y="3413"/>
                    </a:lnTo>
                    <a:lnTo>
                      <a:pt x="1412" y="3413"/>
                    </a:lnTo>
                    <a:lnTo>
                      <a:pt x="1412" y="3377"/>
                    </a:lnTo>
                    <a:lnTo>
                      <a:pt x="1412" y="3377"/>
                    </a:lnTo>
                    <a:lnTo>
                      <a:pt x="1412" y="3341"/>
                    </a:lnTo>
                    <a:lnTo>
                      <a:pt x="1457" y="3341"/>
                    </a:lnTo>
                    <a:lnTo>
                      <a:pt x="1457" y="3341"/>
                    </a:lnTo>
                    <a:lnTo>
                      <a:pt x="1505" y="3341"/>
                    </a:lnTo>
                    <a:lnTo>
                      <a:pt x="1505" y="3377"/>
                    </a:lnTo>
                    <a:lnTo>
                      <a:pt x="1552" y="3377"/>
                    </a:lnTo>
                    <a:lnTo>
                      <a:pt x="1552" y="3377"/>
                    </a:lnTo>
                    <a:lnTo>
                      <a:pt x="1599" y="3377"/>
                    </a:lnTo>
                    <a:lnTo>
                      <a:pt x="1599" y="3377"/>
                    </a:lnTo>
                    <a:lnTo>
                      <a:pt x="1646" y="3377"/>
                    </a:lnTo>
                    <a:lnTo>
                      <a:pt x="1646" y="3341"/>
                    </a:lnTo>
                    <a:lnTo>
                      <a:pt x="1693" y="3341"/>
                    </a:lnTo>
                    <a:lnTo>
                      <a:pt x="1693" y="3305"/>
                    </a:lnTo>
                    <a:lnTo>
                      <a:pt x="1693" y="3305"/>
                    </a:lnTo>
                    <a:lnTo>
                      <a:pt x="1693" y="3269"/>
                    </a:lnTo>
                    <a:lnTo>
                      <a:pt x="1646" y="3269"/>
                    </a:lnTo>
                    <a:lnTo>
                      <a:pt x="1646" y="3233"/>
                    </a:lnTo>
                    <a:lnTo>
                      <a:pt x="1599" y="3233"/>
                    </a:lnTo>
                    <a:lnTo>
                      <a:pt x="1599" y="3233"/>
                    </a:lnTo>
                    <a:lnTo>
                      <a:pt x="1552" y="3233"/>
                    </a:lnTo>
                    <a:lnTo>
                      <a:pt x="1552" y="3197"/>
                    </a:lnTo>
                    <a:lnTo>
                      <a:pt x="1505" y="3197"/>
                    </a:lnTo>
                    <a:lnTo>
                      <a:pt x="1505" y="3160"/>
                    </a:lnTo>
                    <a:lnTo>
                      <a:pt x="1457" y="3160"/>
                    </a:lnTo>
                    <a:lnTo>
                      <a:pt x="1457" y="3160"/>
                    </a:lnTo>
                    <a:lnTo>
                      <a:pt x="1412" y="3160"/>
                    </a:lnTo>
                    <a:lnTo>
                      <a:pt x="1412" y="3160"/>
                    </a:lnTo>
                    <a:lnTo>
                      <a:pt x="1365" y="3160"/>
                    </a:lnTo>
                    <a:lnTo>
                      <a:pt x="1365" y="3160"/>
                    </a:lnTo>
                    <a:lnTo>
                      <a:pt x="1318" y="3160"/>
                    </a:lnTo>
                    <a:lnTo>
                      <a:pt x="1318" y="3160"/>
                    </a:lnTo>
                    <a:lnTo>
                      <a:pt x="1271" y="3160"/>
                    </a:lnTo>
                    <a:lnTo>
                      <a:pt x="1271" y="3160"/>
                    </a:lnTo>
                    <a:lnTo>
                      <a:pt x="1223" y="3160"/>
                    </a:lnTo>
                    <a:lnTo>
                      <a:pt x="1223" y="3124"/>
                    </a:lnTo>
                    <a:lnTo>
                      <a:pt x="1223" y="3124"/>
                    </a:lnTo>
                    <a:lnTo>
                      <a:pt x="1223" y="3088"/>
                    </a:lnTo>
                    <a:lnTo>
                      <a:pt x="1176" y="3088"/>
                    </a:lnTo>
                    <a:lnTo>
                      <a:pt x="1176" y="3054"/>
                    </a:lnTo>
                    <a:lnTo>
                      <a:pt x="1176" y="3054"/>
                    </a:lnTo>
                    <a:lnTo>
                      <a:pt x="1176" y="3018"/>
                    </a:lnTo>
                    <a:lnTo>
                      <a:pt x="1129" y="3018"/>
                    </a:lnTo>
                    <a:lnTo>
                      <a:pt x="1129" y="2982"/>
                    </a:lnTo>
                    <a:lnTo>
                      <a:pt x="1082" y="2982"/>
                    </a:lnTo>
                    <a:lnTo>
                      <a:pt x="1082" y="2946"/>
                    </a:lnTo>
                    <a:lnTo>
                      <a:pt x="1082" y="2946"/>
                    </a:lnTo>
                    <a:lnTo>
                      <a:pt x="1082" y="2910"/>
                    </a:lnTo>
                    <a:lnTo>
                      <a:pt x="1035" y="2910"/>
                    </a:lnTo>
                    <a:lnTo>
                      <a:pt x="1035" y="2874"/>
                    </a:lnTo>
                    <a:lnTo>
                      <a:pt x="1035" y="2874"/>
                    </a:lnTo>
                    <a:lnTo>
                      <a:pt x="1035" y="2838"/>
                    </a:lnTo>
                    <a:lnTo>
                      <a:pt x="1035" y="2838"/>
                    </a:lnTo>
                    <a:lnTo>
                      <a:pt x="1035" y="2801"/>
                    </a:lnTo>
                    <a:lnTo>
                      <a:pt x="1035" y="2801"/>
                    </a:lnTo>
                    <a:lnTo>
                      <a:pt x="1035" y="2765"/>
                    </a:lnTo>
                    <a:lnTo>
                      <a:pt x="1035" y="2765"/>
                    </a:lnTo>
                    <a:lnTo>
                      <a:pt x="1035" y="2729"/>
                    </a:lnTo>
                    <a:lnTo>
                      <a:pt x="1035" y="2729"/>
                    </a:lnTo>
                    <a:lnTo>
                      <a:pt x="1035" y="2693"/>
                    </a:lnTo>
                    <a:lnTo>
                      <a:pt x="1035" y="2693"/>
                    </a:lnTo>
                    <a:lnTo>
                      <a:pt x="1035" y="2659"/>
                    </a:lnTo>
                    <a:lnTo>
                      <a:pt x="987" y="2659"/>
                    </a:lnTo>
                    <a:lnTo>
                      <a:pt x="987" y="2657"/>
                    </a:lnTo>
                    <a:lnTo>
                      <a:pt x="987" y="2623"/>
                    </a:lnTo>
                    <a:lnTo>
                      <a:pt x="940" y="2623"/>
                    </a:lnTo>
                    <a:lnTo>
                      <a:pt x="940" y="2623"/>
                    </a:lnTo>
                    <a:lnTo>
                      <a:pt x="895" y="2623"/>
                    </a:lnTo>
                    <a:lnTo>
                      <a:pt x="895" y="2623"/>
                    </a:lnTo>
                    <a:lnTo>
                      <a:pt x="848" y="2623"/>
                    </a:lnTo>
                    <a:lnTo>
                      <a:pt x="848" y="2657"/>
                    </a:lnTo>
                    <a:lnTo>
                      <a:pt x="848" y="2659"/>
                    </a:lnTo>
                    <a:lnTo>
                      <a:pt x="801" y="2659"/>
                    </a:lnTo>
                    <a:lnTo>
                      <a:pt x="801" y="2659"/>
                    </a:lnTo>
                    <a:lnTo>
                      <a:pt x="753" y="2659"/>
                    </a:lnTo>
                    <a:lnTo>
                      <a:pt x="753" y="2657"/>
                    </a:lnTo>
                    <a:lnTo>
                      <a:pt x="753" y="2657"/>
                    </a:lnTo>
                    <a:lnTo>
                      <a:pt x="753" y="2623"/>
                    </a:lnTo>
                    <a:lnTo>
                      <a:pt x="753" y="2623"/>
                    </a:lnTo>
                    <a:lnTo>
                      <a:pt x="753" y="2587"/>
                    </a:lnTo>
                    <a:lnTo>
                      <a:pt x="753" y="2587"/>
                    </a:lnTo>
                    <a:lnTo>
                      <a:pt x="753" y="2551"/>
                    </a:lnTo>
                    <a:lnTo>
                      <a:pt x="706" y="2551"/>
                    </a:lnTo>
                    <a:lnTo>
                      <a:pt x="706" y="2551"/>
                    </a:lnTo>
                    <a:lnTo>
                      <a:pt x="659" y="2551"/>
                    </a:lnTo>
                    <a:lnTo>
                      <a:pt x="659" y="2515"/>
                    </a:lnTo>
                    <a:lnTo>
                      <a:pt x="659" y="2515"/>
                    </a:lnTo>
                    <a:lnTo>
                      <a:pt x="659" y="2479"/>
                    </a:lnTo>
                    <a:lnTo>
                      <a:pt x="612" y="2479"/>
                    </a:lnTo>
                    <a:lnTo>
                      <a:pt x="612" y="2442"/>
                    </a:lnTo>
                    <a:lnTo>
                      <a:pt x="612" y="2442"/>
                    </a:lnTo>
                    <a:lnTo>
                      <a:pt x="612" y="2406"/>
                    </a:lnTo>
                    <a:lnTo>
                      <a:pt x="612" y="2370"/>
                    </a:lnTo>
                    <a:lnTo>
                      <a:pt x="612" y="2370"/>
                    </a:lnTo>
                    <a:lnTo>
                      <a:pt x="612" y="2334"/>
                    </a:lnTo>
                    <a:lnTo>
                      <a:pt x="612" y="2298"/>
                    </a:lnTo>
                    <a:lnTo>
                      <a:pt x="659" y="2298"/>
                    </a:lnTo>
                    <a:lnTo>
                      <a:pt x="659" y="2262"/>
                    </a:lnTo>
                    <a:lnTo>
                      <a:pt x="659" y="2228"/>
                    </a:lnTo>
                    <a:lnTo>
                      <a:pt x="706" y="2228"/>
                    </a:lnTo>
                    <a:lnTo>
                      <a:pt x="706" y="2192"/>
                    </a:lnTo>
                    <a:lnTo>
                      <a:pt x="753" y="2192"/>
                    </a:lnTo>
                    <a:lnTo>
                      <a:pt x="753" y="2156"/>
                    </a:lnTo>
                    <a:lnTo>
                      <a:pt x="753" y="2156"/>
                    </a:lnTo>
                    <a:lnTo>
                      <a:pt x="753" y="2120"/>
                    </a:lnTo>
                    <a:lnTo>
                      <a:pt x="753" y="2083"/>
                    </a:lnTo>
                    <a:lnTo>
                      <a:pt x="753" y="2083"/>
                    </a:lnTo>
                    <a:lnTo>
                      <a:pt x="753" y="2047"/>
                    </a:lnTo>
                    <a:lnTo>
                      <a:pt x="753" y="2011"/>
                    </a:lnTo>
                    <a:lnTo>
                      <a:pt x="801" y="2011"/>
                    </a:lnTo>
                    <a:lnTo>
                      <a:pt x="801" y="1975"/>
                    </a:lnTo>
                    <a:lnTo>
                      <a:pt x="801" y="1939"/>
                    </a:lnTo>
                    <a:lnTo>
                      <a:pt x="848" y="1939"/>
                    </a:lnTo>
                    <a:lnTo>
                      <a:pt x="848" y="1903"/>
                    </a:lnTo>
                    <a:lnTo>
                      <a:pt x="895" y="1903"/>
                    </a:lnTo>
                    <a:lnTo>
                      <a:pt x="895" y="1867"/>
                    </a:lnTo>
                    <a:lnTo>
                      <a:pt x="895" y="1867"/>
                    </a:lnTo>
                    <a:lnTo>
                      <a:pt x="895" y="1833"/>
                    </a:lnTo>
                    <a:lnTo>
                      <a:pt x="895" y="1797"/>
                    </a:lnTo>
                    <a:lnTo>
                      <a:pt x="895" y="1797"/>
                    </a:lnTo>
                    <a:lnTo>
                      <a:pt x="895" y="1761"/>
                    </a:lnTo>
                    <a:lnTo>
                      <a:pt x="940" y="1761"/>
                    </a:lnTo>
                    <a:lnTo>
                      <a:pt x="940" y="1724"/>
                    </a:lnTo>
                    <a:lnTo>
                      <a:pt x="940" y="1724"/>
                    </a:lnTo>
                    <a:lnTo>
                      <a:pt x="940" y="1688"/>
                    </a:lnTo>
                    <a:lnTo>
                      <a:pt x="940" y="1688"/>
                    </a:lnTo>
                    <a:lnTo>
                      <a:pt x="940" y="1652"/>
                    </a:lnTo>
                    <a:lnTo>
                      <a:pt x="987" y="1652"/>
                    </a:lnTo>
                    <a:lnTo>
                      <a:pt x="987" y="1652"/>
                    </a:lnTo>
                    <a:lnTo>
                      <a:pt x="1035" y="1652"/>
                    </a:lnTo>
                    <a:lnTo>
                      <a:pt x="1035" y="1652"/>
                    </a:lnTo>
                    <a:lnTo>
                      <a:pt x="1082" y="1652"/>
                    </a:lnTo>
                    <a:lnTo>
                      <a:pt x="1082" y="1652"/>
                    </a:lnTo>
                    <a:lnTo>
                      <a:pt x="1129" y="1652"/>
                    </a:lnTo>
                    <a:lnTo>
                      <a:pt x="1129" y="1688"/>
                    </a:lnTo>
                    <a:lnTo>
                      <a:pt x="1176" y="1688"/>
                    </a:lnTo>
                    <a:lnTo>
                      <a:pt x="1176" y="1724"/>
                    </a:lnTo>
                    <a:lnTo>
                      <a:pt x="1176" y="1724"/>
                    </a:lnTo>
                    <a:lnTo>
                      <a:pt x="1176" y="1761"/>
                    </a:lnTo>
                    <a:lnTo>
                      <a:pt x="1176" y="1797"/>
                    </a:lnTo>
                    <a:lnTo>
                      <a:pt x="1176" y="1797"/>
                    </a:lnTo>
                    <a:lnTo>
                      <a:pt x="1176" y="1833"/>
                    </a:lnTo>
                    <a:lnTo>
                      <a:pt x="1223" y="1833"/>
                    </a:lnTo>
                    <a:lnTo>
                      <a:pt x="1223" y="1833"/>
                    </a:lnTo>
                    <a:lnTo>
                      <a:pt x="1271" y="1833"/>
                    </a:lnTo>
                    <a:lnTo>
                      <a:pt x="1271" y="1797"/>
                    </a:lnTo>
                    <a:lnTo>
                      <a:pt x="1318" y="1797"/>
                    </a:lnTo>
                    <a:lnTo>
                      <a:pt x="1318" y="1797"/>
                    </a:lnTo>
                    <a:lnTo>
                      <a:pt x="1365" y="1797"/>
                    </a:lnTo>
                    <a:lnTo>
                      <a:pt x="1365" y="1797"/>
                    </a:lnTo>
                    <a:lnTo>
                      <a:pt x="1412" y="1797"/>
                    </a:lnTo>
                    <a:lnTo>
                      <a:pt x="1412" y="1797"/>
                    </a:lnTo>
                    <a:lnTo>
                      <a:pt x="1457" y="1797"/>
                    </a:lnTo>
                    <a:lnTo>
                      <a:pt x="1457" y="1833"/>
                    </a:lnTo>
                    <a:lnTo>
                      <a:pt x="1505" y="1833"/>
                    </a:lnTo>
                    <a:lnTo>
                      <a:pt x="1505" y="1867"/>
                    </a:lnTo>
                    <a:lnTo>
                      <a:pt x="1505" y="1867"/>
                    </a:lnTo>
                    <a:lnTo>
                      <a:pt x="1505" y="1903"/>
                    </a:lnTo>
                    <a:lnTo>
                      <a:pt x="1552" y="1903"/>
                    </a:lnTo>
                    <a:lnTo>
                      <a:pt x="1552" y="1903"/>
                    </a:lnTo>
                    <a:lnTo>
                      <a:pt x="1599" y="1903"/>
                    </a:lnTo>
                    <a:lnTo>
                      <a:pt x="1599" y="1939"/>
                    </a:lnTo>
                    <a:lnTo>
                      <a:pt x="1646" y="1939"/>
                    </a:lnTo>
                    <a:lnTo>
                      <a:pt x="1646" y="1939"/>
                    </a:lnTo>
                    <a:lnTo>
                      <a:pt x="1693" y="1939"/>
                    </a:lnTo>
                    <a:lnTo>
                      <a:pt x="1693" y="1939"/>
                    </a:lnTo>
                    <a:lnTo>
                      <a:pt x="1741" y="1939"/>
                    </a:lnTo>
                    <a:lnTo>
                      <a:pt x="1741" y="1903"/>
                    </a:lnTo>
                    <a:lnTo>
                      <a:pt x="1741" y="1867"/>
                    </a:lnTo>
                    <a:lnTo>
                      <a:pt x="1741" y="1867"/>
                    </a:lnTo>
                    <a:lnTo>
                      <a:pt x="1741" y="1833"/>
                    </a:lnTo>
                    <a:lnTo>
                      <a:pt x="1741" y="1797"/>
                    </a:lnTo>
                    <a:lnTo>
                      <a:pt x="1741" y="1797"/>
                    </a:lnTo>
                    <a:lnTo>
                      <a:pt x="1741" y="1761"/>
                    </a:lnTo>
                    <a:lnTo>
                      <a:pt x="1741" y="1724"/>
                    </a:lnTo>
                    <a:lnTo>
                      <a:pt x="1693" y="1724"/>
                    </a:lnTo>
                    <a:lnTo>
                      <a:pt x="1693" y="1688"/>
                    </a:lnTo>
                    <a:lnTo>
                      <a:pt x="1693" y="1688"/>
                    </a:lnTo>
                    <a:lnTo>
                      <a:pt x="1693" y="1652"/>
                    </a:lnTo>
                    <a:lnTo>
                      <a:pt x="1646" y="1652"/>
                    </a:lnTo>
                    <a:lnTo>
                      <a:pt x="1646" y="1616"/>
                    </a:lnTo>
                    <a:lnTo>
                      <a:pt x="1646" y="1616"/>
                    </a:lnTo>
                    <a:lnTo>
                      <a:pt x="1646" y="1580"/>
                    </a:lnTo>
                    <a:lnTo>
                      <a:pt x="1646" y="1580"/>
                    </a:lnTo>
                    <a:lnTo>
                      <a:pt x="1646" y="1544"/>
                    </a:lnTo>
                    <a:lnTo>
                      <a:pt x="1646" y="1544"/>
                    </a:lnTo>
                    <a:lnTo>
                      <a:pt x="1646" y="1508"/>
                    </a:lnTo>
                    <a:lnTo>
                      <a:pt x="1693" y="1508"/>
                    </a:lnTo>
                    <a:lnTo>
                      <a:pt x="1693" y="1508"/>
                    </a:lnTo>
                    <a:lnTo>
                      <a:pt x="1741" y="1508"/>
                    </a:lnTo>
                    <a:lnTo>
                      <a:pt x="1741" y="1472"/>
                    </a:lnTo>
                    <a:lnTo>
                      <a:pt x="1788" y="1472"/>
                    </a:lnTo>
                    <a:lnTo>
                      <a:pt x="1788" y="1438"/>
                    </a:lnTo>
                    <a:lnTo>
                      <a:pt x="1788" y="1438"/>
                    </a:lnTo>
                    <a:lnTo>
                      <a:pt x="1788" y="1402"/>
                    </a:lnTo>
                    <a:lnTo>
                      <a:pt x="1835" y="1402"/>
                    </a:lnTo>
                    <a:lnTo>
                      <a:pt x="1835" y="1365"/>
                    </a:lnTo>
                    <a:lnTo>
                      <a:pt x="1882" y="1365"/>
                    </a:lnTo>
                    <a:lnTo>
                      <a:pt x="1882" y="1329"/>
                    </a:lnTo>
                    <a:lnTo>
                      <a:pt x="1930" y="1329"/>
                    </a:lnTo>
                    <a:lnTo>
                      <a:pt x="1930" y="1329"/>
                    </a:lnTo>
                    <a:lnTo>
                      <a:pt x="1974" y="1329"/>
                    </a:lnTo>
                    <a:lnTo>
                      <a:pt x="1974" y="1329"/>
                    </a:lnTo>
                    <a:lnTo>
                      <a:pt x="2022" y="1329"/>
                    </a:lnTo>
                    <a:lnTo>
                      <a:pt x="2022" y="1329"/>
                    </a:lnTo>
                    <a:lnTo>
                      <a:pt x="2069" y="1329"/>
                    </a:lnTo>
                    <a:lnTo>
                      <a:pt x="2069" y="1329"/>
                    </a:lnTo>
                    <a:lnTo>
                      <a:pt x="2116" y="1329"/>
                    </a:lnTo>
                    <a:lnTo>
                      <a:pt x="2116" y="1329"/>
                    </a:lnTo>
                    <a:lnTo>
                      <a:pt x="2163" y="1329"/>
                    </a:lnTo>
                    <a:lnTo>
                      <a:pt x="2163" y="1293"/>
                    </a:lnTo>
                    <a:lnTo>
                      <a:pt x="2211" y="1293"/>
                    </a:lnTo>
                    <a:lnTo>
                      <a:pt x="2211" y="1293"/>
                    </a:lnTo>
                    <a:lnTo>
                      <a:pt x="2258" y="1293"/>
                    </a:lnTo>
                    <a:lnTo>
                      <a:pt x="2258" y="1293"/>
                    </a:lnTo>
                    <a:lnTo>
                      <a:pt x="2305" y="1293"/>
                    </a:lnTo>
                    <a:lnTo>
                      <a:pt x="2305" y="1293"/>
                    </a:lnTo>
                    <a:lnTo>
                      <a:pt x="2352" y="1293"/>
                    </a:lnTo>
                    <a:lnTo>
                      <a:pt x="2352" y="1257"/>
                    </a:lnTo>
                    <a:lnTo>
                      <a:pt x="2400" y="1257"/>
                    </a:lnTo>
                    <a:lnTo>
                      <a:pt x="2400" y="1221"/>
                    </a:lnTo>
                    <a:lnTo>
                      <a:pt x="2400" y="1221"/>
                    </a:lnTo>
                    <a:lnTo>
                      <a:pt x="2400" y="1185"/>
                    </a:lnTo>
                    <a:lnTo>
                      <a:pt x="2400" y="1185"/>
                    </a:lnTo>
                    <a:lnTo>
                      <a:pt x="2400" y="1149"/>
                    </a:lnTo>
                    <a:lnTo>
                      <a:pt x="2400" y="1149"/>
                    </a:lnTo>
                    <a:lnTo>
                      <a:pt x="2400" y="1113"/>
                    </a:lnTo>
                    <a:lnTo>
                      <a:pt x="2400" y="1113"/>
                    </a:lnTo>
                    <a:lnTo>
                      <a:pt x="2400" y="1077"/>
                    </a:lnTo>
                    <a:lnTo>
                      <a:pt x="2400" y="1077"/>
                    </a:lnTo>
                    <a:lnTo>
                      <a:pt x="2400" y="1043"/>
                    </a:lnTo>
                    <a:lnTo>
                      <a:pt x="2400" y="1043"/>
                    </a:lnTo>
                    <a:lnTo>
                      <a:pt x="2400" y="1006"/>
                    </a:lnTo>
                    <a:lnTo>
                      <a:pt x="2400" y="1006"/>
                    </a:lnTo>
                    <a:lnTo>
                      <a:pt x="2400" y="970"/>
                    </a:lnTo>
                    <a:lnTo>
                      <a:pt x="2400" y="970"/>
                    </a:lnTo>
                    <a:lnTo>
                      <a:pt x="2400" y="934"/>
                    </a:lnTo>
                    <a:lnTo>
                      <a:pt x="2352" y="934"/>
                    </a:lnTo>
                    <a:close/>
                  </a:path>
                </a:pathLst>
              </a:custGeom>
              <a:solidFill>
                <a:srgbClr val="B5D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1" name="Freeform 7"/>
          <p:cNvSpPr>
            <a:spLocks/>
          </p:cNvSpPr>
          <p:nvPr/>
        </p:nvSpPr>
        <p:spPr bwMode="auto">
          <a:xfrm>
            <a:off x="632520" y="2852936"/>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11"/>
          <p:cNvSpPr/>
          <p:nvPr/>
        </p:nvSpPr>
        <p:spPr>
          <a:xfrm>
            <a:off x="2280692" y="2623678"/>
            <a:ext cx="2464296" cy="1008112"/>
          </a:xfrm>
          <a:prstGeom prst="roundRect">
            <a:avLst>
              <a:gd name="adj" fmla="val 9824"/>
            </a:avLst>
          </a:prstGeom>
          <a:solidFill>
            <a:srgbClr val="F24A38"/>
          </a:solidFill>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中古医療機器の輸入</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十字形 12"/>
          <p:cNvSpPr/>
          <p:nvPr/>
        </p:nvSpPr>
        <p:spPr>
          <a:xfrm rot="2700000">
            <a:off x="2540732" y="2162243"/>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U</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a:t>
            </a:r>
            <a:r>
              <a:rPr lang="en-US" altLang="ja-JP" sz="800">
                <a:latin typeface="Arial" panose="020B0604020202020204" pitchFamily="34" charset="0"/>
                <a:ea typeface="ＭＳ Ｐゴシック" panose="020B0600070205080204" pitchFamily="50" charset="-128"/>
                <a:cs typeface="Arial" panose="020B0604020202020204" pitchFamily="34" charset="0"/>
              </a:rPr>
              <a:t>. commercial service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Country Commercial Guide for U</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a:t>
            </a:r>
            <a:r>
              <a:rPr lang="en-US" altLang="ja-JP" sz="800">
                <a:latin typeface="Arial" panose="020B0604020202020204" pitchFamily="34" charset="0"/>
                <a:ea typeface="ＭＳ Ｐゴシック" panose="020B0600070205080204" pitchFamily="50" charset="-128"/>
                <a:cs typeface="Arial" panose="020B0604020202020204" pitchFamily="34" charset="0"/>
              </a:rPr>
              <a:t>. Companies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中古医療機器の輸入は禁止されている。</a:t>
            </a:r>
          </a:p>
        </p:txBody>
      </p:sp>
    </p:spTree>
    <p:extLst>
      <p:ext uri="{BB962C8B-B14F-4D97-AF65-F5344CB8AC3E}">
        <p14:creationId xmlns:p14="http://schemas.microsoft.com/office/powerpoint/2010/main" val="927524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8323899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05" name="think-cell Slide" r:id="rId19" imgW="360" imgH="360" progId="TCLayout.ActiveDocument.1">
                  <p:embed/>
                </p:oleObj>
              </mc:Choice>
              <mc:Fallback>
                <p:oleObj name="think-cell Slide" r:id="rId19" imgW="360" imgH="360" progId="TCLayout.ActiveDocument.1">
                  <p:embed/>
                  <p:pic>
                    <p:nvPicPr>
                      <p:cNvPr id="0" name="Picture 27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41" name="Chart 3"/>
          <p:cNvGraphicFramePr/>
          <p:nvPr>
            <p:custDataLst>
              <p:tags r:id="rId4"/>
            </p:custDataLst>
            <p:extLst>
              <p:ext uri="{D42A27DB-BD31-4B8C-83A1-F6EECF244321}">
                <p14:modId xmlns:p14="http://schemas.microsoft.com/office/powerpoint/2010/main" val="112416371"/>
              </p:ext>
            </p:extLst>
          </p:nvPr>
        </p:nvGraphicFramePr>
        <p:xfrm>
          <a:off x="287338" y="2427288"/>
          <a:ext cx="9461500" cy="3548062"/>
        </p:xfrm>
        <a:graphic>
          <a:graphicData uri="http://schemas.openxmlformats.org/drawingml/2006/chart">
            <c:chart xmlns:c="http://schemas.openxmlformats.org/drawingml/2006/chart" xmlns:r="http://schemas.openxmlformats.org/officeDocument/2006/relationships" r:id="rId21"/>
          </a:graphicData>
        </a:graphic>
      </p:graphicFrame>
      <p:sp>
        <p:nvSpPr>
          <p:cNvPr id="35" name="テキスト プレースホルダ 9"/>
          <p:cNvSpPr>
            <a:spLocks noGrp="1"/>
          </p:cNvSpPr>
          <p:nvPr>
            <p:custDataLst>
              <p:tags r:id="rId5"/>
            </p:custDataLst>
          </p:nvPr>
        </p:nvSpPr>
        <p:spPr bwMode="auto">
          <a:xfrm>
            <a:off x="54562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0E15DE-3285-4CFC-AD27-06EB42BD5B3C}" type="datetime'''''''''''''''''''''''''''''1''''9'''''''''">
              <a:rPr lang="ja-JP" altLang="en-US" sz="1000"/>
              <a:pPr marL="0" indent="0" algn="ctr">
                <a:spcBef>
                  <a:spcPct val="0"/>
                </a:spcBef>
                <a:buNone/>
              </a:pPr>
              <a:t>19</a:t>
            </a:fld>
            <a:endParaRPr kumimoji="0" lang="ja-JP" altLang="en-US" sz="1000" dirty="0">
              <a:sym typeface="+mn-lt"/>
            </a:endParaRPr>
          </a:p>
        </p:txBody>
      </p:sp>
      <p:sp>
        <p:nvSpPr>
          <p:cNvPr id="25" name="テキスト プレースホルダ 9"/>
          <p:cNvSpPr>
            <a:spLocks noGrp="1"/>
          </p:cNvSpPr>
          <p:nvPr>
            <p:custDataLst>
              <p:tags r:id="rId6"/>
            </p:custDataLst>
          </p:nvPr>
        </p:nvSpPr>
        <p:spPr bwMode="auto">
          <a:xfrm>
            <a:off x="379413" y="22510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億</a:t>
            </a:r>
            <a:r>
              <a:rPr kumimoji="0" lang="en-US" altLang="ja-JP" sz="900" dirty="0">
                <a:sym typeface="+mn-lt"/>
              </a:rPr>
              <a:t>US$)</a:t>
            </a:r>
            <a:endParaRPr kumimoji="0" lang="ja-JP" altLang="en-US" sz="900" dirty="0">
              <a:sym typeface="+mn-lt"/>
            </a:endParaRPr>
          </a:p>
        </p:txBody>
      </p:sp>
      <p:sp>
        <p:nvSpPr>
          <p:cNvPr id="32" name="テキスト プレースホルダ 9"/>
          <p:cNvSpPr>
            <a:spLocks noGrp="1"/>
          </p:cNvSpPr>
          <p:nvPr>
            <p:custDataLst>
              <p:tags r:id="rId7"/>
            </p:custDataLst>
          </p:nvPr>
        </p:nvSpPr>
        <p:spPr bwMode="auto">
          <a:xfrm>
            <a:off x="3200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FDAEA-60CC-4554-84A9-1B0BCC105487}" type="datetime'''''''''''''''''''''''''''''16'''''">
              <a:rPr lang="ja-JP" altLang="en-US" sz="1000"/>
              <a:pPr marL="0" indent="0" algn="ctr">
                <a:spcBef>
                  <a:spcPct val="0"/>
                </a:spcBef>
                <a:buNone/>
              </a:pPr>
              <a:t>16</a:t>
            </a:fld>
            <a:endParaRPr kumimoji="0" lang="ja-JP" altLang="en-US" sz="1000" dirty="0">
              <a:sym typeface="+mn-lt"/>
            </a:endParaRPr>
          </a:p>
        </p:txBody>
      </p:sp>
      <p:sp>
        <p:nvSpPr>
          <p:cNvPr id="26" name="テキスト プレースホルダ 9"/>
          <p:cNvSpPr>
            <a:spLocks noGrp="1"/>
          </p:cNvSpPr>
          <p:nvPr>
            <p:custDataLst>
              <p:tags r:id="rId8"/>
            </p:custDataLst>
          </p:nvPr>
        </p:nvSpPr>
        <p:spPr bwMode="auto">
          <a:xfrm>
            <a:off x="87630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5D5933-2F8D-44CC-AD0D-DD1C346170C3}" type="datetime'''''''''''''''''''''''2''''''''''0''''''1''''''''''3'''">
              <a:rPr lang="ja-JP" altLang="en-US" sz="1000"/>
              <a:pPr marL="0" indent="0" algn="ctr">
                <a:spcBef>
                  <a:spcPct val="0"/>
                </a:spcBef>
                <a:buNone/>
              </a:pPr>
              <a:t>2013</a:t>
            </a:fld>
            <a:endParaRPr kumimoji="0" lang="ja-JP" altLang="en-US" sz="1000" dirty="0">
              <a:sym typeface="+mn-lt"/>
            </a:endParaRPr>
          </a:p>
        </p:txBody>
      </p:sp>
      <p:sp>
        <p:nvSpPr>
          <p:cNvPr id="27" name="テキスト プレースホルダ 9"/>
          <p:cNvSpPr>
            <a:spLocks noGrp="1"/>
          </p:cNvSpPr>
          <p:nvPr>
            <p:custDataLst>
              <p:tags r:id="rId9"/>
            </p:custDataLst>
          </p:nvPr>
        </p:nvSpPr>
        <p:spPr bwMode="auto">
          <a:xfrm>
            <a:off x="16970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1F46A7-CD31-4A84-85B1-549814426CAD}" type="datetime'''''''''''1''''''''''''''''''''''''''''''''''4'''">
              <a:rPr lang="ja-JP" altLang="en-US" sz="1000"/>
              <a:pPr marL="0" indent="0" algn="ctr">
                <a:spcBef>
                  <a:spcPct val="0"/>
                </a:spcBef>
                <a:buNone/>
              </a:pPr>
              <a:t>14</a:t>
            </a:fld>
            <a:endParaRPr kumimoji="0" lang="ja-JP" altLang="en-US" sz="1000" dirty="0">
              <a:sym typeface="+mn-lt"/>
            </a:endParaRPr>
          </a:p>
        </p:txBody>
      </p:sp>
      <p:sp>
        <p:nvSpPr>
          <p:cNvPr id="33" name="テキスト プレースホルダ 9"/>
          <p:cNvSpPr>
            <a:spLocks noGrp="1"/>
          </p:cNvSpPr>
          <p:nvPr>
            <p:custDataLst>
              <p:tags r:id="rId10"/>
            </p:custDataLst>
          </p:nvPr>
        </p:nvSpPr>
        <p:spPr bwMode="auto">
          <a:xfrm>
            <a:off x="39528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CEB66A-C652-4A0C-8155-3F69D607ACBF}" type="datetime'''''''''''''''''''''''''1''''''''''''''''7'''">
              <a:rPr lang="ja-JP" altLang="en-US" sz="1000"/>
              <a:pPr marL="0" indent="0" algn="ctr">
                <a:spcBef>
                  <a:spcPct val="0"/>
                </a:spcBef>
                <a:buNone/>
              </a:pPr>
              <a:t>17</a:t>
            </a:fld>
            <a:endParaRPr kumimoji="0" lang="ja-JP" altLang="en-US" sz="1000" dirty="0">
              <a:sym typeface="+mn-lt"/>
            </a:endParaRPr>
          </a:p>
        </p:txBody>
      </p:sp>
      <p:sp>
        <p:nvSpPr>
          <p:cNvPr id="28" name="テキスト プレースホルダ 9"/>
          <p:cNvSpPr>
            <a:spLocks noGrp="1"/>
          </p:cNvSpPr>
          <p:nvPr>
            <p:custDataLst>
              <p:tags r:id="rId11"/>
            </p:custDataLst>
          </p:nvPr>
        </p:nvSpPr>
        <p:spPr bwMode="auto">
          <a:xfrm>
            <a:off x="2449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FB2D09-3B5A-4DE5-BC81-216FA795254E}" type="datetime'''''''1''''''''''''''5'''''''''''''''''''''">
              <a:rPr lang="ja-JP" altLang="en-US" sz="1000"/>
              <a:pPr marL="0" indent="0" algn="ctr">
                <a:spcBef>
                  <a:spcPct val="0"/>
                </a:spcBef>
                <a:buNone/>
              </a:pPr>
              <a:t>15</a:t>
            </a:fld>
            <a:endParaRPr kumimoji="0" lang="ja-JP" altLang="en-US" sz="1000" dirty="0">
              <a:sym typeface="+mn-lt"/>
            </a:endParaRPr>
          </a:p>
        </p:txBody>
      </p:sp>
      <p:sp>
        <p:nvSpPr>
          <p:cNvPr id="42" name="テキスト プレースホルダ 9"/>
          <p:cNvSpPr>
            <a:spLocks noGrp="1"/>
          </p:cNvSpPr>
          <p:nvPr>
            <p:custDataLst>
              <p:tags r:id="rId12"/>
            </p:custDataLst>
          </p:nvPr>
        </p:nvSpPr>
        <p:spPr bwMode="auto">
          <a:xfrm>
            <a:off x="9213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F409C1-C2BB-4538-B021-8017100CACAB}" type="datetime'2''''''''''''4'''''''">
              <a:rPr lang="en-US" altLang="en-US" sz="1000" smtClean="0"/>
              <a:pPr marL="0" indent="0" algn="ctr">
                <a:spcBef>
                  <a:spcPct val="0"/>
                </a:spcBef>
                <a:buNone/>
              </a:pPr>
              <a:t>24</a:t>
            </a:fld>
            <a:endParaRPr kumimoji="0" lang="ja-JP" altLang="en-US" sz="1000" dirty="0">
              <a:sym typeface="+mn-lt"/>
            </a:endParaRPr>
          </a:p>
        </p:txBody>
      </p:sp>
      <p:sp>
        <p:nvSpPr>
          <p:cNvPr id="34" name="テキスト プレースホルダ 9"/>
          <p:cNvSpPr>
            <a:spLocks noGrp="1"/>
          </p:cNvSpPr>
          <p:nvPr>
            <p:custDataLst>
              <p:tags r:id="rId13"/>
            </p:custDataLst>
          </p:nvPr>
        </p:nvSpPr>
        <p:spPr bwMode="auto">
          <a:xfrm>
            <a:off x="4703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929E6D-71B8-428D-9AAD-7901EC7EEC72}" type="datetime'''''''1''8'''''''''''''''''''''">
              <a:rPr lang="ja-JP" altLang="en-US" sz="1000"/>
              <a:pPr marL="0" indent="0" algn="ctr">
                <a:spcBef>
                  <a:spcPct val="0"/>
                </a:spcBef>
                <a:buNone/>
              </a:pPr>
              <a:t>18</a:t>
            </a:fld>
            <a:endParaRPr kumimoji="0" lang="ja-JP" altLang="en-US" sz="1000" dirty="0">
              <a:sym typeface="+mn-lt"/>
            </a:endParaRPr>
          </a:p>
        </p:txBody>
      </p:sp>
      <p:sp>
        <p:nvSpPr>
          <p:cNvPr id="36" name="テキスト プレースホルダ 9"/>
          <p:cNvSpPr>
            <a:spLocks noGrp="1"/>
          </p:cNvSpPr>
          <p:nvPr>
            <p:custDataLst>
              <p:tags r:id="rId14"/>
            </p:custDataLst>
          </p:nvPr>
        </p:nvSpPr>
        <p:spPr bwMode="auto">
          <a:xfrm>
            <a:off x="6207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7387E5-C211-40D1-A3B2-EC9B10A0375D}" type="datetime'''''''''2''0'''''''''''''''''''''''''''''''''''''''''''''">
              <a:rPr lang="ja-JP" altLang="en-US" sz="1000"/>
              <a:pPr marL="0" indent="0" algn="ctr">
                <a:spcBef>
                  <a:spcPct val="0"/>
                </a:spcBef>
                <a:buNone/>
              </a:pPr>
              <a:t>20</a:t>
            </a:fld>
            <a:endParaRPr kumimoji="0" lang="ja-JP" altLang="en-US" sz="1000" dirty="0">
              <a:sym typeface="+mn-lt"/>
            </a:endParaRPr>
          </a:p>
        </p:txBody>
      </p:sp>
      <p:sp>
        <p:nvSpPr>
          <p:cNvPr id="37" name="テキスト プレースホルダ 9"/>
          <p:cNvSpPr>
            <a:spLocks noGrp="1"/>
          </p:cNvSpPr>
          <p:nvPr>
            <p:custDataLst>
              <p:tags r:id="rId15"/>
            </p:custDataLst>
          </p:nvPr>
        </p:nvSpPr>
        <p:spPr bwMode="auto">
          <a:xfrm>
            <a:off x="6958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69037F-70EF-4644-9771-A1DD46E8F354}" type="datetime'''''''''''2''''''''''1'''">
              <a:rPr lang="ja-JP" altLang="en-US" sz="1000"/>
              <a:pPr marL="0" indent="0" algn="ctr">
                <a:spcBef>
                  <a:spcPct val="0"/>
                </a:spcBef>
                <a:buNone/>
              </a:pPr>
              <a:t>21</a:t>
            </a:fld>
            <a:endParaRPr kumimoji="0" lang="ja-JP" altLang="en-US" sz="1000" dirty="0">
              <a:sym typeface="+mn-lt"/>
            </a:endParaRPr>
          </a:p>
        </p:txBody>
      </p:sp>
      <p:sp>
        <p:nvSpPr>
          <p:cNvPr id="39" name="テキスト プレースホルダ 9"/>
          <p:cNvSpPr>
            <a:spLocks noGrp="1"/>
          </p:cNvSpPr>
          <p:nvPr>
            <p:custDataLst>
              <p:tags r:id="rId16"/>
            </p:custDataLst>
          </p:nvPr>
        </p:nvSpPr>
        <p:spPr bwMode="auto">
          <a:xfrm>
            <a:off x="77104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B53C42-9663-4A03-9BBA-82962EB226B6}" type="datetime'''2''''''''''''''''''''''''''''''''2'''''''''''''''''''''''">
              <a:rPr lang="ja-JP" altLang="en-US" sz="1000" smtClean="0"/>
              <a:pPr marL="0" indent="0" algn="ctr">
                <a:spcBef>
                  <a:spcPct val="0"/>
                </a:spcBef>
                <a:buNone/>
              </a:pPr>
              <a:t>22</a:t>
            </a:fld>
            <a:endParaRPr kumimoji="0" lang="ja-JP" altLang="en-US" sz="1000" dirty="0">
              <a:sym typeface="+mn-lt"/>
            </a:endParaRPr>
          </a:p>
        </p:txBody>
      </p:sp>
      <p:sp>
        <p:nvSpPr>
          <p:cNvPr id="40" name="テキスト プレースホルダ 9"/>
          <p:cNvSpPr>
            <a:spLocks noGrp="1"/>
          </p:cNvSpPr>
          <p:nvPr>
            <p:custDataLst>
              <p:tags r:id="rId17"/>
            </p:custDataLst>
          </p:nvPr>
        </p:nvSpPr>
        <p:spPr bwMode="auto">
          <a:xfrm>
            <a:off x="84613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DFF79F-43D3-4E3F-A4A0-C8BBBE651662}" type="datetime'''''2''''''3'''''''">
              <a:rPr lang="ja-JP" altLang="en-US" sz="1000" smtClean="0"/>
              <a:pPr marL="0" indent="0" algn="ctr">
                <a:spcBef>
                  <a:spcPct val="0"/>
                </a:spcBef>
                <a:buNone/>
              </a:pPr>
              <a:t>23</a:t>
            </a:fld>
            <a:endParaRPr kumimoji="0"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 Fitch Solutions</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Worldwide Pharmaceutical Market Forecasts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0" name="グループ化 8"/>
          <p:cNvGrpSpPr/>
          <p:nvPr/>
        </p:nvGrpSpPr>
        <p:grpSpPr>
          <a:xfrm>
            <a:off x="5169024" y="2309586"/>
            <a:ext cx="4302732" cy="4085379"/>
            <a:chOff x="4296390" y="2300288"/>
            <a:chExt cx="4472960" cy="4109191"/>
          </a:xfrm>
        </p:grpSpPr>
        <p:sp>
          <p:nvSpPr>
            <p:cNvPr id="31" name="フリーフォーム 19"/>
            <p:cNvSpPr/>
            <p:nvPr/>
          </p:nvSpPr>
          <p:spPr>
            <a:xfrm>
              <a:off x="4296390" y="2300288"/>
              <a:ext cx="4472960" cy="403841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1"/>
            <p:cNvSpPr/>
            <p:nvPr/>
          </p:nvSpPr>
          <p:spPr>
            <a:xfrm>
              <a:off x="5814235" y="617686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年以降も増加傾向にあると予測されている。</a:t>
            </a:r>
          </a:p>
        </p:txBody>
      </p:sp>
    </p:spTree>
    <p:extLst>
      <p:ext uri="{BB962C8B-B14F-4D97-AF65-F5344CB8AC3E}">
        <p14:creationId xmlns:p14="http://schemas.microsoft.com/office/powerpoint/2010/main" val="1602153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8114670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351" name="think-cell Slide" r:id="rId25" imgW="360" imgH="360" progId="TCLayout.ActiveDocument.1">
                  <p:embed/>
                </p:oleObj>
              </mc:Choice>
              <mc:Fallback>
                <p:oleObj name="think-cell Slide" r:id="rId25" imgW="360" imgH="360" progId="TCLayout.ActiveDocument.1">
                  <p:embed/>
                  <p:pic>
                    <p:nvPicPr>
                      <p:cNvPr id="0" name="Picture 40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タイ／医療関連／医薬品</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r>
              <a:rPr lang="en-US" altLang="ja-JP" dirty="0"/>
              <a:t>1/2</a:t>
            </a:r>
            <a:r>
              <a:rPr lang="ja-JP" altLang="en-US" dirty="0"/>
              <a:t>）</a:t>
            </a:r>
          </a:p>
        </p:txBody>
      </p:sp>
      <p:sp>
        <p:nvSpPr>
          <p:cNvPr id="15" name="テキスト ボックス 14"/>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市場に占める輸入額の割合は、増加傾向にある。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p:cNvGrpSpPr/>
          <p:nvPr/>
        </p:nvGrpSpPr>
        <p:grpSpPr>
          <a:xfrm>
            <a:off x="200472" y="1772816"/>
            <a:ext cx="9505056" cy="288032"/>
            <a:chOff x="4803500" y="2113806"/>
            <a:chExt cx="5626916" cy="288032"/>
          </a:xfrm>
        </p:grpSpPr>
        <p:cxnSp>
          <p:nvCxnSpPr>
            <p:cNvPr id="17" name="直線コネクタ 1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251272" y="6542112"/>
            <a:ext cx="9705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Worldwide Pharmaceutical Market Factbook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テキスト ボックス 9"/>
          <p:cNvSpPr txBox="1"/>
          <p:nvPr/>
        </p:nvSpPr>
        <p:spPr>
          <a:xfrm>
            <a:off x="300491" y="2060575"/>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9" name="Chart 3"/>
          <p:cNvGraphicFramePr/>
          <p:nvPr>
            <p:custDataLst>
              <p:tags r:id="rId4"/>
            </p:custDataLst>
            <p:extLst>
              <p:ext uri="{D42A27DB-BD31-4B8C-83A1-F6EECF244321}">
                <p14:modId xmlns:p14="http://schemas.microsoft.com/office/powerpoint/2010/main" val="4004293241"/>
              </p:ext>
            </p:extLst>
          </p:nvPr>
        </p:nvGraphicFramePr>
        <p:xfrm>
          <a:off x="119063" y="2206625"/>
          <a:ext cx="9702800" cy="3675063"/>
        </p:xfrm>
        <a:graphic>
          <a:graphicData uri="http://schemas.openxmlformats.org/drawingml/2006/chart">
            <c:chart xmlns:c="http://schemas.openxmlformats.org/drawingml/2006/chart" xmlns:r="http://schemas.openxmlformats.org/officeDocument/2006/relationships" r:id="rId27"/>
          </a:graphicData>
        </a:graphic>
      </p:graphicFrame>
      <p:sp>
        <p:nvSpPr>
          <p:cNvPr id="31" name="テキスト プレースホルダ 9"/>
          <p:cNvSpPr>
            <a:spLocks noGrp="1"/>
          </p:cNvSpPr>
          <p:nvPr>
            <p:custDataLst>
              <p:tags r:id="rId5"/>
            </p:custDataLst>
          </p:nvPr>
        </p:nvSpPr>
        <p:spPr bwMode="auto">
          <a:xfrm>
            <a:off x="3281363" y="5868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3DC82A-780B-47BD-AF36-6EAB9A3324E2}" type="datetime'''''''''''''''''''''1''''''''''''''''''''''''''''''''''''4'">
              <a:rPr lang="ja-JP" altLang="en-US" sz="1000"/>
              <a:pPr marL="0" indent="0" algn="ctr">
                <a:spcBef>
                  <a:spcPct val="0"/>
                </a:spcBef>
                <a:buNone/>
              </a:pPr>
              <a:t>14</a:t>
            </a:fld>
            <a:endParaRPr kumimoji="0" lang="ja-JP" altLang="en-US" sz="1000" dirty="0">
              <a:sym typeface="+mn-lt"/>
            </a:endParaRPr>
          </a:p>
        </p:txBody>
      </p:sp>
      <p:sp>
        <p:nvSpPr>
          <p:cNvPr id="28" name="テキスト プレースホルダ 9"/>
          <p:cNvSpPr>
            <a:spLocks noGrp="1"/>
          </p:cNvSpPr>
          <p:nvPr>
            <p:custDataLst>
              <p:tags r:id="rId6"/>
            </p:custDataLst>
          </p:nvPr>
        </p:nvSpPr>
        <p:spPr bwMode="auto">
          <a:xfrm>
            <a:off x="2171700" y="5868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C8D0C2-24AD-4270-AC93-7CFD26EAD3DB}" type="datetime'''''''''''''''''''''''''''''''''''''1''''''''3'''''''">
              <a:rPr lang="ja-JP" altLang="en-US" sz="1000"/>
              <a:pPr marL="0" indent="0" algn="ctr">
                <a:spcBef>
                  <a:spcPct val="0"/>
                </a:spcBef>
                <a:buNone/>
              </a:pPr>
              <a:t>13</a:t>
            </a:fld>
            <a:endParaRPr kumimoji="0" lang="ja-JP" altLang="en-US" sz="1000" dirty="0">
              <a:sym typeface="+mn-lt"/>
            </a:endParaRPr>
          </a:p>
        </p:txBody>
      </p:sp>
      <p:sp>
        <p:nvSpPr>
          <p:cNvPr id="60" name="テキスト プレースホルダ 9"/>
          <p:cNvSpPr>
            <a:spLocks noGrp="1"/>
          </p:cNvSpPr>
          <p:nvPr>
            <p:custDataLst>
              <p:tags r:id="rId7"/>
            </p:custDataLst>
          </p:nvPr>
        </p:nvSpPr>
        <p:spPr bwMode="auto">
          <a:xfrm>
            <a:off x="9398000" y="2144713"/>
            <a:ext cx="127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ja-JP" altLang="en-US" sz="1000" dirty="0">
                <a:sym typeface="+mn-lt"/>
              </a:rPr>
              <a:t>％</a:t>
            </a:r>
          </a:p>
        </p:txBody>
      </p:sp>
      <p:sp>
        <p:nvSpPr>
          <p:cNvPr id="27" name="テキスト プレースホルダ 9"/>
          <p:cNvSpPr>
            <a:spLocks noGrp="1"/>
          </p:cNvSpPr>
          <p:nvPr>
            <p:custDataLst>
              <p:tags r:id="rId8"/>
            </p:custDataLst>
          </p:nvPr>
        </p:nvSpPr>
        <p:spPr bwMode="auto">
          <a:xfrm>
            <a:off x="5500688" y="5868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5485C4-834E-4B41-8E87-38BA3E755553}" type="datetime'''''1''''''''''''''''''''''''''''''''''''''''''''''''''6'''">
              <a:rPr lang="ja-JP" altLang="en-US" sz="1000"/>
              <a:pPr marL="0" indent="0" algn="ctr">
                <a:spcBef>
                  <a:spcPct val="0"/>
                </a:spcBef>
                <a:buNone/>
              </a:pPr>
              <a:t>16</a:t>
            </a:fld>
            <a:endParaRPr kumimoji="0" lang="ja-JP" altLang="en-US" sz="1000" dirty="0">
              <a:sym typeface="+mn-lt"/>
            </a:endParaRPr>
          </a:p>
        </p:txBody>
      </p:sp>
      <p:sp>
        <p:nvSpPr>
          <p:cNvPr id="30" name="テキスト プレースホルダ 9"/>
          <p:cNvSpPr>
            <a:spLocks noGrp="1"/>
          </p:cNvSpPr>
          <p:nvPr>
            <p:custDataLst>
              <p:tags r:id="rId9"/>
            </p:custDataLst>
          </p:nvPr>
        </p:nvSpPr>
        <p:spPr bwMode="auto">
          <a:xfrm>
            <a:off x="992188" y="58689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484C1A-6B9B-4A94-AA4E-5050AB3B6B3B}" type="datetime'''''''2''''''''''''''''''01''''''''''''''''''''2'''''''">
              <a:rPr lang="ja-JP" altLang="en-US" sz="1000"/>
              <a:pPr marL="0" indent="0" algn="ctr">
                <a:spcBef>
                  <a:spcPct val="0"/>
                </a:spcBef>
                <a:buNone/>
              </a:pPr>
              <a:t>2012</a:t>
            </a:fld>
            <a:endParaRPr kumimoji="0" lang="ja-JP" altLang="en-US" sz="1000" dirty="0">
              <a:sym typeface="+mn-lt"/>
            </a:endParaRPr>
          </a:p>
        </p:txBody>
      </p:sp>
      <p:sp>
        <p:nvSpPr>
          <p:cNvPr id="29" name="テキスト プレースホルダ 9"/>
          <p:cNvSpPr>
            <a:spLocks noGrp="1"/>
          </p:cNvSpPr>
          <p:nvPr>
            <p:custDataLst>
              <p:tags r:id="rId10"/>
            </p:custDataLst>
          </p:nvPr>
        </p:nvSpPr>
        <p:spPr bwMode="auto">
          <a:xfrm>
            <a:off x="4391025" y="5868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D02429-C967-491F-A034-30AAB167A29E}" type="datetime'''''''''''''''''''''1''''''''''''5'">
              <a:rPr lang="ja-JP" altLang="en-US" sz="1000"/>
              <a:pPr marL="0" indent="0" algn="ctr">
                <a:spcBef>
                  <a:spcPct val="0"/>
                </a:spcBef>
                <a:buNone/>
              </a:pPr>
              <a:t>15</a:t>
            </a:fld>
            <a:endParaRPr kumimoji="0" lang="ja-JP" altLang="en-US" sz="1000" dirty="0">
              <a:sym typeface="+mn-lt"/>
            </a:endParaRPr>
          </a:p>
        </p:txBody>
      </p:sp>
      <p:sp>
        <p:nvSpPr>
          <p:cNvPr id="45" name="テキスト プレースホルダ 9"/>
          <p:cNvSpPr>
            <a:spLocks noGrp="1"/>
          </p:cNvSpPr>
          <p:nvPr>
            <p:custDataLst>
              <p:tags r:id="rId11"/>
            </p:custDataLst>
          </p:nvPr>
        </p:nvSpPr>
        <p:spPr bwMode="auto">
          <a:xfrm>
            <a:off x="6610350" y="5868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F28409-015D-454C-8522-AAF4B8FDA376}" type="datetime'''''''''''''''''''1''''''''''''''''''''''''''7'''">
              <a:rPr lang="ja-JP" altLang="en-US" sz="1000" smtClean="0"/>
              <a:pPr marL="0" indent="0" algn="ctr">
                <a:spcBef>
                  <a:spcPct val="0"/>
                </a:spcBef>
                <a:buNone/>
              </a:pPr>
              <a:t>17</a:t>
            </a:fld>
            <a:endParaRPr kumimoji="0" lang="ja-JP" altLang="en-US" sz="1000" dirty="0">
              <a:sym typeface="+mn-lt"/>
            </a:endParaRPr>
          </a:p>
        </p:txBody>
      </p:sp>
      <p:sp>
        <p:nvSpPr>
          <p:cNvPr id="36" name="テキスト プレースホルダ 9"/>
          <p:cNvSpPr>
            <a:spLocks noGrp="1"/>
          </p:cNvSpPr>
          <p:nvPr>
            <p:custDataLst>
              <p:tags r:id="rId12"/>
            </p:custDataLst>
          </p:nvPr>
        </p:nvSpPr>
        <p:spPr bwMode="auto">
          <a:xfrm>
            <a:off x="7720013" y="5868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CF2AA9-4390-49E3-B94B-BC4F028FB378}" type="datetime'''''''''''''''''''''''''''''''''''''1''''''''''''''''''''8'''">
              <a:rPr lang="en-US" altLang="en-US" sz="1000" smtClean="0"/>
              <a:pPr marL="0" indent="0" algn="ctr">
                <a:spcBef>
                  <a:spcPct val="0"/>
                </a:spcBef>
                <a:buNone/>
              </a:pPr>
              <a:t>18</a:t>
            </a:fld>
            <a:endParaRPr kumimoji="0" lang="ja-JP" altLang="en-US" sz="1000" dirty="0">
              <a:sym typeface="+mn-lt"/>
            </a:endParaRPr>
          </a:p>
        </p:txBody>
      </p:sp>
      <p:sp>
        <p:nvSpPr>
          <p:cNvPr id="37" name="テキスト プレースホルダ 9"/>
          <p:cNvSpPr>
            <a:spLocks noGrp="1"/>
          </p:cNvSpPr>
          <p:nvPr>
            <p:custDataLst>
              <p:tags r:id="rId13"/>
            </p:custDataLst>
          </p:nvPr>
        </p:nvSpPr>
        <p:spPr bwMode="auto">
          <a:xfrm>
            <a:off x="8829675" y="5868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C27197-32D0-4E44-96D6-0D55A2A5AAB3}" type="datetime'''''''''1''9'''''''''''''''''''''''''''''''''''''''''''''">
              <a:rPr lang="en-US" altLang="en-US" sz="1000" smtClean="0"/>
              <a:pPr marL="0" indent="0" algn="ctr">
                <a:spcBef>
                  <a:spcPct val="0"/>
                </a:spcBef>
                <a:buNone/>
              </a:pPr>
              <a:t>19</a:t>
            </a:fld>
            <a:endParaRPr kumimoji="0" lang="ja-JP" altLang="en-US" sz="1000" dirty="0">
              <a:sym typeface="+mn-lt"/>
            </a:endParaRPr>
          </a:p>
        </p:txBody>
      </p:sp>
      <p:sp useBgFill="1">
        <p:nvSpPr>
          <p:cNvPr id="42" name="テキスト プレースホルダ 9"/>
          <p:cNvSpPr>
            <a:spLocks noGrp="1"/>
          </p:cNvSpPr>
          <p:nvPr>
            <p:custDataLst>
              <p:tags r:id="rId14"/>
            </p:custDataLst>
          </p:nvPr>
        </p:nvSpPr>
        <p:spPr bwMode="gray">
          <a:xfrm>
            <a:off x="8766175" y="2381250"/>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570220-F225-4337-84A2-3851B630E008}" type="datetime'''4''''''''6''''''''''''.''''''''''''''''''7'''''''''''''''''">
              <a:rPr kumimoji="0" lang="en-US" altLang="en-US" sz="1000" smtClean="0">
                <a:sym typeface="+mn-lt"/>
              </a:rPr>
              <a:pPr marL="0" indent="0" algn="ctr">
                <a:spcBef>
                  <a:spcPct val="0"/>
                </a:spcBef>
                <a:buNone/>
              </a:pPr>
              <a:t>46.7</a:t>
            </a:fld>
            <a:endParaRPr kumimoji="0" lang="ja-JP" altLang="en-US" sz="1000" dirty="0">
              <a:sym typeface="+mn-lt"/>
            </a:endParaRPr>
          </a:p>
        </p:txBody>
      </p:sp>
      <p:sp useBgFill="1">
        <p:nvSpPr>
          <p:cNvPr id="39" name="テキスト プレースホルダ 9"/>
          <p:cNvSpPr>
            <a:spLocks noGrp="1"/>
          </p:cNvSpPr>
          <p:nvPr>
            <p:custDataLst>
              <p:tags r:id="rId15"/>
            </p:custDataLst>
          </p:nvPr>
        </p:nvSpPr>
        <p:spPr bwMode="gray">
          <a:xfrm>
            <a:off x="6759575" y="2862263"/>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784EE2-6128-4EE2-B9CA-9F90E1F5DBBB}" type="datetime'''''''''''''''''''''''''''''2''''''1''''''''''.''''''1'">
              <a:rPr kumimoji="0" lang="en-US" altLang="en-US" sz="1000" smtClean="0">
                <a:sym typeface="+mn-lt"/>
              </a:rPr>
              <a:pPr marL="0" indent="0" algn="ctr">
                <a:spcBef>
                  <a:spcPct val="0"/>
                </a:spcBef>
                <a:buNone/>
              </a:pPr>
              <a:t>21.1</a:t>
            </a:fld>
            <a:endParaRPr kumimoji="0" lang="ja-JP" altLang="en-US" sz="1000" dirty="0">
              <a:sym typeface="+mn-lt"/>
            </a:endParaRPr>
          </a:p>
        </p:txBody>
      </p:sp>
      <p:sp useBgFill="1">
        <p:nvSpPr>
          <p:cNvPr id="41" name="テキスト プレースホルダ 9"/>
          <p:cNvSpPr>
            <a:spLocks noGrp="1"/>
          </p:cNvSpPr>
          <p:nvPr>
            <p:custDataLst>
              <p:tags r:id="rId16"/>
            </p:custDataLst>
          </p:nvPr>
        </p:nvSpPr>
        <p:spPr bwMode="gray">
          <a:xfrm>
            <a:off x="7656513" y="2614613"/>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A51528-A54F-4C0B-881E-9392BCCD4597}" type="datetime'''''''''4''''''''''''''3''.''''''''''''''2'''''''''''''">
              <a:rPr kumimoji="0" lang="en-US" altLang="en-US" sz="1000" smtClean="0">
                <a:sym typeface="+mn-lt"/>
              </a:rPr>
              <a:pPr marL="0" indent="0" algn="ctr">
                <a:spcBef>
                  <a:spcPct val="0"/>
                </a:spcBef>
                <a:buNone/>
              </a:pPr>
              <a:t>43.2</a:t>
            </a:fld>
            <a:endParaRPr kumimoji="0" lang="ja-JP" altLang="en-US" sz="1000" dirty="0">
              <a:sym typeface="+mn-lt"/>
            </a:endParaRPr>
          </a:p>
        </p:txBody>
      </p:sp>
      <p:sp>
        <p:nvSpPr>
          <p:cNvPr id="33" name="Rectangle 32"/>
          <p:cNvSpPr/>
          <p:nvPr>
            <p:custDataLst>
              <p:tags r:id="rId17"/>
            </p:custDataLst>
          </p:nvPr>
        </p:nvSpPr>
        <p:spPr bwMode="gray">
          <a:xfrm>
            <a:off x="2565400" y="619601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3" name="直線コネクタ 2"/>
          <p:cNvCxnSpPr/>
          <p:nvPr>
            <p:custDataLst>
              <p:tags r:id="rId18"/>
            </p:custDataLst>
          </p:nvPr>
        </p:nvCxnSpPr>
        <p:spPr bwMode="gray">
          <a:xfrm>
            <a:off x="3835401" y="6262688"/>
            <a:ext cx="238125" cy="0"/>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custDataLst>
              <p:tags r:id="rId19"/>
            </p:custDataLst>
          </p:nvPr>
        </p:nvSpPr>
        <p:spPr bwMode="gray">
          <a:xfrm>
            <a:off x="3236913" y="6196013"/>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 name="円/楕円 7"/>
          <p:cNvSpPr/>
          <p:nvPr>
            <p:custDataLst>
              <p:tags r:id="rId20"/>
            </p:custDataLst>
          </p:nvPr>
        </p:nvSpPr>
        <p:spPr bwMode="auto">
          <a:xfrm>
            <a:off x="3916363" y="6224588"/>
            <a:ext cx="76200" cy="76200"/>
          </a:xfrm>
          <a:prstGeom prst="ellipse">
            <a:avLst/>
          </a:prstGeom>
          <a:solidFill>
            <a:srgbClr val="1F497D"/>
          </a:solidFill>
          <a:ln w="9525">
            <a:solidFill>
              <a:srgbClr val="1F497D"/>
            </a:solidFill>
          </a:ln>
        </p:spPr>
        <p:txBody>
          <a:bodyPr wrap="square" rIns="0" rtlCol="0" anchor="ctr" anchorCtr="0">
            <a:noAutofit/>
          </a:bodyPr>
          <a:lstStyle/>
          <a:p>
            <a:pPr marL="3175" algn="just">
              <a:lnSpc>
                <a:spcPct val="114000"/>
              </a:lnSpc>
            </a:pPr>
            <a:endParaRPr kumimoji="1" lang="ja-JP" altLang="en-US" sz="1200" dirty="0"/>
          </a:p>
        </p:txBody>
      </p:sp>
      <p:sp>
        <p:nvSpPr>
          <p:cNvPr id="34" name="テキスト プレースホルダ 9"/>
          <p:cNvSpPr>
            <a:spLocks noGrp="1"/>
          </p:cNvSpPr>
          <p:nvPr>
            <p:custDataLst>
              <p:tags r:id="rId21"/>
            </p:custDataLst>
          </p:nvPr>
        </p:nvSpPr>
        <p:spPr bwMode="auto">
          <a:xfrm>
            <a:off x="2795588" y="6191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3C3D765-8D1B-4CA7-B041-915038BF75B2}" type="datetime'''''''''''''''''''輸''''''''出'''''''''''''">
              <a:rPr lang="ja-JP" altLang="en-US" sz="1000"/>
              <a:pPr marL="0" indent="0">
                <a:spcBef>
                  <a:spcPct val="0"/>
                </a:spcBef>
                <a:buNone/>
              </a:pPr>
              <a:t>輸出</a:t>
            </a:fld>
            <a:endParaRPr kumimoji="0" lang="ja-JP" altLang="en-US" sz="1000" dirty="0">
              <a:sym typeface="+mn-lt"/>
            </a:endParaRPr>
          </a:p>
        </p:txBody>
      </p:sp>
      <p:sp>
        <p:nvSpPr>
          <p:cNvPr id="35" name="テキスト プレースホルダ 9"/>
          <p:cNvSpPr>
            <a:spLocks noGrp="1"/>
          </p:cNvSpPr>
          <p:nvPr>
            <p:custDataLst>
              <p:tags r:id="rId22"/>
            </p:custDataLst>
          </p:nvPr>
        </p:nvSpPr>
        <p:spPr bwMode="auto">
          <a:xfrm>
            <a:off x="3467100" y="6191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1799A3-2557-49F2-A6EB-C34FEADE3758}" type="datetime'''''''''''''''''''''輸入'''''''">
              <a:rPr lang="ja-JP" altLang="en-US" sz="1000"/>
              <a:pPr marL="0" indent="0">
                <a:spcBef>
                  <a:spcPct val="0"/>
                </a:spcBef>
                <a:buNone/>
              </a:pPr>
              <a:t>輸入</a:t>
            </a:fld>
            <a:endParaRPr kumimoji="0" lang="ja-JP" altLang="en-US" sz="1000" dirty="0">
              <a:sym typeface="+mn-lt"/>
            </a:endParaRPr>
          </a:p>
        </p:txBody>
      </p:sp>
      <p:sp>
        <p:nvSpPr>
          <p:cNvPr id="40" name="テキスト プレースホルダ 9"/>
          <p:cNvSpPr>
            <a:spLocks noGrp="1"/>
          </p:cNvSpPr>
          <p:nvPr>
            <p:custDataLst>
              <p:tags r:id="rId23"/>
            </p:custDataLst>
          </p:nvPr>
        </p:nvSpPr>
        <p:spPr bwMode="auto">
          <a:xfrm>
            <a:off x="4138613" y="6191250"/>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92DDA83-3647-4053-8BF5-A48ED9DF4A49}" type="datetime'市''場に占''''''め''る''''''''''''''輸''''''入の''''割''''''''''合'''''">
              <a:rPr lang="ja-JP" altLang="en-US" sz="1000" smtClean="0"/>
              <a:pPr marL="0" indent="0">
                <a:spcBef>
                  <a:spcPct val="0"/>
                </a:spcBef>
                <a:buNone/>
              </a:pPr>
              <a:t>市場に占める輸入の割合</a:t>
            </a:fld>
            <a:endParaRPr kumimoji="0" lang="ja-JP" altLang="en-US" sz="1000" dirty="0">
              <a:sym typeface="+mn-lt"/>
            </a:endParaRPr>
          </a:p>
        </p:txBody>
      </p:sp>
    </p:spTree>
    <p:extLst>
      <p:ext uri="{BB962C8B-B14F-4D97-AF65-F5344CB8AC3E}">
        <p14:creationId xmlns:p14="http://schemas.microsoft.com/office/powerpoint/2010/main" val="2684472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タイ／医療関連／医薬品</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r>
              <a:rPr lang="en-US" altLang="ja-JP"/>
              <a:t>2/2</a:t>
            </a:r>
            <a:r>
              <a:rPr lang="ja-JP" altLang="en-US"/>
              <a:t>）</a:t>
            </a:r>
          </a:p>
        </p:txBody>
      </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主な輸出先としては、ベトナム、ミャンマー、カンボジアなどの近隣の新興国が目立つ。</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主な輸入先としては、アメリカ、ドイツ、スイスなどの先進国が上位を占めているが、医療機器同様、中国も上位に来ている。</a:t>
            </a:r>
          </a:p>
        </p:txBody>
      </p:sp>
      <p:grpSp>
        <p:nvGrpSpPr>
          <p:cNvPr id="8" name="グループ化 7"/>
          <p:cNvGrpSpPr/>
          <p:nvPr/>
        </p:nvGrpSpPr>
        <p:grpSpPr>
          <a:xfrm>
            <a:off x="200471" y="2204864"/>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医薬品の輸出相手国</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2015</a:t>
              </a:r>
              <a:r>
                <a:rPr lang="ja-JP" altLang="en-US" dirty="0">
                  <a:solidFill>
                    <a:srgbClr val="000000"/>
                  </a:solidFill>
                  <a:latin typeface="Arial Black" pitchFamily="34" charset="0"/>
                  <a:ea typeface="HGP創英角ｺﾞｼｯｸUB" pitchFamily="50" charset="-128"/>
                </a:rPr>
                <a:t>年）</a:t>
              </a:r>
              <a:endParaRPr lang="en-US" altLang="ko-KR" dirty="0">
                <a:solidFill>
                  <a:srgbClr val="000000"/>
                </a:solidFill>
                <a:latin typeface="Arial Black" pitchFamily="34" charset="0"/>
                <a:ea typeface="HGP創英角ｺﾞｼｯｸUB" pitchFamily="50" charset="-128"/>
              </a:endParaRPr>
            </a:p>
          </p:txBody>
        </p:sp>
      </p:grpSp>
      <p:grpSp>
        <p:nvGrpSpPr>
          <p:cNvPr id="11" name="グループ化 10"/>
          <p:cNvGrpSpPr/>
          <p:nvPr/>
        </p:nvGrpSpPr>
        <p:grpSpPr>
          <a:xfrm>
            <a:off x="5169024" y="2204864"/>
            <a:ext cx="4536507"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医薬品の輸入相手国</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2015</a:t>
              </a:r>
              <a:r>
                <a:rPr lang="ja-JP" altLang="en-US" dirty="0">
                  <a:solidFill>
                    <a:srgbClr val="000000"/>
                  </a:solidFill>
                  <a:latin typeface="Arial Black" pitchFamily="34" charset="0"/>
                  <a:ea typeface="HGP創英角ｺﾞｼｯｸUB" pitchFamily="50" charset="-128"/>
                </a:rPr>
                <a:t>年）</a:t>
              </a:r>
              <a:endParaRPr lang="en-US" altLang="ko-KR" dirty="0">
                <a:solidFill>
                  <a:srgbClr val="000000"/>
                </a:solidFill>
                <a:latin typeface="Arial Black" pitchFamily="34" charset="0"/>
                <a:ea typeface="HGP創英角ｺﾞｼｯｸUB" pitchFamily="50" charset="-128"/>
              </a:endParaRPr>
            </a:p>
          </p:txBody>
        </p:sp>
      </p:grpSp>
      <p:sp>
        <p:nvSpPr>
          <p:cNvPr id="14" name="テキスト ボックス 13"/>
          <p:cNvSpPr txBox="1"/>
          <p:nvPr/>
        </p:nvSpPr>
        <p:spPr>
          <a:xfrm>
            <a:off x="200472" y="6309320"/>
            <a:ext cx="9705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UN Comtrade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Database</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か</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ら、医薬品に該当する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コード（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品目の輸出入データを抽出。</a:t>
            </a:r>
            <a:endParaRPr kumimoji="0" lang="ja-JP" altLang="en-US" sz="800" dirty="0" bmk=""/>
          </a:p>
        </p:txBody>
      </p:sp>
      <p:graphicFrame>
        <p:nvGraphicFramePr>
          <p:cNvPr id="15" name="グラフ 14"/>
          <p:cNvGraphicFramePr/>
          <p:nvPr>
            <p:extLst>
              <p:ext uri="{D42A27DB-BD31-4B8C-83A1-F6EECF244321}">
                <p14:modId xmlns:p14="http://schemas.microsoft.com/office/powerpoint/2010/main" val="481102981"/>
              </p:ext>
            </p:extLst>
          </p:nvPr>
        </p:nvGraphicFramePr>
        <p:xfrm>
          <a:off x="416496" y="2564904"/>
          <a:ext cx="3960440" cy="3147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p:nvPr>
            <p:extLst>
              <p:ext uri="{D42A27DB-BD31-4B8C-83A1-F6EECF244321}">
                <p14:modId xmlns:p14="http://schemas.microsoft.com/office/powerpoint/2010/main" val="4248883178"/>
              </p:ext>
            </p:extLst>
          </p:nvPr>
        </p:nvGraphicFramePr>
        <p:xfrm>
          <a:off x="5241032" y="2557001"/>
          <a:ext cx="3960440" cy="3147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1580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622936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151" name="think-cell Slide" r:id="rId27" imgW="360" imgH="360" progId="TCLayout.ActiveDocument.1">
                  <p:embed/>
                </p:oleObj>
              </mc:Choice>
              <mc:Fallback>
                <p:oleObj name="think-cell Slide" r:id="rId27" imgW="360" imgH="360" progId="TCLayout.ActiveDocument.1">
                  <p:embed/>
                  <p:pic>
                    <p:nvPicPr>
                      <p:cNvPr id="0" name="Picture 27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今後、高い需要が見込まれる医薬品</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医薬品の市場規模</a:t>
              </a:r>
              <a:r>
                <a:rPr lang="en-US" altLang="ja-JP" sz="1400" baseline="30000" dirty="0">
                  <a:solidFill>
                    <a:srgbClr val="000000"/>
                  </a:solidFill>
                  <a:latin typeface="Arial Black" pitchFamily="34" charset="0"/>
                  <a:ea typeface="HGP創英角ｺﾞｼｯｸUB" pitchFamily="50" charset="-128"/>
                </a:rPr>
                <a:t>※</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 name="テキスト ボックス 7"/>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0" name="グループ化 9"/>
          <p:cNvGrpSpPr/>
          <p:nvPr/>
        </p:nvGrpSpPr>
        <p:grpSpPr>
          <a:xfrm>
            <a:off x="5016501" y="2368550"/>
            <a:ext cx="3365499" cy="4068536"/>
            <a:chOff x="5739590" y="-18657"/>
            <a:chExt cx="3630125" cy="4007397"/>
          </a:xfrm>
        </p:grpSpPr>
        <p:sp>
          <p:nvSpPr>
            <p:cNvPr id="11" name="フリーフォーム 10"/>
            <p:cNvSpPr/>
            <p:nvPr/>
          </p:nvSpPr>
          <p:spPr>
            <a:xfrm>
              <a:off x="5739590" y="-18657"/>
              <a:ext cx="3630125" cy="389660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7086091" y="3756126"/>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 name="テキスト ボックス 15"/>
          <p:cNvSpPr txBox="1"/>
          <p:nvPr/>
        </p:nvSpPr>
        <p:spPr>
          <a:xfrm>
            <a:off x="1136576" y="6165304"/>
            <a:ext cx="2088232" cy="144016"/>
          </a:xfrm>
          <a:prstGeom prst="rect">
            <a:avLst/>
          </a:prstGeom>
          <a:noFill/>
        </p:spPr>
        <p:txBody>
          <a:bodyPr wrap="square" lIns="0" tIns="0" rIns="0" bIns="0" rtlCol="0">
            <a:noAutofit/>
          </a:bodyPr>
          <a:lstStyle/>
          <a:p>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凡</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例の（）内は、年平均成長率を示した</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9" name="Chart 3"/>
          <p:cNvGraphicFramePr/>
          <p:nvPr>
            <p:custDataLst>
              <p:tags r:id="rId4"/>
            </p:custDataLst>
            <p:extLst>
              <p:ext uri="{D42A27DB-BD31-4B8C-83A1-F6EECF244321}">
                <p14:modId xmlns:p14="http://schemas.microsoft.com/office/powerpoint/2010/main" val="1309199835"/>
              </p:ext>
            </p:extLst>
          </p:nvPr>
        </p:nvGraphicFramePr>
        <p:xfrm>
          <a:off x="627063" y="2066925"/>
          <a:ext cx="7862887" cy="3881438"/>
        </p:xfrm>
        <a:graphic>
          <a:graphicData uri="http://schemas.openxmlformats.org/drawingml/2006/chart">
            <c:chart xmlns:c="http://schemas.openxmlformats.org/drawingml/2006/chart" xmlns:r="http://schemas.openxmlformats.org/officeDocument/2006/relationships" r:id="rId29"/>
          </a:graphicData>
        </a:graphic>
      </p:graphicFrame>
      <p:sp>
        <p:nvSpPr>
          <p:cNvPr id="45" name="テキスト プレースホルダ 9"/>
          <p:cNvSpPr>
            <a:spLocks noGrp="1"/>
          </p:cNvSpPr>
          <p:nvPr>
            <p:custDataLst>
              <p:tags r:id="rId5"/>
            </p:custDataLst>
          </p:nvPr>
        </p:nvSpPr>
        <p:spPr bwMode="auto">
          <a:xfrm>
            <a:off x="2254250"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541A34-939A-4904-A692-7A39687F014A}" type="datetime'''''''''''''''''''''''1''''''''''''''5'''''''''''''''''">
              <a:rPr lang="ja-JP" altLang="en-US" sz="1000"/>
              <a:pPr marL="0" indent="0" algn="ctr">
                <a:spcBef>
                  <a:spcPct val="0"/>
                </a:spcBef>
                <a:buNone/>
              </a:pPr>
              <a:t>15</a:t>
            </a:fld>
            <a:endParaRPr kumimoji="0" lang="ja-JP" altLang="en-US" sz="1000" dirty="0">
              <a:sym typeface="+mn-lt"/>
            </a:endParaRPr>
          </a:p>
        </p:txBody>
      </p:sp>
      <p:sp>
        <p:nvSpPr>
          <p:cNvPr id="51" name="テキスト プレースホルダ 9"/>
          <p:cNvSpPr>
            <a:spLocks noGrp="1"/>
          </p:cNvSpPr>
          <p:nvPr>
            <p:custDataLst>
              <p:tags r:id="rId6"/>
            </p:custDataLst>
          </p:nvPr>
        </p:nvSpPr>
        <p:spPr bwMode="auto">
          <a:xfrm>
            <a:off x="6283325"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B9C5BC-1479-48D1-B3A7-471E9C74B532}" type="datetime'''''''''''''''2''''''''''''''''''''''''1'''''''''">
              <a:rPr lang="ja-JP" altLang="en-US" sz="1000"/>
              <a:pPr marL="0" indent="0" algn="ctr">
                <a:spcBef>
                  <a:spcPct val="0"/>
                </a:spcBef>
                <a:buNone/>
              </a:pPr>
              <a:t>21</a:t>
            </a:fld>
            <a:endParaRPr kumimoji="0" lang="ja-JP" altLang="en-US" sz="1000" dirty="0">
              <a:sym typeface="+mn-lt"/>
            </a:endParaRPr>
          </a:p>
        </p:txBody>
      </p:sp>
      <p:sp>
        <p:nvSpPr>
          <p:cNvPr id="43" name="テキスト プレースホルダ 9"/>
          <p:cNvSpPr>
            <a:spLocks noGrp="1"/>
          </p:cNvSpPr>
          <p:nvPr>
            <p:custDataLst>
              <p:tags r:id="rId7"/>
            </p:custDataLst>
          </p:nvPr>
        </p:nvSpPr>
        <p:spPr bwMode="auto">
          <a:xfrm>
            <a:off x="841375" y="59356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F94B0-6105-42E9-B2F0-ACACE6638564}" type="datetime'''''''''2''''''''''''''''0''''''''''''''''''1''''''3'''''">
              <a:rPr kumimoji="0" lang="ja-JP" altLang="en-US" sz="1000">
                <a:sym typeface="+mn-lt"/>
              </a:rPr>
              <a:pPr marL="0" indent="0" algn="ctr">
                <a:spcBef>
                  <a:spcPct val="0"/>
                </a:spcBef>
                <a:buNone/>
              </a:pPr>
              <a:t>2013</a:t>
            </a:fld>
            <a:endParaRPr kumimoji="0" lang="ja-JP" altLang="en-US" sz="1000" dirty="0">
              <a:sym typeface="+mn-lt"/>
            </a:endParaRPr>
          </a:p>
        </p:txBody>
      </p:sp>
      <p:sp>
        <p:nvSpPr>
          <p:cNvPr id="49" name="テキスト プレースホルダ 9"/>
          <p:cNvSpPr>
            <a:spLocks noGrp="1"/>
          </p:cNvSpPr>
          <p:nvPr>
            <p:custDataLst>
              <p:tags r:id="rId8"/>
            </p:custDataLst>
          </p:nvPr>
        </p:nvSpPr>
        <p:spPr bwMode="auto">
          <a:xfrm>
            <a:off x="4940300"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70B4DE-BC4A-4819-BFCB-21D2278CC401}" type="datetime'''''''''''1''''''''''''''''''''''''''''''''''''''''''''9'">
              <a:rPr lang="ja-JP" altLang="en-US" sz="1000"/>
              <a:pPr marL="0" indent="0" algn="ctr">
                <a:spcBef>
                  <a:spcPct val="0"/>
                </a:spcBef>
                <a:buNone/>
              </a:pPr>
              <a:t>19</a:t>
            </a:fld>
            <a:endParaRPr kumimoji="0" lang="ja-JP" altLang="en-US" sz="1000" dirty="0">
              <a:sym typeface="+mn-lt"/>
            </a:endParaRPr>
          </a:p>
        </p:txBody>
      </p:sp>
      <p:sp>
        <p:nvSpPr>
          <p:cNvPr id="44" name="テキスト プレースホルダ 9"/>
          <p:cNvSpPr>
            <a:spLocks noGrp="1"/>
          </p:cNvSpPr>
          <p:nvPr>
            <p:custDataLst>
              <p:tags r:id="rId9"/>
            </p:custDataLst>
          </p:nvPr>
        </p:nvSpPr>
        <p:spPr bwMode="auto">
          <a:xfrm>
            <a:off x="1582738"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667186-A515-469F-BB2E-6600CACEC1C1}" type="datetime'1''''''''''''''''''''''''''''''''''4'''''''''''''''''''''''''">
              <a:rPr kumimoji="0" lang="ja-JP" altLang="en-US" sz="1000">
                <a:sym typeface="+mn-lt"/>
              </a:rPr>
              <a:pPr marL="0" indent="0" algn="ctr">
                <a:spcBef>
                  <a:spcPct val="0"/>
                </a:spcBef>
                <a:buNone/>
              </a:pPr>
              <a:t>14</a:t>
            </a:fld>
            <a:endParaRPr kumimoji="0" lang="ja-JP" altLang="en-US" sz="1000" dirty="0">
              <a:sym typeface="+mn-lt"/>
            </a:endParaRPr>
          </a:p>
        </p:txBody>
      </p:sp>
      <p:sp>
        <p:nvSpPr>
          <p:cNvPr id="46" name="テキスト プレースホルダ 9"/>
          <p:cNvSpPr>
            <a:spLocks noGrp="1"/>
          </p:cNvSpPr>
          <p:nvPr>
            <p:custDataLst>
              <p:tags r:id="rId10"/>
            </p:custDataLst>
          </p:nvPr>
        </p:nvSpPr>
        <p:spPr bwMode="auto">
          <a:xfrm>
            <a:off x="2925763"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A55160-6E87-4E4A-A2ED-F8BCD7D91132}" type="datetime'''''''''''''''''''''''''1''''6'''''''''''''''''''''">
              <a:rPr lang="ja-JP" altLang="en-US" sz="1000"/>
              <a:pPr marL="0" indent="0" algn="ctr">
                <a:spcBef>
                  <a:spcPct val="0"/>
                </a:spcBef>
                <a:buNone/>
              </a:pPr>
              <a:t>16</a:t>
            </a:fld>
            <a:endParaRPr kumimoji="0" lang="ja-JP" altLang="en-US" sz="1000" dirty="0">
              <a:sym typeface="+mn-lt"/>
            </a:endParaRPr>
          </a:p>
        </p:txBody>
      </p:sp>
      <p:sp>
        <p:nvSpPr>
          <p:cNvPr id="47" name="テキスト プレースホルダ 9"/>
          <p:cNvSpPr>
            <a:spLocks noGrp="1"/>
          </p:cNvSpPr>
          <p:nvPr>
            <p:custDataLst>
              <p:tags r:id="rId11"/>
            </p:custDataLst>
          </p:nvPr>
        </p:nvSpPr>
        <p:spPr bwMode="auto">
          <a:xfrm>
            <a:off x="3597275"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B10C2D-F07B-43E8-B821-B190E0FF30F5}" type="datetime'''''''''''''''''''''''''''''''''1''''''''''''''''''''''7'">
              <a:rPr lang="ja-JP" altLang="en-US" sz="1000"/>
              <a:pPr marL="0" indent="0" algn="ctr">
                <a:spcBef>
                  <a:spcPct val="0"/>
                </a:spcBef>
                <a:buNone/>
              </a:pPr>
              <a:t>17</a:t>
            </a:fld>
            <a:endParaRPr kumimoji="0" lang="ja-JP" altLang="en-US" sz="1000" dirty="0">
              <a:sym typeface="+mn-lt"/>
            </a:endParaRPr>
          </a:p>
        </p:txBody>
      </p:sp>
      <p:sp>
        <p:nvSpPr>
          <p:cNvPr id="48" name="テキスト プレースホルダ 9"/>
          <p:cNvSpPr>
            <a:spLocks noGrp="1"/>
          </p:cNvSpPr>
          <p:nvPr>
            <p:custDataLst>
              <p:tags r:id="rId12"/>
            </p:custDataLst>
          </p:nvPr>
        </p:nvSpPr>
        <p:spPr bwMode="auto">
          <a:xfrm>
            <a:off x="4268788"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EF9450-889C-4436-A30B-251D4F82CC05}" type="datetime'''''''''''''''''''''''''''''''''''''1''''8'">
              <a:rPr lang="ja-JP" altLang="en-US" sz="1000"/>
              <a:pPr marL="0" indent="0" algn="ctr">
                <a:spcBef>
                  <a:spcPct val="0"/>
                </a:spcBef>
                <a:buNone/>
              </a:pPr>
              <a:t>18</a:t>
            </a:fld>
            <a:endParaRPr kumimoji="0" lang="ja-JP" altLang="en-US" sz="1000" dirty="0">
              <a:sym typeface="+mn-lt"/>
            </a:endParaRPr>
          </a:p>
        </p:txBody>
      </p:sp>
      <p:sp>
        <p:nvSpPr>
          <p:cNvPr id="50" name="テキスト プレースホルダ 9"/>
          <p:cNvSpPr>
            <a:spLocks noGrp="1"/>
          </p:cNvSpPr>
          <p:nvPr>
            <p:custDataLst>
              <p:tags r:id="rId13"/>
            </p:custDataLst>
          </p:nvPr>
        </p:nvSpPr>
        <p:spPr bwMode="auto">
          <a:xfrm>
            <a:off x="5611813"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E7B98F-9550-4665-8076-4792DEFA9C3E}" type="datetime'2''0'''''''''''''''''''''''''''''''''''''''">
              <a:rPr lang="ja-JP" altLang="en-US" sz="1000"/>
              <a:pPr marL="0" indent="0" algn="ctr">
                <a:spcBef>
                  <a:spcPct val="0"/>
                </a:spcBef>
                <a:buNone/>
              </a:pPr>
              <a:t>20</a:t>
            </a:fld>
            <a:endParaRPr kumimoji="0" lang="ja-JP" altLang="en-US" sz="1000" dirty="0">
              <a:sym typeface="+mn-lt"/>
            </a:endParaRPr>
          </a:p>
        </p:txBody>
      </p:sp>
      <p:sp>
        <p:nvSpPr>
          <p:cNvPr id="52" name="テキスト プレースホルダ 9"/>
          <p:cNvSpPr>
            <a:spLocks noGrp="1"/>
          </p:cNvSpPr>
          <p:nvPr>
            <p:custDataLst>
              <p:tags r:id="rId14"/>
            </p:custDataLst>
          </p:nvPr>
        </p:nvSpPr>
        <p:spPr bwMode="auto">
          <a:xfrm>
            <a:off x="6954838"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3F5371-EF7A-4993-A8DF-92640DE76878}" type="datetime'''''''''''''2''''''''''''''''''''''''2'''''''''''''''''">
              <a:rPr lang="ja-JP" altLang="en-US" sz="1000" smtClean="0"/>
              <a:pPr marL="0" indent="0" algn="ctr">
                <a:spcBef>
                  <a:spcPct val="0"/>
                </a:spcBef>
                <a:buNone/>
              </a:pPr>
              <a:t>22</a:t>
            </a:fld>
            <a:endParaRPr kumimoji="0" lang="ja-JP" altLang="en-US" sz="1000" dirty="0">
              <a:sym typeface="+mn-lt"/>
            </a:endParaRPr>
          </a:p>
        </p:txBody>
      </p:sp>
      <p:sp>
        <p:nvSpPr>
          <p:cNvPr id="53" name="テキスト プレースホルダ 9"/>
          <p:cNvSpPr>
            <a:spLocks noGrp="1"/>
          </p:cNvSpPr>
          <p:nvPr>
            <p:custDataLst>
              <p:tags r:id="rId15"/>
            </p:custDataLst>
          </p:nvPr>
        </p:nvSpPr>
        <p:spPr bwMode="auto">
          <a:xfrm>
            <a:off x="7626350"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80546D-3231-417D-81E7-E35AF46F6BA9}" type="datetime'''''''''''2''''''''3'''''''''''''''''">
              <a:rPr lang="ja-JP" altLang="en-US" sz="1000" smtClean="0"/>
              <a:pPr marL="0" indent="0" algn="ctr">
                <a:spcBef>
                  <a:spcPct val="0"/>
                </a:spcBef>
                <a:buNone/>
              </a:pPr>
              <a:t>23</a:t>
            </a:fld>
            <a:endParaRPr kumimoji="0" lang="ja-JP" altLang="en-US" sz="1000" dirty="0">
              <a:sym typeface="+mn-lt"/>
            </a:endParaRPr>
          </a:p>
        </p:txBody>
      </p:sp>
      <p:sp>
        <p:nvSpPr>
          <p:cNvPr id="37" name="テキスト プレースホルダ 9"/>
          <p:cNvSpPr>
            <a:spLocks noGrp="1"/>
          </p:cNvSpPr>
          <p:nvPr>
            <p:custDataLst>
              <p:tags r:id="rId16"/>
            </p:custDataLst>
          </p:nvPr>
        </p:nvSpPr>
        <p:spPr bwMode="auto">
          <a:xfrm>
            <a:off x="8297863" y="59356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63A802-55F8-43BB-B29E-0A212B747A62}" type="datetime'2''''''''''''''''''''''''''''''''''''''''''''4'''''''''">
              <a:rPr lang="en-US" altLang="en-US" sz="1000" smtClean="0"/>
              <a:pPr marL="0" indent="0" algn="ctr">
                <a:spcBef>
                  <a:spcPct val="0"/>
                </a:spcBef>
                <a:buNone/>
              </a:pPr>
              <a:t>24</a:t>
            </a:fld>
            <a:endParaRPr kumimoji="0" lang="ja-JP" altLang="en-US" sz="1000" dirty="0">
              <a:sym typeface="+mn-lt"/>
            </a:endParaRPr>
          </a:p>
        </p:txBody>
      </p:sp>
      <p:cxnSp>
        <p:nvCxnSpPr>
          <p:cNvPr id="24" name="Straight Connector 23"/>
          <p:cNvCxnSpPr/>
          <p:nvPr>
            <p:custDataLst>
              <p:tags r:id="rId17"/>
            </p:custDataLst>
          </p:nvPr>
        </p:nvCxnSpPr>
        <p:spPr bwMode="gray">
          <a:xfrm>
            <a:off x="1508125" y="2686050"/>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9" name="Straight Connector 2048"/>
          <p:cNvCxnSpPr/>
          <p:nvPr>
            <p:custDataLst>
              <p:tags r:id="rId18"/>
            </p:custDataLst>
          </p:nvPr>
        </p:nvCxnSpPr>
        <p:spPr bwMode="gray">
          <a:xfrm>
            <a:off x="1508125" y="2889250"/>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custDataLst>
              <p:tags r:id="rId19"/>
            </p:custDataLst>
          </p:nvPr>
        </p:nvCxnSpPr>
        <p:spPr bwMode="gray">
          <a:xfrm>
            <a:off x="1508125" y="3092450"/>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50" name="Rectangle 2049"/>
          <p:cNvSpPr/>
          <p:nvPr>
            <p:custDataLst>
              <p:tags r:id="rId20"/>
            </p:custDataLst>
          </p:nvPr>
        </p:nvSpPr>
        <p:spPr bwMode="gray">
          <a:xfrm>
            <a:off x="1589088" y="2851149"/>
            <a:ext cx="76200" cy="76200"/>
          </a:xfrm>
          <a:prstGeom prst="rect">
            <a:avLst/>
          </a:prstGeom>
          <a:solidFill>
            <a:srgbClr val="3D6E81"/>
          </a:solidFill>
          <a:ln w="9525">
            <a:solidFill>
              <a:srgbClr val="3D6E8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3" name="Isosceles Triangle 2052"/>
          <p:cNvSpPr/>
          <p:nvPr>
            <p:custDataLst>
              <p:tags r:id="rId21"/>
            </p:custDataLst>
          </p:nvPr>
        </p:nvSpPr>
        <p:spPr bwMode="gray">
          <a:xfrm>
            <a:off x="1589088" y="3054349"/>
            <a:ext cx="76200" cy="76200"/>
          </a:xfrm>
          <a:prstGeom prst="triangle">
            <a:avLst/>
          </a:prstGeom>
          <a:solidFill>
            <a:srgbClr val="655939"/>
          </a:solidFill>
          <a:ln w="9525">
            <a:solidFill>
              <a:srgbClr val="655939"/>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48" name="Oval 2047"/>
          <p:cNvSpPr/>
          <p:nvPr>
            <p:custDataLst>
              <p:tags r:id="rId22"/>
            </p:custDataLst>
          </p:nvPr>
        </p:nvSpPr>
        <p:spPr bwMode="gray">
          <a:xfrm>
            <a:off x="1589088" y="2647949"/>
            <a:ext cx="76200" cy="76200"/>
          </a:xfrm>
          <a:prstGeom prst="ellipse">
            <a:avLst/>
          </a:prstGeom>
          <a:solidFill>
            <a:schemeClr val="tx2"/>
          </a:solidFill>
          <a:ln w="9525">
            <a:solidFill>
              <a:schemeClr val="tx2"/>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プレースホルダ 9"/>
          <p:cNvSpPr>
            <a:spLocks noGrp="1"/>
          </p:cNvSpPr>
          <p:nvPr>
            <p:custDataLst>
              <p:tags r:id="rId23"/>
            </p:custDataLst>
          </p:nvPr>
        </p:nvSpPr>
        <p:spPr bwMode="auto">
          <a:xfrm>
            <a:off x="1811338" y="2614613"/>
            <a:ext cx="144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3D28519-EFA6-4964-943C-45BE02F3FBF5}" type="datetime'''''''''''ジェ''''ネ''リ''''''''''ック''''''''''''''''''医''薬品'''''''">
              <a:rPr lang="ja-JP" altLang="en-US" sz="1000" smtClean="0"/>
              <a:pPr marL="0" indent="0">
                <a:spcBef>
                  <a:spcPct val="0"/>
                </a:spcBef>
                <a:buNone/>
              </a:pPr>
              <a:t>ジェネリック医薬品</a:t>
            </a:fld>
            <a:r>
              <a:rPr lang="en-US" altLang="ja-JP" sz="1000"/>
              <a:t>(</a:t>
            </a:r>
            <a:fld id="{09CA6652-CA31-47E3-93BF-35A7E201FFD2}" type="datetime'''''''''+''''''''''''''''''4''''.''''0''''''''''''''''''''%'''">
              <a:rPr lang="en-US" altLang="en-US" sz="1000" smtClean="0"/>
              <a:pPr marL="0" indent="0">
                <a:spcBef>
                  <a:spcPct val="0"/>
                </a:spcBef>
                <a:buNone/>
              </a:pPr>
              <a:t>+4.0%</a:t>
            </a:fld>
            <a:r>
              <a:rPr lang="en-US" altLang="ja-JP" sz="1000"/>
              <a:t>)</a:t>
            </a:r>
            <a:endParaRPr kumimoji="0" lang="ja-JP" altLang="en-US" sz="1000" dirty="0">
              <a:sym typeface="+mn-lt"/>
            </a:endParaRPr>
          </a:p>
        </p:txBody>
      </p:sp>
      <p:sp>
        <p:nvSpPr>
          <p:cNvPr id="35" name="テキスト プレースホルダ 9"/>
          <p:cNvSpPr>
            <a:spLocks noGrp="1"/>
          </p:cNvSpPr>
          <p:nvPr>
            <p:custDataLst>
              <p:tags r:id="rId24"/>
            </p:custDataLst>
          </p:nvPr>
        </p:nvSpPr>
        <p:spPr bwMode="auto">
          <a:xfrm>
            <a:off x="1811338" y="3021013"/>
            <a:ext cx="8286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2FF86A1-91D4-4952-AB19-95367B9ECB46}" type="datetime'''''''''''''''''''''''''''特''''''許''''''薬'''''''''''''">
              <a:rPr lang="ja-JP" altLang="en-US" sz="1000" smtClean="0"/>
              <a:pPr marL="0" indent="0">
                <a:spcBef>
                  <a:spcPct val="0"/>
                </a:spcBef>
                <a:buNone/>
              </a:pPr>
              <a:t>特許薬</a:t>
            </a:fld>
            <a:r>
              <a:rPr lang="en-US" altLang="ja-JP" sz="1000"/>
              <a:t>(</a:t>
            </a:r>
            <a:fld id="{3BDF4C3E-ED21-4EE3-B078-94A19CF29E65}" type="datetime'''''+''5''''''''''''''.''''''''''''1''''''''''''''''%'''''">
              <a:rPr lang="en-US" altLang="en-US" sz="1000" smtClean="0"/>
              <a:pPr marL="0" indent="0">
                <a:spcBef>
                  <a:spcPct val="0"/>
                </a:spcBef>
                <a:buNone/>
              </a:pPr>
              <a:t>+5.1%</a:t>
            </a:fld>
            <a:r>
              <a:rPr lang="en-US" altLang="ja-JP" sz="1000"/>
              <a:t>)</a:t>
            </a:r>
            <a:endParaRPr kumimoji="0" lang="ja-JP" altLang="en-US" sz="1000" dirty="0">
              <a:sym typeface="+mn-lt"/>
            </a:endParaRPr>
          </a:p>
        </p:txBody>
      </p:sp>
      <p:sp>
        <p:nvSpPr>
          <p:cNvPr id="34" name="テキスト プレースホルダ 9"/>
          <p:cNvSpPr>
            <a:spLocks noGrp="1"/>
          </p:cNvSpPr>
          <p:nvPr>
            <p:custDataLst>
              <p:tags r:id="rId25"/>
            </p:custDataLst>
          </p:nvPr>
        </p:nvSpPr>
        <p:spPr bwMode="auto">
          <a:xfrm>
            <a:off x="1811337" y="2817813"/>
            <a:ext cx="15636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8E824F-4B25-4926-837A-CA54BEA51C2C}" type="datetime'一''''''''''般''''''''用(''O''''''''''''''''''''''TC)''''医''薬''品'">
              <a:rPr lang="ja-JP" altLang="en-US" sz="1000" smtClean="0"/>
              <a:pPr marL="0" indent="0">
                <a:spcBef>
                  <a:spcPct val="0"/>
                </a:spcBef>
                <a:buNone/>
              </a:pPr>
              <a:t>一般用(OTC)医薬品</a:t>
            </a:fld>
            <a:r>
              <a:rPr lang="en-US" altLang="ja-JP" sz="1000"/>
              <a:t>(</a:t>
            </a:r>
            <a:fld id="{B5172294-2E06-49A5-ADA1-DF01F374128C}" type="datetime'''+3.''''''''''''''7''''''''''''''''''''''''''%'''''''''">
              <a:rPr lang="en-US" altLang="en-US" sz="1000" smtClean="0"/>
              <a:pPr marL="0" indent="0">
                <a:spcBef>
                  <a:spcPct val="0"/>
                </a:spcBef>
                <a:buNone/>
              </a:pPr>
              <a:t>+3.7%</a:t>
            </a:fld>
            <a:r>
              <a:rPr lang="en-US" altLang="ja-JP" sz="1000"/>
              <a:t>)</a:t>
            </a:r>
            <a:endParaRPr kumimoji="0" lang="ja-JP" altLang="en-US" sz="1000" dirty="0">
              <a:sym typeface="+mn-lt"/>
            </a:endParaRPr>
          </a:p>
        </p:txBody>
      </p:sp>
      <p:sp>
        <p:nvSpPr>
          <p:cNvPr id="54"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 Fitch Solutions</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Worldwide Pharmaceutical Market Forecasts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55"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政府は医療費抑制のためにジェネリック医薬品の拡大を後押ししており、ジェネリック医薬品の市場が最も大きい。</a:t>
            </a:r>
          </a:p>
        </p:txBody>
      </p:sp>
    </p:spTree>
    <p:extLst>
      <p:ext uri="{BB962C8B-B14F-4D97-AF65-F5344CB8AC3E}">
        <p14:creationId xmlns:p14="http://schemas.microsoft.com/office/powerpoint/2010/main" val="730835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主</a:t>
            </a:r>
            <a:r>
              <a:rPr lang="ja-JP" altLang="en-US" dirty="0"/>
              <a:t>要メーカー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の医薬品メーカー（外資系含む）が存在する。</a:t>
            </a:r>
          </a:p>
        </p:txBody>
      </p:sp>
      <p:grpSp>
        <p:nvGrpSpPr>
          <p:cNvPr id="5" name="グループ化 7"/>
          <p:cNvGrpSpPr/>
          <p:nvPr/>
        </p:nvGrpSpPr>
        <p:grpSpPr>
          <a:xfrm>
            <a:off x="488505" y="1700808"/>
            <a:ext cx="417646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医薬品の地場メーカー</a:t>
              </a:r>
            </a:p>
          </p:txBody>
        </p:sp>
      </p:grpSp>
      <p:grpSp>
        <p:nvGrpSpPr>
          <p:cNvPr id="8" name="グループ化 7"/>
          <p:cNvGrpSpPr/>
          <p:nvPr/>
        </p:nvGrpSpPr>
        <p:grpSpPr>
          <a:xfrm>
            <a:off x="5241032" y="1700808"/>
            <a:ext cx="417646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医薬品の主な外資系メーカー</a:t>
              </a:r>
            </a:p>
          </p:txBody>
        </p:sp>
      </p:grpSp>
      <p:sp>
        <p:nvSpPr>
          <p:cNvPr id="14"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Pharmaceuticals &amp; Healthcare Report2017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5" name="表 7"/>
          <p:cNvGraphicFramePr>
            <a:graphicFrameLocks noGrp="1"/>
          </p:cNvGraphicFramePr>
          <p:nvPr>
            <p:extLst>
              <p:ext uri="{D42A27DB-BD31-4B8C-83A1-F6EECF244321}">
                <p14:modId xmlns:p14="http://schemas.microsoft.com/office/powerpoint/2010/main" val="1054895205"/>
              </p:ext>
            </p:extLst>
          </p:nvPr>
        </p:nvGraphicFramePr>
        <p:xfrm>
          <a:off x="276032" y="2188198"/>
          <a:ext cx="4392488" cy="4062289"/>
        </p:xfrm>
        <a:graphic>
          <a:graphicData uri="http://schemas.openxmlformats.org/drawingml/2006/table">
            <a:tbl>
              <a:tblPr firstRow="1" bandRow="1">
                <a:tableStyleId>{2D5ABB26-0587-4C30-8999-92F81FD0307C}</a:tableStyleId>
              </a:tblPr>
              <a:tblGrid>
                <a:gridCol w="1364600">
                  <a:extLst>
                    <a:ext uri="{9D8B030D-6E8A-4147-A177-3AD203B41FA5}">
                      <a16:colId xmlns:a16="http://schemas.microsoft.com/office/drawing/2014/main" val="20000"/>
                    </a:ext>
                  </a:extLst>
                </a:gridCol>
                <a:gridCol w="3027888">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Government Pharmaceutical Organization </a:t>
                      </a:r>
                      <a:r>
                        <a:rPr kumimoji="1" lang="ja-JP" altLang="en-US" sz="12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GPO</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44463" lvl="1" indent="-144463" fontAlgn="ctr">
                        <a:lnSpc>
                          <a:spcPct val="114000"/>
                        </a:lnSpc>
                        <a:spcAft>
                          <a:spcPts val="400"/>
                        </a:spcAft>
                        <a:buClr>
                          <a:srgbClr val="5F8AC3"/>
                        </a:buClr>
                        <a:buSzPct val="80000"/>
                        <a:buFont typeface="Wingdings" panose="05000000000000000000" pitchFamily="2" charset="2"/>
                        <a:buChar char="l"/>
                      </a:pPr>
                      <a:r>
                        <a:rPr lang="ja-JP" altLang="ja-JP" sz="1200" dirty="0"/>
                        <a:t>保健省が運営</a:t>
                      </a:r>
                      <a:endParaRPr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a:t>
                      </a:r>
                      <a:r>
                        <a:rPr kumimoji="1" lang="ja-JP" altLang="en-US" sz="1200" dirty="0" err="1"/>
                        <a:t>つの</a:t>
                      </a:r>
                      <a:r>
                        <a:rPr kumimoji="1" lang="ja-JP" altLang="en-US" sz="1200" dirty="0"/>
                        <a:t>工場を持ち、ジェネリック医薬品を製造</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Berlin Pharmaceutical Industry</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1932</a:t>
                      </a:r>
                      <a:r>
                        <a:rPr kumimoji="1" lang="ja-JP" altLang="en-US" sz="1200" kern="1200" dirty="0">
                          <a:solidFill>
                            <a:schemeClr val="tx1"/>
                          </a:solidFill>
                          <a:latin typeface="+mn-lt"/>
                          <a:ea typeface="+mn-ea"/>
                          <a:cs typeface="+mn-cs"/>
                        </a:rPr>
                        <a:t>年に設立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タイ、ラオス、ミャンマー、フィリピンで処方薬を販売</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アムロジピンなどの抗高血圧薬に強い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529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Biolab</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1981</a:t>
                      </a:r>
                      <a:r>
                        <a:rPr kumimoji="1" lang="ja-JP" altLang="en-US" sz="1200" kern="1200" dirty="0">
                          <a:solidFill>
                            <a:schemeClr val="tx1"/>
                          </a:solidFill>
                          <a:latin typeface="+mn-lt"/>
                          <a:ea typeface="+mn-ea"/>
                          <a:cs typeface="+mn-cs"/>
                        </a:rPr>
                        <a:t>年に創設され、最も長い歴史を持つ地元企業</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カプセル、錠剤、クリーム、シロップ、注射剤などあらゆる形状のジェネリック医薬品を製造しています。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529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タイの大手製薬会社</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心血管疾患、コレステロール、中枢神経系（</a:t>
                      </a:r>
                      <a:r>
                        <a:rPr kumimoji="1" lang="en-US" altLang="ja-JP" sz="1200" kern="1200" dirty="0">
                          <a:solidFill>
                            <a:schemeClr val="tx1"/>
                          </a:solidFill>
                          <a:latin typeface="+mn-lt"/>
                          <a:ea typeface="+mn-ea"/>
                          <a:cs typeface="+mn-cs"/>
                        </a:rPr>
                        <a:t>CNS</a:t>
                      </a:r>
                      <a:r>
                        <a:rPr kumimoji="1" lang="ja-JP" altLang="en-US" sz="1200" kern="1200" dirty="0">
                          <a:solidFill>
                            <a:schemeClr val="tx1"/>
                          </a:solidFill>
                          <a:latin typeface="+mn-lt"/>
                          <a:ea typeface="+mn-ea"/>
                          <a:cs typeface="+mn-cs"/>
                        </a:rPr>
                        <a:t>）疾患、感染症および勃起障害（</a:t>
                      </a:r>
                      <a:r>
                        <a:rPr kumimoji="1" lang="en-US" altLang="ja-JP" sz="1200" kern="1200" dirty="0">
                          <a:solidFill>
                            <a:schemeClr val="tx1"/>
                          </a:solidFill>
                          <a:latin typeface="+mn-lt"/>
                          <a:ea typeface="+mn-ea"/>
                          <a:cs typeface="+mn-cs"/>
                        </a:rPr>
                        <a:t>ED</a:t>
                      </a:r>
                      <a:r>
                        <a:rPr kumimoji="1" lang="ja-JP" altLang="en-US" sz="1200" kern="1200" dirty="0">
                          <a:solidFill>
                            <a:schemeClr val="tx1"/>
                          </a:solidFill>
                          <a:latin typeface="+mn-lt"/>
                          <a:ea typeface="+mn-ea"/>
                          <a:cs typeface="+mn-cs"/>
                        </a:rPr>
                        <a:t>）の治療薬を生産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16" name="表 7"/>
          <p:cNvGraphicFramePr>
            <a:graphicFrameLocks noGrp="1"/>
          </p:cNvGraphicFramePr>
          <p:nvPr>
            <p:extLst>
              <p:ext uri="{D42A27DB-BD31-4B8C-83A1-F6EECF244321}">
                <p14:modId xmlns:p14="http://schemas.microsoft.com/office/powerpoint/2010/main" val="933687847"/>
              </p:ext>
            </p:extLst>
          </p:nvPr>
        </p:nvGraphicFramePr>
        <p:xfrm>
          <a:off x="5169024" y="2167235"/>
          <a:ext cx="4392488" cy="1628062"/>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GlaxoSmithKline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英国の医薬品大手</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様々な医薬品および消費者向け健康製品を販売</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タイ事業は、現在、アジア事業のうちフィリピンに次いで第</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位</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小児および成人病のワクチンを製造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2857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4067703468"/>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Astellas Pharma (Thailand)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医薬品の卸販売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rgbClr val="000000"/>
                          </a:solidFill>
                          <a:effectLst/>
                          <a:latin typeface="+mn-lt"/>
                          <a:ea typeface="ＭＳ Ｐゴシック" panose="020B0600070205080204" pitchFamily="50" charset="-128"/>
                        </a:rPr>
                        <a:t>Daiichi Sankyo (Thailand) Ltd</a:t>
                      </a:r>
                      <a:r>
                        <a:rPr lang="en-US" sz="1100" b="0" i="0" u="none" strike="noStrike" dirty="0">
                          <a:solidFill>
                            <a:srgbClr val="000000"/>
                          </a:solidFill>
                          <a:effectLst/>
                          <a:latin typeface="+mn-lt"/>
                          <a:ea typeface="ＭＳ Ｐゴシック" panose="020B0600070205080204" pitchFamily="50" charset="-128"/>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Eisai (Thailand) Marketing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Kokando (Thailand)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廣貫堂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Kyowa Hakko Kirin</a:t>
                      </a:r>
                      <a:r>
                        <a:rPr kumimoji="1" lang="ja-JP" altLang="en-US" sz="1100" b="0" i="0" u="none" strike="noStrike" kern="1200">
                          <a:solidFill>
                            <a:srgbClr val="000000"/>
                          </a:solidFill>
                          <a:effectLst/>
                          <a:latin typeface="+mn-lt"/>
                          <a:ea typeface="ＭＳ Ｐゴシック" panose="020B0600070205080204" pitchFamily="50" charset="-128"/>
                          <a:cs typeface="+mn-cs"/>
                        </a:rPr>
                        <a:t> </a:t>
                      </a:r>
                      <a:r>
                        <a:rPr kumimoji="1" lang="en-US" sz="1100" b="0" i="0" u="none" strike="noStrike" kern="1200">
                          <a:solidFill>
                            <a:srgbClr val="000000"/>
                          </a:solidFill>
                          <a:effectLst/>
                          <a:latin typeface="+mn-lt"/>
                          <a:ea typeface="ＭＳ Ｐゴシック" panose="020B0600070205080204" pitchFamily="50" charset="-128"/>
                          <a:cs typeface="+mn-cs"/>
                        </a:rPr>
                        <a:t>(Thailand)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協和発酵キリン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MTJV (Thailand)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田辺三菱製薬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医薬品の輸入・販売、新製品の登録等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Nichi-Iko (Thailand)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日医工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Ohara</a:t>
                      </a:r>
                      <a:r>
                        <a:rPr kumimoji="1" lang="ja-JP" altLang="en-US" sz="1100" b="0" i="0" u="none" strike="noStrike" kern="1200" baseline="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Chemicals </a:t>
                      </a:r>
                      <a:r>
                        <a:rPr kumimoji="1" lang="en-US" altLang="ja-JP" sz="1100" b="0" i="0" u="none" strike="noStrike" kern="1200">
                          <a:solidFill>
                            <a:schemeClr val="tx1"/>
                          </a:solidFill>
                          <a:effectLst/>
                          <a:latin typeface="+mn-lt"/>
                          <a:ea typeface="ＭＳ Ｐゴシック" panose="020B0600070205080204" pitchFamily="50" charset="-128"/>
                          <a:cs typeface="+mn-cs"/>
                        </a:rPr>
                        <a:t>(Thailand)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Ohara (Thailand)</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Co., Ltd</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lt"/>
                          <a:ea typeface="ＭＳ Ｐゴシック" panose="020B0600070205080204" pitchFamily="50" charset="-128"/>
                        </a:rPr>
                        <a:t>工業薬品、医薬品、合成樹脂及び同製品、電子材料、鉱産品等の販売・輸出入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Okamoto Rubber Products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オカモト</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コンドームの製造・販売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110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Olic (Thailand)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富士製薬工業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医薬品等の受託製造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773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3085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本企業の進出状況（現地法人）（</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954919321"/>
              </p:ext>
            </p:extLst>
          </p:nvPr>
        </p:nvGraphicFramePr>
        <p:xfrm>
          <a:off x="200023" y="1117501"/>
          <a:ext cx="9504000" cy="248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Osotspa Taisho Pharmaceutical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ドリンク剤及び</a:t>
                      </a:r>
                      <a:r>
                        <a:rPr kumimoji="1" lang="en-US" altLang="ja-JP" sz="1000" b="0" i="0" u="none" strike="noStrike" kern="1200" dirty="0">
                          <a:solidFill>
                            <a:schemeClr val="tx1"/>
                          </a:solidFill>
                          <a:effectLst/>
                          <a:latin typeface="+mn-lt"/>
                          <a:ea typeface="ＭＳ Ｐゴシック" panose="020B0600070205080204" pitchFamily="50" charset="-128"/>
                          <a:cs typeface="+mn-cs"/>
                        </a:rPr>
                        <a:t>OTC</a:t>
                      </a:r>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Rohto-Mentholatum Thailand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a:t>
                      </a:r>
                      <a:r>
                        <a:rPr kumimoji="1" lang="ja-JP" altLang="en-US" sz="1000" b="0" i="0" u="none" strike="noStrike" kern="1200" dirty="0">
                          <a:solidFill>
                            <a:schemeClr val="tx1"/>
                          </a:solidFill>
                          <a:effectLst/>
                          <a:latin typeface="+mn-lt"/>
                          <a:ea typeface="ＭＳ Ｐゴシック" panose="020B0600070205080204" pitchFamily="50" charset="-128"/>
                          <a:cs typeface="+mn-cs"/>
                        </a:rPr>
                        <a:t>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Takeda (Thailand)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b="0" i="0" u="none" strike="noStrike" dirty="0">
                          <a:solidFill>
                            <a:schemeClr val="tx1"/>
                          </a:solidFill>
                          <a:effectLst/>
                          <a:latin typeface="+mn-lt"/>
                          <a:ea typeface="ＭＳ Ｐゴシック" panose="020B0600070205080204" pitchFamily="50" charset="-128"/>
                        </a:rPr>
                        <a:t>医薬</a:t>
                      </a:r>
                      <a:r>
                        <a:rPr kumimoji="1" lang="ja-JP" altLang="en-US" sz="1000" b="0" i="0" u="none" strike="noStrike" kern="1200" dirty="0">
                          <a:solidFill>
                            <a:schemeClr val="tx1"/>
                          </a:solidFill>
                          <a:effectLst/>
                          <a:latin typeface="+mn-lt"/>
                          <a:ea typeface="ＭＳ Ｐゴシック" panose="020B0600070205080204" pitchFamily="50" charset="-128"/>
                          <a:cs typeface="+mn-cs"/>
                        </a:rPr>
                        <a:t>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Thai Meiji Pharmaceutical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Meiji</a:t>
                      </a:r>
                      <a:r>
                        <a:rPr kumimoji="1" lang="ja-JP" altLang="en-US" sz="1100" b="0" i="0" u="none" strike="noStrike" kern="1200">
                          <a:solidFill>
                            <a:schemeClr val="tx1"/>
                          </a:solidFill>
                          <a:effectLst/>
                          <a:latin typeface="+mn-lt"/>
                          <a:ea typeface="ＭＳ Ｐゴシック" panose="020B0600070205080204" pitchFamily="50" charset="-128"/>
                          <a:cs typeface="+mn-cs"/>
                        </a:rPr>
                        <a:t> </a:t>
                      </a:r>
                      <a:r>
                        <a:rPr kumimoji="1" lang="en-US" altLang="ja-JP" sz="1100" b="0" i="0" u="none" strike="noStrike" kern="1200">
                          <a:solidFill>
                            <a:schemeClr val="tx1"/>
                          </a:solidFill>
                          <a:effectLst/>
                          <a:latin typeface="+mn-lt"/>
                          <a:ea typeface="ＭＳ Ｐゴシック" panose="020B0600070205080204" pitchFamily="50" charset="-128"/>
                          <a:cs typeface="+mn-cs"/>
                        </a:rPr>
                        <a:t>Seika</a:t>
                      </a:r>
                      <a:r>
                        <a:rPr kumimoji="1" lang="ja-JP" altLang="en-US" sz="1100" b="0" i="0" u="none" strike="noStrike" kern="1200">
                          <a:solidFill>
                            <a:schemeClr val="tx1"/>
                          </a:solidFill>
                          <a:effectLst/>
                          <a:latin typeface="+mn-lt"/>
                          <a:ea typeface="ＭＳ Ｐゴシック" panose="020B0600070205080204" pitchFamily="50" charset="-128"/>
                          <a:cs typeface="+mn-cs"/>
                        </a:rPr>
                        <a:t> フ</a:t>
                      </a:r>
                      <a:r>
                        <a:rPr kumimoji="1" lang="ja-JP" altLang="en-US" sz="1100" b="0" i="0" u="none" strike="noStrike" kern="1200" dirty="0">
                          <a:solidFill>
                            <a:schemeClr val="tx1"/>
                          </a:solidFill>
                          <a:effectLst/>
                          <a:latin typeface="+mn-lt"/>
                          <a:ea typeface="ＭＳ Ｐゴシック" panose="020B0600070205080204" pitchFamily="50" charset="-128"/>
                          <a:cs typeface="+mn-cs"/>
                        </a:rPr>
                        <a:t>ァルマ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403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rgbClr val="000000"/>
                          </a:solidFill>
                          <a:effectLst/>
                          <a:latin typeface="+mn-lt"/>
                          <a:ea typeface="ＭＳ Ｐゴシック" panose="020B0600070205080204" pitchFamily="50" charset="-128"/>
                          <a:cs typeface="+mn-cs"/>
                        </a:rPr>
                        <a:t>Thai Otsuka Pharmaceutical Co., Ltd</a:t>
                      </a:r>
                      <a:r>
                        <a:rPr kumimoji="1" lang="en-US" sz="11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東</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7765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688798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84" name="think-cell Slide" r:id="rId130" imgW="270" imgH="270" progId="TCLayout.ActiveDocument.1">
                  <p:embed/>
                </p:oleObj>
              </mc:Choice>
              <mc:Fallback>
                <p:oleObj name="think-cell Slide" r:id="rId130" imgW="270" imgH="270" progId="TCLayout.ActiveDocument.1">
                  <p:embed/>
                  <p:pic>
                    <p:nvPicPr>
                      <p:cNvPr id="0" name="Picture 628"/>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a:t>
            </a:r>
            <a:r>
              <a:rPr lang="zh-TW" altLang="en-US" dirty="0"/>
              <a:t>年齢別人口構成</a:t>
            </a:r>
          </a:p>
        </p:txBody>
      </p:sp>
      <p:grpSp>
        <p:nvGrpSpPr>
          <p:cNvPr id="9" name="グループ化 7"/>
          <p:cNvGrpSpPr/>
          <p:nvPr/>
        </p:nvGrpSpPr>
        <p:grpSpPr>
          <a:xfrm>
            <a:off x="632520" y="1700808"/>
            <a:ext cx="8640960" cy="288032"/>
            <a:chOff x="4803500" y="2113806"/>
            <a:chExt cx="5626916" cy="288032"/>
          </a:xfrm>
        </p:grpSpPr>
        <p:sp>
          <p:nvSpPr>
            <p:cNvPr id="1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11" name="直線コネクタ 1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7"/>
          <p:cNvGrpSpPr/>
          <p:nvPr/>
        </p:nvGrpSpPr>
        <p:grpSpPr>
          <a:xfrm>
            <a:off x="603492" y="4149080"/>
            <a:ext cx="8640960"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17" name="グループ化 16"/>
          <p:cNvGrpSpPr/>
          <p:nvPr/>
        </p:nvGrpSpPr>
        <p:grpSpPr>
          <a:xfrm>
            <a:off x="7041232" y="2216657"/>
            <a:ext cx="1412874" cy="1944217"/>
            <a:chOff x="6564800" y="2016372"/>
            <a:chExt cx="1412874" cy="1944217"/>
          </a:xfrm>
        </p:grpSpPr>
        <p:sp>
          <p:nvSpPr>
            <p:cNvPr id="18" name="フリーフォーム 17"/>
            <p:cNvSpPr/>
            <p:nvPr/>
          </p:nvSpPr>
          <p:spPr>
            <a:xfrm>
              <a:off x="6564800" y="2016372"/>
              <a:ext cx="1412874"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19" name="角丸四角形 18"/>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2018</a:t>
            </a:r>
            <a:r>
              <a:rPr lang="ja-JP" altLang="en-US" dirty="0"/>
              <a:t>年の人口は約</a:t>
            </a:r>
            <a:r>
              <a:rPr lang="en-US" altLang="ja-JP" dirty="0"/>
              <a:t>6,900</a:t>
            </a:r>
            <a:r>
              <a:rPr lang="ja-JP" altLang="en-US" dirty="0"/>
              <a:t>万人。人口成長率は</a:t>
            </a:r>
            <a:r>
              <a:rPr lang="en-US" altLang="ja-JP" dirty="0"/>
              <a:t>0.3%</a:t>
            </a:r>
            <a:r>
              <a:rPr lang="ja-JP" altLang="en-US" dirty="0"/>
              <a:t>となっている。</a:t>
            </a:r>
          </a:p>
        </p:txBody>
      </p:sp>
      <p:grpSp>
        <p:nvGrpSpPr>
          <p:cNvPr id="21" name="グループ化 20"/>
          <p:cNvGrpSpPr/>
          <p:nvPr/>
        </p:nvGrpSpPr>
        <p:grpSpPr>
          <a:xfrm>
            <a:off x="7119888" y="4616850"/>
            <a:ext cx="1433512" cy="1944217"/>
            <a:chOff x="6571943" y="2016372"/>
            <a:chExt cx="1433512" cy="1944217"/>
          </a:xfrm>
        </p:grpSpPr>
        <p:sp>
          <p:nvSpPr>
            <p:cNvPr id="22" name="フリーフォーム 21"/>
            <p:cNvSpPr/>
            <p:nvPr/>
          </p:nvSpPr>
          <p:spPr>
            <a:xfrm>
              <a:off x="6571943" y="2016372"/>
              <a:ext cx="1433512"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23" name="角丸四角形 22"/>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0" name="テキスト ボックス 2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世</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界銀行</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63" name="Chart 3"/>
          <p:cNvGraphicFramePr/>
          <p:nvPr>
            <p:custDataLst>
              <p:tags r:id="rId4"/>
            </p:custDataLst>
            <p:extLst>
              <p:ext uri="{D42A27DB-BD31-4B8C-83A1-F6EECF244321}">
                <p14:modId xmlns:p14="http://schemas.microsoft.com/office/powerpoint/2010/main" val="4180368793"/>
              </p:ext>
            </p:extLst>
          </p:nvPr>
        </p:nvGraphicFramePr>
        <p:xfrm>
          <a:off x="633413" y="2171700"/>
          <a:ext cx="8356600" cy="1658938"/>
        </p:xfrm>
        <a:graphic>
          <a:graphicData uri="http://schemas.openxmlformats.org/drawingml/2006/chart">
            <c:chart xmlns:c="http://schemas.openxmlformats.org/drawingml/2006/chart" xmlns:r="http://schemas.openxmlformats.org/officeDocument/2006/relationships" r:id="rId132"/>
          </a:graphicData>
        </a:graphic>
      </p:graphicFrame>
      <p:sp>
        <p:nvSpPr>
          <p:cNvPr id="33" name="Text Placeholder 12"/>
          <p:cNvSpPr>
            <a:spLocks noGrp="1"/>
          </p:cNvSpPr>
          <p:nvPr>
            <p:custDataLst>
              <p:tags r:id="rId5"/>
            </p:custDataLst>
          </p:nvPr>
        </p:nvSpPr>
        <p:spPr bwMode="auto">
          <a:xfrm>
            <a:off x="725488" y="20145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（万人）</a:t>
            </a:r>
          </a:p>
        </p:txBody>
      </p:sp>
      <p:sp>
        <p:nvSpPr>
          <p:cNvPr id="38" name="Text Placeholder 12"/>
          <p:cNvSpPr>
            <a:spLocks noGrp="1"/>
          </p:cNvSpPr>
          <p:nvPr>
            <p:custDataLst>
              <p:tags r:id="rId6"/>
            </p:custDataLst>
          </p:nvPr>
        </p:nvSpPr>
        <p:spPr bwMode="auto">
          <a:xfrm>
            <a:off x="8643938" y="20145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51" name="Text Placeholder 12"/>
          <p:cNvSpPr>
            <a:spLocks noGrp="1"/>
          </p:cNvSpPr>
          <p:nvPr>
            <p:custDataLst>
              <p:tags r:id="rId7"/>
            </p:custDataLst>
          </p:nvPr>
        </p:nvSpPr>
        <p:spPr bwMode="auto">
          <a:xfrm>
            <a:off x="2794000"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5000CC5-794F-466C-87CF-AD8A0E7BD729}" type="datetime'''''''''''''''''''''''''''''''''''''''''''0''''''''''5'''''''">
              <a:rPr lang="ja-JP" altLang="en-US" sz="1000" b="0"/>
              <a:pPr algn="ctr">
                <a:spcBef>
                  <a:spcPct val="0"/>
                </a:spcBef>
                <a:spcAft>
                  <a:spcPct val="0"/>
                </a:spcAft>
              </a:pPr>
              <a:t>05</a:t>
            </a:fld>
            <a:endParaRPr kumimoji="0" lang="ja-JP" altLang="en-US" sz="1000" b="0" dirty="0">
              <a:sym typeface="+mn-lt"/>
            </a:endParaRPr>
          </a:p>
        </p:txBody>
      </p:sp>
      <p:sp>
        <p:nvSpPr>
          <p:cNvPr id="34" name="Text Placeholder 12"/>
          <p:cNvSpPr>
            <a:spLocks noGrp="1"/>
          </p:cNvSpPr>
          <p:nvPr>
            <p:custDataLst>
              <p:tags r:id="rId8"/>
            </p:custDataLst>
          </p:nvPr>
        </p:nvSpPr>
        <p:spPr bwMode="auto">
          <a:xfrm>
            <a:off x="2174875"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6344C81-E7D5-4158-AF57-3E1A1BCA5B6C}" type="datetime'''0''''''''''''''''''''''''''''''3'''''''''''''''''''''''''">
              <a:rPr lang="ja-JP" altLang="en-US" sz="1000" b="0"/>
              <a:pPr algn="ctr">
                <a:spcBef>
                  <a:spcPct val="0"/>
                </a:spcBef>
                <a:spcAft>
                  <a:spcPct val="0"/>
                </a:spcAft>
              </a:pPr>
              <a:t>03</a:t>
            </a:fld>
            <a:endParaRPr kumimoji="0" lang="ja-JP" altLang="en-US" sz="1000" b="0" dirty="0">
              <a:sym typeface="+mn-lt"/>
            </a:endParaRPr>
          </a:p>
        </p:txBody>
      </p:sp>
      <p:sp>
        <p:nvSpPr>
          <p:cNvPr id="35" name="Text Placeholder 12"/>
          <p:cNvSpPr>
            <a:spLocks noGrp="1"/>
          </p:cNvSpPr>
          <p:nvPr>
            <p:custDataLst>
              <p:tags r:id="rId9"/>
            </p:custDataLst>
          </p:nvPr>
        </p:nvSpPr>
        <p:spPr bwMode="auto">
          <a:xfrm>
            <a:off x="1865313"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576ED6-DCB6-4D63-B4C2-6862399660B2}" type="datetime'0''''''''''''''''''''''''''''''''''''''''''2'''''">
              <a:rPr lang="ja-JP" altLang="en-US" sz="1000" b="0"/>
              <a:pPr algn="ctr">
                <a:spcBef>
                  <a:spcPct val="0"/>
                </a:spcBef>
                <a:spcAft>
                  <a:spcPct val="0"/>
                </a:spcAft>
              </a:pPr>
              <a:t>02</a:t>
            </a:fld>
            <a:endParaRPr kumimoji="0" lang="ja-JP" altLang="en-US" sz="1000" b="0" dirty="0">
              <a:sym typeface="+mn-lt"/>
            </a:endParaRPr>
          </a:p>
        </p:txBody>
      </p:sp>
      <p:sp>
        <p:nvSpPr>
          <p:cNvPr id="36" name="Text Placeholder 12"/>
          <p:cNvSpPr>
            <a:spLocks noGrp="1"/>
          </p:cNvSpPr>
          <p:nvPr>
            <p:custDataLst>
              <p:tags r:id="rId10"/>
            </p:custDataLst>
          </p:nvPr>
        </p:nvSpPr>
        <p:spPr bwMode="auto">
          <a:xfrm>
            <a:off x="1555750"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EEA6F68-85E6-4CBF-B37F-49AFB4A575BB}" type="datetime'''''''0''''''''''''''1'''''''''''''''''''''''">
              <a:rPr lang="ja-JP" altLang="en-US" sz="1000" b="0"/>
              <a:pPr algn="ctr">
                <a:spcBef>
                  <a:spcPct val="0"/>
                </a:spcBef>
                <a:spcAft>
                  <a:spcPct val="0"/>
                </a:spcAft>
              </a:pPr>
              <a:t>01</a:t>
            </a:fld>
            <a:endParaRPr kumimoji="0" lang="ja-JP" altLang="en-US" sz="1000" b="0" dirty="0">
              <a:sym typeface="+mn-lt"/>
            </a:endParaRPr>
          </a:p>
        </p:txBody>
      </p:sp>
      <p:sp>
        <p:nvSpPr>
          <p:cNvPr id="37" name="Text Placeholder 12"/>
          <p:cNvSpPr>
            <a:spLocks noGrp="1"/>
          </p:cNvSpPr>
          <p:nvPr>
            <p:custDataLst>
              <p:tags r:id="rId11"/>
            </p:custDataLst>
          </p:nvPr>
        </p:nvSpPr>
        <p:spPr bwMode="auto">
          <a:xfrm>
            <a:off x="1176338" y="3817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439F3E6-1968-4824-BD73-D3DFDA48287C}" type="datetime'''''2''''0''''''''''''0''''''''''''''0'''''''">
              <a:rPr lang="ja-JP" altLang="en-US" sz="1000" b="0"/>
              <a:pPr algn="ctr">
                <a:spcBef>
                  <a:spcPct val="0"/>
                </a:spcBef>
                <a:spcAft>
                  <a:spcPct val="0"/>
                </a:spcAft>
              </a:pPr>
              <a:t>2000</a:t>
            </a:fld>
            <a:endParaRPr kumimoji="0" lang="ja-JP" altLang="en-US" sz="1000" b="0" dirty="0">
              <a:sym typeface="+mn-lt"/>
            </a:endParaRPr>
          </a:p>
        </p:txBody>
      </p:sp>
      <p:sp>
        <p:nvSpPr>
          <p:cNvPr id="52" name="Text Placeholder 12"/>
          <p:cNvSpPr>
            <a:spLocks noGrp="1"/>
          </p:cNvSpPr>
          <p:nvPr>
            <p:custDataLst>
              <p:tags r:id="rId12"/>
            </p:custDataLst>
          </p:nvPr>
        </p:nvSpPr>
        <p:spPr bwMode="auto">
          <a:xfrm>
            <a:off x="2484438"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BBF725-B0AF-4C58-9223-10B34B3F9319}" type="datetime'''''''0''''''''''''4'''''''''''''''''''''''''''''''''''''''">
              <a:rPr lang="ja-JP" altLang="en-US" sz="1000" b="0"/>
              <a:pPr algn="ctr">
                <a:spcBef>
                  <a:spcPct val="0"/>
                </a:spcBef>
                <a:spcAft>
                  <a:spcPct val="0"/>
                </a:spcAft>
              </a:pPr>
              <a:t>04</a:t>
            </a:fld>
            <a:endParaRPr kumimoji="0" lang="ja-JP" altLang="en-US" sz="1000" b="0" dirty="0">
              <a:sym typeface="+mn-lt"/>
            </a:endParaRPr>
          </a:p>
        </p:txBody>
      </p:sp>
      <p:sp>
        <p:nvSpPr>
          <p:cNvPr id="50" name="Text Placeholder 12"/>
          <p:cNvSpPr>
            <a:spLocks noGrp="1"/>
          </p:cNvSpPr>
          <p:nvPr>
            <p:custDataLst>
              <p:tags r:id="rId13"/>
            </p:custDataLst>
          </p:nvPr>
        </p:nvSpPr>
        <p:spPr bwMode="auto">
          <a:xfrm>
            <a:off x="3103563"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C4326B-B686-443A-8AD7-39257AF3F002}" type="datetime'''''''''''''0''''''''''''''6'''''''''''''''">
              <a:rPr lang="ja-JP" altLang="en-US" sz="1000" b="0"/>
              <a:pPr algn="ctr">
                <a:spcBef>
                  <a:spcPct val="0"/>
                </a:spcBef>
                <a:spcAft>
                  <a:spcPct val="0"/>
                </a:spcAft>
              </a:pPr>
              <a:t>06</a:t>
            </a:fld>
            <a:endParaRPr kumimoji="0" lang="ja-JP" altLang="en-US" sz="1000" b="0" dirty="0">
              <a:sym typeface="+mn-lt"/>
            </a:endParaRPr>
          </a:p>
        </p:txBody>
      </p:sp>
      <p:sp>
        <p:nvSpPr>
          <p:cNvPr id="49" name="Text Placeholder 12"/>
          <p:cNvSpPr>
            <a:spLocks noGrp="1"/>
          </p:cNvSpPr>
          <p:nvPr>
            <p:custDataLst>
              <p:tags r:id="rId14"/>
            </p:custDataLst>
          </p:nvPr>
        </p:nvSpPr>
        <p:spPr bwMode="auto">
          <a:xfrm>
            <a:off x="3411538"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356AA5-45C8-4F3F-A926-95C3E58819E0}" type="datetime'''''''''''''''''''''''''''''''''''''0''''''''''7'''''''''">
              <a:rPr lang="ja-JP" altLang="en-US" sz="1000" b="0"/>
              <a:pPr algn="ctr">
                <a:spcBef>
                  <a:spcPct val="0"/>
                </a:spcBef>
                <a:spcAft>
                  <a:spcPct val="0"/>
                </a:spcAft>
              </a:pPr>
              <a:t>07</a:t>
            </a:fld>
            <a:endParaRPr kumimoji="0" lang="ja-JP" altLang="en-US" sz="1000" b="0" dirty="0">
              <a:sym typeface="+mn-lt"/>
            </a:endParaRPr>
          </a:p>
        </p:txBody>
      </p:sp>
      <p:sp>
        <p:nvSpPr>
          <p:cNvPr id="48" name="Text Placeholder 12"/>
          <p:cNvSpPr>
            <a:spLocks noGrp="1"/>
          </p:cNvSpPr>
          <p:nvPr>
            <p:custDataLst>
              <p:tags r:id="rId15"/>
            </p:custDataLst>
          </p:nvPr>
        </p:nvSpPr>
        <p:spPr bwMode="auto">
          <a:xfrm>
            <a:off x="3721100"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9F315FA-1D38-4206-BA14-D26572C7A0EE}" type="datetime'''''''''''''''''''''''''''''''''''''''''''08'''''''''">
              <a:rPr lang="ja-JP" altLang="en-US" sz="1000" b="0"/>
              <a:pPr algn="ctr">
                <a:spcBef>
                  <a:spcPct val="0"/>
                </a:spcBef>
                <a:spcAft>
                  <a:spcPct val="0"/>
                </a:spcAft>
              </a:pPr>
              <a:t>08</a:t>
            </a:fld>
            <a:endParaRPr kumimoji="0" lang="ja-JP" altLang="en-US" sz="1000" b="0" dirty="0">
              <a:sym typeface="+mn-lt"/>
            </a:endParaRPr>
          </a:p>
        </p:txBody>
      </p:sp>
      <p:sp>
        <p:nvSpPr>
          <p:cNvPr id="47" name="Text Placeholder 12"/>
          <p:cNvSpPr>
            <a:spLocks noGrp="1"/>
          </p:cNvSpPr>
          <p:nvPr>
            <p:custDataLst>
              <p:tags r:id="rId16"/>
            </p:custDataLst>
          </p:nvPr>
        </p:nvSpPr>
        <p:spPr bwMode="auto">
          <a:xfrm>
            <a:off x="4030663"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CA8058-C1A1-4C74-B736-96263F6C0127}" type="datetime'''''''''''''''''''''''''0''''''9'''''''''''''''''''''''">
              <a:rPr lang="ja-JP" altLang="en-US" sz="1000" b="0"/>
              <a:pPr algn="ctr">
                <a:spcBef>
                  <a:spcPct val="0"/>
                </a:spcBef>
                <a:spcAft>
                  <a:spcPct val="0"/>
                </a:spcAft>
              </a:pPr>
              <a:t>09</a:t>
            </a:fld>
            <a:endParaRPr kumimoji="0" lang="ja-JP" altLang="en-US" sz="1000" b="0" dirty="0">
              <a:sym typeface="+mn-lt"/>
            </a:endParaRPr>
          </a:p>
        </p:txBody>
      </p:sp>
      <p:sp>
        <p:nvSpPr>
          <p:cNvPr id="46" name="Text Placeholder 12"/>
          <p:cNvSpPr>
            <a:spLocks noGrp="1"/>
          </p:cNvSpPr>
          <p:nvPr>
            <p:custDataLst>
              <p:tags r:id="rId17"/>
            </p:custDataLst>
          </p:nvPr>
        </p:nvSpPr>
        <p:spPr bwMode="auto">
          <a:xfrm>
            <a:off x="4340225"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C4CA16-19DE-460D-A1CE-DBEEFA09D6A2}" type="datetime'''''''1''''''''''''''0'''''''''''''''''''''''''''''''''">
              <a:rPr lang="ja-JP" altLang="en-US" sz="1000" b="0"/>
              <a:pPr algn="ctr">
                <a:spcBef>
                  <a:spcPct val="0"/>
                </a:spcBef>
                <a:spcAft>
                  <a:spcPct val="0"/>
                </a:spcAft>
              </a:pPr>
              <a:t>10</a:t>
            </a:fld>
            <a:endParaRPr kumimoji="0" lang="ja-JP" altLang="en-US" sz="1000" b="0" dirty="0">
              <a:sym typeface="+mn-lt"/>
            </a:endParaRPr>
          </a:p>
        </p:txBody>
      </p:sp>
      <p:sp>
        <p:nvSpPr>
          <p:cNvPr id="45" name="Text Placeholder 12"/>
          <p:cNvSpPr>
            <a:spLocks noGrp="1"/>
          </p:cNvSpPr>
          <p:nvPr>
            <p:custDataLst>
              <p:tags r:id="rId18"/>
            </p:custDataLst>
          </p:nvPr>
        </p:nvSpPr>
        <p:spPr bwMode="auto">
          <a:xfrm>
            <a:off x="4649788"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4B780E2-1915-4DC4-A3AF-F450B8F74422}" type="datetime'''''''''''''''''''''''1''''''''''''''''''''''''''''1'''">
              <a:rPr lang="ja-JP" altLang="en-US" sz="1000" b="0"/>
              <a:pPr algn="ctr">
                <a:spcBef>
                  <a:spcPct val="0"/>
                </a:spcBef>
                <a:spcAft>
                  <a:spcPct val="0"/>
                </a:spcAft>
              </a:pPr>
              <a:t>11</a:t>
            </a:fld>
            <a:endParaRPr kumimoji="0" lang="ja-JP" altLang="en-US" sz="1000" b="0" dirty="0">
              <a:sym typeface="+mn-lt"/>
            </a:endParaRPr>
          </a:p>
        </p:txBody>
      </p:sp>
      <p:sp>
        <p:nvSpPr>
          <p:cNvPr id="44" name="Text Placeholder 12"/>
          <p:cNvSpPr>
            <a:spLocks noGrp="1"/>
          </p:cNvSpPr>
          <p:nvPr>
            <p:custDataLst>
              <p:tags r:id="rId19"/>
            </p:custDataLst>
          </p:nvPr>
        </p:nvSpPr>
        <p:spPr bwMode="auto">
          <a:xfrm>
            <a:off x="4959350"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B59DA39-2DEA-4530-9A6A-B189DE680F76}" type="datetime'''''''''''''''''''''1''''''''''''''2'''">
              <a:rPr lang="ja-JP" altLang="en-US" sz="1000" b="0"/>
              <a:pPr algn="ctr">
                <a:spcBef>
                  <a:spcPct val="0"/>
                </a:spcBef>
                <a:spcAft>
                  <a:spcPct val="0"/>
                </a:spcAft>
              </a:pPr>
              <a:t>12</a:t>
            </a:fld>
            <a:endParaRPr kumimoji="0" lang="ja-JP" altLang="en-US" sz="1000" b="0" dirty="0">
              <a:sym typeface="+mn-lt"/>
            </a:endParaRPr>
          </a:p>
        </p:txBody>
      </p:sp>
      <p:sp>
        <p:nvSpPr>
          <p:cNvPr id="56" name="Text Placeholder 12"/>
          <p:cNvSpPr>
            <a:spLocks noGrp="1"/>
          </p:cNvSpPr>
          <p:nvPr>
            <p:custDataLst>
              <p:tags r:id="rId20"/>
            </p:custDataLst>
          </p:nvPr>
        </p:nvSpPr>
        <p:spPr bwMode="auto">
          <a:xfrm>
            <a:off x="7434263"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5CDDC8-3D39-4AA2-A552-FEFBAF91E936}" type="datetime'''''''''''''''''''''''''2''''''''''''''''''''''''''''''0'''">
              <a:rPr lang="ja-JP" altLang="en-US" sz="1000" b="0"/>
              <a:pPr algn="ctr">
                <a:spcBef>
                  <a:spcPct val="0"/>
                </a:spcBef>
                <a:spcAft>
                  <a:spcPct val="0"/>
                </a:spcAft>
              </a:pPr>
              <a:t>20</a:t>
            </a:fld>
            <a:endParaRPr kumimoji="0" lang="ja-JP" altLang="en-US" sz="1000" b="0" dirty="0">
              <a:sym typeface="+mn-lt"/>
            </a:endParaRPr>
          </a:p>
        </p:txBody>
      </p:sp>
      <p:sp>
        <p:nvSpPr>
          <p:cNvPr id="43" name="Text Placeholder 12"/>
          <p:cNvSpPr>
            <a:spLocks noGrp="1"/>
          </p:cNvSpPr>
          <p:nvPr>
            <p:custDataLst>
              <p:tags r:id="rId21"/>
            </p:custDataLst>
          </p:nvPr>
        </p:nvSpPr>
        <p:spPr bwMode="auto">
          <a:xfrm>
            <a:off x="5268913"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4F11457-54D1-4A80-A8D2-00CE8ABDAB10}" type="datetime'''''''''''''13'''''''''''''''''''''''''''''''''''''">
              <a:rPr lang="ja-JP" altLang="en-US" sz="1000" b="0"/>
              <a:pPr algn="ctr">
                <a:spcBef>
                  <a:spcPct val="0"/>
                </a:spcBef>
                <a:spcAft>
                  <a:spcPct val="0"/>
                </a:spcAft>
              </a:pPr>
              <a:t>13</a:t>
            </a:fld>
            <a:endParaRPr kumimoji="0" lang="ja-JP" altLang="en-US" sz="1000" b="0" dirty="0">
              <a:sym typeface="+mn-lt"/>
            </a:endParaRPr>
          </a:p>
        </p:txBody>
      </p:sp>
      <p:sp>
        <p:nvSpPr>
          <p:cNvPr id="154" name="Text Placeholder 12"/>
          <p:cNvSpPr>
            <a:spLocks noGrp="1"/>
          </p:cNvSpPr>
          <p:nvPr>
            <p:custDataLst>
              <p:tags r:id="rId22"/>
            </p:custDataLst>
          </p:nvPr>
        </p:nvSpPr>
        <p:spPr bwMode="auto">
          <a:xfrm>
            <a:off x="7124700"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B0D82C7-9CF4-4341-A4D3-199780782E16}" type="datetime'''''''''''''''''''''''''''''''''''''''''19'''''''''''''''">
              <a:rPr lang="en-US" altLang="en-US" sz="1000" b="0" smtClean="0"/>
              <a:pPr algn="ctr">
                <a:spcBef>
                  <a:spcPct val="0"/>
                </a:spcBef>
                <a:spcAft>
                  <a:spcPct val="0"/>
                </a:spcAft>
              </a:pPr>
              <a:t>19</a:t>
            </a:fld>
            <a:endParaRPr kumimoji="0" lang="ja-JP" altLang="en-US" sz="1000" b="0" dirty="0">
              <a:sym typeface="+mn-lt"/>
            </a:endParaRPr>
          </a:p>
        </p:txBody>
      </p:sp>
      <p:sp>
        <p:nvSpPr>
          <p:cNvPr id="42" name="Text Placeholder 12"/>
          <p:cNvSpPr>
            <a:spLocks noGrp="1"/>
          </p:cNvSpPr>
          <p:nvPr>
            <p:custDataLst>
              <p:tags r:id="rId23"/>
            </p:custDataLst>
          </p:nvPr>
        </p:nvSpPr>
        <p:spPr bwMode="auto">
          <a:xfrm>
            <a:off x="5578475"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8EB60C-FE2F-49B4-A01B-AC5C01C3D40F}" type="datetime'''''''''''''''''''''''1''''''''''''''''''''''''''''''''4'''''">
              <a:rPr lang="ja-JP" altLang="en-US" sz="1000" b="0"/>
              <a:pPr algn="ctr">
                <a:spcBef>
                  <a:spcPct val="0"/>
                </a:spcBef>
                <a:spcAft>
                  <a:spcPct val="0"/>
                </a:spcAft>
              </a:pPr>
              <a:t>14</a:t>
            </a:fld>
            <a:endParaRPr kumimoji="0" lang="ja-JP" altLang="en-US" sz="1000" b="0" dirty="0">
              <a:sym typeface="+mn-lt"/>
            </a:endParaRPr>
          </a:p>
        </p:txBody>
      </p:sp>
      <p:sp>
        <p:nvSpPr>
          <p:cNvPr id="41" name="Text Placeholder 12"/>
          <p:cNvSpPr>
            <a:spLocks noGrp="1"/>
          </p:cNvSpPr>
          <p:nvPr>
            <p:custDataLst>
              <p:tags r:id="rId24"/>
            </p:custDataLst>
          </p:nvPr>
        </p:nvSpPr>
        <p:spPr bwMode="auto">
          <a:xfrm>
            <a:off x="5888038"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7BBCC3-100C-42F0-9F25-45C1BFAF2103}" type="datetime'''''''''1''''''''''''''''''''''''''''''''''5'">
              <a:rPr lang="ja-JP" altLang="en-US" sz="1000" b="0"/>
              <a:pPr algn="ctr">
                <a:spcBef>
                  <a:spcPct val="0"/>
                </a:spcBef>
                <a:spcAft>
                  <a:spcPct val="0"/>
                </a:spcAft>
              </a:pPr>
              <a:t>15</a:t>
            </a:fld>
            <a:endParaRPr kumimoji="0" lang="ja-JP" altLang="en-US" sz="1000" b="0" dirty="0">
              <a:sym typeface="+mn-lt"/>
            </a:endParaRPr>
          </a:p>
        </p:txBody>
      </p:sp>
      <p:sp>
        <p:nvSpPr>
          <p:cNvPr id="40" name="Text Placeholder 12"/>
          <p:cNvSpPr>
            <a:spLocks noGrp="1"/>
          </p:cNvSpPr>
          <p:nvPr>
            <p:custDataLst>
              <p:tags r:id="rId25"/>
            </p:custDataLst>
          </p:nvPr>
        </p:nvSpPr>
        <p:spPr bwMode="auto">
          <a:xfrm>
            <a:off x="6197600"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0C3CEB7-896E-4C61-B245-DE4863A1A78F}" type="datetime'''''''''''''1''''''''''''6'''''''''">
              <a:rPr lang="ja-JP" altLang="en-US" sz="1000" b="0"/>
              <a:pPr algn="ctr">
                <a:spcBef>
                  <a:spcPct val="0"/>
                </a:spcBef>
                <a:spcAft>
                  <a:spcPct val="0"/>
                </a:spcAft>
              </a:pPr>
              <a:t>16</a:t>
            </a:fld>
            <a:endParaRPr kumimoji="0" lang="ja-JP" altLang="en-US" sz="1000" b="0" dirty="0">
              <a:sym typeface="+mn-lt"/>
            </a:endParaRPr>
          </a:p>
        </p:txBody>
      </p:sp>
      <p:sp>
        <p:nvSpPr>
          <p:cNvPr id="159" name="Text Placeholder 12"/>
          <p:cNvSpPr>
            <a:spLocks noGrp="1"/>
          </p:cNvSpPr>
          <p:nvPr>
            <p:custDataLst>
              <p:tags r:id="rId26"/>
            </p:custDataLst>
          </p:nvPr>
        </p:nvSpPr>
        <p:spPr bwMode="auto">
          <a:xfrm>
            <a:off x="6507163"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5D5F1A-AE98-4B3B-A15E-8078D0CFDE03}" type="datetime'''''''''''''''''''''''''''1''''''''''''''''''''7'''''''''''''">
              <a:rPr lang="ja-JP" altLang="en-US" sz="1000" b="0" smtClean="0"/>
              <a:pPr algn="ctr">
                <a:spcBef>
                  <a:spcPct val="0"/>
                </a:spcBef>
                <a:spcAft>
                  <a:spcPct val="0"/>
                </a:spcAft>
              </a:pPr>
              <a:t>17</a:t>
            </a:fld>
            <a:endParaRPr kumimoji="0" lang="ja-JP" altLang="en-US" sz="1000" b="0" dirty="0">
              <a:sym typeface="+mn-lt"/>
            </a:endParaRPr>
          </a:p>
        </p:txBody>
      </p:sp>
      <p:sp>
        <p:nvSpPr>
          <p:cNvPr id="55" name="Text Placeholder 12"/>
          <p:cNvSpPr>
            <a:spLocks noGrp="1"/>
          </p:cNvSpPr>
          <p:nvPr>
            <p:custDataLst>
              <p:tags r:id="rId27"/>
            </p:custDataLst>
          </p:nvPr>
        </p:nvSpPr>
        <p:spPr bwMode="auto">
          <a:xfrm>
            <a:off x="7743825"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EE3E70-77B4-4E49-B474-58EC70492AC1}" type="datetime'''''''''''''''''''''''''3''''''''''''''''''0'">
              <a:rPr lang="ja-JP" altLang="en-US" sz="1000" b="0"/>
              <a:pPr algn="ctr">
                <a:spcBef>
                  <a:spcPct val="0"/>
                </a:spcBef>
                <a:spcAft>
                  <a:spcPct val="0"/>
                </a:spcAft>
              </a:pPr>
              <a:t>30</a:t>
            </a:fld>
            <a:endParaRPr kumimoji="0" lang="ja-JP" altLang="en-US" sz="1000" b="0" dirty="0">
              <a:sym typeface="+mn-lt"/>
            </a:endParaRPr>
          </a:p>
        </p:txBody>
      </p:sp>
      <p:sp>
        <p:nvSpPr>
          <p:cNvPr id="54" name="Text Placeholder 12"/>
          <p:cNvSpPr>
            <a:spLocks noGrp="1"/>
          </p:cNvSpPr>
          <p:nvPr>
            <p:custDataLst>
              <p:tags r:id="rId28"/>
            </p:custDataLst>
          </p:nvPr>
        </p:nvSpPr>
        <p:spPr bwMode="auto">
          <a:xfrm>
            <a:off x="8053388"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BC810A-F0C7-4901-A8C4-35703D4351C9}" type="datetime'''''''''''''''''4''''''''''0'''''''''''''''''">
              <a:rPr lang="ja-JP" altLang="en-US" sz="1000" b="0"/>
              <a:pPr algn="ctr">
                <a:spcBef>
                  <a:spcPct val="0"/>
                </a:spcBef>
                <a:spcAft>
                  <a:spcPct val="0"/>
                </a:spcAft>
              </a:pPr>
              <a:t>40</a:t>
            </a:fld>
            <a:endParaRPr kumimoji="0" lang="ja-JP" altLang="en-US" sz="1000" b="0" dirty="0">
              <a:sym typeface="+mn-lt"/>
            </a:endParaRPr>
          </a:p>
        </p:txBody>
      </p:sp>
      <p:sp>
        <p:nvSpPr>
          <p:cNvPr id="53" name="Text Placeholder 12"/>
          <p:cNvSpPr>
            <a:spLocks noGrp="1"/>
          </p:cNvSpPr>
          <p:nvPr>
            <p:custDataLst>
              <p:tags r:id="rId29"/>
            </p:custDataLst>
          </p:nvPr>
        </p:nvSpPr>
        <p:spPr bwMode="auto">
          <a:xfrm>
            <a:off x="8362950"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AEEB14D-55C1-46E6-A49F-45FA20E226BB}" type="datetime'''''''''''5''''''''''''''''''0'''''''''''''''">
              <a:rPr lang="ja-JP" altLang="en-US" sz="1000" b="0"/>
              <a:pPr algn="ctr">
                <a:spcBef>
                  <a:spcPct val="0"/>
                </a:spcBef>
                <a:spcAft>
                  <a:spcPct val="0"/>
                </a:spcAft>
              </a:pPr>
              <a:t>50</a:t>
            </a:fld>
            <a:endParaRPr kumimoji="0" lang="ja-JP" altLang="en-US" sz="1000" b="0" dirty="0">
              <a:sym typeface="+mn-lt"/>
            </a:endParaRPr>
          </a:p>
        </p:txBody>
      </p:sp>
      <p:sp>
        <p:nvSpPr>
          <p:cNvPr id="153" name="Text Placeholder 12"/>
          <p:cNvSpPr>
            <a:spLocks noGrp="1"/>
          </p:cNvSpPr>
          <p:nvPr>
            <p:custDataLst>
              <p:tags r:id="rId30"/>
            </p:custDataLst>
          </p:nvPr>
        </p:nvSpPr>
        <p:spPr bwMode="auto">
          <a:xfrm>
            <a:off x="6816725" y="3817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0B75C08-E28C-4C4E-B8BF-6D46351F20B1}" type="datetime'''1''''''''8'''''''''''''''''''''''''''">
              <a:rPr lang="en-US" altLang="en-US" sz="1000" b="0" smtClean="0"/>
              <a:pPr algn="ctr">
                <a:spcBef>
                  <a:spcPct val="0"/>
                </a:spcBef>
                <a:spcAft>
                  <a:spcPct val="0"/>
                </a:spcAft>
              </a:pPr>
              <a:t>18</a:t>
            </a:fld>
            <a:endParaRPr kumimoji="0" lang="ja-JP" altLang="en-US" sz="1000" b="0" dirty="0">
              <a:sym typeface="+mn-lt"/>
            </a:endParaRPr>
          </a:p>
        </p:txBody>
      </p:sp>
      <p:cxnSp>
        <p:nvCxnSpPr>
          <p:cNvPr id="60" name="Straight Connector 59"/>
          <p:cNvCxnSpPr/>
          <p:nvPr>
            <p:custDataLst>
              <p:tags r:id="rId31"/>
            </p:custDataLst>
          </p:nvPr>
        </p:nvCxnSpPr>
        <p:spPr bwMode="gray">
          <a:xfrm>
            <a:off x="8462963" y="4038600"/>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Rectangle 60"/>
          <p:cNvSpPr/>
          <p:nvPr>
            <p:custDataLst>
              <p:tags r:id="rId32"/>
            </p:custDataLst>
          </p:nvPr>
        </p:nvSpPr>
        <p:spPr bwMode="gray">
          <a:xfrm>
            <a:off x="8535988" y="4175125"/>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2" name="Oval 61"/>
          <p:cNvSpPr/>
          <p:nvPr>
            <p:custDataLst>
              <p:tags r:id="rId33"/>
            </p:custDataLst>
          </p:nvPr>
        </p:nvSpPr>
        <p:spPr bwMode="gray">
          <a:xfrm>
            <a:off x="8543925" y="400050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4" name="Text Placeholder 12"/>
          <p:cNvSpPr>
            <a:spLocks noGrp="1"/>
          </p:cNvSpPr>
          <p:nvPr>
            <p:custDataLst>
              <p:tags r:id="rId34"/>
            </p:custDataLst>
          </p:nvPr>
        </p:nvSpPr>
        <p:spPr bwMode="auto">
          <a:xfrm>
            <a:off x="8766175" y="396716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FA5F2CA-25A0-42AB-8606-A283CFA6C0E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63" name="Text Placeholder 12"/>
          <p:cNvSpPr>
            <a:spLocks noGrp="1"/>
          </p:cNvSpPr>
          <p:nvPr>
            <p:custDataLst>
              <p:tags r:id="rId35"/>
            </p:custDataLst>
          </p:nvPr>
        </p:nvSpPr>
        <p:spPr bwMode="auto">
          <a:xfrm>
            <a:off x="8766175" y="4170363"/>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508187C-D574-4368-B493-FDD8B7A562AA}" type="datetime'''''総''''''''''''計''（万''''''''''人）'''''''''''''">
              <a:rPr lang="ja-JP" altLang="en-US" sz="1000" b="0"/>
              <a:pPr>
                <a:spcBef>
                  <a:spcPct val="0"/>
                </a:spcBef>
                <a:spcAft>
                  <a:spcPct val="0"/>
                </a:spcAft>
              </a:pPr>
              <a:t>総計（万人）</a:t>
            </a:fld>
            <a:endParaRPr kumimoji="0" lang="ja-JP" altLang="en-US" sz="1000" b="0" dirty="0">
              <a:sym typeface="+mn-lt"/>
            </a:endParaRPr>
          </a:p>
        </p:txBody>
      </p:sp>
      <p:graphicFrame>
        <p:nvGraphicFramePr>
          <p:cNvPr id="189" name="Chart 3"/>
          <p:cNvGraphicFramePr/>
          <p:nvPr>
            <p:custDataLst>
              <p:tags r:id="rId36"/>
            </p:custDataLst>
            <p:extLst>
              <p:ext uri="{D42A27DB-BD31-4B8C-83A1-F6EECF244321}">
                <p14:modId xmlns:p14="http://schemas.microsoft.com/office/powerpoint/2010/main" val="3764630236"/>
              </p:ext>
            </p:extLst>
          </p:nvPr>
        </p:nvGraphicFramePr>
        <p:xfrm>
          <a:off x="746125" y="4597400"/>
          <a:ext cx="7713663" cy="1646238"/>
        </p:xfrm>
        <a:graphic>
          <a:graphicData uri="http://schemas.openxmlformats.org/drawingml/2006/chart">
            <c:chart xmlns:c="http://schemas.openxmlformats.org/drawingml/2006/chart" xmlns:r="http://schemas.openxmlformats.org/officeDocument/2006/relationships" r:id="rId133"/>
          </a:graphicData>
        </a:graphic>
      </p:graphicFrame>
      <p:cxnSp>
        <p:nvCxnSpPr>
          <p:cNvPr id="175" name="直線コネクタ 174"/>
          <p:cNvCxnSpPr/>
          <p:nvPr>
            <p:custDataLst>
              <p:tags r:id="rId37"/>
            </p:custDataLst>
          </p:nvPr>
        </p:nvCxnSpPr>
        <p:spPr bwMode="auto">
          <a:xfrm>
            <a:off x="2360613" y="4772026"/>
            <a:ext cx="0" cy="7461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custDataLst>
              <p:tags r:id="rId38"/>
            </p:custDataLst>
          </p:nvPr>
        </p:nvCxnSpPr>
        <p:spPr bwMode="auto">
          <a:xfrm>
            <a:off x="3286125" y="4772025"/>
            <a:ext cx="0" cy="793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custDataLst>
              <p:tags r:id="rId39"/>
            </p:custDataLst>
          </p:nvPr>
        </p:nvCxnSpPr>
        <p:spPr bwMode="auto">
          <a:xfrm>
            <a:off x="6988175" y="4772025"/>
            <a:ext cx="0" cy="1016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custDataLst>
              <p:tags r:id="rId40"/>
            </p:custDataLst>
          </p:nvPr>
        </p:nvCxnSpPr>
        <p:spPr bwMode="auto">
          <a:xfrm>
            <a:off x="6062663" y="4772025"/>
            <a:ext cx="0" cy="968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custDataLst>
              <p:tags r:id="rId41"/>
            </p:custDataLst>
          </p:nvPr>
        </p:nvCxnSpPr>
        <p:spPr bwMode="auto">
          <a:xfrm>
            <a:off x="2052638" y="4772025"/>
            <a:ext cx="0" cy="714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custDataLst>
              <p:tags r:id="rId42"/>
            </p:custDataLst>
          </p:nvPr>
        </p:nvCxnSpPr>
        <p:spPr bwMode="auto">
          <a:xfrm>
            <a:off x="5137150" y="4772025"/>
            <a:ext cx="0" cy="889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custDataLst>
              <p:tags r:id="rId43"/>
            </p:custDataLst>
          </p:nvPr>
        </p:nvCxnSpPr>
        <p:spPr bwMode="auto">
          <a:xfrm>
            <a:off x="2978150" y="4772025"/>
            <a:ext cx="0" cy="777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custDataLst>
              <p:tags r:id="rId44"/>
            </p:custDataLst>
          </p:nvPr>
        </p:nvCxnSpPr>
        <p:spPr bwMode="auto">
          <a:xfrm>
            <a:off x="1435100" y="4772026"/>
            <a:ext cx="0" cy="682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custDataLst>
              <p:tags r:id="rId45"/>
            </p:custDataLst>
          </p:nvPr>
        </p:nvCxnSpPr>
        <p:spPr bwMode="auto">
          <a:xfrm>
            <a:off x="2668588" y="4772025"/>
            <a:ext cx="0" cy="762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custDataLst>
              <p:tags r:id="rId46"/>
            </p:custDataLst>
          </p:nvPr>
        </p:nvCxnSpPr>
        <p:spPr bwMode="auto">
          <a:xfrm>
            <a:off x="1743075" y="4772025"/>
            <a:ext cx="0" cy="698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custDataLst>
              <p:tags r:id="rId47"/>
            </p:custDataLst>
          </p:nvPr>
        </p:nvCxnSpPr>
        <p:spPr bwMode="auto">
          <a:xfrm>
            <a:off x="4519613" y="4772025"/>
            <a:ext cx="0" cy="841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custDataLst>
              <p:tags r:id="rId48"/>
            </p:custDataLst>
          </p:nvPr>
        </p:nvCxnSpPr>
        <p:spPr bwMode="auto">
          <a:xfrm>
            <a:off x="3903663" y="4772026"/>
            <a:ext cx="0" cy="809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custDataLst>
              <p:tags r:id="rId49"/>
            </p:custDataLst>
          </p:nvPr>
        </p:nvCxnSpPr>
        <p:spPr bwMode="auto">
          <a:xfrm>
            <a:off x="4211638" y="4772025"/>
            <a:ext cx="0" cy="825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custDataLst>
              <p:tags r:id="rId50"/>
            </p:custDataLst>
          </p:nvPr>
        </p:nvCxnSpPr>
        <p:spPr bwMode="auto">
          <a:xfrm>
            <a:off x="3594100" y="4772026"/>
            <a:ext cx="0" cy="793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custDataLst>
              <p:tags r:id="rId51"/>
            </p:custDataLst>
          </p:nvPr>
        </p:nvCxnSpPr>
        <p:spPr bwMode="auto">
          <a:xfrm>
            <a:off x="4829175" y="4772025"/>
            <a:ext cx="0" cy="8731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custDataLst>
              <p:tags r:id="rId52"/>
            </p:custDataLst>
          </p:nvPr>
        </p:nvCxnSpPr>
        <p:spPr bwMode="auto">
          <a:xfrm>
            <a:off x="5754688" y="4772025"/>
            <a:ext cx="0" cy="936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custDataLst>
              <p:tags r:id="rId53"/>
            </p:custDataLst>
          </p:nvPr>
        </p:nvCxnSpPr>
        <p:spPr bwMode="auto">
          <a:xfrm>
            <a:off x="6372225" y="4772025"/>
            <a:ext cx="0" cy="984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custDataLst>
              <p:tags r:id="rId54"/>
            </p:custDataLst>
          </p:nvPr>
        </p:nvCxnSpPr>
        <p:spPr bwMode="auto">
          <a:xfrm>
            <a:off x="6680200" y="4772025"/>
            <a:ext cx="0" cy="1016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9" name="テキスト プレースホルダ 9"/>
          <p:cNvSpPr>
            <a:spLocks noGrp="1"/>
          </p:cNvSpPr>
          <p:nvPr>
            <p:custDataLst>
              <p:tags r:id="rId55"/>
            </p:custDataLst>
          </p:nvPr>
        </p:nvSpPr>
        <p:spPr bwMode="gray">
          <a:xfrm>
            <a:off x="1603375" y="59102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86EF40-011A-46DC-BD82-079E972792AE}" type="datetime'''2''''''''''3.''4'''''''''''''">
              <a:rPr lang="en-US" altLang="en-US" sz="1000" smtClean="0">
                <a:solidFill>
                  <a:schemeClr val="bg1"/>
                </a:solidFill>
              </a:rPr>
              <a:pPr marL="0" indent="0" algn="ctr">
                <a:spcBef>
                  <a:spcPct val="0"/>
                </a:spcBef>
                <a:buNone/>
              </a:pPr>
              <a:t>23.4</a:t>
            </a:fld>
            <a:endParaRPr kumimoji="0" lang="ja-JP" altLang="en-US" sz="1000" dirty="0">
              <a:solidFill>
                <a:schemeClr val="bg1"/>
              </a:solidFill>
              <a:sym typeface="+mn-lt"/>
            </a:endParaRPr>
          </a:p>
        </p:txBody>
      </p:sp>
      <p:sp>
        <p:nvSpPr>
          <p:cNvPr id="133" name="Text Placeholder 12"/>
          <p:cNvSpPr>
            <a:spLocks noGrp="1"/>
          </p:cNvSpPr>
          <p:nvPr>
            <p:custDataLst>
              <p:tags r:id="rId56"/>
            </p:custDataLst>
          </p:nvPr>
        </p:nvSpPr>
        <p:spPr bwMode="auto">
          <a:xfrm>
            <a:off x="1666875"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97196B0-1FE5-47C6-8E8E-C6A37F1A7F4C}" type="datetime'''''''0''''''''''''''''''''''1'''''''''''">
              <a:rPr lang="ja-JP" altLang="en-US" sz="1000" b="0"/>
              <a:pPr algn="ctr">
                <a:spcBef>
                  <a:spcPct val="0"/>
                </a:spcBef>
                <a:spcAft>
                  <a:spcPct val="0"/>
                </a:spcAft>
              </a:pPr>
              <a:t>01</a:t>
            </a:fld>
            <a:endParaRPr kumimoji="0" lang="ja-JP" altLang="en-US" sz="1000" b="0" dirty="0">
              <a:sym typeface="+mn-lt"/>
            </a:endParaRPr>
          </a:p>
        </p:txBody>
      </p:sp>
      <p:sp>
        <p:nvSpPr>
          <p:cNvPr id="139" name="Text Placeholder 12"/>
          <p:cNvSpPr>
            <a:spLocks noGrp="1"/>
          </p:cNvSpPr>
          <p:nvPr>
            <p:custDataLst>
              <p:tags r:id="rId57"/>
            </p:custDataLst>
          </p:nvPr>
        </p:nvSpPr>
        <p:spPr bwMode="auto">
          <a:xfrm>
            <a:off x="5678488"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C7817C-6E43-4322-96C9-3E12C2C328DC}" type="datetime'''''''''''14'''''''''''''''''''''''''''''''''''''''''''''">
              <a:rPr lang="ja-JP" altLang="en-US" sz="1000" b="0"/>
              <a:pPr algn="ctr">
                <a:spcBef>
                  <a:spcPct val="0"/>
                </a:spcBef>
                <a:spcAft>
                  <a:spcPct val="0"/>
                </a:spcAft>
              </a:pPr>
              <a:t>14</a:t>
            </a:fld>
            <a:endParaRPr kumimoji="0" lang="ja-JP" altLang="en-US" sz="1000" b="0" dirty="0">
              <a:sym typeface="+mn-lt"/>
            </a:endParaRPr>
          </a:p>
        </p:txBody>
      </p:sp>
      <p:sp>
        <p:nvSpPr>
          <p:cNvPr id="252" name="テキスト プレースホルダ 9"/>
          <p:cNvSpPr>
            <a:spLocks noGrp="1"/>
          </p:cNvSpPr>
          <p:nvPr>
            <p:custDataLst>
              <p:tags r:id="rId58"/>
            </p:custDataLst>
          </p:nvPr>
        </p:nvSpPr>
        <p:spPr bwMode="gray">
          <a:xfrm>
            <a:off x="1912938" y="52879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992ECF-9F49-42A8-9CFD-86B0112F9830}" type="datetime'7''''''''''''''''''''''''''''''''''''''''''0.''''''''2'''">
              <a:rPr lang="en-US" altLang="en-US" sz="1000" smtClean="0"/>
              <a:pPr marL="0" indent="0" algn="ctr">
                <a:spcBef>
                  <a:spcPct val="0"/>
                </a:spcBef>
                <a:buNone/>
              </a:pPr>
              <a:t>70.2</a:t>
            </a:fld>
            <a:endParaRPr kumimoji="0" lang="ja-JP" altLang="en-US" sz="1000" dirty="0">
              <a:sym typeface="+mn-lt"/>
            </a:endParaRPr>
          </a:p>
        </p:txBody>
      </p:sp>
      <p:sp>
        <p:nvSpPr>
          <p:cNvPr id="269" name="テキスト プレースホルダ 9"/>
          <p:cNvSpPr>
            <a:spLocks noGrp="1"/>
          </p:cNvSpPr>
          <p:nvPr>
            <p:custDataLst>
              <p:tags r:id="rId59"/>
            </p:custDataLst>
          </p:nvPr>
        </p:nvSpPr>
        <p:spPr bwMode="gray">
          <a:xfrm>
            <a:off x="4689475" y="59404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E7E313-676E-4C8F-969E-61933287901A}" type="datetime'''''''1''''''''''''''''''9.''0'''''''''''''">
              <a:rPr lang="en-US" altLang="en-US" sz="1000" smtClean="0">
                <a:solidFill>
                  <a:schemeClr val="bg1"/>
                </a:solidFill>
              </a:rPr>
              <a:pPr marL="0" indent="0" algn="ctr">
                <a:spcBef>
                  <a:spcPct val="0"/>
                </a:spcBef>
                <a:buNone/>
              </a:pPr>
              <a:t>19.0</a:t>
            </a:fld>
            <a:endParaRPr kumimoji="0" lang="ja-JP" altLang="en-US" sz="1000" dirty="0">
              <a:solidFill>
                <a:schemeClr val="bg1"/>
              </a:solidFill>
              <a:sym typeface="+mn-lt"/>
            </a:endParaRPr>
          </a:p>
        </p:txBody>
      </p:sp>
      <p:sp>
        <p:nvSpPr>
          <p:cNvPr id="251" name="テキスト プレースホルダ 9"/>
          <p:cNvSpPr>
            <a:spLocks noGrp="1"/>
          </p:cNvSpPr>
          <p:nvPr>
            <p:custDataLst>
              <p:tags r:id="rId60"/>
            </p:custDataLst>
          </p:nvPr>
        </p:nvSpPr>
        <p:spPr bwMode="gray">
          <a:xfrm>
            <a:off x="1912938" y="59150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B3D37F-1C80-47C9-A0D4-0801573D062C}" type="datetime'''''''2''''''''''''''''''2''''''''''.''''''8'''">
              <a:rPr lang="en-US" altLang="en-US" sz="1000" smtClean="0">
                <a:solidFill>
                  <a:schemeClr val="bg1"/>
                </a:solidFill>
              </a:rPr>
              <a:pPr marL="0" indent="0" algn="ctr">
                <a:spcBef>
                  <a:spcPct val="0"/>
                </a:spcBef>
                <a:buNone/>
              </a:pPr>
              <a:t>22.8</a:t>
            </a:fld>
            <a:endParaRPr kumimoji="0" lang="ja-JP" altLang="en-US" sz="1000" dirty="0">
              <a:solidFill>
                <a:schemeClr val="bg1"/>
              </a:solidFill>
              <a:sym typeface="+mn-lt"/>
            </a:endParaRPr>
          </a:p>
        </p:txBody>
      </p:sp>
      <p:sp>
        <p:nvSpPr>
          <p:cNvPr id="145" name="Text Placeholder 12"/>
          <p:cNvSpPr>
            <a:spLocks noGrp="1"/>
          </p:cNvSpPr>
          <p:nvPr>
            <p:custDataLst>
              <p:tags r:id="rId61"/>
            </p:custDataLst>
          </p:nvPr>
        </p:nvSpPr>
        <p:spPr bwMode="auto">
          <a:xfrm>
            <a:off x="3827463"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DF225E-C469-4B0E-A71B-3B6BAEE145C8}" type="datetime'''''''''''''''''''''''''''''''''''0''8'''''''''">
              <a:rPr lang="ja-JP" altLang="en-US" sz="1000" b="0"/>
              <a:pPr algn="ctr">
                <a:spcBef>
                  <a:spcPct val="0"/>
                </a:spcBef>
                <a:spcAft>
                  <a:spcPct val="0"/>
                </a:spcAft>
              </a:pPr>
              <a:t>08</a:t>
            </a:fld>
            <a:endParaRPr kumimoji="0" lang="ja-JP" altLang="en-US" sz="1000" b="0" dirty="0">
              <a:sym typeface="+mn-lt"/>
            </a:endParaRPr>
          </a:p>
        </p:txBody>
      </p:sp>
      <p:sp>
        <p:nvSpPr>
          <p:cNvPr id="82" name="Text Placeholder 12"/>
          <p:cNvSpPr>
            <a:spLocks noGrp="1"/>
          </p:cNvSpPr>
          <p:nvPr>
            <p:custDataLst>
              <p:tags r:id="rId62"/>
            </p:custDataLst>
          </p:nvPr>
        </p:nvSpPr>
        <p:spPr bwMode="auto">
          <a:xfrm>
            <a:off x="1976438"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9F59A1-CFA6-4849-9BCC-49602F670745}" type="datetime'''''''''''0''''''''''''''''''''''2'''''''''">
              <a:rPr lang="ja-JP" altLang="en-US" sz="1000" b="0"/>
              <a:pPr algn="ctr">
                <a:spcBef>
                  <a:spcPct val="0"/>
                </a:spcBef>
                <a:spcAft>
                  <a:spcPct val="0"/>
                </a:spcAft>
              </a:pPr>
              <a:t>02</a:t>
            </a:fld>
            <a:endParaRPr kumimoji="0" lang="ja-JP" altLang="en-US" sz="1000" b="0" dirty="0">
              <a:sym typeface="+mn-lt"/>
            </a:endParaRPr>
          </a:p>
        </p:txBody>
      </p:sp>
      <p:sp>
        <p:nvSpPr>
          <p:cNvPr id="108" name="Text Placeholder 12"/>
          <p:cNvSpPr>
            <a:spLocks noGrp="1"/>
          </p:cNvSpPr>
          <p:nvPr>
            <p:custDataLst>
              <p:tags r:id="rId63"/>
            </p:custDataLst>
          </p:nvPr>
        </p:nvSpPr>
        <p:spPr bwMode="auto">
          <a:xfrm>
            <a:off x="1289050" y="62309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F67E72-A828-49EC-A154-C783E6F7BCB1}" type="datetime'''''2''''''''''''0''''''''''''''''''''''''00'''">
              <a:rPr lang="ja-JP" altLang="en-US" sz="1000" b="0"/>
              <a:pPr algn="ctr">
                <a:spcBef>
                  <a:spcPct val="0"/>
                </a:spcBef>
                <a:spcAft>
                  <a:spcPct val="0"/>
                </a:spcAft>
              </a:pPr>
              <a:t>2000</a:t>
            </a:fld>
            <a:endParaRPr kumimoji="0" lang="ja-JP" altLang="en-US" sz="1000" b="0" dirty="0">
              <a:sym typeface="+mn-lt"/>
            </a:endParaRPr>
          </a:p>
        </p:txBody>
      </p:sp>
      <p:sp>
        <p:nvSpPr>
          <p:cNvPr id="270" name="テキスト プレースホルダ 9"/>
          <p:cNvSpPr>
            <a:spLocks noGrp="1"/>
          </p:cNvSpPr>
          <p:nvPr>
            <p:custDataLst>
              <p:tags r:id="rId64"/>
            </p:custDataLst>
          </p:nvPr>
        </p:nvSpPr>
        <p:spPr bwMode="gray">
          <a:xfrm>
            <a:off x="4689475" y="53292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175835-FAC3-43F7-B493-683CCF04339A}" type="datetime'''''''''''''''''''''''''''''''7''''''''''1''.''''8'">
              <a:rPr lang="en-US" altLang="en-US" sz="1000" smtClean="0"/>
              <a:pPr marL="0" indent="0" algn="ctr">
                <a:spcBef>
                  <a:spcPct val="0"/>
                </a:spcBef>
                <a:buNone/>
              </a:pPr>
              <a:t>71.8</a:t>
            </a:fld>
            <a:endParaRPr kumimoji="0" lang="ja-JP" altLang="en-US" sz="1000" dirty="0">
              <a:sym typeface="+mn-lt"/>
            </a:endParaRPr>
          </a:p>
        </p:txBody>
      </p:sp>
      <p:sp>
        <p:nvSpPr>
          <p:cNvPr id="273" name="テキスト プレースホルダ 9"/>
          <p:cNvSpPr>
            <a:spLocks noGrp="1"/>
          </p:cNvSpPr>
          <p:nvPr>
            <p:custDataLst>
              <p:tags r:id="rId65"/>
            </p:custDataLst>
          </p:nvPr>
        </p:nvSpPr>
        <p:spPr bwMode="gray">
          <a:xfrm>
            <a:off x="5307013" y="59436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131665-C982-472B-926E-038E736FA33E}" type="datetime'''''''''''''''''1''''''8''.''5'''''''''''''">
              <a:rPr lang="en-US" altLang="en-US" sz="1000" smtClean="0">
                <a:solidFill>
                  <a:schemeClr val="bg1"/>
                </a:solidFill>
              </a:rPr>
              <a:pPr marL="0" indent="0" algn="ctr">
                <a:spcBef>
                  <a:spcPct val="0"/>
                </a:spcBef>
                <a:buNone/>
              </a:pPr>
              <a:t>18.5</a:t>
            </a:fld>
            <a:endParaRPr kumimoji="0" lang="ja-JP" altLang="en-US" sz="1000" dirty="0">
              <a:solidFill>
                <a:schemeClr val="bg1"/>
              </a:solidFill>
              <a:sym typeface="+mn-lt"/>
            </a:endParaRPr>
          </a:p>
        </p:txBody>
      </p:sp>
      <p:sp>
        <p:nvSpPr>
          <p:cNvPr id="254" name="テキスト プレースホルダ 9"/>
          <p:cNvSpPr>
            <a:spLocks noGrp="1"/>
          </p:cNvSpPr>
          <p:nvPr>
            <p:custDataLst>
              <p:tags r:id="rId66"/>
            </p:custDataLst>
          </p:nvPr>
        </p:nvSpPr>
        <p:spPr bwMode="gray">
          <a:xfrm>
            <a:off x="2220913" y="52943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4625C5-7741-467A-A0C2-66938BE63D42}" type="datetime'7''''''0''''''''''''''''''''''''''.4'''''''''">
              <a:rPr lang="en-US" altLang="en-US" sz="1000" smtClean="0"/>
              <a:pPr marL="0" indent="0" algn="ctr">
                <a:spcBef>
                  <a:spcPct val="0"/>
                </a:spcBef>
                <a:buNone/>
              </a:pPr>
              <a:t>70.4</a:t>
            </a:fld>
            <a:endParaRPr kumimoji="0" lang="ja-JP" altLang="en-US" sz="1000" dirty="0">
              <a:sym typeface="+mn-lt"/>
            </a:endParaRPr>
          </a:p>
        </p:txBody>
      </p:sp>
      <p:sp>
        <p:nvSpPr>
          <p:cNvPr id="253" name="テキスト プレースホルダ 9"/>
          <p:cNvSpPr>
            <a:spLocks noGrp="1"/>
          </p:cNvSpPr>
          <p:nvPr>
            <p:custDataLst>
              <p:tags r:id="rId67"/>
            </p:custDataLst>
          </p:nvPr>
        </p:nvSpPr>
        <p:spPr bwMode="gray">
          <a:xfrm>
            <a:off x="2220913" y="59182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73DBDF-E5F9-4053-A33B-4079944DABCD}" type="datetime'''''2''2''''.''''''''''''''''''''''''''''''''''''3'''">
              <a:rPr lang="en-US" altLang="en-US" sz="1000" smtClean="0">
                <a:solidFill>
                  <a:schemeClr val="bg1"/>
                </a:solidFill>
              </a:rPr>
              <a:pPr marL="0" indent="0" algn="ctr">
                <a:spcBef>
                  <a:spcPct val="0"/>
                </a:spcBef>
                <a:buNone/>
              </a:pPr>
              <a:t>22.3</a:t>
            </a:fld>
            <a:endParaRPr kumimoji="0" lang="ja-JP" altLang="en-US" sz="1000" dirty="0">
              <a:solidFill>
                <a:schemeClr val="bg1"/>
              </a:solidFill>
              <a:sym typeface="+mn-lt"/>
            </a:endParaRPr>
          </a:p>
        </p:txBody>
      </p:sp>
      <p:sp>
        <p:nvSpPr>
          <p:cNvPr id="140" name="Text Placeholder 12"/>
          <p:cNvSpPr>
            <a:spLocks noGrp="1"/>
          </p:cNvSpPr>
          <p:nvPr>
            <p:custDataLst>
              <p:tags r:id="rId68"/>
            </p:custDataLst>
          </p:nvPr>
        </p:nvSpPr>
        <p:spPr bwMode="auto">
          <a:xfrm>
            <a:off x="2284413"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BB8F02B-1860-4B36-B68F-00C4149DFF84}" type="datetime'''''''0''''''''''''''''''3'''''''''''''''">
              <a:rPr lang="ja-JP" altLang="en-US" sz="1000" b="0"/>
              <a:pPr algn="ctr">
                <a:spcBef>
                  <a:spcPct val="0"/>
                </a:spcBef>
                <a:spcAft>
                  <a:spcPct val="0"/>
                </a:spcAft>
              </a:pPr>
              <a:t>03</a:t>
            </a:fld>
            <a:endParaRPr kumimoji="0" lang="ja-JP" altLang="en-US" sz="1000" b="0" dirty="0">
              <a:sym typeface="+mn-lt"/>
            </a:endParaRPr>
          </a:p>
        </p:txBody>
      </p:sp>
      <p:sp>
        <p:nvSpPr>
          <p:cNvPr id="138" name="Text Placeholder 12"/>
          <p:cNvSpPr>
            <a:spLocks noGrp="1"/>
          </p:cNvSpPr>
          <p:nvPr>
            <p:custDataLst>
              <p:tags r:id="rId69"/>
            </p:custDataLst>
          </p:nvPr>
        </p:nvSpPr>
        <p:spPr bwMode="auto">
          <a:xfrm>
            <a:off x="5370513"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4B50477-840D-4632-ACF5-ABEA11693BE1}" type="datetime'''''''''''''1''''''''''''''''''''''''''3'''''''''''''''">
              <a:rPr lang="ja-JP" altLang="en-US" sz="1000" b="0"/>
              <a:pPr algn="ctr">
                <a:spcBef>
                  <a:spcPct val="0"/>
                </a:spcBef>
                <a:spcAft>
                  <a:spcPct val="0"/>
                </a:spcAft>
              </a:pPr>
              <a:t>13</a:t>
            </a:fld>
            <a:endParaRPr kumimoji="0" lang="ja-JP" altLang="en-US" sz="1000" b="0" dirty="0">
              <a:sym typeface="+mn-lt"/>
            </a:endParaRPr>
          </a:p>
        </p:txBody>
      </p:sp>
      <p:sp>
        <p:nvSpPr>
          <p:cNvPr id="261" name="テキスト プレースホルダ 9"/>
          <p:cNvSpPr>
            <a:spLocks noGrp="1"/>
          </p:cNvSpPr>
          <p:nvPr>
            <p:custDataLst>
              <p:tags r:id="rId70"/>
            </p:custDataLst>
          </p:nvPr>
        </p:nvSpPr>
        <p:spPr bwMode="gray">
          <a:xfrm>
            <a:off x="3454400" y="59309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EE25C5-A8FC-4B32-B1F8-DE519CFED20A}" type="datetime'''''''''''''''''2''''''''''''''''''0.''''''''''''''''4'">
              <a:rPr lang="en-US" altLang="en-US" sz="1000" smtClean="0">
                <a:solidFill>
                  <a:schemeClr val="bg1"/>
                </a:solidFill>
              </a:rPr>
              <a:pPr marL="0" indent="0" algn="ctr">
                <a:spcBef>
                  <a:spcPct val="0"/>
                </a:spcBef>
                <a:buNone/>
              </a:pPr>
              <a:t>20.4</a:t>
            </a:fld>
            <a:endParaRPr kumimoji="0" lang="ja-JP" altLang="en-US" sz="1000" dirty="0">
              <a:solidFill>
                <a:schemeClr val="bg1"/>
              </a:solidFill>
              <a:sym typeface="+mn-lt"/>
            </a:endParaRPr>
          </a:p>
        </p:txBody>
      </p:sp>
      <p:sp>
        <p:nvSpPr>
          <p:cNvPr id="256" name="テキスト プレースホルダ 9"/>
          <p:cNvSpPr>
            <a:spLocks noGrp="1"/>
          </p:cNvSpPr>
          <p:nvPr>
            <p:custDataLst>
              <p:tags r:id="rId71"/>
            </p:custDataLst>
          </p:nvPr>
        </p:nvSpPr>
        <p:spPr bwMode="gray">
          <a:xfrm>
            <a:off x="2528888" y="52990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B655A1-C03D-4F18-9306-BD06CD12B90E}" type="datetime'''''''''''''''''''''7''''''''''''''''''''''0''.''''''7'">
              <a:rPr lang="en-US" altLang="en-US" sz="1000" smtClean="0"/>
              <a:pPr marL="0" indent="0" algn="ctr">
                <a:spcBef>
                  <a:spcPct val="0"/>
                </a:spcBef>
                <a:buNone/>
              </a:pPr>
              <a:t>70.7</a:t>
            </a:fld>
            <a:endParaRPr kumimoji="0" lang="ja-JP" altLang="en-US" sz="1000" dirty="0">
              <a:sym typeface="+mn-lt"/>
            </a:endParaRPr>
          </a:p>
        </p:txBody>
      </p:sp>
      <p:sp>
        <p:nvSpPr>
          <p:cNvPr id="278" name="テキスト プレースホルダ 9"/>
          <p:cNvSpPr>
            <a:spLocks noGrp="1"/>
          </p:cNvSpPr>
          <p:nvPr>
            <p:custDataLst>
              <p:tags r:id="rId72"/>
            </p:custDataLst>
          </p:nvPr>
        </p:nvSpPr>
        <p:spPr bwMode="gray">
          <a:xfrm>
            <a:off x="5922963" y="53451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EBCA9A-2891-4F51-B40F-7D85550E74BC}" type="datetime'7''''''1''''''''''''''''''''.4'''''''">
              <a:rPr lang="en-US" altLang="en-US" sz="1000" smtClean="0"/>
              <a:pPr marL="0" indent="0" algn="ctr">
                <a:spcBef>
                  <a:spcPct val="0"/>
                </a:spcBef>
                <a:buNone/>
              </a:pPr>
              <a:t>71.4</a:t>
            </a:fld>
            <a:endParaRPr kumimoji="0" lang="ja-JP" altLang="en-US" sz="1000" dirty="0">
              <a:sym typeface="+mn-lt"/>
            </a:endParaRPr>
          </a:p>
        </p:txBody>
      </p:sp>
      <p:sp>
        <p:nvSpPr>
          <p:cNvPr id="255" name="テキスト プレースホルダ 9"/>
          <p:cNvSpPr>
            <a:spLocks noGrp="1"/>
          </p:cNvSpPr>
          <p:nvPr>
            <p:custDataLst>
              <p:tags r:id="rId73"/>
            </p:custDataLst>
          </p:nvPr>
        </p:nvSpPr>
        <p:spPr bwMode="gray">
          <a:xfrm>
            <a:off x="2528888" y="59213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4D6464-796C-42CB-B4A9-399F54B933FF}" type="datetime'''''2''''''''''''''''''''''''''''1.''''''''''8'''''''''">
              <a:rPr lang="en-US" altLang="en-US" sz="1000" smtClean="0">
                <a:solidFill>
                  <a:schemeClr val="bg1"/>
                </a:solidFill>
              </a:rPr>
              <a:pPr marL="0" indent="0" algn="ctr">
                <a:spcBef>
                  <a:spcPct val="0"/>
                </a:spcBef>
                <a:buNone/>
              </a:pPr>
              <a:t>21.8</a:t>
            </a:fld>
            <a:endParaRPr kumimoji="0" lang="ja-JP" altLang="en-US" sz="1000" dirty="0">
              <a:solidFill>
                <a:schemeClr val="bg1"/>
              </a:solidFill>
              <a:sym typeface="+mn-lt"/>
            </a:endParaRPr>
          </a:p>
        </p:txBody>
      </p:sp>
      <p:sp>
        <p:nvSpPr>
          <p:cNvPr id="170" name="テキスト プレースホルダ 9"/>
          <p:cNvSpPr>
            <a:spLocks noGrp="1"/>
          </p:cNvSpPr>
          <p:nvPr>
            <p:custDataLst>
              <p:tags r:id="rId74"/>
            </p:custDataLst>
          </p:nvPr>
        </p:nvSpPr>
        <p:spPr bwMode="gray">
          <a:xfrm>
            <a:off x="6848475" y="53594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CE64C2-B938-439E-B441-DB64EA0357FC}" type="datetime'''''''''''''''''''''''''''''''''''''7''''1''''.''0'''">
              <a:rPr lang="en-US" altLang="en-US" sz="1000" smtClean="0"/>
              <a:pPr marL="0" indent="0" algn="ctr">
                <a:spcBef>
                  <a:spcPct val="0"/>
                </a:spcBef>
                <a:buNone/>
              </a:pPr>
              <a:t>71.0</a:t>
            </a:fld>
            <a:endParaRPr kumimoji="0" lang="ja-JP" altLang="en-US" sz="1000" dirty="0">
              <a:sym typeface="+mn-lt"/>
            </a:endParaRPr>
          </a:p>
        </p:txBody>
      </p:sp>
      <p:sp>
        <p:nvSpPr>
          <p:cNvPr id="258" name="テキスト プレースホルダ 9"/>
          <p:cNvSpPr>
            <a:spLocks noGrp="1"/>
          </p:cNvSpPr>
          <p:nvPr>
            <p:custDataLst>
              <p:tags r:id="rId75"/>
            </p:custDataLst>
          </p:nvPr>
        </p:nvSpPr>
        <p:spPr bwMode="gray">
          <a:xfrm>
            <a:off x="2838450" y="53038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BDB713-1C54-41B4-897C-21AE966367F1}" type="datetime'''''''''''''''''''''''''''7''''''''1''''''''.''''0'''''">
              <a:rPr lang="en-US" altLang="en-US" sz="1000" smtClean="0"/>
              <a:pPr marL="0" indent="0" algn="ctr">
                <a:spcBef>
                  <a:spcPct val="0"/>
                </a:spcBef>
                <a:buNone/>
              </a:pPr>
              <a:t>71.0</a:t>
            </a:fld>
            <a:endParaRPr kumimoji="0" lang="ja-JP" altLang="en-US" sz="1000" dirty="0">
              <a:sym typeface="+mn-lt"/>
            </a:endParaRPr>
          </a:p>
        </p:txBody>
      </p:sp>
      <p:sp>
        <p:nvSpPr>
          <p:cNvPr id="264" name="テキスト プレースホルダ 9"/>
          <p:cNvSpPr>
            <a:spLocks noGrp="1"/>
          </p:cNvSpPr>
          <p:nvPr>
            <p:custDataLst>
              <p:tags r:id="rId76"/>
            </p:custDataLst>
          </p:nvPr>
        </p:nvSpPr>
        <p:spPr bwMode="gray">
          <a:xfrm>
            <a:off x="3763963" y="53165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F25D48-8AC5-423E-A6C5-06D5B218E21F}" type="datetime'''7''''''''''1''''''.''''''''''''''''''''''''''''6'''''">
              <a:rPr lang="en-US" altLang="en-US" sz="1000" smtClean="0"/>
              <a:pPr marL="0" indent="0" algn="ctr">
                <a:spcBef>
                  <a:spcPct val="0"/>
                </a:spcBef>
                <a:buNone/>
              </a:pPr>
              <a:t>71.6</a:t>
            </a:fld>
            <a:endParaRPr kumimoji="0" lang="ja-JP" altLang="en-US" sz="1000" dirty="0">
              <a:sym typeface="+mn-lt"/>
            </a:endParaRPr>
          </a:p>
        </p:txBody>
      </p:sp>
      <p:sp>
        <p:nvSpPr>
          <p:cNvPr id="257" name="テキスト プレースホルダ 9"/>
          <p:cNvSpPr>
            <a:spLocks noGrp="1"/>
          </p:cNvSpPr>
          <p:nvPr>
            <p:custDataLst>
              <p:tags r:id="rId77"/>
            </p:custDataLst>
          </p:nvPr>
        </p:nvSpPr>
        <p:spPr bwMode="gray">
          <a:xfrm>
            <a:off x="2838450" y="59245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5C5042-2573-41AC-A39D-40EDBD5FA527}" type="datetime'''''''''21''''''''.''''3'''''''''''''''''''''''''''''">
              <a:rPr lang="en-US" altLang="en-US" sz="1000" smtClean="0">
                <a:solidFill>
                  <a:schemeClr val="bg1"/>
                </a:solidFill>
              </a:rPr>
              <a:pPr marL="0" indent="0" algn="ctr">
                <a:spcBef>
                  <a:spcPct val="0"/>
                </a:spcBef>
                <a:buNone/>
              </a:pPr>
              <a:t>21.3</a:t>
            </a:fld>
            <a:endParaRPr kumimoji="0" lang="ja-JP" altLang="en-US" sz="1000" dirty="0">
              <a:solidFill>
                <a:schemeClr val="bg1"/>
              </a:solidFill>
              <a:sym typeface="+mn-lt"/>
            </a:endParaRPr>
          </a:p>
        </p:txBody>
      </p:sp>
      <p:sp>
        <p:nvSpPr>
          <p:cNvPr id="265" name="テキスト プレースホルダ 9"/>
          <p:cNvSpPr>
            <a:spLocks noGrp="1"/>
          </p:cNvSpPr>
          <p:nvPr>
            <p:custDataLst>
              <p:tags r:id="rId78"/>
            </p:custDataLst>
          </p:nvPr>
        </p:nvSpPr>
        <p:spPr bwMode="gray">
          <a:xfrm>
            <a:off x="4071938" y="59372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C029D6-ED1B-4265-B20D-AB030F72343D}" type="datetime'''''1''''''9''''.''''''''''''''''''''''''''''6'''''''''">
              <a:rPr lang="en-US" altLang="en-US" sz="1000" smtClean="0">
                <a:solidFill>
                  <a:schemeClr val="bg1"/>
                </a:solidFill>
              </a:rPr>
              <a:pPr marL="0" indent="0" algn="ctr">
                <a:spcBef>
                  <a:spcPct val="0"/>
                </a:spcBef>
                <a:buNone/>
              </a:pPr>
              <a:t>19.6</a:t>
            </a:fld>
            <a:endParaRPr kumimoji="0" lang="ja-JP" altLang="en-US" sz="1000" dirty="0">
              <a:solidFill>
                <a:schemeClr val="bg1"/>
              </a:solidFill>
              <a:sym typeface="+mn-lt"/>
            </a:endParaRPr>
          </a:p>
        </p:txBody>
      </p:sp>
      <p:sp>
        <p:nvSpPr>
          <p:cNvPr id="286" name="テキスト プレースホルダ 9"/>
          <p:cNvSpPr>
            <a:spLocks noGrp="1"/>
          </p:cNvSpPr>
          <p:nvPr>
            <p:custDataLst>
              <p:tags r:id="rId79"/>
            </p:custDataLst>
          </p:nvPr>
        </p:nvSpPr>
        <p:spPr bwMode="gray">
          <a:xfrm>
            <a:off x="7773988" y="59817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C001C7-34EF-4FB5-A4A7-178C8426C96C}" type="datetime'1''''''2''''''''''''''''''''.''''''''8'''''''''''''">
              <a:rPr lang="en-US" altLang="en-US" sz="1000" smtClean="0">
                <a:solidFill>
                  <a:schemeClr val="bg1"/>
                </a:solidFill>
              </a:rPr>
              <a:pPr marL="0" indent="0" algn="ctr">
                <a:spcBef>
                  <a:spcPct val="0"/>
                </a:spcBef>
                <a:buNone/>
              </a:pPr>
              <a:t>12.8</a:t>
            </a:fld>
            <a:endParaRPr kumimoji="0" lang="ja-JP" altLang="en-US" sz="1000" dirty="0">
              <a:solidFill>
                <a:schemeClr val="bg1"/>
              </a:solidFill>
              <a:sym typeface="+mn-lt"/>
            </a:endParaRPr>
          </a:p>
        </p:txBody>
      </p:sp>
      <p:sp>
        <p:nvSpPr>
          <p:cNvPr id="142" name="Text Placeholder 12"/>
          <p:cNvSpPr>
            <a:spLocks noGrp="1"/>
          </p:cNvSpPr>
          <p:nvPr>
            <p:custDataLst>
              <p:tags r:id="rId80"/>
            </p:custDataLst>
          </p:nvPr>
        </p:nvSpPr>
        <p:spPr bwMode="auto">
          <a:xfrm>
            <a:off x="2901950"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6DF0F1-E25A-483B-B5EC-733CD7557E6F}" type="datetime'''''''''''0''''''''5'''''''''''''''''''''''''''''''''">
              <a:rPr lang="ja-JP" altLang="en-US" sz="1000" b="0"/>
              <a:pPr algn="ctr">
                <a:spcBef>
                  <a:spcPct val="0"/>
                </a:spcBef>
                <a:spcAft>
                  <a:spcPct val="0"/>
                </a:spcAft>
              </a:pPr>
              <a:t>05</a:t>
            </a:fld>
            <a:endParaRPr kumimoji="0" lang="ja-JP" altLang="en-US" sz="1000" b="0" dirty="0">
              <a:sym typeface="+mn-lt"/>
            </a:endParaRPr>
          </a:p>
        </p:txBody>
      </p:sp>
      <p:sp>
        <p:nvSpPr>
          <p:cNvPr id="259" name="テキスト プレースホルダ 9"/>
          <p:cNvSpPr>
            <a:spLocks noGrp="1"/>
          </p:cNvSpPr>
          <p:nvPr>
            <p:custDataLst>
              <p:tags r:id="rId81"/>
            </p:custDataLst>
          </p:nvPr>
        </p:nvSpPr>
        <p:spPr bwMode="gray">
          <a:xfrm>
            <a:off x="3146425" y="59277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82FE2D-16A4-4F92-8778-889093964937}" type="datetime'''''''''''''''''''''''2''''''0''''''''''''.''8'''''''''''''''">
              <a:rPr lang="en-US" altLang="en-US" sz="1000" smtClean="0">
                <a:solidFill>
                  <a:schemeClr val="bg1"/>
                </a:solidFill>
              </a:rPr>
              <a:pPr marL="0" indent="0" algn="ctr">
                <a:spcBef>
                  <a:spcPct val="0"/>
                </a:spcBef>
                <a:buNone/>
              </a:pPr>
              <a:t>20.8</a:t>
            </a:fld>
            <a:endParaRPr kumimoji="0" lang="ja-JP" altLang="en-US" sz="1000" dirty="0">
              <a:solidFill>
                <a:schemeClr val="bg1"/>
              </a:solidFill>
              <a:sym typeface="+mn-lt"/>
            </a:endParaRPr>
          </a:p>
        </p:txBody>
      </p:sp>
      <p:sp>
        <p:nvSpPr>
          <p:cNvPr id="141" name="Text Placeholder 12"/>
          <p:cNvSpPr>
            <a:spLocks noGrp="1"/>
          </p:cNvSpPr>
          <p:nvPr>
            <p:custDataLst>
              <p:tags r:id="rId82"/>
            </p:custDataLst>
          </p:nvPr>
        </p:nvSpPr>
        <p:spPr bwMode="auto">
          <a:xfrm>
            <a:off x="2592388"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47890A-5B5A-42F8-8D95-7CDA5E83F127}" type="datetime'''''''''''''''''''''''''''''0''''''''''''''''''4'''''''''''''">
              <a:rPr lang="ja-JP" altLang="en-US" sz="1000" b="0"/>
              <a:pPr algn="ctr">
                <a:spcBef>
                  <a:spcPct val="0"/>
                </a:spcBef>
                <a:spcAft>
                  <a:spcPct val="0"/>
                </a:spcAft>
              </a:pPr>
              <a:t>04</a:t>
            </a:fld>
            <a:endParaRPr kumimoji="0" lang="ja-JP" altLang="en-US" sz="1000" b="0" dirty="0">
              <a:sym typeface="+mn-lt"/>
            </a:endParaRPr>
          </a:p>
        </p:txBody>
      </p:sp>
      <p:sp>
        <p:nvSpPr>
          <p:cNvPr id="143" name="Text Placeholder 12"/>
          <p:cNvSpPr>
            <a:spLocks noGrp="1"/>
          </p:cNvSpPr>
          <p:nvPr>
            <p:custDataLst>
              <p:tags r:id="rId83"/>
            </p:custDataLst>
          </p:nvPr>
        </p:nvSpPr>
        <p:spPr bwMode="auto">
          <a:xfrm>
            <a:off x="3209925"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901D7F-C9CB-48B2-8E8B-D454F499D11D}" type="datetime'''''''''''''''''''''''''''''''''''''0''''''''''''6'''''''''">
              <a:rPr lang="ja-JP" altLang="en-US" sz="1000" b="0"/>
              <a:pPr algn="ctr">
                <a:spcBef>
                  <a:spcPct val="0"/>
                </a:spcBef>
                <a:spcAft>
                  <a:spcPct val="0"/>
                </a:spcAft>
              </a:pPr>
              <a:t>06</a:t>
            </a:fld>
            <a:endParaRPr kumimoji="0" lang="ja-JP" altLang="en-US" sz="1000" b="0" dirty="0">
              <a:sym typeface="+mn-lt"/>
            </a:endParaRPr>
          </a:p>
        </p:txBody>
      </p:sp>
      <p:sp>
        <p:nvSpPr>
          <p:cNvPr id="136" name="Text Placeholder 12"/>
          <p:cNvSpPr>
            <a:spLocks noGrp="1"/>
          </p:cNvSpPr>
          <p:nvPr>
            <p:custDataLst>
              <p:tags r:id="rId84"/>
            </p:custDataLst>
          </p:nvPr>
        </p:nvSpPr>
        <p:spPr bwMode="auto">
          <a:xfrm>
            <a:off x="4752975"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CED911-EA36-4ABA-BD9D-C7C1824631C6}" type="datetime'''''''''''''1''1'''''''''''''''''''''''">
              <a:rPr lang="ja-JP" altLang="en-US" sz="1000" b="0"/>
              <a:pPr algn="ctr">
                <a:spcBef>
                  <a:spcPct val="0"/>
                </a:spcBef>
                <a:spcAft>
                  <a:spcPct val="0"/>
                </a:spcAft>
              </a:pPr>
              <a:t>11</a:t>
            </a:fld>
            <a:endParaRPr kumimoji="0" lang="ja-JP" altLang="en-US" sz="1000" b="0" dirty="0">
              <a:sym typeface="+mn-lt"/>
            </a:endParaRPr>
          </a:p>
        </p:txBody>
      </p:sp>
      <p:sp>
        <p:nvSpPr>
          <p:cNvPr id="262" name="テキスト プレースホルダ 9"/>
          <p:cNvSpPr>
            <a:spLocks noGrp="1"/>
          </p:cNvSpPr>
          <p:nvPr>
            <p:custDataLst>
              <p:tags r:id="rId85"/>
            </p:custDataLst>
          </p:nvPr>
        </p:nvSpPr>
        <p:spPr bwMode="gray">
          <a:xfrm>
            <a:off x="3454400" y="53117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FB103B-D74C-4F16-91B4-5DE658CE85E6}" type="datetime'''''''''''''''''''''''''''7''''''''''''''''''1''.4'''''''''">
              <a:rPr lang="en-US" altLang="en-US" sz="1000" smtClean="0"/>
              <a:pPr marL="0" indent="0" algn="ctr">
                <a:spcBef>
                  <a:spcPct val="0"/>
                </a:spcBef>
                <a:buNone/>
              </a:pPr>
              <a:t>71.4</a:t>
            </a:fld>
            <a:endParaRPr kumimoji="0" lang="ja-JP" altLang="en-US" sz="1000" dirty="0">
              <a:sym typeface="+mn-lt"/>
            </a:endParaRPr>
          </a:p>
        </p:txBody>
      </p:sp>
      <p:sp>
        <p:nvSpPr>
          <p:cNvPr id="144" name="Text Placeholder 12"/>
          <p:cNvSpPr>
            <a:spLocks noGrp="1"/>
          </p:cNvSpPr>
          <p:nvPr>
            <p:custDataLst>
              <p:tags r:id="rId86"/>
            </p:custDataLst>
          </p:nvPr>
        </p:nvSpPr>
        <p:spPr bwMode="auto">
          <a:xfrm>
            <a:off x="3517900"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FFDE0DE-EE36-4171-9636-3A3AE5D66388}" type="datetime'''''''''''''''''''''''''0''''''''''''''''''7'">
              <a:rPr lang="ja-JP" altLang="en-US" sz="1000" b="0"/>
              <a:pPr algn="ctr">
                <a:spcBef>
                  <a:spcPct val="0"/>
                </a:spcBef>
                <a:spcAft>
                  <a:spcPct val="0"/>
                </a:spcAft>
              </a:pPr>
              <a:t>07</a:t>
            </a:fld>
            <a:endParaRPr kumimoji="0" lang="ja-JP" altLang="en-US" sz="1000" b="0" dirty="0">
              <a:sym typeface="+mn-lt"/>
            </a:endParaRPr>
          </a:p>
        </p:txBody>
      </p:sp>
      <p:sp>
        <p:nvSpPr>
          <p:cNvPr id="263" name="テキスト プレースホルダ 9"/>
          <p:cNvSpPr>
            <a:spLocks noGrp="1"/>
          </p:cNvSpPr>
          <p:nvPr>
            <p:custDataLst>
              <p:tags r:id="rId87"/>
            </p:custDataLst>
          </p:nvPr>
        </p:nvSpPr>
        <p:spPr bwMode="gray">
          <a:xfrm>
            <a:off x="3763963" y="59340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9ACF3A-14EC-4277-B9D3-96928D1C75BD}" type="datetime'''2''''0''''''''''''''''''.''''''0'''''''''''''''''''''">
              <a:rPr lang="en-US" altLang="en-US" sz="1000" smtClean="0">
                <a:solidFill>
                  <a:schemeClr val="bg1"/>
                </a:solidFill>
              </a:rPr>
              <a:pPr marL="0" indent="0" algn="ctr">
                <a:spcBef>
                  <a:spcPct val="0"/>
                </a:spcBef>
                <a:buNone/>
              </a:pPr>
              <a:t>20.0</a:t>
            </a:fld>
            <a:endParaRPr kumimoji="0" lang="ja-JP" altLang="en-US" sz="1000" dirty="0">
              <a:solidFill>
                <a:schemeClr val="bg1"/>
              </a:solidFill>
              <a:sym typeface="+mn-lt"/>
            </a:endParaRPr>
          </a:p>
        </p:txBody>
      </p:sp>
      <p:sp>
        <p:nvSpPr>
          <p:cNvPr id="266" name="テキスト プレースホルダ 9"/>
          <p:cNvSpPr>
            <a:spLocks noGrp="1"/>
          </p:cNvSpPr>
          <p:nvPr>
            <p:custDataLst>
              <p:tags r:id="rId88"/>
            </p:custDataLst>
          </p:nvPr>
        </p:nvSpPr>
        <p:spPr bwMode="gray">
          <a:xfrm>
            <a:off x="4071938" y="53213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4822F7-52F5-488D-868B-20A16F8A7D7B}" type="datetime'''''''''''''''7''1''''''''''''''''''''''''''.8'''''''">
              <a:rPr lang="en-US" altLang="en-US" sz="1000" smtClean="0"/>
              <a:pPr marL="0" indent="0" algn="ctr">
                <a:spcBef>
                  <a:spcPct val="0"/>
                </a:spcBef>
                <a:buNone/>
              </a:pPr>
              <a:t>71.8</a:t>
            </a:fld>
            <a:endParaRPr kumimoji="0" lang="ja-JP" altLang="en-US" sz="1000" dirty="0">
              <a:sym typeface="+mn-lt"/>
            </a:endParaRPr>
          </a:p>
        </p:txBody>
      </p:sp>
      <p:sp>
        <p:nvSpPr>
          <p:cNvPr id="135" name="Text Placeholder 12"/>
          <p:cNvSpPr>
            <a:spLocks noGrp="1"/>
          </p:cNvSpPr>
          <p:nvPr>
            <p:custDataLst>
              <p:tags r:id="rId89"/>
            </p:custDataLst>
          </p:nvPr>
        </p:nvSpPr>
        <p:spPr bwMode="auto">
          <a:xfrm>
            <a:off x="4443413"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587BAE-8EBE-4FC0-BECE-9B79A1B2D042}" type="datetime'''''''''''''''''''''''''''''''''''1''''''''0'''''''''''''''''">
              <a:rPr lang="ja-JP" altLang="en-US" sz="1000" b="0"/>
              <a:pPr algn="ctr">
                <a:spcBef>
                  <a:spcPct val="0"/>
                </a:spcBef>
                <a:spcAft>
                  <a:spcPct val="0"/>
                </a:spcAft>
              </a:pPr>
              <a:t>10</a:t>
            </a:fld>
            <a:endParaRPr kumimoji="0" lang="ja-JP" altLang="en-US" sz="1000" b="0" dirty="0">
              <a:sym typeface="+mn-lt"/>
            </a:endParaRPr>
          </a:p>
        </p:txBody>
      </p:sp>
      <p:sp>
        <p:nvSpPr>
          <p:cNvPr id="134" name="Text Placeholder 12"/>
          <p:cNvSpPr>
            <a:spLocks noGrp="1"/>
          </p:cNvSpPr>
          <p:nvPr>
            <p:custDataLst>
              <p:tags r:id="rId90"/>
            </p:custDataLst>
          </p:nvPr>
        </p:nvSpPr>
        <p:spPr bwMode="auto">
          <a:xfrm>
            <a:off x="4135438"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C9DD99F-E91F-4830-BA2D-68120A45716D}" type="datetime'''''''''0''9'''''''''''''''''''''''''">
              <a:rPr lang="ja-JP" altLang="en-US" sz="1000" b="0"/>
              <a:pPr algn="ctr">
                <a:spcBef>
                  <a:spcPct val="0"/>
                </a:spcBef>
                <a:spcAft>
                  <a:spcPct val="0"/>
                </a:spcAft>
              </a:pPr>
              <a:t>09</a:t>
            </a:fld>
            <a:endParaRPr kumimoji="0" lang="ja-JP" altLang="en-US" sz="1000" b="0" dirty="0">
              <a:sym typeface="+mn-lt"/>
            </a:endParaRPr>
          </a:p>
        </p:txBody>
      </p:sp>
      <p:sp>
        <p:nvSpPr>
          <p:cNvPr id="268" name="テキスト プレースホルダ 9"/>
          <p:cNvSpPr>
            <a:spLocks noGrp="1"/>
          </p:cNvSpPr>
          <p:nvPr>
            <p:custDataLst>
              <p:tags r:id="rId91"/>
            </p:custDataLst>
          </p:nvPr>
        </p:nvSpPr>
        <p:spPr bwMode="gray">
          <a:xfrm>
            <a:off x="4379913" y="53244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549013-1967-448E-9617-EB6DB108A2D2}" type="datetime'''''''''''7''1''.''''''''9'''''''''">
              <a:rPr kumimoji="0" lang="ja-JP" altLang="en-US" sz="1000" smtClean="0">
                <a:sym typeface="+mn-lt"/>
              </a:rPr>
              <a:pPr marL="0" indent="0" algn="ctr">
                <a:spcBef>
                  <a:spcPct val="0"/>
                </a:spcBef>
                <a:buNone/>
              </a:pPr>
              <a:t>71.9</a:t>
            </a:fld>
            <a:endParaRPr kumimoji="0" lang="ja-JP" altLang="en-US" sz="1000" dirty="0">
              <a:sym typeface="+mn-lt"/>
            </a:endParaRPr>
          </a:p>
        </p:txBody>
      </p:sp>
      <p:sp>
        <p:nvSpPr>
          <p:cNvPr id="267" name="テキスト プレースホルダ 9"/>
          <p:cNvSpPr>
            <a:spLocks noGrp="1"/>
          </p:cNvSpPr>
          <p:nvPr>
            <p:custDataLst>
              <p:tags r:id="rId92"/>
            </p:custDataLst>
          </p:nvPr>
        </p:nvSpPr>
        <p:spPr bwMode="gray">
          <a:xfrm>
            <a:off x="4379913" y="59388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36119A-BC04-4674-8809-68B71AF9DA63}" type="datetime'''''''''''1''''''''''''''''''''''''''''''''''9''.''''''2'''''">
              <a:rPr kumimoji="0" lang="ja-JP" altLang="en-US" sz="1000" smtClean="0">
                <a:solidFill>
                  <a:schemeClr val="bg1"/>
                </a:solidFill>
                <a:sym typeface="+mn-lt"/>
              </a:rPr>
              <a:pPr marL="0" indent="0" algn="ctr">
                <a:spcBef>
                  <a:spcPct val="0"/>
                </a:spcBef>
                <a:buNone/>
              </a:pPr>
              <a:t>19.2</a:t>
            </a:fld>
            <a:endParaRPr kumimoji="0" lang="ja-JP" altLang="en-US" sz="1000" dirty="0">
              <a:solidFill>
                <a:schemeClr val="bg1"/>
              </a:solidFill>
              <a:sym typeface="+mn-lt"/>
            </a:endParaRPr>
          </a:p>
        </p:txBody>
      </p:sp>
      <p:sp>
        <p:nvSpPr>
          <p:cNvPr id="260" name="テキスト プレースホルダ 9"/>
          <p:cNvSpPr>
            <a:spLocks noGrp="1"/>
          </p:cNvSpPr>
          <p:nvPr>
            <p:custDataLst>
              <p:tags r:id="rId93"/>
            </p:custDataLst>
          </p:nvPr>
        </p:nvSpPr>
        <p:spPr bwMode="gray">
          <a:xfrm>
            <a:off x="3146425" y="53086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38DE3D-2E66-498E-BB48-796ABB6A528C}" type="datetime'''''''''''''''''''7''''''1''''''''''''''''''.''''2'">
              <a:rPr lang="en-US" altLang="en-US" sz="1000" smtClean="0"/>
              <a:pPr marL="0" indent="0" algn="ctr">
                <a:spcBef>
                  <a:spcPct val="0"/>
                </a:spcBef>
                <a:buNone/>
              </a:pPr>
              <a:t>71.2</a:t>
            </a:fld>
            <a:endParaRPr kumimoji="0" lang="ja-JP" altLang="en-US" sz="1000" dirty="0">
              <a:sym typeface="+mn-lt"/>
            </a:endParaRPr>
          </a:p>
        </p:txBody>
      </p:sp>
      <p:sp>
        <p:nvSpPr>
          <p:cNvPr id="250" name="テキスト プレースホルダ 9"/>
          <p:cNvSpPr>
            <a:spLocks noGrp="1"/>
          </p:cNvSpPr>
          <p:nvPr>
            <p:custDataLst>
              <p:tags r:id="rId94"/>
            </p:custDataLst>
          </p:nvPr>
        </p:nvSpPr>
        <p:spPr bwMode="gray">
          <a:xfrm>
            <a:off x="1603375" y="52816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B5926D-94B7-4760-95CB-64121DC40B31}" type="datetime'6''''''''''''''9''''''''''''''.''''''''''''''''8'''''''''''''">
              <a:rPr lang="en-US" altLang="en-US" sz="1000" smtClean="0"/>
              <a:pPr marL="0" indent="0" algn="ctr">
                <a:spcBef>
                  <a:spcPct val="0"/>
                </a:spcBef>
                <a:buNone/>
              </a:pPr>
              <a:t>69.8</a:t>
            </a:fld>
            <a:endParaRPr kumimoji="0" lang="ja-JP" altLang="en-US" sz="1000" dirty="0">
              <a:sym typeface="+mn-lt"/>
            </a:endParaRPr>
          </a:p>
        </p:txBody>
      </p:sp>
      <p:sp>
        <p:nvSpPr>
          <p:cNvPr id="276" name="テキスト プレースホルダ 9"/>
          <p:cNvSpPr>
            <a:spLocks noGrp="1"/>
          </p:cNvSpPr>
          <p:nvPr>
            <p:custDataLst>
              <p:tags r:id="rId95"/>
            </p:custDataLst>
          </p:nvPr>
        </p:nvSpPr>
        <p:spPr bwMode="gray">
          <a:xfrm>
            <a:off x="5614988" y="534035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1BF5D4-C8B3-4E1D-8B38-42215226A0CA}" type="datetime'''''7''''''''''''1''''''''''''''''''''''''''.''''''6'''''''">
              <a:rPr lang="en-US" altLang="en-US" sz="1000" smtClean="0"/>
              <a:pPr marL="0" indent="0" algn="ctr">
                <a:spcBef>
                  <a:spcPct val="0"/>
                </a:spcBef>
                <a:buNone/>
              </a:pPr>
              <a:t>71.6</a:t>
            </a:fld>
            <a:endParaRPr kumimoji="0" lang="ja-JP" altLang="en-US" sz="1000" dirty="0">
              <a:sym typeface="+mn-lt"/>
            </a:endParaRPr>
          </a:p>
        </p:txBody>
      </p:sp>
      <p:sp>
        <p:nvSpPr>
          <p:cNvPr id="271" name="テキスト プレースホルダ 9"/>
          <p:cNvSpPr>
            <a:spLocks noGrp="1"/>
          </p:cNvSpPr>
          <p:nvPr>
            <p:custDataLst>
              <p:tags r:id="rId96"/>
            </p:custDataLst>
          </p:nvPr>
        </p:nvSpPr>
        <p:spPr bwMode="gray">
          <a:xfrm>
            <a:off x="4997450" y="594201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794B77-E3E3-426D-8E11-6FD070F5ED3C}" type="datetime'''''''''''''''''''''''''''''''''''''''''''''''18''''.''''''8'">
              <a:rPr lang="en-US" altLang="en-US" sz="1000" smtClean="0">
                <a:solidFill>
                  <a:schemeClr val="bg1"/>
                </a:solidFill>
              </a:rPr>
              <a:pPr marL="0" indent="0" algn="ctr">
                <a:spcBef>
                  <a:spcPct val="0"/>
                </a:spcBef>
                <a:buNone/>
              </a:pPr>
              <a:t>18.8</a:t>
            </a:fld>
            <a:endParaRPr kumimoji="0" lang="ja-JP" altLang="en-US" sz="1000" dirty="0">
              <a:solidFill>
                <a:schemeClr val="bg1"/>
              </a:solidFill>
              <a:sym typeface="+mn-lt"/>
            </a:endParaRPr>
          </a:p>
        </p:txBody>
      </p:sp>
      <p:sp>
        <p:nvSpPr>
          <p:cNvPr id="137" name="Text Placeholder 12"/>
          <p:cNvSpPr>
            <a:spLocks noGrp="1"/>
          </p:cNvSpPr>
          <p:nvPr>
            <p:custDataLst>
              <p:tags r:id="rId97"/>
            </p:custDataLst>
          </p:nvPr>
        </p:nvSpPr>
        <p:spPr bwMode="auto">
          <a:xfrm>
            <a:off x="5060950"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0755E9-2AE1-4340-AA01-5F58D0C142BB}" type="datetime'1''''''''''''''''''''''''''''''''''''2'''''''''">
              <a:rPr lang="ja-JP" altLang="en-US" sz="1000" b="0"/>
              <a:pPr algn="ctr">
                <a:spcBef>
                  <a:spcPct val="0"/>
                </a:spcBef>
                <a:spcAft>
                  <a:spcPct val="0"/>
                </a:spcAft>
              </a:pPr>
              <a:t>12</a:t>
            </a:fld>
            <a:endParaRPr kumimoji="0" lang="ja-JP" altLang="en-US" sz="1000" b="0" dirty="0">
              <a:sym typeface="+mn-lt"/>
            </a:endParaRPr>
          </a:p>
        </p:txBody>
      </p:sp>
      <p:sp>
        <p:nvSpPr>
          <p:cNvPr id="274" name="テキスト プレースホルダ 9"/>
          <p:cNvSpPr>
            <a:spLocks noGrp="1"/>
          </p:cNvSpPr>
          <p:nvPr>
            <p:custDataLst>
              <p:tags r:id="rId98"/>
            </p:custDataLst>
          </p:nvPr>
        </p:nvSpPr>
        <p:spPr bwMode="gray">
          <a:xfrm>
            <a:off x="5307013" y="53355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B13410-1974-4534-AAFB-35700D0D6F9F}" type="datetime'''''''''''''''''''7''''''''1''''''''''''.''''7'''''''''''''">
              <a:rPr lang="en-US" altLang="en-US" sz="1000" smtClean="0"/>
              <a:pPr marL="0" indent="0" algn="ctr">
                <a:spcBef>
                  <a:spcPct val="0"/>
                </a:spcBef>
                <a:buNone/>
              </a:pPr>
              <a:t>71.7</a:t>
            </a:fld>
            <a:endParaRPr kumimoji="0" lang="ja-JP" altLang="en-US" sz="1000" dirty="0">
              <a:sym typeface="+mn-lt"/>
            </a:endParaRPr>
          </a:p>
        </p:txBody>
      </p:sp>
      <p:sp>
        <p:nvSpPr>
          <p:cNvPr id="247" name="テキスト プレースホルダ 9"/>
          <p:cNvSpPr>
            <a:spLocks noGrp="1"/>
          </p:cNvSpPr>
          <p:nvPr>
            <p:custDataLst>
              <p:tags r:id="rId99"/>
            </p:custDataLst>
          </p:nvPr>
        </p:nvSpPr>
        <p:spPr bwMode="gray">
          <a:xfrm>
            <a:off x="1295400" y="590708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98C2B0-5A8A-451C-B3E5-653A8891E428}" type="datetime'''''''''''''''''''''''''''''2''4''''''''.0'''''''''''''''''">
              <a:rPr kumimoji="0" lang="ja-JP" altLang="en-US" sz="1000" smtClean="0">
                <a:solidFill>
                  <a:schemeClr val="bg1"/>
                </a:solidFill>
                <a:sym typeface="+mn-lt"/>
              </a:rPr>
              <a:pPr marL="0" indent="0" algn="ctr">
                <a:spcBef>
                  <a:spcPct val="0"/>
                </a:spcBef>
                <a:buNone/>
              </a:pPr>
              <a:t>24.0</a:t>
            </a:fld>
            <a:endParaRPr kumimoji="0" lang="ja-JP" altLang="en-US" sz="1000" dirty="0">
              <a:solidFill>
                <a:schemeClr val="bg1"/>
              </a:solidFill>
              <a:sym typeface="+mn-lt"/>
            </a:endParaRPr>
          </a:p>
        </p:txBody>
      </p:sp>
      <p:sp>
        <p:nvSpPr>
          <p:cNvPr id="275" name="テキスト プレースホルダ 9"/>
          <p:cNvSpPr>
            <a:spLocks noGrp="1"/>
          </p:cNvSpPr>
          <p:nvPr>
            <p:custDataLst>
              <p:tags r:id="rId100"/>
            </p:custDataLst>
          </p:nvPr>
        </p:nvSpPr>
        <p:spPr bwMode="gray">
          <a:xfrm>
            <a:off x="5614988" y="594518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261B44-C285-43DC-AC37-124AE5A5F507}" type="datetime'''''''''1''8''''.''''''''''''''''''''''2'''''''''''''">
              <a:rPr lang="en-US" altLang="en-US" sz="1000" smtClean="0">
                <a:solidFill>
                  <a:schemeClr val="bg1"/>
                </a:solidFill>
              </a:rPr>
              <a:pPr marL="0" indent="0" algn="ctr">
                <a:spcBef>
                  <a:spcPct val="0"/>
                </a:spcBef>
                <a:buNone/>
              </a:pPr>
              <a:t>18.2</a:t>
            </a:fld>
            <a:endParaRPr kumimoji="0" lang="ja-JP" altLang="en-US" sz="1000" dirty="0">
              <a:solidFill>
                <a:schemeClr val="bg1"/>
              </a:solidFill>
              <a:sym typeface="+mn-lt"/>
            </a:endParaRPr>
          </a:p>
        </p:txBody>
      </p:sp>
      <p:sp>
        <p:nvSpPr>
          <p:cNvPr id="277" name="テキスト プレースホルダ 9"/>
          <p:cNvSpPr>
            <a:spLocks noGrp="1"/>
          </p:cNvSpPr>
          <p:nvPr>
            <p:custDataLst>
              <p:tags r:id="rId101"/>
            </p:custDataLst>
          </p:nvPr>
        </p:nvSpPr>
        <p:spPr bwMode="gray">
          <a:xfrm>
            <a:off x="5922963" y="59467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559038-A10D-4C2D-B905-187FE0579CED}" type="datetime'''1''''''''''''''''''''''8''''''''''''.''''''0'''''''''''">
              <a:rPr lang="en-US" altLang="en-US" sz="1000" smtClean="0">
                <a:solidFill>
                  <a:schemeClr val="bg1"/>
                </a:solidFill>
              </a:rPr>
              <a:pPr marL="0" indent="0" algn="ctr">
                <a:spcBef>
                  <a:spcPct val="0"/>
                </a:spcBef>
                <a:buNone/>
              </a:pPr>
              <a:t>18.0</a:t>
            </a:fld>
            <a:endParaRPr kumimoji="0" lang="ja-JP" altLang="en-US" sz="1000" dirty="0">
              <a:solidFill>
                <a:schemeClr val="bg1"/>
              </a:solidFill>
              <a:sym typeface="+mn-lt"/>
            </a:endParaRPr>
          </a:p>
        </p:txBody>
      </p:sp>
      <p:sp>
        <p:nvSpPr>
          <p:cNvPr id="121" name="Text Placeholder 12"/>
          <p:cNvSpPr>
            <a:spLocks noGrp="1"/>
          </p:cNvSpPr>
          <p:nvPr>
            <p:custDataLst>
              <p:tags r:id="rId102"/>
            </p:custDataLst>
          </p:nvPr>
        </p:nvSpPr>
        <p:spPr bwMode="auto">
          <a:xfrm>
            <a:off x="5986463"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C0CC081-F5B6-42D0-9E8A-70EC9B9453E3}" type="datetime'''''''''''15'''''''''''''''''''''''''''''''''''''''''''''''">
              <a:rPr lang="ja-JP" altLang="en-US" sz="1000" b="0"/>
              <a:pPr algn="ctr">
                <a:spcBef>
                  <a:spcPct val="0"/>
                </a:spcBef>
                <a:spcAft>
                  <a:spcPct val="0"/>
                </a:spcAft>
              </a:pPr>
              <a:t>15</a:t>
            </a:fld>
            <a:endParaRPr kumimoji="0" lang="ja-JP" altLang="en-US" sz="1000" b="0" dirty="0">
              <a:sym typeface="+mn-lt"/>
            </a:endParaRPr>
          </a:p>
        </p:txBody>
      </p:sp>
      <p:sp>
        <p:nvSpPr>
          <p:cNvPr id="107" name="Text Placeholder 12"/>
          <p:cNvSpPr>
            <a:spLocks noGrp="1"/>
          </p:cNvSpPr>
          <p:nvPr>
            <p:custDataLst>
              <p:tags r:id="rId103"/>
            </p:custDataLst>
          </p:nvPr>
        </p:nvSpPr>
        <p:spPr bwMode="auto">
          <a:xfrm>
            <a:off x="838200"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80" name="テキスト プレースホルダ 9"/>
          <p:cNvSpPr>
            <a:spLocks noGrp="1"/>
          </p:cNvSpPr>
          <p:nvPr>
            <p:custDataLst>
              <p:tags r:id="rId104"/>
            </p:custDataLst>
          </p:nvPr>
        </p:nvSpPr>
        <p:spPr bwMode="gray">
          <a:xfrm>
            <a:off x="6232525" y="53498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09E4BA-6964-436B-AE24-68A8F4FB36C2}" type="datetime'''''7''''''''''''''''1''''''''''.''''3'''''''''''">
              <a:rPr lang="en-US" altLang="en-US" sz="1000" smtClean="0"/>
              <a:pPr marL="0" indent="0" algn="ctr">
                <a:spcBef>
                  <a:spcPct val="0"/>
                </a:spcBef>
                <a:buNone/>
              </a:pPr>
              <a:t>71.3</a:t>
            </a:fld>
            <a:endParaRPr kumimoji="0" lang="ja-JP" altLang="en-US" sz="1000" dirty="0">
              <a:sym typeface="+mn-lt"/>
            </a:endParaRPr>
          </a:p>
        </p:txBody>
      </p:sp>
      <p:sp>
        <p:nvSpPr>
          <p:cNvPr id="279" name="テキスト プレースホルダ 9"/>
          <p:cNvSpPr>
            <a:spLocks noGrp="1"/>
          </p:cNvSpPr>
          <p:nvPr>
            <p:custDataLst>
              <p:tags r:id="rId105"/>
            </p:custDataLst>
          </p:nvPr>
        </p:nvSpPr>
        <p:spPr bwMode="gray">
          <a:xfrm>
            <a:off x="6232525" y="59499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0825C8-85A9-489C-9E98-EC4EEDF096F0}" type="datetime'''''''''1''''''''''''''''''''7.''''''6'''''''''">
              <a:rPr lang="en-US" altLang="en-US" sz="1000" smtClean="0">
                <a:solidFill>
                  <a:schemeClr val="bg1"/>
                </a:solidFill>
              </a:rPr>
              <a:pPr marL="0" indent="0" algn="ctr">
                <a:spcBef>
                  <a:spcPct val="0"/>
                </a:spcBef>
                <a:buNone/>
              </a:pPr>
              <a:t>17.6</a:t>
            </a:fld>
            <a:endParaRPr kumimoji="0" lang="ja-JP" altLang="en-US" sz="1000" dirty="0">
              <a:solidFill>
                <a:schemeClr val="bg1"/>
              </a:solidFill>
              <a:sym typeface="+mn-lt"/>
            </a:endParaRPr>
          </a:p>
        </p:txBody>
      </p:sp>
      <p:sp>
        <p:nvSpPr>
          <p:cNvPr id="272" name="テキスト プレースホルダ 9"/>
          <p:cNvSpPr>
            <a:spLocks noGrp="1"/>
          </p:cNvSpPr>
          <p:nvPr>
            <p:custDataLst>
              <p:tags r:id="rId106"/>
            </p:custDataLst>
          </p:nvPr>
        </p:nvSpPr>
        <p:spPr bwMode="gray">
          <a:xfrm>
            <a:off x="4997450" y="53324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78041B-8D5D-4B35-93D1-9D23F83C194C}" type="datetime'''''''''7''1''''''''.''''''''''''''''7'''''''''''''">
              <a:rPr lang="en-US" altLang="en-US" sz="1000" smtClean="0"/>
              <a:pPr marL="0" indent="0" algn="ctr">
                <a:spcBef>
                  <a:spcPct val="0"/>
                </a:spcBef>
                <a:buNone/>
              </a:pPr>
              <a:t>71.7</a:t>
            </a:fld>
            <a:endParaRPr kumimoji="0" lang="ja-JP" altLang="en-US" sz="1000" dirty="0">
              <a:sym typeface="+mn-lt"/>
            </a:endParaRPr>
          </a:p>
        </p:txBody>
      </p:sp>
      <p:sp>
        <p:nvSpPr>
          <p:cNvPr id="248" name="テキスト プレースホルダ 9"/>
          <p:cNvSpPr>
            <a:spLocks noGrp="1"/>
          </p:cNvSpPr>
          <p:nvPr>
            <p:custDataLst>
              <p:tags r:id="rId107"/>
            </p:custDataLst>
          </p:nvPr>
        </p:nvSpPr>
        <p:spPr bwMode="gray">
          <a:xfrm>
            <a:off x="1295400" y="527685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B9AA44-0FAC-4603-9991-1134E93C3092}" type="datetime'''''''''''6''''''''''''''9.''''''''5'''''''''''''''''''">
              <a:rPr kumimoji="0" lang="ja-JP" altLang="en-US" sz="1000" smtClean="0">
                <a:sym typeface="+mn-lt"/>
              </a:rPr>
              <a:pPr marL="0" indent="0" algn="ctr">
                <a:spcBef>
                  <a:spcPct val="0"/>
                </a:spcBef>
                <a:buNone/>
              </a:pPr>
              <a:t>69.5</a:t>
            </a:fld>
            <a:endParaRPr kumimoji="0" lang="ja-JP" altLang="en-US" sz="1000" dirty="0">
              <a:sym typeface="+mn-lt"/>
            </a:endParaRPr>
          </a:p>
        </p:txBody>
      </p:sp>
      <p:sp>
        <p:nvSpPr>
          <p:cNvPr id="282" name="テキスト プレースホルダ 9"/>
          <p:cNvSpPr>
            <a:spLocks noGrp="1"/>
          </p:cNvSpPr>
          <p:nvPr>
            <p:custDataLst>
              <p:tags r:id="rId108"/>
            </p:custDataLst>
          </p:nvPr>
        </p:nvSpPr>
        <p:spPr bwMode="gray">
          <a:xfrm>
            <a:off x="6540500" y="53546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3FDF7C-5F46-4A5C-838B-0953C03A55CE}" type="datetime'''''''71.''''''''''''2'''''''''''''''''''''''''">
              <a:rPr lang="en-US" altLang="en-US" sz="1000" smtClean="0"/>
              <a:pPr marL="0" indent="0" algn="ctr">
                <a:spcBef>
                  <a:spcPct val="0"/>
                </a:spcBef>
                <a:buNone/>
              </a:pPr>
              <a:t>71.2</a:t>
            </a:fld>
            <a:endParaRPr kumimoji="0" lang="ja-JP" altLang="en-US" sz="1000" dirty="0">
              <a:sym typeface="+mn-lt"/>
            </a:endParaRPr>
          </a:p>
        </p:txBody>
      </p:sp>
      <p:sp>
        <p:nvSpPr>
          <p:cNvPr id="281" name="テキスト プレースホルダ 9"/>
          <p:cNvSpPr>
            <a:spLocks noGrp="1"/>
          </p:cNvSpPr>
          <p:nvPr>
            <p:custDataLst>
              <p:tags r:id="rId109"/>
            </p:custDataLst>
          </p:nvPr>
        </p:nvSpPr>
        <p:spPr bwMode="gray">
          <a:xfrm>
            <a:off x="6540500" y="59515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EA4767-3A2C-41C7-BA72-102CBF98CFFB}" type="datetime'''''''''''''''1''''7''''.''''''4'''''''''''''''''">
              <a:rPr lang="en-US" altLang="en-US" sz="1000" smtClean="0">
                <a:solidFill>
                  <a:schemeClr val="bg1"/>
                </a:solidFill>
              </a:rPr>
              <a:pPr marL="0" indent="0" algn="ctr">
                <a:spcBef>
                  <a:spcPct val="0"/>
                </a:spcBef>
                <a:buNone/>
              </a:pPr>
              <a:t>17.4</a:t>
            </a:fld>
            <a:endParaRPr kumimoji="0" lang="ja-JP" altLang="en-US" sz="1000" dirty="0">
              <a:solidFill>
                <a:schemeClr val="bg1"/>
              </a:solidFill>
              <a:sym typeface="+mn-lt"/>
            </a:endParaRPr>
          </a:p>
        </p:txBody>
      </p:sp>
      <p:sp>
        <p:nvSpPr>
          <p:cNvPr id="167" name="Text Placeholder 12"/>
          <p:cNvSpPr>
            <a:spLocks noGrp="1"/>
          </p:cNvSpPr>
          <p:nvPr>
            <p:custDataLst>
              <p:tags r:id="rId110"/>
            </p:custDataLst>
          </p:nvPr>
        </p:nvSpPr>
        <p:spPr bwMode="auto">
          <a:xfrm>
            <a:off x="6604000"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C401F98-7D17-424E-B43B-807B9080CBF3}" type="datetime'''''''''''1''''''7'''''''''''''''''''''''''">
              <a:rPr lang="ja-JP" altLang="en-US" sz="1000" b="0" smtClean="0"/>
              <a:pPr algn="ctr">
                <a:spcBef>
                  <a:spcPct val="0"/>
                </a:spcBef>
                <a:spcAft>
                  <a:spcPct val="0"/>
                </a:spcAft>
              </a:pPr>
              <a:t>17</a:t>
            </a:fld>
            <a:endParaRPr kumimoji="0" lang="ja-JP" altLang="en-US" sz="1000" b="0" dirty="0">
              <a:sym typeface="+mn-lt"/>
            </a:endParaRPr>
          </a:p>
        </p:txBody>
      </p:sp>
      <p:sp>
        <p:nvSpPr>
          <p:cNvPr id="74" name="Text Placeholder 12"/>
          <p:cNvSpPr>
            <a:spLocks noGrp="1"/>
          </p:cNvSpPr>
          <p:nvPr>
            <p:custDataLst>
              <p:tags r:id="rId111"/>
            </p:custDataLst>
          </p:nvPr>
        </p:nvSpPr>
        <p:spPr bwMode="gray">
          <a:xfrm>
            <a:off x="7158038" y="4808538"/>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54FF50-874B-4548-A790-B820528E71F5}" type="datetime'''''1''''''''''''''''''''''''''''''3''.0'''''''''''''">
              <a:rPr lang="en-US" altLang="en-US" sz="1000" b="0" smtClean="0"/>
              <a:pPr algn="ctr">
                <a:spcBef>
                  <a:spcPct val="0"/>
                </a:spcBef>
                <a:spcAft>
                  <a:spcPct val="0"/>
                </a:spcAft>
              </a:pPr>
              <a:t>13.0</a:t>
            </a:fld>
            <a:endParaRPr kumimoji="0" lang="ja-JP" altLang="en-US" sz="1000" b="0" dirty="0">
              <a:sym typeface="+mn-lt"/>
            </a:endParaRPr>
          </a:p>
        </p:txBody>
      </p:sp>
      <p:sp>
        <p:nvSpPr>
          <p:cNvPr id="84" name="Text Placeholder 12"/>
          <p:cNvSpPr>
            <a:spLocks noGrp="1"/>
          </p:cNvSpPr>
          <p:nvPr>
            <p:custDataLst>
              <p:tags r:id="rId112"/>
            </p:custDataLst>
          </p:nvPr>
        </p:nvSpPr>
        <p:spPr bwMode="gray">
          <a:xfrm>
            <a:off x="7158038" y="5370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5D2339D-18A2-4FDA-8DCC-1E55FEB8AE8A}" type="datetime'''''''''''''''''''''7''''0''''''''''.''''''''''''''''''5'''''">
              <a:rPr lang="en-US" altLang="en-US" sz="1000" b="0" smtClean="0"/>
              <a:pPr algn="ctr">
                <a:spcBef>
                  <a:spcPct val="0"/>
                </a:spcBef>
                <a:spcAft>
                  <a:spcPct val="0"/>
                </a:spcAft>
              </a:pPr>
              <a:t>70.5</a:t>
            </a:fld>
            <a:endParaRPr kumimoji="0" lang="ja-JP" altLang="en-US" sz="1000" b="0" dirty="0">
              <a:sym typeface="+mn-lt"/>
            </a:endParaRPr>
          </a:p>
        </p:txBody>
      </p:sp>
      <p:sp>
        <p:nvSpPr>
          <p:cNvPr id="123" name="Text Placeholder 12"/>
          <p:cNvSpPr>
            <a:spLocks noGrp="1"/>
          </p:cNvSpPr>
          <p:nvPr>
            <p:custDataLst>
              <p:tags r:id="rId113"/>
            </p:custDataLst>
          </p:nvPr>
        </p:nvSpPr>
        <p:spPr bwMode="gray">
          <a:xfrm>
            <a:off x="7158038" y="59578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2D09C0-A74E-4CC3-89D7-6B8E5B37859E}" type="datetime'''1''''''6''''''''''''''''.''''''''''''''5'''''''''''''''">
              <a:rPr lang="en-US" altLang="en-US" sz="1000" b="0" smtClean="0">
                <a:solidFill>
                  <a:schemeClr val="bg1"/>
                </a:solidFill>
              </a:rPr>
              <a:pPr algn="ctr">
                <a:spcBef>
                  <a:spcPct val="0"/>
                </a:spcBef>
                <a:spcAft>
                  <a:spcPct val="0"/>
                </a:spcAft>
              </a:pPr>
              <a:t>16.5</a:t>
            </a:fld>
            <a:endParaRPr kumimoji="0" lang="ja-JP" altLang="en-US" sz="1000" b="0" dirty="0">
              <a:solidFill>
                <a:schemeClr val="bg1"/>
              </a:solidFill>
              <a:sym typeface="+mn-lt"/>
            </a:endParaRPr>
          </a:p>
        </p:txBody>
      </p:sp>
      <p:sp>
        <p:nvSpPr>
          <p:cNvPr id="130" name="Text Placeholder 12"/>
          <p:cNvSpPr>
            <a:spLocks noGrp="1"/>
          </p:cNvSpPr>
          <p:nvPr>
            <p:custDataLst>
              <p:tags r:id="rId114"/>
            </p:custDataLst>
          </p:nvPr>
        </p:nvSpPr>
        <p:spPr bwMode="auto">
          <a:xfrm>
            <a:off x="7221538"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C5D30F-37A0-4DA6-A62B-5F269ECDCA89}" type="datetime'''''''''''''''''''''''''''''''''''''''''2''''0'''''">
              <a:rPr lang="ja-JP" altLang="en-US" sz="1000" b="0"/>
              <a:pPr algn="ctr">
                <a:spcBef>
                  <a:spcPct val="0"/>
                </a:spcBef>
                <a:spcAft>
                  <a:spcPct val="0"/>
                </a:spcAft>
              </a:pPr>
              <a:t>20</a:t>
            </a:fld>
            <a:endParaRPr kumimoji="0" lang="ja-JP" altLang="en-US" sz="1000" b="0" dirty="0">
              <a:sym typeface="+mn-lt"/>
            </a:endParaRPr>
          </a:p>
        </p:txBody>
      </p:sp>
      <p:sp>
        <p:nvSpPr>
          <p:cNvPr id="285" name="テキスト プレースホルダ 9"/>
          <p:cNvSpPr>
            <a:spLocks noGrp="1"/>
          </p:cNvSpPr>
          <p:nvPr>
            <p:custDataLst>
              <p:tags r:id="rId115"/>
            </p:custDataLst>
          </p:nvPr>
        </p:nvSpPr>
        <p:spPr bwMode="gray">
          <a:xfrm>
            <a:off x="7466013" y="4852988"/>
            <a:ext cx="279400" cy="152400"/>
          </a:xfrm>
          <a:prstGeom prst="rect">
            <a:avLst/>
          </a:prstGeom>
          <a:solidFill>
            <a:srgbClr val="C0E6F4"/>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82371E-2298-4C0A-8E39-49BDE670116E}" type="datetime'''''''''1''''''''9''''''.''''''''''''6'''''''''">
              <a:rPr lang="en-US" altLang="en-US" sz="1000" smtClean="0"/>
              <a:pPr marL="0" indent="0" algn="ctr">
                <a:spcBef>
                  <a:spcPct val="0"/>
                </a:spcBef>
                <a:buNone/>
              </a:pPr>
              <a:t>19.6</a:t>
            </a:fld>
            <a:endParaRPr kumimoji="0" lang="ja-JP" altLang="en-US" sz="1000" dirty="0">
              <a:sym typeface="+mn-lt"/>
            </a:endParaRPr>
          </a:p>
        </p:txBody>
      </p:sp>
      <p:sp>
        <p:nvSpPr>
          <p:cNvPr id="284" name="テキスト プレースホルダ 9"/>
          <p:cNvSpPr>
            <a:spLocks noGrp="1"/>
          </p:cNvSpPr>
          <p:nvPr>
            <p:custDataLst>
              <p:tags r:id="rId116"/>
            </p:custDataLst>
          </p:nvPr>
        </p:nvSpPr>
        <p:spPr bwMode="gray">
          <a:xfrm>
            <a:off x="7466013" y="54308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50206E-F7DD-49AB-A1D4-05844C9BD02F}" type="datetime'''6''''''''''''''''6''''''''''''''''''''''''''''''.2'''''">
              <a:rPr lang="en-US" altLang="en-US" sz="1000" smtClean="0"/>
              <a:pPr marL="0" indent="0" algn="ctr">
                <a:spcBef>
                  <a:spcPct val="0"/>
                </a:spcBef>
                <a:buNone/>
              </a:pPr>
              <a:t>66.2</a:t>
            </a:fld>
            <a:endParaRPr kumimoji="0" lang="ja-JP" altLang="en-US" sz="1000" dirty="0">
              <a:sym typeface="+mn-lt"/>
            </a:endParaRPr>
          </a:p>
        </p:txBody>
      </p:sp>
      <p:sp>
        <p:nvSpPr>
          <p:cNvPr id="129" name="Text Placeholder 12"/>
          <p:cNvSpPr>
            <a:spLocks noGrp="1"/>
          </p:cNvSpPr>
          <p:nvPr>
            <p:custDataLst>
              <p:tags r:id="rId117"/>
            </p:custDataLst>
          </p:nvPr>
        </p:nvSpPr>
        <p:spPr bwMode="auto">
          <a:xfrm>
            <a:off x="6296025"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09A13-C0E4-4899-9E60-3E5906CDA47D}" type="datetime'''''''''1''''''''''''''''''''''6'''''''">
              <a:rPr lang="ja-JP" altLang="en-US" sz="1000" b="0"/>
              <a:pPr algn="ctr">
                <a:spcBef>
                  <a:spcPct val="0"/>
                </a:spcBef>
                <a:spcAft>
                  <a:spcPct val="0"/>
                </a:spcAft>
              </a:pPr>
              <a:t>16</a:t>
            </a:fld>
            <a:endParaRPr kumimoji="0" lang="ja-JP" altLang="en-US" sz="1000" b="0" dirty="0">
              <a:sym typeface="+mn-lt"/>
            </a:endParaRPr>
          </a:p>
        </p:txBody>
      </p:sp>
      <p:sp>
        <p:nvSpPr>
          <p:cNvPr id="131" name="Text Placeholder 12"/>
          <p:cNvSpPr>
            <a:spLocks noGrp="1"/>
          </p:cNvSpPr>
          <p:nvPr>
            <p:custDataLst>
              <p:tags r:id="rId118"/>
            </p:custDataLst>
          </p:nvPr>
        </p:nvSpPr>
        <p:spPr bwMode="auto">
          <a:xfrm>
            <a:off x="7529513"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FF4ACF-23BC-4F17-A54C-DF4FA72FF30E}" type="datetime'''''''''''''''''''''''''''''''3''''''''''''''''''''0'">
              <a:rPr lang="ja-JP" altLang="en-US" sz="1000" b="0"/>
              <a:pPr algn="ctr">
                <a:spcBef>
                  <a:spcPct val="0"/>
                </a:spcBef>
                <a:spcAft>
                  <a:spcPct val="0"/>
                </a:spcAft>
              </a:pPr>
              <a:t>30</a:t>
            </a:fld>
            <a:endParaRPr kumimoji="0" lang="ja-JP" altLang="en-US" sz="1000" b="0" dirty="0">
              <a:sym typeface="+mn-lt"/>
            </a:endParaRPr>
          </a:p>
        </p:txBody>
      </p:sp>
      <p:sp>
        <p:nvSpPr>
          <p:cNvPr id="288" name="テキスト プレースホルダ 9"/>
          <p:cNvSpPr>
            <a:spLocks noGrp="1"/>
          </p:cNvSpPr>
          <p:nvPr>
            <p:custDataLst>
              <p:tags r:id="rId119"/>
            </p:custDataLst>
          </p:nvPr>
        </p:nvSpPr>
        <p:spPr bwMode="gray">
          <a:xfrm>
            <a:off x="7773988" y="4897438"/>
            <a:ext cx="279400" cy="152400"/>
          </a:xfrm>
          <a:prstGeom prst="rect">
            <a:avLst/>
          </a:prstGeom>
          <a:solidFill>
            <a:srgbClr val="C0E6F4"/>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87122F-6DB7-4199-BA36-D6D7BADBD47B}" type="datetime'''''''''''''''26''''.2'''">
              <a:rPr lang="en-US" altLang="en-US" sz="1000" smtClean="0"/>
              <a:pPr marL="0" indent="0" algn="ctr">
                <a:spcBef>
                  <a:spcPct val="0"/>
                </a:spcBef>
                <a:buNone/>
              </a:pPr>
              <a:t>26.2</a:t>
            </a:fld>
            <a:endParaRPr kumimoji="0" lang="ja-JP" altLang="en-US" sz="1000" dirty="0">
              <a:sym typeface="+mn-lt"/>
            </a:endParaRPr>
          </a:p>
        </p:txBody>
      </p:sp>
      <p:sp>
        <p:nvSpPr>
          <p:cNvPr id="287" name="テキスト プレースホルダ 9"/>
          <p:cNvSpPr>
            <a:spLocks noGrp="1"/>
          </p:cNvSpPr>
          <p:nvPr>
            <p:custDataLst>
              <p:tags r:id="rId120"/>
            </p:custDataLst>
          </p:nvPr>
        </p:nvSpPr>
        <p:spPr bwMode="gray">
          <a:xfrm>
            <a:off x="7773988" y="54848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E900EF-D7FD-46C0-8167-FE926C4A9B8A}" type="datetime'6''''''1''''''''''''.0'''''''''''''''''''''">
              <a:rPr lang="en-US" altLang="en-US" sz="1000" smtClean="0"/>
              <a:pPr marL="0" indent="0" algn="ctr">
                <a:spcBef>
                  <a:spcPct val="0"/>
                </a:spcBef>
                <a:buNone/>
              </a:pPr>
              <a:t>61.0</a:t>
            </a:fld>
            <a:endParaRPr kumimoji="0" lang="ja-JP" altLang="en-US" sz="1000" dirty="0">
              <a:sym typeface="+mn-lt"/>
            </a:endParaRPr>
          </a:p>
        </p:txBody>
      </p:sp>
      <p:sp>
        <p:nvSpPr>
          <p:cNvPr id="165" name="Text Placeholder 12"/>
          <p:cNvSpPr>
            <a:spLocks noGrp="1"/>
          </p:cNvSpPr>
          <p:nvPr>
            <p:custDataLst>
              <p:tags r:id="rId121"/>
            </p:custDataLst>
          </p:nvPr>
        </p:nvSpPr>
        <p:spPr bwMode="auto">
          <a:xfrm>
            <a:off x="6911975"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272207-8997-49D4-846E-B138E24AE0EB}" type="datetime'''''''''''''''''''''''''''''''''''''''''''1''''8'''''''''">
              <a:rPr lang="en-US" altLang="en-US" sz="1000" b="0" smtClean="0"/>
              <a:pPr algn="ctr">
                <a:spcBef>
                  <a:spcPct val="0"/>
                </a:spcBef>
                <a:spcAft>
                  <a:spcPct val="0"/>
                </a:spcAft>
              </a:pPr>
              <a:t>18</a:t>
            </a:fld>
            <a:endParaRPr kumimoji="0" lang="ja-JP" altLang="en-US" sz="1000" b="0" dirty="0">
              <a:sym typeface="+mn-lt"/>
            </a:endParaRPr>
          </a:p>
        </p:txBody>
      </p:sp>
      <p:sp>
        <p:nvSpPr>
          <p:cNvPr id="132" name="Text Placeholder 12"/>
          <p:cNvSpPr>
            <a:spLocks noGrp="1"/>
          </p:cNvSpPr>
          <p:nvPr>
            <p:custDataLst>
              <p:tags r:id="rId122"/>
            </p:custDataLst>
          </p:nvPr>
        </p:nvSpPr>
        <p:spPr bwMode="auto">
          <a:xfrm>
            <a:off x="7837488"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BD850D-3CE4-496D-988F-952E7B7532D5}" type="datetime'4''''''''''''''''''0'''''''''''''''''''''''''''''''">
              <a:rPr lang="ja-JP" altLang="en-US" sz="1000" b="0"/>
              <a:pPr algn="ctr">
                <a:spcBef>
                  <a:spcPct val="0"/>
                </a:spcBef>
                <a:spcAft>
                  <a:spcPct val="0"/>
                </a:spcAft>
              </a:pPr>
              <a:t>40</a:t>
            </a:fld>
            <a:endParaRPr kumimoji="0" lang="ja-JP" altLang="en-US" sz="1000" b="0" dirty="0">
              <a:sym typeface="+mn-lt"/>
            </a:endParaRPr>
          </a:p>
        </p:txBody>
      </p:sp>
      <p:sp>
        <p:nvSpPr>
          <p:cNvPr id="291" name="テキスト プレースホルダ 9"/>
          <p:cNvSpPr>
            <a:spLocks noGrp="1"/>
          </p:cNvSpPr>
          <p:nvPr>
            <p:custDataLst>
              <p:tags r:id="rId123"/>
            </p:custDataLst>
          </p:nvPr>
        </p:nvSpPr>
        <p:spPr bwMode="gray">
          <a:xfrm>
            <a:off x="8083550" y="4919663"/>
            <a:ext cx="279400" cy="152400"/>
          </a:xfrm>
          <a:prstGeom prst="rect">
            <a:avLst/>
          </a:prstGeom>
          <a:solidFill>
            <a:srgbClr val="C0E6F4"/>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0CD33B-9549-4344-B310-ADD40E441EC5}" type="datetime'''''''''''''''29''''''''''''''''''''''''''''.''''''6'''">
              <a:rPr lang="en-US" altLang="en-US" sz="1000" smtClean="0"/>
              <a:pPr marL="0" indent="0" algn="ctr">
                <a:spcBef>
                  <a:spcPct val="0"/>
                </a:spcBef>
                <a:buNone/>
              </a:pPr>
              <a:t>29.6</a:t>
            </a:fld>
            <a:endParaRPr kumimoji="0" lang="ja-JP" altLang="en-US" sz="1000" dirty="0">
              <a:sym typeface="+mn-lt"/>
            </a:endParaRPr>
          </a:p>
        </p:txBody>
      </p:sp>
      <p:sp>
        <p:nvSpPr>
          <p:cNvPr id="290" name="テキスト プレースホルダ 9"/>
          <p:cNvSpPr>
            <a:spLocks noGrp="1"/>
          </p:cNvSpPr>
          <p:nvPr>
            <p:custDataLst>
              <p:tags r:id="rId124"/>
            </p:custDataLst>
          </p:nvPr>
        </p:nvSpPr>
        <p:spPr bwMode="gray">
          <a:xfrm>
            <a:off x="8083550" y="55102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D0BC5B-A7F3-4870-A0F3-A6C6D5AA86A4}" type="datetime'5''''''''''''''''8''''''''''.''''''''''''''''''''''''0'''">
              <a:rPr lang="en-US" altLang="en-US" sz="1000" smtClean="0"/>
              <a:pPr marL="0" indent="0" algn="ctr">
                <a:spcBef>
                  <a:spcPct val="0"/>
                </a:spcBef>
                <a:buNone/>
              </a:pPr>
              <a:t>58.0</a:t>
            </a:fld>
            <a:endParaRPr kumimoji="0" lang="ja-JP" altLang="en-US" sz="1000" dirty="0">
              <a:sym typeface="+mn-lt"/>
            </a:endParaRPr>
          </a:p>
        </p:txBody>
      </p:sp>
      <p:sp>
        <p:nvSpPr>
          <p:cNvPr id="289" name="テキスト プレースホルダ 9"/>
          <p:cNvSpPr>
            <a:spLocks noGrp="1"/>
          </p:cNvSpPr>
          <p:nvPr>
            <p:custDataLst>
              <p:tags r:id="rId125"/>
            </p:custDataLst>
          </p:nvPr>
        </p:nvSpPr>
        <p:spPr bwMode="gray">
          <a:xfrm>
            <a:off x="8083550" y="59848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527D06-42CF-4168-913E-8E9638550F31}" type="datetime'''''''''1''''''''2''''''''.''''''''''4'''''''">
              <a:rPr lang="en-US" altLang="en-US" sz="1000" smtClean="0">
                <a:solidFill>
                  <a:schemeClr val="bg1"/>
                </a:solidFill>
              </a:rPr>
              <a:pPr marL="0" indent="0" algn="ctr">
                <a:spcBef>
                  <a:spcPct val="0"/>
                </a:spcBef>
                <a:buNone/>
              </a:pPr>
              <a:t>12.4</a:t>
            </a:fld>
            <a:endParaRPr kumimoji="0" lang="ja-JP" altLang="en-US" sz="1000" dirty="0">
              <a:solidFill>
                <a:schemeClr val="bg1"/>
              </a:solidFill>
              <a:sym typeface="+mn-lt"/>
            </a:endParaRPr>
          </a:p>
        </p:txBody>
      </p:sp>
      <p:sp>
        <p:nvSpPr>
          <p:cNvPr id="72" name="Text Placeholder 12"/>
          <p:cNvSpPr>
            <a:spLocks noGrp="1"/>
          </p:cNvSpPr>
          <p:nvPr>
            <p:custDataLst>
              <p:tags r:id="rId126"/>
            </p:custDataLst>
          </p:nvPr>
        </p:nvSpPr>
        <p:spPr bwMode="auto">
          <a:xfrm>
            <a:off x="8147050" y="62309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ECA17E0-6975-49CC-89B5-4505704C7129}" type="datetime'''''''''''''5''0'''''''''''''''''''''''''''''''''''''''''">
              <a:rPr lang="ja-JP" altLang="en-US" sz="1000" b="0"/>
              <a:pPr algn="ctr">
                <a:spcBef>
                  <a:spcPct val="0"/>
                </a:spcBef>
                <a:spcAft>
                  <a:spcPct val="0"/>
                </a:spcAft>
              </a:pPr>
              <a:t>50</a:t>
            </a:fld>
            <a:endParaRPr kumimoji="0" lang="ja-JP" altLang="en-US" sz="1000" b="0" dirty="0">
              <a:sym typeface="+mn-lt"/>
            </a:endParaRPr>
          </a:p>
        </p:txBody>
      </p:sp>
      <p:sp>
        <p:nvSpPr>
          <p:cNvPr id="169" name="テキスト プレースホルダ 9"/>
          <p:cNvSpPr>
            <a:spLocks noGrp="1"/>
          </p:cNvSpPr>
          <p:nvPr>
            <p:custDataLst>
              <p:tags r:id="rId127"/>
            </p:custDataLst>
          </p:nvPr>
        </p:nvSpPr>
        <p:spPr bwMode="gray">
          <a:xfrm>
            <a:off x="6848475" y="59531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97FB73-B1E6-4A28-87A4-104768BB7341}" type="datetime'''''1''''''''''''''''''''''''''''''''''''''''''7''.''''''1'">
              <a:rPr lang="en-US" altLang="en-US" sz="1000" smtClean="0">
                <a:solidFill>
                  <a:schemeClr val="bg1"/>
                </a:solidFill>
              </a:rPr>
              <a:pPr marL="0" indent="0" algn="ctr">
                <a:spcBef>
                  <a:spcPct val="0"/>
                </a:spcBef>
                <a:buNone/>
              </a:pPr>
              <a:t>17.1</a:t>
            </a:fld>
            <a:endParaRPr kumimoji="0" lang="ja-JP" altLang="en-US" sz="1000" dirty="0">
              <a:solidFill>
                <a:schemeClr val="bg1"/>
              </a:solidFill>
              <a:sym typeface="+mn-lt"/>
            </a:endParaRPr>
          </a:p>
        </p:txBody>
      </p:sp>
      <p:sp>
        <p:nvSpPr>
          <p:cNvPr id="283" name="テキスト プレースホルダ 9"/>
          <p:cNvSpPr>
            <a:spLocks noGrp="1"/>
          </p:cNvSpPr>
          <p:nvPr>
            <p:custDataLst>
              <p:tags r:id="rId128"/>
            </p:custDataLst>
          </p:nvPr>
        </p:nvSpPr>
        <p:spPr bwMode="gray">
          <a:xfrm>
            <a:off x="7466013" y="59721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CCB0AF-B395-4985-9815-EA71EBABDB80}" type="datetime'''''''1''''4''''''''.''2'''">
              <a:rPr lang="en-US" altLang="en-US" sz="1000" smtClean="0">
                <a:solidFill>
                  <a:schemeClr val="bg1"/>
                </a:solidFill>
              </a:rPr>
              <a:pPr marL="0" indent="0" algn="ctr">
                <a:spcBef>
                  <a:spcPct val="0"/>
                </a:spcBef>
                <a:buNone/>
              </a:pPr>
              <a:t>14.2</a:t>
            </a:fld>
            <a:endParaRPr kumimoji="0" lang="ja-JP" altLang="en-US" sz="1000" dirty="0">
              <a:solidFill>
                <a:schemeClr val="bg1"/>
              </a:solidFill>
              <a:sym typeface="+mn-lt"/>
            </a:endParaRPr>
          </a:p>
        </p:txBody>
      </p:sp>
    </p:spTree>
    <p:extLst>
      <p:ext uri="{BB962C8B-B14F-4D97-AF65-F5344CB8AC3E}">
        <p14:creationId xmlns:p14="http://schemas.microsoft.com/office/powerpoint/2010/main" val="3550846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右矢印 155"/>
          <p:cNvSpPr/>
          <p:nvPr/>
        </p:nvSpPr>
        <p:spPr>
          <a:xfrm flipH="1">
            <a:off x="8133619" y="3429000"/>
            <a:ext cx="55224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5" name="右矢印 154"/>
          <p:cNvSpPr/>
          <p:nvPr/>
        </p:nvSpPr>
        <p:spPr>
          <a:xfrm>
            <a:off x="5549272" y="3429000"/>
            <a:ext cx="618206"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右矢印 150"/>
          <p:cNvSpPr/>
          <p:nvPr/>
        </p:nvSpPr>
        <p:spPr>
          <a:xfrm flipH="1">
            <a:off x="6894631" y="3429000"/>
            <a:ext cx="55224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右矢印 71"/>
          <p:cNvSpPr/>
          <p:nvPr/>
        </p:nvSpPr>
        <p:spPr>
          <a:xfrm>
            <a:off x="3080792" y="3501008"/>
            <a:ext cx="792088"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4" name="右矢印 2053"/>
          <p:cNvSpPr/>
          <p:nvPr/>
        </p:nvSpPr>
        <p:spPr>
          <a:xfrm>
            <a:off x="1814513" y="3501008"/>
            <a:ext cx="762223"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タイ／医療関連／医薬品</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流</a:t>
            </a:r>
            <a:r>
              <a:rPr lang="ja-JP" altLang="en-US" dirty="0"/>
              <a:t>通</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％は医療機関による調達である。医療機関による調達のうち、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割は公的医療機関による調達である。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消費者は、</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薬局で医薬品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購入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する際に処方箋を必要としないため、薬局での医薬品購入も一般的である。</a:t>
            </a:r>
          </a:p>
        </p:txBody>
      </p:sp>
      <p:grpSp>
        <p:nvGrpSpPr>
          <p:cNvPr id="5" name="グループ化 4"/>
          <p:cNvGrpSpPr/>
          <p:nvPr/>
        </p:nvGrpSpPr>
        <p:grpSpPr>
          <a:xfrm>
            <a:off x="632519" y="3035052"/>
            <a:ext cx="1313147" cy="955016"/>
            <a:chOff x="4232925" y="1124744"/>
            <a:chExt cx="1584178" cy="1152129"/>
          </a:xfrm>
        </p:grpSpPr>
        <p:sp>
          <p:nvSpPr>
            <p:cNvPr id="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5F8AC3"/>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 name="正方形/長方形 6"/>
            <p:cNvSpPr/>
            <p:nvPr/>
          </p:nvSpPr>
          <p:spPr>
            <a:xfrm>
              <a:off x="4304933" y="1529408"/>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304933" y="1673424"/>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4304933" y="1817440"/>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4304933" y="1961456"/>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4304935" y="2105472"/>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5241040" y="1529408"/>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5241040" y="1673424"/>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241040" y="1817440"/>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5241040" y="1961456"/>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5241038" y="2105472"/>
              <a:ext cx="504057" cy="72008"/>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Freeform 2692"/>
            <p:cNvSpPr>
              <a:spLocks noChangeAspect="1"/>
            </p:cNvSpPr>
            <p:nvPr/>
          </p:nvSpPr>
          <p:spPr bwMode="auto">
            <a:xfrm>
              <a:off x="4915133"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8" name="Group 3693"/>
          <p:cNvGrpSpPr>
            <a:grpSpLocks noChangeAspect="1"/>
          </p:cNvGrpSpPr>
          <p:nvPr/>
        </p:nvGrpSpPr>
        <p:grpSpPr bwMode="auto">
          <a:xfrm>
            <a:off x="3872880" y="3068960"/>
            <a:ext cx="648000" cy="936000"/>
            <a:chOff x="1776" y="864"/>
            <a:chExt cx="432" cy="624"/>
          </a:xfrm>
        </p:grpSpPr>
        <p:sp>
          <p:nvSpPr>
            <p:cNvPr id="19" name="Rectangle 555"/>
            <p:cNvSpPr>
              <a:spLocks noChangeAspect="1" noChangeArrowheads="1"/>
            </p:cNvSpPr>
            <p:nvPr/>
          </p:nvSpPr>
          <p:spPr bwMode="auto">
            <a:xfrm>
              <a:off x="1776" y="864"/>
              <a:ext cx="432" cy="62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20" name="Rectangle 556"/>
            <p:cNvSpPr>
              <a:spLocks noChangeAspect="1" noChangeArrowheads="1"/>
            </p:cNvSpPr>
            <p:nvPr/>
          </p:nvSpPr>
          <p:spPr bwMode="auto">
            <a:xfrm>
              <a:off x="1920" y="1392"/>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21" name="Rectangle 557"/>
            <p:cNvSpPr>
              <a:spLocks noChangeAspect="1" noChangeArrowheads="1"/>
            </p:cNvSpPr>
            <p:nvPr/>
          </p:nvSpPr>
          <p:spPr bwMode="auto">
            <a:xfrm>
              <a:off x="182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2" name="Rectangle 558"/>
            <p:cNvSpPr>
              <a:spLocks noChangeAspect="1" noChangeArrowheads="1"/>
            </p:cNvSpPr>
            <p:nvPr/>
          </p:nvSpPr>
          <p:spPr bwMode="auto">
            <a:xfrm>
              <a:off x="192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3" name="Rectangle 559"/>
            <p:cNvSpPr>
              <a:spLocks noChangeAspect="1" noChangeArrowheads="1"/>
            </p:cNvSpPr>
            <p:nvPr/>
          </p:nvSpPr>
          <p:spPr bwMode="auto">
            <a:xfrm>
              <a:off x="201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4" name="Rectangle 560"/>
            <p:cNvSpPr>
              <a:spLocks noChangeAspect="1" noChangeArrowheads="1"/>
            </p:cNvSpPr>
            <p:nvPr/>
          </p:nvSpPr>
          <p:spPr bwMode="auto">
            <a:xfrm>
              <a:off x="211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5" name="Rectangle 561"/>
            <p:cNvSpPr>
              <a:spLocks noChangeAspect="1" noChangeArrowheads="1"/>
            </p:cNvSpPr>
            <p:nvPr/>
          </p:nvSpPr>
          <p:spPr bwMode="auto">
            <a:xfrm>
              <a:off x="182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6" name="Rectangle 562"/>
            <p:cNvSpPr>
              <a:spLocks noChangeAspect="1" noChangeArrowheads="1"/>
            </p:cNvSpPr>
            <p:nvPr/>
          </p:nvSpPr>
          <p:spPr bwMode="auto">
            <a:xfrm>
              <a:off x="192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7" name="Rectangle 563"/>
            <p:cNvSpPr>
              <a:spLocks noChangeAspect="1" noChangeArrowheads="1"/>
            </p:cNvSpPr>
            <p:nvPr/>
          </p:nvSpPr>
          <p:spPr bwMode="auto">
            <a:xfrm>
              <a:off x="201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8" name="Rectangle 564"/>
            <p:cNvSpPr>
              <a:spLocks noChangeAspect="1" noChangeArrowheads="1"/>
            </p:cNvSpPr>
            <p:nvPr/>
          </p:nvSpPr>
          <p:spPr bwMode="auto">
            <a:xfrm>
              <a:off x="211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29" name="Rectangle 565"/>
            <p:cNvSpPr>
              <a:spLocks noChangeAspect="1" noChangeArrowheads="1"/>
            </p:cNvSpPr>
            <p:nvPr/>
          </p:nvSpPr>
          <p:spPr bwMode="auto">
            <a:xfrm>
              <a:off x="182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0" name="Rectangle 566"/>
            <p:cNvSpPr>
              <a:spLocks noChangeAspect="1" noChangeArrowheads="1"/>
            </p:cNvSpPr>
            <p:nvPr/>
          </p:nvSpPr>
          <p:spPr bwMode="auto">
            <a:xfrm>
              <a:off x="192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1" name="Rectangle 567"/>
            <p:cNvSpPr>
              <a:spLocks noChangeAspect="1" noChangeArrowheads="1"/>
            </p:cNvSpPr>
            <p:nvPr/>
          </p:nvSpPr>
          <p:spPr bwMode="auto">
            <a:xfrm>
              <a:off x="201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2" name="Rectangle 568"/>
            <p:cNvSpPr>
              <a:spLocks noChangeAspect="1" noChangeArrowheads="1"/>
            </p:cNvSpPr>
            <p:nvPr/>
          </p:nvSpPr>
          <p:spPr bwMode="auto">
            <a:xfrm>
              <a:off x="211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3" name="Rectangle 569"/>
            <p:cNvSpPr>
              <a:spLocks noChangeAspect="1" noChangeArrowheads="1"/>
            </p:cNvSpPr>
            <p:nvPr/>
          </p:nvSpPr>
          <p:spPr bwMode="auto">
            <a:xfrm>
              <a:off x="1824"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4" name="Rectangle 570"/>
            <p:cNvSpPr>
              <a:spLocks noChangeAspect="1" noChangeArrowheads="1"/>
            </p:cNvSpPr>
            <p:nvPr/>
          </p:nvSpPr>
          <p:spPr bwMode="auto">
            <a:xfrm>
              <a:off x="1920"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5" name="Rectangle 571"/>
            <p:cNvSpPr>
              <a:spLocks noChangeAspect="1" noChangeArrowheads="1"/>
            </p:cNvSpPr>
            <p:nvPr/>
          </p:nvSpPr>
          <p:spPr bwMode="auto">
            <a:xfrm>
              <a:off x="201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6" name="Rectangle 572"/>
            <p:cNvSpPr>
              <a:spLocks noChangeAspect="1" noChangeArrowheads="1"/>
            </p:cNvSpPr>
            <p:nvPr/>
          </p:nvSpPr>
          <p:spPr bwMode="auto">
            <a:xfrm>
              <a:off x="211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7" name="Rectangle 573"/>
            <p:cNvSpPr>
              <a:spLocks noChangeAspect="1" noChangeArrowheads="1"/>
            </p:cNvSpPr>
            <p:nvPr/>
          </p:nvSpPr>
          <p:spPr bwMode="auto">
            <a:xfrm>
              <a:off x="1824"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8" name="Rectangle 574"/>
            <p:cNvSpPr>
              <a:spLocks noChangeAspect="1" noChangeArrowheads="1"/>
            </p:cNvSpPr>
            <p:nvPr/>
          </p:nvSpPr>
          <p:spPr bwMode="auto">
            <a:xfrm>
              <a:off x="1920"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39" name="Rectangle 575"/>
            <p:cNvSpPr>
              <a:spLocks noChangeAspect="1" noChangeArrowheads="1"/>
            </p:cNvSpPr>
            <p:nvPr/>
          </p:nvSpPr>
          <p:spPr bwMode="auto">
            <a:xfrm>
              <a:off x="2016"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0" name="Rectangle 576"/>
            <p:cNvSpPr>
              <a:spLocks noChangeAspect="1" noChangeArrowheads="1"/>
            </p:cNvSpPr>
            <p:nvPr/>
          </p:nvSpPr>
          <p:spPr bwMode="auto">
            <a:xfrm>
              <a:off x="2112"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1" name="Rectangle 577"/>
            <p:cNvSpPr>
              <a:spLocks noChangeAspect="1" noChangeArrowheads="1"/>
            </p:cNvSpPr>
            <p:nvPr/>
          </p:nvSpPr>
          <p:spPr bwMode="auto">
            <a:xfrm>
              <a:off x="1824"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2" name="Rectangle 578"/>
            <p:cNvSpPr>
              <a:spLocks noChangeAspect="1" noChangeArrowheads="1"/>
            </p:cNvSpPr>
            <p:nvPr/>
          </p:nvSpPr>
          <p:spPr bwMode="auto">
            <a:xfrm>
              <a:off x="2112"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2048" name="Group 6"/>
          <p:cNvGrpSpPr>
            <a:grpSpLocks noChangeAspect="1"/>
          </p:cNvGrpSpPr>
          <p:nvPr/>
        </p:nvGrpSpPr>
        <p:grpSpPr bwMode="auto">
          <a:xfrm>
            <a:off x="2576736" y="2996952"/>
            <a:ext cx="504825" cy="836613"/>
            <a:chOff x="1261" y="1689"/>
            <a:chExt cx="318" cy="527"/>
          </a:xfrm>
        </p:grpSpPr>
        <p:sp>
          <p:nvSpPr>
            <p:cNvPr id="2052"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055" name="Group 12"/>
          <p:cNvGrpSpPr>
            <a:grpSpLocks noChangeAspect="1"/>
          </p:cNvGrpSpPr>
          <p:nvPr/>
        </p:nvGrpSpPr>
        <p:grpSpPr bwMode="auto">
          <a:xfrm>
            <a:off x="2144690" y="4437112"/>
            <a:ext cx="1171577" cy="665160"/>
            <a:chOff x="1079" y="2523"/>
            <a:chExt cx="738" cy="419"/>
          </a:xfrm>
        </p:grpSpPr>
        <p:sp>
          <p:nvSpPr>
            <p:cNvPr id="2058" name="Freeform 13"/>
            <p:cNvSpPr>
              <a:spLocks/>
            </p:cNvSpPr>
            <p:nvPr/>
          </p:nvSpPr>
          <p:spPr bwMode="auto">
            <a:xfrm>
              <a:off x="1079" y="2523"/>
              <a:ext cx="738" cy="335"/>
            </a:xfrm>
            <a:custGeom>
              <a:avLst/>
              <a:gdLst>
                <a:gd name="T0" fmla="*/ 814 w 2056"/>
                <a:gd name="T1" fmla="*/ 531 h 931"/>
                <a:gd name="T2" fmla="*/ 814 w 2056"/>
                <a:gd name="T3" fmla="*/ 47 h 931"/>
                <a:gd name="T4" fmla="*/ 766 w 2056"/>
                <a:gd name="T5" fmla="*/ 0 h 931"/>
                <a:gd name="T6" fmla="*/ 344 w 2056"/>
                <a:gd name="T7" fmla="*/ 0 h 931"/>
                <a:gd name="T8" fmla="*/ 293 w 2056"/>
                <a:gd name="T9" fmla="*/ 26 h 931"/>
                <a:gd name="T10" fmla="*/ 54 w 2056"/>
                <a:gd name="T11" fmla="*/ 358 h 931"/>
                <a:gd name="T12" fmla="*/ 27 w 2056"/>
                <a:gd name="T13" fmla="*/ 461 h 931"/>
                <a:gd name="T14" fmla="*/ 27 w 2056"/>
                <a:gd name="T15" fmla="*/ 740 h 931"/>
                <a:gd name="T16" fmla="*/ 0 w 2056"/>
                <a:gd name="T17" fmla="*/ 783 h 931"/>
                <a:gd name="T18" fmla="*/ 0 w 2056"/>
                <a:gd name="T19" fmla="*/ 883 h 931"/>
                <a:gd name="T20" fmla="*/ 48 w 2056"/>
                <a:gd name="T21" fmla="*/ 931 h 931"/>
                <a:gd name="T22" fmla="*/ 202 w 2056"/>
                <a:gd name="T23" fmla="*/ 931 h 931"/>
                <a:gd name="T24" fmla="*/ 484 w 2056"/>
                <a:gd name="T25" fmla="*/ 657 h 931"/>
                <a:gd name="T26" fmla="*/ 766 w 2056"/>
                <a:gd name="T27" fmla="*/ 931 h 931"/>
                <a:gd name="T28" fmla="*/ 1349 w 2056"/>
                <a:gd name="T29" fmla="*/ 931 h 931"/>
                <a:gd name="T30" fmla="*/ 1630 w 2056"/>
                <a:gd name="T31" fmla="*/ 657 h 931"/>
                <a:gd name="T32" fmla="*/ 1912 w 2056"/>
                <a:gd name="T33" fmla="*/ 931 h 931"/>
                <a:gd name="T34" fmla="*/ 2056 w 2056"/>
                <a:gd name="T35" fmla="*/ 931 h 931"/>
                <a:gd name="T36" fmla="*/ 2056 w 2056"/>
                <a:gd name="T37" fmla="*/ 531 h 931"/>
                <a:gd name="T38" fmla="*/ 814 w 2056"/>
                <a:gd name="T39" fmla="*/ 5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6" h="931">
                  <a:moveTo>
                    <a:pt x="814" y="531"/>
                  </a:moveTo>
                  <a:cubicBezTo>
                    <a:pt x="814" y="331"/>
                    <a:pt x="814" y="66"/>
                    <a:pt x="814" y="47"/>
                  </a:cubicBezTo>
                  <a:cubicBezTo>
                    <a:pt x="814" y="17"/>
                    <a:pt x="801" y="0"/>
                    <a:pt x="766" y="0"/>
                  </a:cubicBezTo>
                  <a:cubicBezTo>
                    <a:pt x="583" y="0"/>
                    <a:pt x="362" y="0"/>
                    <a:pt x="344" y="0"/>
                  </a:cubicBezTo>
                  <a:cubicBezTo>
                    <a:pt x="325" y="0"/>
                    <a:pt x="308" y="6"/>
                    <a:pt x="293" y="26"/>
                  </a:cubicBezTo>
                  <a:cubicBezTo>
                    <a:pt x="230" y="107"/>
                    <a:pt x="120" y="255"/>
                    <a:pt x="54" y="358"/>
                  </a:cubicBezTo>
                  <a:cubicBezTo>
                    <a:pt x="22" y="407"/>
                    <a:pt x="27" y="441"/>
                    <a:pt x="27" y="461"/>
                  </a:cubicBezTo>
                  <a:cubicBezTo>
                    <a:pt x="27" y="478"/>
                    <a:pt x="27" y="683"/>
                    <a:pt x="27" y="740"/>
                  </a:cubicBezTo>
                  <a:cubicBezTo>
                    <a:pt x="11" y="748"/>
                    <a:pt x="0" y="764"/>
                    <a:pt x="0" y="783"/>
                  </a:cubicBezTo>
                  <a:cubicBezTo>
                    <a:pt x="0" y="883"/>
                    <a:pt x="0" y="883"/>
                    <a:pt x="0" y="883"/>
                  </a:cubicBezTo>
                  <a:cubicBezTo>
                    <a:pt x="0" y="910"/>
                    <a:pt x="21" y="931"/>
                    <a:pt x="48" y="931"/>
                  </a:cubicBezTo>
                  <a:cubicBezTo>
                    <a:pt x="202" y="931"/>
                    <a:pt x="202" y="931"/>
                    <a:pt x="202" y="931"/>
                  </a:cubicBezTo>
                  <a:cubicBezTo>
                    <a:pt x="207" y="779"/>
                    <a:pt x="331" y="657"/>
                    <a:pt x="484" y="657"/>
                  </a:cubicBezTo>
                  <a:cubicBezTo>
                    <a:pt x="637" y="657"/>
                    <a:pt x="761" y="779"/>
                    <a:pt x="766" y="931"/>
                  </a:cubicBezTo>
                  <a:cubicBezTo>
                    <a:pt x="1349" y="931"/>
                    <a:pt x="1349" y="931"/>
                    <a:pt x="1349" y="931"/>
                  </a:cubicBezTo>
                  <a:cubicBezTo>
                    <a:pt x="1353" y="779"/>
                    <a:pt x="1477" y="657"/>
                    <a:pt x="1630" y="657"/>
                  </a:cubicBezTo>
                  <a:cubicBezTo>
                    <a:pt x="1783" y="657"/>
                    <a:pt x="1908" y="779"/>
                    <a:pt x="1912" y="931"/>
                  </a:cubicBezTo>
                  <a:cubicBezTo>
                    <a:pt x="2056" y="931"/>
                    <a:pt x="2056" y="931"/>
                    <a:pt x="2056" y="931"/>
                  </a:cubicBezTo>
                  <a:cubicBezTo>
                    <a:pt x="2056" y="531"/>
                    <a:pt x="2056" y="531"/>
                    <a:pt x="2056" y="531"/>
                  </a:cubicBezTo>
                  <a:lnTo>
                    <a:pt x="814" y="531"/>
                  </a:lnTo>
                  <a:close/>
                </a:path>
              </a:pathLst>
            </a:cu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Oval 14"/>
            <p:cNvSpPr>
              <a:spLocks noChangeArrowheads="1"/>
            </p:cNvSpPr>
            <p:nvPr/>
          </p:nvSpPr>
          <p:spPr bwMode="auto">
            <a:xfrm>
              <a:off x="1172" y="2780"/>
              <a:ext cx="162" cy="162"/>
            </a:xfrm>
            <a:prstGeom prst="ellipse">
              <a:avLst/>
            </a:pr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Oval 15"/>
            <p:cNvSpPr>
              <a:spLocks noChangeArrowheads="1"/>
            </p:cNvSpPr>
            <p:nvPr/>
          </p:nvSpPr>
          <p:spPr bwMode="auto">
            <a:xfrm>
              <a:off x="1584" y="2780"/>
              <a:ext cx="162" cy="162"/>
            </a:xfrm>
            <a:prstGeom prst="ellipse">
              <a:avLst/>
            </a:prstGeom>
            <a:solidFill>
              <a:srgbClr val="5CB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Freeform 16"/>
            <p:cNvSpPr>
              <a:spLocks/>
            </p:cNvSpPr>
            <p:nvPr/>
          </p:nvSpPr>
          <p:spPr bwMode="auto">
            <a:xfrm>
              <a:off x="1180" y="2539"/>
              <a:ext cx="164" cy="128"/>
            </a:xfrm>
            <a:custGeom>
              <a:avLst/>
              <a:gdLst>
                <a:gd name="T0" fmla="*/ 9 w 457"/>
                <a:gd name="T1" fmla="*/ 308 h 356"/>
                <a:gd name="T2" fmla="*/ 41 w 457"/>
                <a:gd name="T3" fmla="*/ 356 h 356"/>
                <a:gd name="T4" fmla="*/ 409 w 457"/>
                <a:gd name="T5" fmla="*/ 356 h 356"/>
                <a:gd name="T6" fmla="*/ 457 w 457"/>
                <a:gd name="T7" fmla="*/ 308 h 356"/>
                <a:gd name="T8" fmla="*/ 457 w 457"/>
                <a:gd name="T9" fmla="*/ 25 h 356"/>
                <a:gd name="T10" fmla="*/ 435 w 457"/>
                <a:gd name="T11" fmla="*/ 0 h 356"/>
                <a:gd name="T12" fmla="*/ 138 w 457"/>
                <a:gd name="T13" fmla="*/ 0 h 356"/>
                <a:gd name="T14" fmla="*/ 85 w 457"/>
                <a:gd name="T15" fmla="*/ 37 h 356"/>
                <a:gd name="T16" fmla="*/ 9 w 457"/>
                <a:gd name="T17" fmla="*/ 30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56">
                  <a:moveTo>
                    <a:pt x="9" y="308"/>
                  </a:moveTo>
                  <a:cubicBezTo>
                    <a:pt x="0" y="341"/>
                    <a:pt x="15" y="356"/>
                    <a:pt x="41" y="356"/>
                  </a:cubicBezTo>
                  <a:cubicBezTo>
                    <a:pt x="409" y="356"/>
                    <a:pt x="409" y="356"/>
                    <a:pt x="409" y="356"/>
                  </a:cubicBezTo>
                  <a:cubicBezTo>
                    <a:pt x="435" y="356"/>
                    <a:pt x="457" y="335"/>
                    <a:pt x="457" y="308"/>
                  </a:cubicBezTo>
                  <a:cubicBezTo>
                    <a:pt x="457" y="25"/>
                    <a:pt x="457" y="25"/>
                    <a:pt x="457" y="25"/>
                  </a:cubicBezTo>
                  <a:cubicBezTo>
                    <a:pt x="457" y="9"/>
                    <a:pt x="452" y="0"/>
                    <a:pt x="435" y="0"/>
                  </a:cubicBezTo>
                  <a:cubicBezTo>
                    <a:pt x="138" y="0"/>
                    <a:pt x="138" y="0"/>
                    <a:pt x="138" y="0"/>
                  </a:cubicBezTo>
                  <a:cubicBezTo>
                    <a:pt x="111" y="0"/>
                    <a:pt x="92" y="11"/>
                    <a:pt x="85" y="37"/>
                  </a:cubicBezTo>
                  <a:cubicBezTo>
                    <a:pt x="78" y="62"/>
                    <a:pt x="19" y="276"/>
                    <a:pt x="9"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17"/>
            <p:cNvSpPr>
              <a:spLocks/>
            </p:cNvSpPr>
            <p:nvPr/>
          </p:nvSpPr>
          <p:spPr bwMode="auto">
            <a:xfrm>
              <a:off x="1099" y="2538"/>
              <a:ext cx="106" cy="129"/>
            </a:xfrm>
            <a:custGeom>
              <a:avLst/>
              <a:gdLst>
                <a:gd name="T0" fmla="*/ 241 w 296"/>
                <a:gd name="T1" fmla="*/ 0 h 359"/>
                <a:gd name="T2" fmla="*/ 269 w 296"/>
                <a:gd name="T3" fmla="*/ 0 h 359"/>
                <a:gd name="T4" fmla="*/ 289 w 296"/>
                <a:gd name="T5" fmla="*/ 34 h 359"/>
                <a:gd name="T6" fmla="*/ 203 w 296"/>
                <a:gd name="T7" fmla="*/ 327 h 359"/>
                <a:gd name="T8" fmla="*/ 170 w 296"/>
                <a:gd name="T9" fmla="*/ 359 h 359"/>
                <a:gd name="T10" fmla="*/ 17 w 296"/>
                <a:gd name="T11" fmla="*/ 359 h 359"/>
                <a:gd name="T12" fmla="*/ 8 w 296"/>
                <a:gd name="T13" fmla="*/ 329 h 359"/>
                <a:gd name="T14" fmla="*/ 241 w 296"/>
                <a:gd name="T15" fmla="*/ 0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359">
                  <a:moveTo>
                    <a:pt x="241" y="0"/>
                  </a:moveTo>
                  <a:cubicBezTo>
                    <a:pt x="241" y="0"/>
                    <a:pt x="252" y="0"/>
                    <a:pt x="269" y="0"/>
                  </a:cubicBezTo>
                  <a:cubicBezTo>
                    <a:pt x="286" y="0"/>
                    <a:pt x="296" y="15"/>
                    <a:pt x="289" y="34"/>
                  </a:cubicBezTo>
                  <a:cubicBezTo>
                    <a:pt x="282" y="52"/>
                    <a:pt x="207" y="313"/>
                    <a:pt x="203" y="327"/>
                  </a:cubicBezTo>
                  <a:cubicBezTo>
                    <a:pt x="199" y="342"/>
                    <a:pt x="183" y="359"/>
                    <a:pt x="170" y="359"/>
                  </a:cubicBezTo>
                  <a:cubicBezTo>
                    <a:pt x="156" y="359"/>
                    <a:pt x="17" y="359"/>
                    <a:pt x="17" y="359"/>
                  </a:cubicBezTo>
                  <a:cubicBezTo>
                    <a:pt x="7" y="359"/>
                    <a:pt x="0" y="342"/>
                    <a:pt x="8" y="329"/>
                  </a:cubicBezTo>
                  <a:cubicBezTo>
                    <a:pt x="32" y="290"/>
                    <a:pt x="217" y="26"/>
                    <a:pt x="2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063" name="曲折矢印 2062"/>
          <p:cNvSpPr/>
          <p:nvPr/>
        </p:nvSpPr>
        <p:spPr>
          <a:xfrm rot="10800000">
            <a:off x="3422991" y="4005064"/>
            <a:ext cx="824781" cy="792088"/>
          </a:xfrm>
          <a:prstGeom prst="bentArrow">
            <a:avLst>
              <a:gd name="adj1" fmla="val 12674"/>
              <a:gd name="adj2" fmla="val 13727"/>
              <a:gd name="adj3" fmla="val 16282"/>
              <a:gd name="adj4" fmla="val 17020"/>
            </a:avLst>
          </a:prstGeom>
          <a:solidFill>
            <a:srgbClr val="1E80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4" name="正方形/長方形 2063"/>
          <p:cNvSpPr/>
          <p:nvPr/>
        </p:nvSpPr>
        <p:spPr>
          <a:xfrm>
            <a:off x="3584848" y="2780928"/>
            <a:ext cx="1250536"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医薬品メーカー</a:t>
            </a:r>
          </a:p>
        </p:txBody>
      </p:sp>
      <p:sp>
        <p:nvSpPr>
          <p:cNvPr id="84" name="正方形/長方形 83"/>
          <p:cNvSpPr/>
          <p:nvPr/>
        </p:nvSpPr>
        <p:spPr>
          <a:xfrm>
            <a:off x="632520" y="2780928"/>
            <a:ext cx="129614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病　院</a:t>
            </a:r>
          </a:p>
        </p:txBody>
      </p:sp>
      <p:sp>
        <p:nvSpPr>
          <p:cNvPr id="85" name="正方形/長方形 84"/>
          <p:cNvSpPr/>
          <p:nvPr/>
        </p:nvSpPr>
        <p:spPr>
          <a:xfrm>
            <a:off x="2288704" y="2780928"/>
            <a:ext cx="1080120" cy="276999"/>
          </a:xfrm>
          <a:prstGeom prst="rect">
            <a:avLst/>
          </a:prstGeom>
        </p:spPr>
        <p:txBody>
          <a:bodyPr wrap="square">
            <a:spAutoFit/>
          </a:bodyPr>
          <a:lstStyle/>
          <a:p>
            <a:pPr algn="ctr"/>
            <a:r>
              <a:rPr lang="en-US" altLang="ja-JP" sz="1200">
                <a:latin typeface="Arial Black" panose="020B0A04020102020204" pitchFamily="34" charset="0"/>
                <a:ea typeface="HGP創英角ｺﾞｼｯｸUB" panose="020B0900000000000000" pitchFamily="50" charset="-128"/>
              </a:rPr>
              <a:t>M R</a:t>
            </a:r>
            <a:endParaRPr lang="ja-JP" altLang="en-US" sz="1200" dirty="0">
              <a:latin typeface="Arial Black" panose="020B0A04020102020204" pitchFamily="34" charset="0"/>
              <a:ea typeface="HGP創英角ｺﾞｼｯｸUB" panose="020B0900000000000000" pitchFamily="50" charset="-128"/>
            </a:endParaRPr>
          </a:p>
        </p:txBody>
      </p:sp>
      <p:sp>
        <p:nvSpPr>
          <p:cNvPr id="86" name="曲折矢印 85"/>
          <p:cNvSpPr/>
          <p:nvPr/>
        </p:nvSpPr>
        <p:spPr>
          <a:xfrm rot="16200000">
            <a:off x="1240608" y="3960888"/>
            <a:ext cx="736427" cy="792088"/>
          </a:xfrm>
          <a:prstGeom prst="bentArrow">
            <a:avLst>
              <a:gd name="adj1" fmla="val 12674"/>
              <a:gd name="adj2" fmla="val 13727"/>
              <a:gd name="adj3" fmla="val 16282"/>
              <a:gd name="adj4" fmla="val 17020"/>
            </a:avLst>
          </a:prstGeom>
          <a:solidFill>
            <a:srgbClr val="1E80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5" name="正方形/長方形 2064"/>
          <p:cNvSpPr/>
          <p:nvPr/>
        </p:nvSpPr>
        <p:spPr>
          <a:xfrm>
            <a:off x="2311946" y="3789040"/>
            <a:ext cx="1064715" cy="246221"/>
          </a:xfrm>
          <a:prstGeom prst="rect">
            <a:avLst/>
          </a:prstGeom>
        </p:spPr>
        <p:txBody>
          <a:bodyPr wrap="none">
            <a:spAutoFit/>
          </a:bodyPr>
          <a:lstStyle/>
          <a:p>
            <a:pPr algn="ctr"/>
            <a:r>
              <a:rPr lang="ja-JP" altLang="en-US" sz="1000" b="1" dirty="0">
                <a:latin typeface="ＭＳ Ｐゴシック" panose="020B0600070205080204" pitchFamily="50" charset="-128"/>
                <a:ea typeface="ＭＳ Ｐゴシック" panose="020B0600070205080204" pitchFamily="50" charset="-128"/>
              </a:rPr>
              <a:t>値段交渉を仲介</a:t>
            </a:r>
          </a:p>
        </p:txBody>
      </p:sp>
      <p:sp>
        <p:nvSpPr>
          <p:cNvPr id="2066" name="円/楕円 2065"/>
          <p:cNvSpPr/>
          <p:nvPr/>
        </p:nvSpPr>
        <p:spPr>
          <a:xfrm>
            <a:off x="1640632" y="2276872"/>
            <a:ext cx="2316112" cy="432792"/>
          </a:xfrm>
          <a:prstGeom prst="ellipse">
            <a:avLst/>
          </a:prstGeom>
          <a:gradFill flip="none" rotWithShape="1">
            <a:gsLst>
              <a:gs pos="0">
                <a:srgbClr val="83A4D1"/>
              </a:gs>
              <a:gs pos="100000">
                <a:schemeClr val="bg1"/>
              </a:gs>
            </a:gsLst>
            <a:path path="shape">
              <a:fillToRect l="50000" t="50000" r="50000" b="50000"/>
            </a:path>
            <a:tileRect/>
          </a:gradFill>
        </p:spPr>
        <p:txBody>
          <a:bodyPr wrap="square">
            <a:spAutoFit/>
          </a:bodyPr>
          <a:lstStyle/>
          <a:p>
            <a:pPr algn="ctr"/>
            <a:r>
              <a:rPr lang="ja-JP" altLang="en-US" sz="1400" b="1" dirty="0">
                <a:latin typeface="ＭＳ Ｐゴシック" panose="020B0600070205080204" pitchFamily="50" charset="-128"/>
                <a:ea typeface="ＭＳ Ｐゴシック" panose="020B0600070205080204" pitchFamily="50" charset="-128"/>
              </a:rPr>
              <a:t>医薬品の</a:t>
            </a:r>
            <a:r>
              <a:rPr lang="ja-JP" altLang="ja-JP" sz="1400" b="1" dirty="0">
                <a:latin typeface="ＭＳ Ｐゴシック" panose="020B0600070205080204" pitchFamily="50" charset="-128"/>
                <a:ea typeface="ＭＳ Ｐゴシック" panose="020B0600070205080204" pitchFamily="50" charset="-128"/>
              </a:rPr>
              <a:t>注文</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89" name="円/楕円 88"/>
          <p:cNvSpPr/>
          <p:nvPr/>
        </p:nvSpPr>
        <p:spPr>
          <a:xfrm>
            <a:off x="1640632" y="5445224"/>
            <a:ext cx="2316112" cy="432792"/>
          </a:xfrm>
          <a:prstGeom prst="ellipse">
            <a:avLst/>
          </a:prstGeom>
          <a:gradFill flip="none" rotWithShape="1">
            <a:gsLst>
              <a:gs pos="0">
                <a:srgbClr val="5CBEA4"/>
              </a:gs>
              <a:gs pos="100000">
                <a:schemeClr val="bg1"/>
              </a:gs>
            </a:gsLst>
            <a:path path="shape">
              <a:fillToRect l="50000" t="50000" r="50000" b="50000"/>
            </a:path>
            <a:tileRect/>
          </a:gradFill>
        </p:spPr>
        <p:txBody>
          <a:bodyPr wrap="square">
            <a:spAutoFit/>
          </a:bodyPr>
          <a:lstStyle/>
          <a:p>
            <a:pPr algn="ctr"/>
            <a:r>
              <a:rPr lang="ja-JP" altLang="en-US" sz="1400" b="1" dirty="0">
                <a:latin typeface="ＭＳ Ｐゴシック" panose="020B0600070205080204" pitchFamily="50" charset="-128"/>
                <a:ea typeface="ＭＳ Ｐゴシック" panose="020B0600070205080204" pitchFamily="50" charset="-128"/>
              </a:rPr>
              <a:t>医薬品の配送</a:t>
            </a:r>
          </a:p>
        </p:txBody>
      </p:sp>
      <p:sp>
        <p:nvSpPr>
          <p:cNvPr id="90" name="正方形/長方形 89"/>
          <p:cNvSpPr/>
          <p:nvPr/>
        </p:nvSpPr>
        <p:spPr>
          <a:xfrm>
            <a:off x="2072680" y="4160113"/>
            <a:ext cx="1440160" cy="276999"/>
          </a:xfrm>
          <a:prstGeom prst="rect">
            <a:avLst/>
          </a:prstGeom>
        </p:spPr>
        <p:txBody>
          <a:bodyPr wrap="square">
            <a:spAutoFit/>
          </a:bodyPr>
          <a:lstStyle/>
          <a:p>
            <a:pPr algn="ctr"/>
            <a:r>
              <a:rPr lang="ja-JP" altLang="en-US" sz="1200" dirty="0">
                <a:latin typeface="Arial Black" panose="020B0A04020102020204" pitchFamily="34" charset="0"/>
                <a:ea typeface="HGP創英角ｺﾞｼｯｸUB" panose="020B0900000000000000" pitchFamily="50" charset="-128"/>
              </a:rPr>
              <a:t>専門の配送業者</a:t>
            </a:r>
          </a:p>
        </p:txBody>
      </p:sp>
      <p:sp>
        <p:nvSpPr>
          <p:cNvPr id="2067" name="正方形/長方形 2066"/>
          <p:cNvSpPr/>
          <p:nvPr/>
        </p:nvSpPr>
        <p:spPr>
          <a:xfrm>
            <a:off x="1424608" y="5085184"/>
            <a:ext cx="2924717" cy="461665"/>
          </a:xfrm>
          <a:prstGeom prst="rect">
            <a:avLst/>
          </a:prstGeom>
        </p:spPr>
        <p:txBody>
          <a:bodyPr wrap="square">
            <a:spAutoFit/>
          </a:bodyPr>
          <a:lstStyle/>
          <a:p>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外資系</a:t>
            </a:r>
            <a:r>
              <a:rPr lang="ja-JP" altLang="ja-JP" sz="1200" b="1">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1">
                <a:latin typeface="Arial" panose="020B0604020202020204" pitchFamily="34" charset="0"/>
                <a:ea typeface="ＭＳ Ｐゴシック" panose="020B0600070205080204" pitchFamily="50" charset="-128"/>
                <a:cs typeface="Arial" panose="020B0604020202020204" pitchFamily="34" charset="0"/>
              </a:rPr>
              <a:t>ZUELLIG PHARMA</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と</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地場系</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DKSH</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が</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医薬品配送</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市場を独占</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2" name="グループ化 7"/>
          <p:cNvGrpSpPr/>
          <p:nvPr/>
        </p:nvGrpSpPr>
        <p:grpSpPr>
          <a:xfrm>
            <a:off x="488505" y="1916832"/>
            <a:ext cx="4176464" cy="288032"/>
            <a:chOff x="4803500" y="2113806"/>
            <a:chExt cx="2954133" cy="288032"/>
          </a:xfrm>
        </p:grpSpPr>
        <p:cxnSp>
          <p:nvCxnSpPr>
            <p:cNvPr id="93" name="直線コネクタ 9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医薬品の調達フロー：医療機関</a:t>
              </a:r>
            </a:p>
          </p:txBody>
        </p:sp>
      </p:grpSp>
      <p:grpSp>
        <p:nvGrpSpPr>
          <p:cNvPr id="95" name="グループ化 7"/>
          <p:cNvGrpSpPr/>
          <p:nvPr/>
        </p:nvGrpSpPr>
        <p:grpSpPr>
          <a:xfrm>
            <a:off x="5241032" y="1916832"/>
            <a:ext cx="4176464" cy="288032"/>
            <a:chOff x="4803500" y="2113806"/>
            <a:chExt cx="2954133" cy="288032"/>
          </a:xfrm>
        </p:grpSpPr>
        <p:cxnSp>
          <p:nvCxnSpPr>
            <p:cNvPr id="96" name="直線コネクタ 9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医薬品の調達フロー：消費者</a:t>
              </a:r>
            </a:p>
          </p:txBody>
        </p:sp>
      </p:grpSp>
      <p:grpSp>
        <p:nvGrpSpPr>
          <p:cNvPr id="98" name="Group 3693"/>
          <p:cNvGrpSpPr>
            <a:grpSpLocks noChangeAspect="1"/>
          </p:cNvGrpSpPr>
          <p:nvPr/>
        </p:nvGrpSpPr>
        <p:grpSpPr bwMode="auto">
          <a:xfrm>
            <a:off x="8671016" y="2972789"/>
            <a:ext cx="575992" cy="831988"/>
            <a:chOff x="1776" y="864"/>
            <a:chExt cx="432" cy="624"/>
          </a:xfrm>
        </p:grpSpPr>
        <p:sp>
          <p:nvSpPr>
            <p:cNvPr id="99" name="Rectangle 555"/>
            <p:cNvSpPr>
              <a:spLocks noChangeAspect="1" noChangeArrowheads="1"/>
            </p:cNvSpPr>
            <p:nvPr/>
          </p:nvSpPr>
          <p:spPr bwMode="auto">
            <a:xfrm>
              <a:off x="1776" y="864"/>
              <a:ext cx="432" cy="624"/>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100" name="Rectangle 556"/>
            <p:cNvSpPr>
              <a:spLocks noChangeAspect="1" noChangeArrowheads="1"/>
            </p:cNvSpPr>
            <p:nvPr/>
          </p:nvSpPr>
          <p:spPr bwMode="auto">
            <a:xfrm>
              <a:off x="1920" y="1392"/>
              <a:ext cx="144"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101" name="Rectangle 557"/>
            <p:cNvSpPr>
              <a:spLocks noChangeAspect="1" noChangeArrowheads="1"/>
            </p:cNvSpPr>
            <p:nvPr/>
          </p:nvSpPr>
          <p:spPr bwMode="auto">
            <a:xfrm>
              <a:off x="1824"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2" name="Rectangle 558"/>
            <p:cNvSpPr>
              <a:spLocks noChangeAspect="1" noChangeArrowheads="1"/>
            </p:cNvSpPr>
            <p:nvPr/>
          </p:nvSpPr>
          <p:spPr bwMode="auto">
            <a:xfrm>
              <a:off x="1920"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3" name="Rectangle 559"/>
            <p:cNvSpPr>
              <a:spLocks noChangeAspect="1" noChangeArrowheads="1"/>
            </p:cNvSpPr>
            <p:nvPr/>
          </p:nvSpPr>
          <p:spPr bwMode="auto">
            <a:xfrm>
              <a:off x="2016"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4" name="Rectangle 560"/>
            <p:cNvSpPr>
              <a:spLocks noChangeAspect="1" noChangeArrowheads="1"/>
            </p:cNvSpPr>
            <p:nvPr/>
          </p:nvSpPr>
          <p:spPr bwMode="auto">
            <a:xfrm>
              <a:off x="2112" y="91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5" name="Rectangle 561"/>
            <p:cNvSpPr>
              <a:spLocks noChangeAspect="1" noChangeArrowheads="1"/>
            </p:cNvSpPr>
            <p:nvPr/>
          </p:nvSpPr>
          <p:spPr bwMode="auto">
            <a:xfrm>
              <a:off x="1824"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6" name="Rectangle 562"/>
            <p:cNvSpPr>
              <a:spLocks noChangeAspect="1" noChangeArrowheads="1"/>
            </p:cNvSpPr>
            <p:nvPr/>
          </p:nvSpPr>
          <p:spPr bwMode="auto">
            <a:xfrm>
              <a:off x="1920"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7" name="Rectangle 563"/>
            <p:cNvSpPr>
              <a:spLocks noChangeAspect="1" noChangeArrowheads="1"/>
            </p:cNvSpPr>
            <p:nvPr/>
          </p:nvSpPr>
          <p:spPr bwMode="auto">
            <a:xfrm>
              <a:off x="2016"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8" name="Rectangle 564"/>
            <p:cNvSpPr>
              <a:spLocks noChangeAspect="1" noChangeArrowheads="1"/>
            </p:cNvSpPr>
            <p:nvPr/>
          </p:nvSpPr>
          <p:spPr bwMode="auto">
            <a:xfrm>
              <a:off x="2112" y="100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09" name="Rectangle 565"/>
            <p:cNvSpPr>
              <a:spLocks noChangeAspect="1" noChangeArrowheads="1"/>
            </p:cNvSpPr>
            <p:nvPr/>
          </p:nvSpPr>
          <p:spPr bwMode="auto">
            <a:xfrm>
              <a:off x="1824"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0" name="Rectangle 566"/>
            <p:cNvSpPr>
              <a:spLocks noChangeAspect="1" noChangeArrowheads="1"/>
            </p:cNvSpPr>
            <p:nvPr/>
          </p:nvSpPr>
          <p:spPr bwMode="auto">
            <a:xfrm>
              <a:off x="1920"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1" name="Rectangle 567"/>
            <p:cNvSpPr>
              <a:spLocks noChangeAspect="1" noChangeArrowheads="1"/>
            </p:cNvSpPr>
            <p:nvPr/>
          </p:nvSpPr>
          <p:spPr bwMode="auto">
            <a:xfrm>
              <a:off x="2016"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2" name="Rectangle 568"/>
            <p:cNvSpPr>
              <a:spLocks noChangeAspect="1" noChangeArrowheads="1"/>
            </p:cNvSpPr>
            <p:nvPr/>
          </p:nvSpPr>
          <p:spPr bwMode="auto">
            <a:xfrm>
              <a:off x="2112" y="110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3" name="Rectangle 569"/>
            <p:cNvSpPr>
              <a:spLocks noChangeAspect="1" noChangeArrowheads="1"/>
            </p:cNvSpPr>
            <p:nvPr/>
          </p:nvSpPr>
          <p:spPr bwMode="auto">
            <a:xfrm>
              <a:off x="1824"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4" name="Rectangle 570"/>
            <p:cNvSpPr>
              <a:spLocks noChangeAspect="1" noChangeArrowheads="1"/>
            </p:cNvSpPr>
            <p:nvPr/>
          </p:nvSpPr>
          <p:spPr bwMode="auto">
            <a:xfrm>
              <a:off x="1920"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5" name="Rectangle 571"/>
            <p:cNvSpPr>
              <a:spLocks noChangeAspect="1" noChangeArrowheads="1"/>
            </p:cNvSpPr>
            <p:nvPr/>
          </p:nvSpPr>
          <p:spPr bwMode="auto">
            <a:xfrm>
              <a:off x="2016"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6" name="Rectangle 572"/>
            <p:cNvSpPr>
              <a:spLocks noChangeAspect="1" noChangeArrowheads="1"/>
            </p:cNvSpPr>
            <p:nvPr/>
          </p:nvSpPr>
          <p:spPr bwMode="auto">
            <a:xfrm>
              <a:off x="2112" y="120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7" name="Rectangle 573"/>
            <p:cNvSpPr>
              <a:spLocks noChangeAspect="1" noChangeArrowheads="1"/>
            </p:cNvSpPr>
            <p:nvPr/>
          </p:nvSpPr>
          <p:spPr bwMode="auto">
            <a:xfrm>
              <a:off x="1824"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8" name="Rectangle 574"/>
            <p:cNvSpPr>
              <a:spLocks noChangeAspect="1" noChangeArrowheads="1"/>
            </p:cNvSpPr>
            <p:nvPr/>
          </p:nvSpPr>
          <p:spPr bwMode="auto">
            <a:xfrm>
              <a:off x="1920"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19" name="Rectangle 575"/>
            <p:cNvSpPr>
              <a:spLocks noChangeAspect="1" noChangeArrowheads="1"/>
            </p:cNvSpPr>
            <p:nvPr/>
          </p:nvSpPr>
          <p:spPr bwMode="auto">
            <a:xfrm>
              <a:off x="2016"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0" name="Rectangle 576"/>
            <p:cNvSpPr>
              <a:spLocks noChangeAspect="1" noChangeArrowheads="1"/>
            </p:cNvSpPr>
            <p:nvPr/>
          </p:nvSpPr>
          <p:spPr bwMode="auto">
            <a:xfrm>
              <a:off x="2112" y="129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1" name="Rectangle 577"/>
            <p:cNvSpPr>
              <a:spLocks noChangeAspect="1" noChangeArrowheads="1"/>
            </p:cNvSpPr>
            <p:nvPr/>
          </p:nvSpPr>
          <p:spPr bwMode="auto">
            <a:xfrm>
              <a:off x="1824"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2" name="Rectangle 578"/>
            <p:cNvSpPr>
              <a:spLocks noChangeAspect="1" noChangeArrowheads="1"/>
            </p:cNvSpPr>
            <p:nvPr/>
          </p:nvSpPr>
          <p:spPr bwMode="auto">
            <a:xfrm>
              <a:off x="2112" y="1392"/>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2070" name="グループ化 2069"/>
          <p:cNvGrpSpPr/>
          <p:nvPr/>
        </p:nvGrpSpPr>
        <p:grpSpPr>
          <a:xfrm>
            <a:off x="6181987" y="3156704"/>
            <a:ext cx="716996" cy="648073"/>
            <a:chOff x="5313040" y="3141063"/>
            <a:chExt cx="955888" cy="864000"/>
          </a:xfrm>
        </p:grpSpPr>
        <p:grpSp>
          <p:nvGrpSpPr>
            <p:cNvPr id="43" name="Group 3715"/>
            <p:cNvGrpSpPr>
              <a:grpSpLocks noChangeAspect="1"/>
            </p:cNvGrpSpPr>
            <p:nvPr/>
          </p:nvGrpSpPr>
          <p:grpSpPr bwMode="auto">
            <a:xfrm>
              <a:off x="5313040" y="3141063"/>
              <a:ext cx="935339" cy="864000"/>
              <a:chOff x="3617" y="3232"/>
              <a:chExt cx="590" cy="545"/>
            </a:xfrm>
          </p:grpSpPr>
          <p:sp>
            <p:nvSpPr>
              <p:cNvPr id="44" name="Rectangle 1743"/>
              <p:cNvSpPr>
                <a:spLocks noChangeAspect="1" noChangeArrowheads="1"/>
              </p:cNvSpPr>
              <p:nvPr/>
            </p:nvSpPr>
            <p:spPr bwMode="auto">
              <a:xfrm>
                <a:off x="3635" y="3232"/>
                <a:ext cx="554" cy="545"/>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45" name="Rectangle 1744"/>
              <p:cNvSpPr>
                <a:spLocks noChangeAspect="1" noChangeArrowheads="1"/>
              </p:cNvSpPr>
              <p:nvPr/>
            </p:nvSpPr>
            <p:spPr bwMode="auto">
              <a:xfrm>
                <a:off x="3690" y="3610"/>
                <a:ext cx="86" cy="146"/>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46" name="Rectangle 1745"/>
              <p:cNvSpPr>
                <a:spLocks noChangeAspect="1" noChangeArrowheads="1"/>
              </p:cNvSpPr>
              <p:nvPr/>
            </p:nvSpPr>
            <p:spPr bwMode="auto">
              <a:xfrm>
                <a:off x="3867" y="3314"/>
                <a:ext cx="90"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1746"/>
              <p:cNvSpPr>
                <a:spLocks noChangeAspect="1" noChangeArrowheads="1"/>
              </p:cNvSpPr>
              <p:nvPr/>
            </p:nvSpPr>
            <p:spPr bwMode="auto">
              <a:xfrm>
                <a:off x="3708" y="3314"/>
                <a:ext cx="91"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1747"/>
              <p:cNvSpPr>
                <a:spLocks noChangeAspect="1" noChangeArrowheads="1"/>
              </p:cNvSpPr>
              <p:nvPr/>
            </p:nvSpPr>
            <p:spPr bwMode="auto">
              <a:xfrm>
                <a:off x="4024" y="3314"/>
                <a:ext cx="90" cy="91"/>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1748"/>
              <p:cNvSpPr>
                <a:spLocks noChangeAspect="1" noChangeArrowheads="1"/>
              </p:cNvSpPr>
              <p:nvPr/>
            </p:nvSpPr>
            <p:spPr bwMode="auto">
              <a:xfrm>
                <a:off x="3821" y="3610"/>
                <a:ext cx="314" cy="127"/>
              </a:xfrm>
              <a:prstGeom prst="rect">
                <a:avLst/>
              </a:prstGeom>
              <a:solidFill>
                <a:srgbClr val="FFFFFF"/>
              </a:solidFill>
              <a:ln w="12700">
                <a:noFill/>
                <a:miter lim="800000"/>
                <a:headEnd/>
                <a:tailEnd/>
              </a:ln>
              <a:effectLst/>
            </p:spPr>
            <p:txBody>
              <a:bodyPr wrap="none" tIns="0" bIns="0" anchor="ctr"/>
              <a:lstStyle/>
              <a:p>
                <a:endParaRPr lang="ja-JP" altLang="en-US"/>
              </a:p>
            </p:txBody>
          </p:sp>
          <p:sp>
            <p:nvSpPr>
              <p:cNvPr id="50" name="Rectangle 1756"/>
              <p:cNvSpPr>
                <a:spLocks noChangeAspect="1" noChangeArrowheads="1"/>
              </p:cNvSpPr>
              <p:nvPr/>
            </p:nvSpPr>
            <p:spPr bwMode="auto">
              <a:xfrm>
                <a:off x="3617" y="3232"/>
                <a:ext cx="590" cy="45"/>
              </a:xfrm>
              <a:prstGeom prst="rect">
                <a:avLst/>
              </a:prstGeom>
              <a:solidFill>
                <a:srgbClr val="5F8AC3"/>
              </a:solidFill>
              <a:ln w="12700">
                <a:solidFill>
                  <a:srgbClr val="FFFFFF"/>
                </a:solidFill>
                <a:miter lim="800000"/>
                <a:headEnd/>
                <a:tailEnd/>
              </a:ln>
              <a:effectLst/>
            </p:spPr>
            <p:txBody>
              <a:bodyPr wrap="none" tIns="0" bIns="0" anchor="ctr"/>
              <a:lstStyle/>
              <a:p>
                <a:endParaRPr lang="ja-JP" altLang="en-US"/>
              </a:p>
            </p:txBody>
          </p:sp>
          <p:sp>
            <p:nvSpPr>
              <p:cNvPr id="51" name="Oval 1771"/>
              <p:cNvSpPr>
                <a:spLocks noChangeAspect="1" noChangeArrowheads="1"/>
              </p:cNvSpPr>
              <p:nvPr/>
            </p:nvSpPr>
            <p:spPr bwMode="auto">
              <a:xfrm>
                <a:off x="3665"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2" name="Oval 1772"/>
              <p:cNvSpPr>
                <a:spLocks noChangeAspect="1" noChangeArrowheads="1"/>
              </p:cNvSpPr>
              <p:nvPr/>
            </p:nvSpPr>
            <p:spPr bwMode="auto">
              <a:xfrm>
                <a:off x="3711"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3" name="Oval 1773"/>
              <p:cNvSpPr>
                <a:spLocks noChangeAspect="1" noChangeArrowheads="1"/>
              </p:cNvSpPr>
              <p:nvPr/>
            </p:nvSpPr>
            <p:spPr bwMode="auto">
              <a:xfrm>
                <a:off x="3756" y="3558"/>
                <a:ext cx="44"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4" name="Oval 1774"/>
              <p:cNvSpPr>
                <a:spLocks noChangeAspect="1" noChangeArrowheads="1"/>
              </p:cNvSpPr>
              <p:nvPr/>
            </p:nvSpPr>
            <p:spPr bwMode="auto">
              <a:xfrm>
                <a:off x="3800"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5" name="Oval 1775"/>
              <p:cNvSpPr>
                <a:spLocks noChangeAspect="1" noChangeArrowheads="1"/>
              </p:cNvSpPr>
              <p:nvPr/>
            </p:nvSpPr>
            <p:spPr bwMode="auto">
              <a:xfrm>
                <a:off x="3846"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6" name="Oval 1776"/>
              <p:cNvSpPr>
                <a:spLocks noChangeAspect="1" noChangeArrowheads="1"/>
              </p:cNvSpPr>
              <p:nvPr/>
            </p:nvSpPr>
            <p:spPr bwMode="auto">
              <a:xfrm>
                <a:off x="3891"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7" name="Oval 1777"/>
              <p:cNvSpPr>
                <a:spLocks noChangeAspect="1" noChangeArrowheads="1"/>
              </p:cNvSpPr>
              <p:nvPr/>
            </p:nvSpPr>
            <p:spPr bwMode="auto">
              <a:xfrm>
                <a:off x="3937" y="3558"/>
                <a:ext cx="44"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8" name="Oval 1778"/>
              <p:cNvSpPr>
                <a:spLocks noChangeAspect="1" noChangeArrowheads="1"/>
              </p:cNvSpPr>
              <p:nvPr/>
            </p:nvSpPr>
            <p:spPr bwMode="auto">
              <a:xfrm>
                <a:off x="3981"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59" name="Oval 1779"/>
              <p:cNvSpPr>
                <a:spLocks noChangeAspect="1" noChangeArrowheads="1"/>
              </p:cNvSpPr>
              <p:nvPr/>
            </p:nvSpPr>
            <p:spPr bwMode="auto">
              <a:xfrm>
                <a:off x="4026" y="3558"/>
                <a:ext cx="46"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0" name="Oval 1780"/>
              <p:cNvSpPr>
                <a:spLocks noChangeAspect="1" noChangeArrowheads="1"/>
              </p:cNvSpPr>
              <p:nvPr/>
            </p:nvSpPr>
            <p:spPr bwMode="auto">
              <a:xfrm>
                <a:off x="4072"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1" name="Oval 1781"/>
              <p:cNvSpPr>
                <a:spLocks noChangeAspect="1" noChangeArrowheads="1"/>
              </p:cNvSpPr>
              <p:nvPr/>
            </p:nvSpPr>
            <p:spPr bwMode="auto">
              <a:xfrm>
                <a:off x="4117"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2" name="Oval 1782"/>
              <p:cNvSpPr>
                <a:spLocks noChangeAspect="1" noChangeArrowheads="1"/>
              </p:cNvSpPr>
              <p:nvPr/>
            </p:nvSpPr>
            <p:spPr bwMode="auto">
              <a:xfrm>
                <a:off x="4162"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3" name="Oval 1783"/>
              <p:cNvSpPr>
                <a:spLocks noChangeAspect="1" noChangeArrowheads="1"/>
              </p:cNvSpPr>
              <p:nvPr/>
            </p:nvSpPr>
            <p:spPr bwMode="auto">
              <a:xfrm>
                <a:off x="3617" y="3558"/>
                <a:ext cx="45" cy="35"/>
              </a:xfrm>
              <a:prstGeom prst="ellipse">
                <a:avLst/>
              </a:prstGeom>
              <a:solidFill>
                <a:srgbClr val="5F8AC3"/>
              </a:solidFill>
              <a:ln w="9525">
                <a:solidFill>
                  <a:srgbClr val="FFFFFF"/>
                </a:solidFill>
                <a:round/>
                <a:headEnd/>
                <a:tailEnd/>
              </a:ln>
              <a:effectLst/>
            </p:spPr>
            <p:txBody>
              <a:bodyPr wrap="none" anchor="ctr"/>
              <a:lstStyle/>
              <a:p>
                <a:endParaRPr lang="ja-JP" altLang="en-US"/>
              </a:p>
            </p:txBody>
          </p:sp>
          <p:sp>
            <p:nvSpPr>
              <p:cNvPr id="64" name="AutoShape 1784"/>
              <p:cNvSpPr>
                <a:spLocks noChangeAspect="1" noChangeArrowheads="1"/>
              </p:cNvSpPr>
              <p:nvPr/>
            </p:nvSpPr>
            <p:spPr bwMode="auto">
              <a:xfrm flipV="1">
                <a:off x="3617" y="3431"/>
                <a:ext cx="590" cy="140"/>
              </a:xfrm>
              <a:custGeom>
                <a:avLst/>
                <a:gdLst>
                  <a:gd name="G0" fmla="+- 449 0 0"/>
                  <a:gd name="G1" fmla="+- 21600 0 449"/>
                  <a:gd name="G2" fmla="*/ 449 1 2"/>
                  <a:gd name="G3" fmla="+- 21600 0 G2"/>
                  <a:gd name="G4" fmla="+/ 449 21600 2"/>
                  <a:gd name="G5" fmla="+/ G1 0 2"/>
                  <a:gd name="G6" fmla="*/ 21600 21600 449"/>
                  <a:gd name="G7" fmla="*/ G6 1 2"/>
                  <a:gd name="G8" fmla="+- 21600 0 G7"/>
                  <a:gd name="G9" fmla="*/ 21600 1 2"/>
                  <a:gd name="G10" fmla="+- 449 0 G9"/>
                  <a:gd name="G11" fmla="?: G10 G8 0"/>
                  <a:gd name="G12" fmla="?: G10 G7 21600"/>
                  <a:gd name="T0" fmla="*/ 21375 w 21600"/>
                  <a:gd name="T1" fmla="*/ 10800 h 21600"/>
                  <a:gd name="T2" fmla="*/ 10800 w 21600"/>
                  <a:gd name="T3" fmla="*/ 21600 h 21600"/>
                  <a:gd name="T4" fmla="*/ 225 w 21600"/>
                  <a:gd name="T5" fmla="*/ 10800 h 21600"/>
                  <a:gd name="T6" fmla="*/ 10800 w 21600"/>
                  <a:gd name="T7" fmla="*/ 0 h 21600"/>
                  <a:gd name="T8" fmla="*/ 2025 w 21600"/>
                  <a:gd name="T9" fmla="*/ 2025 h 21600"/>
                  <a:gd name="T10" fmla="*/ 19575 w 21600"/>
                  <a:gd name="T11" fmla="*/ 19575 h 21600"/>
                </a:gdLst>
                <a:ahLst/>
                <a:cxnLst>
                  <a:cxn ang="0">
                    <a:pos x="T0" y="T1"/>
                  </a:cxn>
                  <a:cxn ang="0">
                    <a:pos x="T2" y="T3"/>
                  </a:cxn>
                  <a:cxn ang="0">
                    <a:pos x="T4" y="T5"/>
                  </a:cxn>
                  <a:cxn ang="0">
                    <a:pos x="T6" y="T7"/>
                  </a:cxn>
                </a:cxnLst>
                <a:rect l="T8" t="T9" r="T10" b="T11"/>
                <a:pathLst>
                  <a:path w="21600" h="21600">
                    <a:moveTo>
                      <a:pt x="0" y="0"/>
                    </a:moveTo>
                    <a:lnTo>
                      <a:pt x="449" y="21600"/>
                    </a:lnTo>
                    <a:lnTo>
                      <a:pt x="21151" y="21600"/>
                    </a:lnTo>
                    <a:lnTo>
                      <a:pt x="21600" y="0"/>
                    </a:lnTo>
                    <a:close/>
                  </a:path>
                </a:pathLst>
              </a:custGeom>
              <a:solidFill>
                <a:srgbClr val="5F8AC3"/>
              </a:solidFill>
              <a:ln w="12700">
                <a:solidFill>
                  <a:srgbClr val="FFFFFF"/>
                </a:solidFill>
                <a:miter lim="800000"/>
                <a:headEnd/>
                <a:tailEnd/>
              </a:ln>
              <a:effectLst/>
            </p:spPr>
            <p:txBody>
              <a:bodyPr wrap="none" anchor="ctr"/>
              <a:lstStyle/>
              <a:p>
                <a:endParaRPr lang="ja-JP" altLang="en-US"/>
              </a:p>
            </p:txBody>
          </p:sp>
        </p:grpSp>
        <p:sp>
          <p:nvSpPr>
            <p:cNvPr id="2068" name="十字形 2067"/>
            <p:cNvSpPr/>
            <p:nvPr/>
          </p:nvSpPr>
          <p:spPr>
            <a:xfrm>
              <a:off x="5430288" y="3493864"/>
              <a:ext cx="144016" cy="144016"/>
            </a:xfrm>
            <a:prstGeom prst="plus">
              <a:avLst>
                <a:gd name="adj" fmla="val 34920"/>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9" name="テキスト ボックス 2068"/>
            <p:cNvSpPr txBox="1"/>
            <p:nvPr/>
          </p:nvSpPr>
          <p:spPr>
            <a:xfrm>
              <a:off x="5529064" y="3464715"/>
              <a:ext cx="739864" cy="246194"/>
            </a:xfrm>
            <a:prstGeom prst="rect">
              <a:avLst/>
            </a:prstGeom>
            <a:noFill/>
          </p:spPr>
          <p:txBody>
            <a:bodyPr wrap="none" rtlCol="0">
              <a:spAutoFit/>
            </a:bodyPr>
            <a:lstStyle/>
            <a:p>
              <a:r>
                <a:rPr kumimoji="1" lang="en-US" altLang="ja-JP" sz="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Pharmacy</a:t>
              </a:r>
              <a:endParaRPr kumimoji="1" lang="ja-JP" altLang="en-US" sz="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十字形 124"/>
            <p:cNvSpPr/>
            <p:nvPr/>
          </p:nvSpPr>
          <p:spPr>
            <a:xfrm>
              <a:off x="5747788" y="3766914"/>
              <a:ext cx="144016" cy="144016"/>
            </a:xfrm>
            <a:prstGeom prst="plus">
              <a:avLst>
                <a:gd name="adj" fmla="val 34920"/>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26" name="Group 3692"/>
          <p:cNvGrpSpPr>
            <a:grpSpLocks noChangeAspect="1"/>
          </p:cNvGrpSpPr>
          <p:nvPr/>
        </p:nvGrpSpPr>
        <p:grpSpPr bwMode="auto">
          <a:xfrm>
            <a:off x="7374872" y="3198670"/>
            <a:ext cx="756382" cy="606107"/>
            <a:chOff x="672" y="1152"/>
            <a:chExt cx="432" cy="336"/>
          </a:xfrm>
        </p:grpSpPr>
        <p:sp>
          <p:nvSpPr>
            <p:cNvPr id="127" name="Rectangle 3690"/>
            <p:cNvSpPr>
              <a:spLocks noChangeAspect="1" noChangeArrowheads="1"/>
            </p:cNvSpPr>
            <p:nvPr/>
          </p:nvSpPr>
          <p:spPr bwMode="auto">
            <a:xfrm>
              <a:off x="672" y="1152"/>
              <a:ext cx="432"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128" name="Rectangle 3673"/>
            <p:cNvSpPr>
              <a:spLocks noChangeAspect="1" noChangeArrowheads="1"/>
            </p:cNvSpPr>
            <p:nvPr/>
          </p:nvSpPr>
          <p:spPr bwMode="auto">
            <a:xfrm>
              <a:off x="802" y="1392"/>
              <a:ext cx="172"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29" name="Rectangle 3674"/>
            <p:cNvSpPr>
              <a:spLocks noChangeAspect="1" noChangeArrowheads="1"/>
            </p:cNvSpPr>
            <p:nvPr/>
          </p:nvSpPr>
          <p:spPr bwMode="auto">
            <a:xfrm>
              <a:off x="715"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0" name="Rectangle 3676"/>
            <p:cNvSpPr>
              <a:spLocks noChangeAspect="1" noChangeArrowheads="1"/>
            </p:cNvSpPr>
            <p:nvPr/>
          </p:nvSpPr>
          <p:spPr bwMode="auto">
            <a:xfrm>
              <a:off x="845" y="1200"/>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1" name="Rectangle 3678"/>
            <p:cNvSpPr>
              <a:spLocks noChangeAspect="1" noChangeArrowheads="1"/>
            </p:cNvSpPr>
            <p:nvPr/>
          </p:nvSpPr>
          <p:spPr bwMode="auto">
            <a:xfrm>
              <a:off x="974" y="1200"/>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2" name="Rectangle 3680"/>
            <p:cNvSpPr>
              <a:spLocks noChangeAspect="1" noChangeArrowheads="1"/>
            </p:cNvSpPr>
            <p:nvPr/>
          </p:nvSpPr>
          <p:spPr bwMode="auto">
            <a:xfrm>
              <a:off x="715"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3" name="Rectangle 3682"/>
            <p:cNvSpPr>
              <a:spLocks noChangeAspect="1" noChangeArrowheads="1"/>
            </p:cNvSpPr>
            <p:nvPr/>
          </p:nvSpPr>
          <p:spPr bwMode="auto">
            <a:xfrm>
              <a:off x="845" y="1296"/>
              <a:ext cx="8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4" name="Rectangle 3684"/>
            <p:cNvSpPr>
              <a:spLocks noChangeAspect="1" noChangeArrowheads="1"/>
            </p:cNvSpPr>
            <p:nvPr/>
          </p:nvSpPr>
          <p:spPr bwMode="auto">
            <a:xfrm>
              <a:off x="974" y="1296"/>
              <a:ext cx="87"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5" name="Rectangle 3686"/>
            <p:cNvSpPr>
              <a:spLocks noChangeAspect="1" noChangeArrowheads="1"/>
            </p:cNvSpPr>
            <p:nvPr/>
          </p:nvSpPr>
          <p:spPr bwMode="auto">
            <a:xfrm>
              <a:off x="698" y="1392"/>
              <a:ext cx="60" cy="74"/>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136" name="Rectangle 3688"/>
            <p:cNvSpPr>
              <a:spLocks noChangeAspect="1" noChangeArrowheads="1"/>
            </p:cNvSpPr>
            <p:nvPr/>
          </p:nvSpPr>
          <p:spPr bwMode="auto">
            <a:xfrm>
              <a:off x="1018" y="1392"/>
              <a:ext cx="62" cy="74"/>
            </a:xfrm>
            <a:prstGeom prst="rect">
              <a:avLst/>
            </a:prstGeom>
            <a:solidFill>
              <a:srgbClr val="FFFFFF"/>
            </a:solidFill>
            <a:ln w="9525">
              <a:noFill/>
              <a:miter lim="800000"/>
              <a:headEnd/>
              <a:tailEnd/>
            </a:ln>
            <a:effectLst/>
          </p:spPr>
          <p:txBody>
            <a:bodyPr wrap="none" tIns="0" bIns="0" anchor="ctr"/>
            <a:lstStyle/>
            <a:p>
              <a:endParaRPr lang="ja-JP" altLang="en-US"/>
            </a:p>
          </p:txBody>
        </p:sp>
      </p:grpSp>
      <p:sp>
        <p:nvSpPr>
          <p:cNvPr id="140" name="正方形/長方形 139"/>
          <p:cNvSpPr/>
          <p:nvPr/>
        </p:nvSpPr>
        <p:spPr>
          <a:xfrm>
            <a:off x="8265368" y="2708920"/>
            <a:ext cx="136815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医薬品メーカー</a:t>
            </a:r>
          </a:p>
        </p:txBody>
      </p:sp>
      <p:sp>
        <p:nvSpPr>
          <p:cNvPr id="141" name="正方形/長方形 140"/>
          <p:cNvSpPr/>
          <p:nvPr/>
        </p:nvSpPr>
        <p:spPr>
          <a:xfrm>
            <a:off x="6150736" y="2852936"/>
            <a:ext cx="674472"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薬　局</a:t>
            </a:r>
          </a:p>
        </p:txBody>
      </p:sp>
      <p:sp>
        <p:nvSpPr>
          <p:cNvPr id="142" name="正方形/長方形 141"/>
          <p:cNvSpPr/>
          <p:nvPr/>
        </p:nvSpPr>
        <p:spPr>
          <a:xfrm>
            <a:off x="7302864" y="2852936"/>
            <a:ext cx="936104"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卸売業者</a:t>
            </a:r>
          </a:p>
        </p:txBody>
      </p:sp>
      <p:sp>
        <p:nvSpPr>
          <p:cNvPr id="144" name="テキスト ボックス 14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t>医</a:t>
            </a:r>
            <a:r>
              <a:rPr lang="ja-JP" altLang="en-US" sz="800" dirty="0"/>
              <a:t>薬品流通経済研究ホームページ</a:t>
            </a:r>
            <a:r>
              <a:rPr kumimoji="0" lang="ja-JP" altLang="en-US" sz="800" dirty="0" bmk=""/>
              <a:t>、明治大学国際総合研究所「新興国マクロヘルスデータ、規制・制度に関する調査」（</a:t>
            </a:r>
            <a:r>
              <a:rPr kumimoji="0" lang="en-US" altLang="ja-JP" sz="800" dirty="0" bmk=""/>
              <a:t>2014</a:t>
            </a:r>
            <a:r>
              <a:rPr kumimoji="0" lang="ja-JP" altLang="en-US" sz="800" dirty="0" bmk=""/>
              <a:t>）</a:t>
            </a:r>
            <a:endParaRPr lang="en-US" altLang="ja-JP" sz="800" dirty="0"/>
          </a:p>
        </p:txBody>
      </p:sp>
      <p:grpSp>
        <p:nvGrpSpPr>
          <p:cNvPr id="145" name="Group 6"/>
          <p:cNvGrpSpPr>
            <a:grpSpLocks noChangeAspect="1"/>
          </p:cNvGrpSpPr>
          <p:nvPr/>
        </p:nvGrpSpPr>
        <p:grpSpPr bwMode="auto">
          <a:xfrm>
            <a:off x="5286640" y="3112180"/>
            <a:ext cx="417923" cy="692597"/>
            <a:chOff x="1261" y="1689"/>
            <a:chExt cx="318" cy="527"/>
          </a:xfrm>
        </p:grpSpPr>
        <p:sp>
          <p:nvSpPr>
            <p:cNvPr id="146"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8" name="正方形/長方形 147"/>
          <p:cNvSpPr/>
          <p:nvPr/>
        </p:nvSpPr>
        <p:spPr>
          <a:xfrm>
            <a:off x="5142624" y="2852936"/>
            <a:ext cx="720080" cy="276999"/>
          </a:xfrm>
          <a:prstGeom prst="rect">
            <a:avLst/>
          </a:prstGeom>
        </p:spPr>
        <p:txBody>
          <a:bodyPr wrap="square">
            <a:spAutoFit/>
          </a:bodyPr>
          <a:lstStyle/>
          <a:p>
            <a:pPr algn="ctr"/>
            <a:r>
              <a:rPr lang="ja-JP" altLang="en-US" sz="1200" dirty="0">
                <a:latin typeface="HGP創英角ｺﾞｼｯｸUB" panose="020B0900000000000000" pitchFamily="50" charset="-128"/>
                <a:ea typeface="HGP創英角ｺﾞｼｯｸUB" panose="020B0900000000000000" pitchFamily="50" charset="-128"/>
              </a:rPr>
              <a:t>消費者</a:t>
            </a:r>
          </a:p>
        </p:txBody>
      </p:sp>
      <p:sp>
        <p:nvSpPr>
          <p:cNvPr id="150" name="正方形/長方形 149"/>
          <p:cNvSpPr/>
          <p:nvPr/>
        </p:nvSpPr>
        <p:spPr>
          <a:xfrm>
            <a:off x="5358648" y="3789040"/>
            <a:ext cx="1224136" cy="707886"/>
          </a:xfrm>
          <a:prstGeom prst="rect">
            <a:avLst/>
          </a:prstGeom>
        </p:spPr>
        <p:txBody>
          <a:bodyPr wrap="square">
            <a:spAutoFit/>
          </a:bodyPr>
          <a:lstStyle/>
          <a:p>
            <a:pPr algn="ctr"/>
            <a:r>
              <a:rPr lang="ja-JP" altLang="en-US" sz="1000" b="1" dirty="0">
                <a:latin typeface="ＭＳ Ｐゴシック" panose="020B0600070205080204" pitchFamily="50" charset="-128"/>
                <a:ea typeface="ＭＳ Ｐゴシック" panose="020B0600070205080204" pitchFamily="50" charset="-128"/>
              </a:rPr>
              <a:t>処方箋を必要と</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しないため、</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薬局での医薬品の</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購入も一般的</a:t>
            </a:r>
          </a:p>
        </p:txBody>
      </p:sp>
      <p:sp>
        <p:nvSpPr>
          <p:cNvPr id="153" name="正方形/長方形 152"/>
          <p:cNvSpPr/>
          <p:nvPr/>
        </p:nvSpPr>
        <p:spPr>
          <a:xfrm>
            <a:off x="7086840" y="3789040"/>
            <a:ext cx="1404884" cy="400110"/>
          </a:xfrm>
          <a:prstGeom prst="rect">
            <a:avLst/>
          </a:prstGeom>
        </p:spPr>
        <p:txBody>
          <a:bodyPr wrap="square">
            <a:spAutoFit/>
          </a:bodyPr>
          <a:lstStyle/>
          <a:p>
            <a:pPr algn="ctr"/>
            <a:r>
              <a:rPr lang="ja-JP" altLang="en-US" sz="1000" b="1" dirty="0">
                <a:latin typeface="ＭＳ Ｐゴシック" panose="020B0600070205080204" pitchFamily="50" charset="-128"/>
                <a:ea typeface="ＭＳ Ｐゴシック" panose="020B0600070205080204" pitchFamily="50" charset="-128"/>
              </a:rPr>
              <a:t>薬局とメーカの間には</a:t>
            </a:r>
            <a:br>
              <a:rPr lang="en-US" altLang="ja-JP" sz="1000" b="1" dirty="0">
                <a:latin typeface="ＭＳ Ｐゴシック" panose="020B0600070205080204" pitchFamily="50" charset="-128"/>
                <a:ea typeface="ＭＳ Ｐゴシック" panose="020B0600070205080204" pitchFamily="50" charset="-128"/>
              </a:rPr>
            </a:br>
            <a:r>
              <a:rPr lang="ja-JP" altLang="en-US" sz="1000" b="1" dirty="0">
                <a:latin typeface="ＭＳ Ｐゴシック" panose="020B0600070205080204" pitchFamily="50" charset="-128"/>
                <a:ea typeface="ＭＳ Ｐゴシック" panose="020B0600070205080204" pitchFamily="50" charset="-128"/>
              </a:rPr>
              <a:t>卸売業者が存在する</a:t>
            </a:r>
          </a:p>
        </p:txBody>
      </p:sp>
    </p:spTree>
    <p:extLst>
      <p:ext uri="{BB962C8B-B14F-4D97-AF65-F5344CB8AC3E}">
        <p14:creationId xmlns:p14="http://schemas.microsoft.com/office/powerpoint/2010/main" val="2730583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017496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73" name="think-cell Slide" r:id="rId20" imgW="444" imgH="443" progId="TCLayout.ActiveDocument.1">
                  <p:embed/>
                </p:oleObj>
              </mc:Choice>
              <mc:Fallback>
                <p:oleObj name="think-cell Slide" r:id="rId20" imgW="444" imgH="443"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介護サービスで最も市場が大きいのは、在宅ケア。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57.3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サービス別の市場規模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42" name="グループ化 41"/>
          <p:cNvGrpSpPr/>
          <p:nvPr/>
        </p:nvGrpSpPr>
        <p:grpSpPr>
          <a:xfrm>
            <a:off x="3872880" y="2348880"/>
            <a:ext cx="5112568" cy="4036763"/>
            <a:chOff x="5780425" y="-18657"/>
            <a:chExt cx="4550866" cy="3962503"/>
          </a:xfrm>
        </p:grpSpPr>
        <p:sp>
          <p:nvSpPr>
            <p:cNvPr id="43" name="フリーフォーム 42"/>
            <p:cNvSpPr/>
            <p:nvPr/>
          </p:nvSpPr>
          <p:spPr>
            <a:xfrm>
              <a:off x="5780425" y="-18657"/>
              <a:ext cx="4550866" cy="389086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7086092" y="3756126"/>
              <a:ext cx="2022902" cy="18772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Data</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Bridge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Market</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Research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Elderly Care Market - Industry Trends and Forecast to 2025</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1" name="Chart 3"/>
          <p:cNvGraphicFramePr/>
          <p:nvPr>
            <p:custDataLst>
              <p:tags r:id="rId4"/>
            </p:custDataLst>
            <p:extLst>
              <p:ext uri="{D42A27DB-BD31-4B8C-83A1-F6EECF244321}">
                <p14:modId xmlns:p14="http://schemas.microsoft.com/office/powerpoint/2010/main" val="842261840"/>
              </p:ext>
            </p:extLst>
          </p:nvPr>
        </p:nvGraphicFramePr>
        <p:xfrm>
          <a:off x="244475" y="2173288"/>
          <a:ext cx="8799513" cy="3802062"/>
        </p:xfrm>
        <a:graphic>
          <a:graphicData uri="http://schemas.openxmlformats.org/drawingml/2006/chart">
            <c:chart xmlns:c="http://schemas.openxmlformats.org/drawingml/2006/chart" xmlns:r="http://schemas.openxmlformats.org/officeDocument/2006/relationships" r:id="rId22"/>
          </a:graphicData>
        </a:graphic>
      </p:graphicFrame>
      <p:sp>
        <p:nvSpPr>
          <p:cNvPr id="95" name="テキスト プレースホルダ 9"/>
          <p:cNvSpPr>
            <a:spLocks noGrp="1"/>
          </p:cNvSpPr>
          <p:nvPr>
            <p:custDataLst>
              <p:tags r:id="rId5"/>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90364F-E3EE-49F2-80D4-75A44913DEC0}" type="datetime'''''''''''2''''''''''''''''''''''1'">
              <a:rPr lang="ja-JP" altLang="en-US" sz="1000" smtClean="0"/>
              <a:pPr marL="0" indent="0" algn="ctr">
                <a:spcBef>
                  <a:spcPct val="0"/>
                </a:spcBef>
                <a:buNone/>
              </a:pPr>
              <a:t>21</a:t>
            </a:fld>
            <a:endParaRPr kumimoji="0" lang="ja-JP" altLang="en-US" sz="1000" dirty="0">
              <a:sym typeface="+mn-lt"/>
            </a:endParaRPr>
          </a:p>
        </p:txBody>
      </p:sp>
      <p:sp>
        <p:nvSpPr>
          <p:cNvPr id="62" name="テキスト プレースホルダ 9"/>
          <p:cNvSpPr>
            <a:spLocks noGrp="1"/>
          </p:cNvSpPr>
          <p:nvPr>
            <p:custDataLst>
              <p:tags r:id="rId6"/>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CF6A19-557A-4CF4-8966-61266E8EF679}" type="datetime'''''''''''''''''''''''''''''''''''''''''''''''1''''''7'''">
              <a:rPr lang="ja-JP" altLang="en-US" sz="1000" smtClean="0"/>
              <a:pPr marL="0" indent="0" algn="ctr">
                <a:spcBef>
                  <a:spcPct val="0"/>
                </a:spcBef>
                <a:buNone/>
              </a:pPr>
              <a:t>17</a:t>
            </a:fld>
            <a:endParaRPr kumimoji="0" lang="ja-JP" altLang="en-US" sz="1000" dirty="0">
              <a:sym typeface="+mn-lt"/>
            </a:endParaRPr>
          </a:p>
        </p:txBody>
      </p:sp>
      <p:sp>
        <p:nvSpPr>
          <p:cNvPr id="65" name="テキスト プレースホルダ 9"/>
          <p:cNvSpPr>
            <a:spLocks noGrp="1"/>
          </p:cNvSpPr>
          <p:nvPr>
            <p:custDataLst>
              <p:tags r:id="rId7"/>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10B99-4552-4C98-8BDA-53CB67C0457C}" type="datetime'''''2''''''01''''''''''''''''''''''''''''''''''''''6'''''''''">
              <a:rPr lang="ja-JP" altLang="en-US" sz="1000" smtClean="0"/>
              <a:pPr marL="0" indent="0" algn="ctr">
                <a:spcBef>
                  <a:spcPct val="0"/>
                </a:spcBef>
                <a:buNone/>
              </a:pPr>
              <a:t>2016</a:t>
            </a:fld>
            <a:endParaRPr kumimoji="0" lang="ja-JP" altLang="en-US" sz="1000" dirty="0">
              <a:sym typeface="+mn-lt"/>
            </a:endParaRPr>
          </a:p>
        </p:txBody>
      </p:sp>
      <p:sp>
        <p:nvSpPr>
          <p:cNvPr id="93" name="テキスト プレースホルダ 9"/>
          <p:cNvSpPr>
            <a:spLocks noGrp="1"/>
          </p:cNvSpPr>
          <p:nvPr>
            <p:custDataLst>
              <p:tags r:id="rId8"/>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171DE2-D57A-4C6A-9367-8210D747F27F}" type="datetime'''''''1''''''''''''''''''''''''''''''8'''''''''''''''">
              <a:rPr lang="ja-JP" altLang="en-US" sz="1000" smtClean="0"/>
              <a:pPr marL="0" indent="0" algn="ctr">
                <a:spcBef>
                  <a:spcPct val="0"/>
                </a:spcBef>
                <a:buNone/>
              </a:pPr>
              <a:t>18</a:t>
            </a:fld>
            <a:endParaRPr kumimoji="0" lang="ja-JP" altLang="en-US" sz="1000" dirty="0">
              <a:sym typeface="+mn-lt"/>
            </a:endParaRPr>
          </a:p>
        </p:txBody>
      </p:sp>
      <p:sp>
        <p:nvSpPr>
          <p:cNvPr id="97" name="テキスト プレースホルダ 9"/>
          <p:cNvSpPr>
            <a:spLocks noGrp="1"/>
          </p:cNvSpPr>
          <p:nvPr>
            <p:custDataLst>
              <p:tags r:id="rId9"/>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31A47D-9B65-4BAB-A258-F003FF865DE2}" type="datetime'2''''''''''''''''''''''''''''''''''''''''''''''''5'''''''''''">
              <a:rPr lang="ja-JP" altLang="en-US" sz="1000" smtClean="0"/>
              <a:pPr marL="0" indent="0" algn="ctr">
                <a:spcBef>
                  <a:spcPct val="0"/>
                </a:spcBef>
                <a:buNone/>
              </a:pPr>
              <a:t>25</a:t>
            </a:fld>
            <a:endParaRPr kumimoji="0" lang="ja-JP" altLang="en-US" sz="1000" dirty="0">
              <a:sym typeface="+mn-lt"/>
            </a:endParaRPr>
          </a:p>
        </p:txBody>
      </p:sp>
      <p:cxnSp>
        <p:nvCxnSpPr>
          <p:cNvPr id="9" name="直線コネクタ 8"/>
          <p:cNvCxnSpPr/>
          <p:nvPr>
            <p:custDataLst>
              <p:tags r:id="rId10"/>
            </p:custDataLst>
          </p:nvPr>
        </p:nvCxnSpPr>
        <p:spPr bwMode="gray">
          <a:xfrm>
            <a:off x="1728788" y="2925763"/>
            <a:ext cx="285750" cy="0"/>
          </a:xfrm>
          <a:prstGeom prst="line">
            <a:avLst/>
          </a:prstGeom>
          <a:ln w="9525" cap="flat" cmpd="sng" algn="ctr">
            <a:solidFill>
              <a:srgbClr val="3D6E8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custDataLst>
              <p:tags r:id="rId11"/>
            </p:custDataLst>
          </p:nvPr>
        </p:nvCxnSpPr>
        <p:spPr bwMode="gray">
          <a:xfrm>
            <a:off x="1728788" y="2722563"/>
            <a:ext cx="285750" cy="0"/>
          </a:xfrm>
          <a:prstGeom prst="line">
            <a:avLst/>
          </a:prstGeom>
          <a:ln w="952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custDataLst>
              <p:tags r:id="rId12"/>
            </p:custDataLst>
          </p:nvPr>
        </p:nvCxnSpPr>
        <p:spPr bwMode="gray">
          <a:xfrm>
            <a:off x="1728788" y="3128963"/>
            <a:ext cx="285750" cy="0"/>
          </a:xfrm>
          <a:prstGeom prst="line">
            <a:avLst/>
          </a:prstGeom>
          <a:ln w="9525" cap="flat" cmpd="sng" algn="ctr">
            <a:solidFill>
              <a:srgbClr val="65593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二等辺三角形 14"/>
          <p:cNvSpPr/>
          <p:nvPr>
            <p:custDataLst>
              <p:tags r:id="rId13"/>
            </p:custDataLst>
          </p:nvPr>
        </p:nvSpPr>
        <p:spPr bwMode="auto">
          <a:xfrm>
            <a:off x="1833563" y="3090863"/>
            <a:ext cx="76200" cy="76200"/>
          </a:xfrm>
          <a:prstGeom prst="triangle">
            <a:avLst/>
          </a:prstGeom>
          <a:solidFill>
            <a:srgbClr val="655939"/>
          </a:solidFill>
          <a:ln w="9525">
            <a:solidFill>
              <a:srgbClr val="655939"/>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円/楕円 6"/>
          <p:cNvSpPr/>
          <p:nvPr>
            <p:custDataLst>
              <p:tags r:id="rId14"/>
            </p:custDataLst>
          </p:nvPr>
        </p:nvSpPr>
        <p:spPr bwMode="auto">
          <a:xfrm>
            <a:off x="1833563" y="2684463"/>
            <a:ext cx="76200" cy="76200"/>
          </a:xfrm>
          <a:prstGeom prst="ellipse">
            <a:avLst/>
          </a:prstGeom>
          <a:solidFill>
            <a:schemeClr val="tx2"/>
          </a:solidFill>
          <a:ln w="9525">
            <a:solidFill>
              <a:schemeClr val="tx2"/>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custDataLst>
              <p:tags r:id="rId15"/>
            </p:custDataLst>
          </p:nvPr>
        </p:nvSpPr>
        <p:spPr bwMode="auto">
          <a:xfrm>
            <a:off x="1833563" y="2887663"/>
            <a:ext cx="76200" cy="76200"/>
          </a:xfrm>
          <a:prstGeom prst="rect">
            <a:avLst/>
          </a:prstGeom>
          <a:solidFill>
            <a:srgbClr val="3D6E81"/>
          </a:solidFill>
          <a:ln w="9525">
            <a:solidFill>
              <a:srgbClr val="3D6E8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テキスト プレースホルダ 9"/>
          <p:cNvSpPr>
            <a:spLocks noGrp="1"/>
          </p:cNvSpPr>
          <p:nvPr>
            <p:custDataLst>
              <p:tags r:id="rId16"/>
            </p:custDataLst>
          </p:nvPr>
        </p:nvSpPr>
        <p:spPr bwMode="auto">
          <a:xfrm>
            <a:off x="2065338" y="2651125"/>
            <a:ext cx="4857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6A6F54-4CD6-40F7-9724-E92E6A15C9C1}" type="datetime'''''''''''''''''''在''''''''''宅''''''''''ケ''''ア'''''''">
              <a:rPr lang="ja-JP" altLang="en-US" sz="1000" smtClean="0"/>
              <a:pPr marL="0" indent="0">
                <a:spcBef>
                  <a:spcPct val="0"/>
                </a:spcBef>
                <a:buNone/>
              </a:pPr>
              <a:t>在宅ケア</a:t>
            </a:fld>
            <a:endParaRPr kumimoji="0" lang="ja-JP" altLang="en-US" sz="1000" dirty="0">
              <a:sym typeface="+mn-lt"/>
            </a:endParaRPr>
          </a:p>
        </p:txBody>
      </p:sp>
      <p:sp>
        <p:nvSpPr>
          <p:cNvPr id="115" name="テキスト プレースホルダ 9"/>
          <p:cNvSpPr>
            <a:spLocks noGrp="1"/>
          </p:cNvSpPr>
          <p:nvPr>
            <p:custDataLst>
              <p:tags r:id="rId17"/>
            </p:custDataLst>
          </p:nvPr>
        </p:nvSpPr>
        <p:spPr bwMode="auto">
          <a:xfrm>
            <a:off x="2065338" y="3057525"/>
            <a:ext cx="4587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158C99-166A-4EF0-8608-D4587028702C}" type="datetime'''''''デ''''''''''''''''イ''''''''''ケ''''''''''''''ア'''''">
              <a:rPr lang="ja-JP" altLang="en-US" sz="1000" smtClean="0"/>
              <a:pPr marL="0" indent="0">
                <a:spcBef>
                  <a:spcPct val="0"/>
                </a:spcBef>
                <a:buNone/>
              </a:pPr>
              <a:t>デイケア</a:t>
            </a:fld>
            <a:endParaRPr kumimoji="0" lang="ja-JP" altLang="en-US" sz="1000" dirty="0">
              <a:sym typeface="+mn-lt"/>
            </a:endParaRPr>
          </a:p>
        </p:txBody>
      </p:sp>
      <p:sp>
        <p:nvSpPr>
          <p:cNvPr id="109" name="テキスト プレースホルダ 9"/>
          <p:cNvSpPr>
            <a:spLocks noGrp="1"/>
          </p:cNvSpPr>
          <p:nvPr>
            <p:custDataLst>
              <p:tags r:id="rId18"/>
            </p:custDataLst>
          </p:nvPr>
        </p:nvSpPr>
        <p:spPr bwMode="auto">
          <a:xfrm>
            <a:off x="2065338" y="2854325"/>
            <a:ext cx="4857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A9E0FC-CEF7-4A78-B55A-1EC5FD476206}" type="datetime'''施''設''''''ケ''''ア'''''''''''''''''''''''">
              <a:rPr lang="ja-JP" altLang="en-US" sz="1000" smtClean="0">
                <a:sym typeface="+mn-lt"/>
              </a:rPr>
              <a:pPr marL="0" indent="0">
                <a:spcBef>
                  <a:spcPct val="0"/>
                </a:spcBef>
                <a:buNone/>
              </a:pPr>
              <a:t>施設ケア</a:t>
            </a:fld>
            <a:endParaRPr kumimoji="0" lang="ja-JP" altLang="en-US" sz="1000" dirty="0">
              <a:sym typeface="+mn-lt"/>
            </a:endParaRPr>
          </a:p>
        </p:txBody>
      </p:sp>
    </p:spTree>
    <p:extLst>
      <p:ext uri="{BB962C8B-B14F-4D97-AF65-F5344CB8AC3E}">
        <p14:creationId xmlns:p14="http://schemas.microsoft.com/office/powerpoint/2010/main" val="2871623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438235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97" name="think-cell Slide" r:id="rId4" imgW="444" imgH="443" progId="TCLayout.ActiveDocument.1">
                  <p:embed/>
                </p:oleObj>
              </mc:Choice>
              <mc:Fallback>
                <p:oleObj name="think-cell Slide" r:id="rId4" imgW="444" imgH="44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a:t>
            </a:r>
            <a:r>
              <a:rPr lang="ja-JP" altLang="en-US"/>
              <a:t>構造 </a:t>
            </a:r>
            <a:r>
              <a:rPr lang="en-US" altLang="ja-JP"/>
              <a:t>- </a:t>
            </a:r>
            <a:r>
              <a:rPr lang="ja-JP" altLang="en-US"/>
              <a:t>日</a:t>
            </a:r>
            <a:r>
              <a:rPr lang="ja-JP" altLang="en-US" dirty="0"/>
              <a:t>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各</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a:t>
            </a:r>
            <a:r>
              <a:rPr lang="ja-JP" altLang="en-US" sz="800"/>
              <a:t>来性 </a:t>
            </a:r>
            <a:r>
              <a:rPr lang="en-US" altLang="ja-JP" sz="80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876952927"/>
              </p:ext>
            </p:extLst>
          </p:nvPr>
        </p:nvGraphicFramePr>
        <p:xfrm>
          <a:off x="1081815" y="2508262"/>
          <a:ext cx="7777313" cy="334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3">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リエイ</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ウイズネット</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さくら介護グループ</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432000">
                <a:tc rowSpan="4">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ランダルコーポレーション</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プラッツ</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松永製作所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24506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528254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121" name="think-cell Slide" r:id="rId22" imgW="444" imgH="443" progId="TCLayout.ActiveDocument.1">
                  <p:embed/>
                </p:oleObj>
              </mc:Choice>
              <mc:Fallback>
                <p:oleObj name="think-cell Slide" r:id="rId22" imgW="444" imgH="443"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タイ／医療関連／歯科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消費者用品の市場規模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年時点において、歯磨き粉の市場規模は、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歯ブラシの市場規模は、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ユ</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ーロモニター</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632520" y="1772816"/>
            <a:ext cx="8640960"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歯科関連用品の市場規模の推移</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8" name="グループ化 17"/>
          <p:cNvGrpSpPr/>
          <p:nvPr/>
        </p:nvGrpSpPr>
        <p:grpSpPr>
          <a:xfrm>
            <a:off x="6074220" y="2348881"/>
            <a:ext cx="2551188" cy="4032448"/>
            <a:chOff x="5780425" y="-18657"/>
            <a:chExt cx="3745329" cy="3962503"/>
          </a:xfrm>
        </p:grpSpPr>
        <p:sp>
          <p:nvSpPr>
            <p:cNvPr id="19" name="フリーフォーム 18"/>
            <p:cNvSpPr/>
            <p:nvPr/>
          </p:nvSpPr>
          <p:spPr>
            <a:xfrm>
              <a:off x="5780425" y="-18657"/>
              <a:ext cx="3745329" cy="385683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角丸四角形 19"/>
            <p:cNvSpPr/>
            <p:nvPr/>
          </p:nvSpPr>
          <p:spPr>
            <a:xfrm>
              <a:off x="6525624" y="3756126"/>
              <a:ext cx="2022903" cy="18772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38" name="Chart 3"/>
          <p:cNvGraphicFramePr/>
          <p:nvPr>
            <p:custDataLst>
              <p:tags r:id="rId4"/>
            </p:custDataLst>
            <p:extLst>
              <p:ext uri="{D42A27DB-BD31-4B8C-83A1-F6EECF244321}">
                <p14:modId xmlns:p14="http://schemas.microsoft.com/office/powerpoint/2010/main" val="3452302580"/>
              </p:ext>
            </p:extLst>
          </p:nvPr>
        </p:nvGraphicFramePr>
        <p:xfrm>
          <a:off x="419100" y="2162175"/>
          <a:ext cx="8572500" cy="3813175"/>
        </p:xfrm>
        <a:graphic>
          <a:graphicData uri="http://schemas.openxmlformats.org/drawingml/2006/chart">
            <c:chart xmlns:c="http://schemas.openxmlformats.org/drawingml/2006/chart" xmlns:r="http://schemas.openxmlformats.org/officeDocument/2006/relationships" r:id="rId24"/>
          </a:graphicData>
        </a:graphic>
      </p:graphicFrame>
      <p:sp>
        <p:nvSpPr>
          <p:cNvPr id="32" name="テキスト プレースホルダ 9"/>
          <p:cNvSpPr>
            <a:spLocks noGrp="1"/>
          </p:cNvSpPr>
          <p:nvPr>
            <p:custDataLst>
              <p:tags r:id="rId5"/>
            </p:custDataLst>
          </p:nvPr>
        </p:nvSpPr>
        <p:spPr bwMode="auto">
          <a:xfrm>
            <a:off x="5076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DF9F6B-6772-45F6-B1D6-97606E739628}" type="datetime'''''''1''''''''''''''''''''''7'''''">
              <a:rPr lang="ja-JP" altLang="en-US" sz="1000" smtClean="0"/>
              <a:pPr marL="0" indent="0" algn="ctr">
                <a:spcBef>
                  <a:spcPct val="0"/>
                </a:spcBef>
                <a:buNone/>
              </a:pPr>
              <a:t>17</a:t>
            </a:fld>
            <a:endParaRPr kumimoji="0" lang="ja-JP" altLang="en-US" sz="1000" dirty="0">
              <a:sym typeface="+mn-lt"/>
            </a:endParaRPr>
          </a:p>
        </p:txBody>
      </p:sp>
      <p:sp>
        <p:nvSpPr>
          <p:cNvPr id="34" name="テキスト プレースホルダ 9"/>
          <p:cNvSpPr>
            <a:spLocks noGrp="1"/>
          </p:cNvSpPr>
          <p:nvPr>
            <p:custDataLst>
              <p:tags r:id="rId6"/>
            </p:custDataLst>
          </p:nvPr>
        </p:nvSpPr>
        <p:spPr bwMode="auto">
          <a:xfrm>
            <a:off x="63055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AA026E-7700-4B23-87CB-A2E8DB41F59D}" type="datetime'''''''''''''''''''''1''''''''''''''''''''''''''9'''''''''''">
              <a:rPr lang="ja-JP" altLang="en-US" sz="1000" smtClean="0"/>
              <a:pPr marL="0" indent="0" algn="ctr">
                <a:spcBef>
                  <a:spcPct val="0"/>
                </a:spcBef>
                <a:buNone/>
              </a:pPr>
              <a:t>19</a:t>
            </a:fld>
            <a:endParaRPr kumimoji="0" lang="ja-JP" altLang="en-US" sz="1000" dirty="0">
              <a:sym typeface="+mn-lt"/>
            </a:endParaRPr>
          </a:p>
        </p:txBody>
      </p:sp>
      <p:sp>
        <p:nvSpPr>
          <p:cNvPr id="24" name="テキスト プレースホルダ 9"/>
          <p:cNvSpPr>
            <a:spLocks noGrp="1"/>
          </p:cNvSpPr>
          <p:nvPr>
            <p:custDataLst>
              <p:tags r:id="rId7"/>
            </p:custDataLst>
          </p:nvPr>
        </p:nvSpPr>
        <p:spPr bwMode="auto">
          <a:xfrm>
            <a:off x="32321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62AD79-EE71-41AF-AFEA-319DBED053D4}" type="datetime'''''''''''''''14'''''">
              <a:rPr lang="ja-JP" altLang="en-US" sz="1000" smtClean="0"/>
              <a:pPr marL="0" indent="0" algn="ctr">
                <a:spcBef>
                  <a:spcPct val="0"/>
                </a:spcBef>
                <a:buNone/>
              </a:pPr>
              <a:t>14</a:t>
            </a:fld>
            <a:endParaRPr kumimoji="0" lang="ja-JP" altLang="en-US" sz="1000" dirty="0">
              <a:sym typeface="+mn-lt"/>
            </a:endParaRPr>
          </a:p>
        </p:txBody>
      </p:sp>
      <p:sp>
        <p:nvSpPr>
          <p:cNvPr id="28" name="テキスト プレースホルダ 9"/>
          <p:cNvSpPr>
            <a:spLocks noGrp="1"/>
          </p:cNvSpPr>
          <p:nvPr>
            <p:custDataLst>
              <p:tags r:id="rId8"/>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81FD8-511C-4138-9125-22280C023952}" type="datetime'''''''2''''''''0''''1''''''''0'''''''''''''">
              <a:rPr lang="ja-JP" altLang="en-US" sz="1000" smtClean="0"/>
              <a:pPr marL="0" indent="0" algn="ctr">
                <a:spcBef>
                  <a:spcPct val="0"/>
                </a:spcBef>
                <a:buNone/>
              </a:pPr>
              <a:t>2010</a:t>
            </a:fld>
            <a:endParaRPr kumimoji="0" lang="ja-JP" altLang="en-US" sz="1000" dirty="0">
              <a:sym typeface="+mn-lt"/>
            </a:endParaRPr>
          </a:p>
        </p:txBody>
      </p:sp>
      <p:sp>
        <p:nvSpPr>
          <p:cNvPr id="25" name="テキスト プレースホルダ 9"/>
          <p:cNvSpPr>
            <a:spLocks noGrp="1"/>
          </p:cNvSpPr>
          <p:nvPr>
            <p:custDataLst>
              <p:tags r:id="rId9"/>
            </p:custDataLst>
          </p:nvPr>
        </p:nvSpPr>
        <p:spPr bwMode="auto">
          <a:xfrm>
            <a:off x="1387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28702F-7B87-4486-931F-330753AA72A4}" type="datetime'''''''''''''''''''''''''''''''''''''''''''1''''''1'''">
              <a:rPr lang="ja-JP" altLang="en-US" sz="1000" smtClean="0"/>
              <a:pPr marL="0" indent="0" algn="ctr">
                <a:spcBef>
                  <a:spcPct val="0"/>
                </a:spcBef>
                <a:buNone/>
              </a:pPr>
              <a:t>11</a:t>
            </a:fld>
            <a:endParaRPr kumimoji="0" lang="ja-JP" altLang="en-US" sz="1000" dirty="0">
              <a:sym typeface="+mn-lt"/>
            </a:endParaRPr>
          </a:p>
        </p:txBody>
      </p:sp>
      <p:sp>
        <p:nvSpPr>
          <p:cNvPr id="52" name="テキスト プレースホルダ 9"/>
          <p:cNvSpPr>
            <a:spLocks noGrp="1"/>
          </p:cNvSpPr>
          <p:nvPr>
            <p:custDataLst>
              <p:tags r:id="rId10"/>
            </p:custDataLst>
          </p:nvPr>
        </p:nvSpPr>
        <p:spPr bwMode="auto">
          <a:xfrm>
            <a:off x="8150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E91ADA-1CD9-441E-AE3D-6CB312C00BFA}" type="datetime'''''''''''''''''''''''''2''''''''''''''''''2'''''''''''''">
              <a:rPr lang="ja-JP" altLang="en-US" sz="1000" smtClean="0"/>
              <a:pPr marL="0" indent="0" algn="ctr">
                <a:spcBef>
                  <a:spcPct val="0"/>
                </a:spcBef>
                <a:buNone/>
              </a:pPr>
              <a:t>22</a:t>
            </a:fld>
            <a:endParaRPr kumimoji="0" lang="ja-JP" altLang="en-US" sz="1000" dirty="0">
              <a:sym typeface="+mn-lt"/>
            </a:endParaRPr>
          </a:p>
        </p:txBody>
      </p:sp>
      <p:sp>
        <p:nvSpPr>
          <p:cNvPr id="27" name="テキスト プレースホルダ 9"/>
          <p:cNvSpPr>
            <a:spLocks noGrp="1"/>
          </p:cNvSpPr>
          <p:nvPr>
            <p:custDataLst>
              <p:tags r:id="rId11"/>
            </p:custDataLst>
          </p:nvPr>
        </p:nvSpPr>
        <p:spPr bwMode="auto">
          <a:xfrm>
            <a:off x="2001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3D02F4-341C-46F6-A284-14E2FC8B09E9}" type="datetime'''1''''''''2'''''''''''''''''''''''''''''">
              <a:rPr lang="ja-JP" altLang="en-US" sz="1000" smtClean="0"/>
              <a:pPr marL="0" indent="0" algn="ctr">
                <a:spcBef>
                  <a:spcPct val="0"/>
                </a:spcBef>
                <a:buNone/>
              </a:pPr>
              <a:t>12</a:t>
            </a:fld>
            <a:endParaRPr kumimoji="0" lang="ja-JP" altLang="en-US" sz="1000" dirty="0">
              <a:sym typeface="+mn-lt"/>
            </a:endParaRPr>
          </a:p>
        </p:txBody>
      </p:sp>
      <p:sp>
        <p:nvSpPr>
          <p:cNvPr id="29" name="テキスト プレースホルダ 9"/>
          <p:cNvSpPr>
            <a:spLocks noGrp="1"/>
          </p:cNvSpPr>
          <p:nvPr>
            <p:custDataLst>
              <p:tags r:id="rId12"/>
            </p:custDataLst>
          </p:nvPr>
        </p:nvSpPr>
        <p:spPr bwMode="auto">
          <a:xfrm>
            <a:off x="2617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D1DBB4-48CE-4444-A045-68E57820B9F5}" type="datetime'''''''''''''''''''''''1''''''''''''''''3'">
              <a:rPr lang="ja-JP" altLang="en-US" sz="1000" smtClean="0"/>
              <a:pPr marL="0" indent="0" algn="ctr">
                <a:spcBef>
                  <a:spcPct val="0"/>
                </a:spcBef>
                <a:buNone/>
              </a:pPr>
              <a:t>13</a:t>
            </a:fld>
            <a:endParaRPr kumimoji="0" lang="ja-JP" altLang="en-US" sz="1000" dirty="0">
              <a:sym typeface="+mn-lt"/>
            </a:endParaRPr>
          </a:p>
        </p:txBody>
      </p:sp>
      <p:sp>
        <p:nvSpPr>
          <p:cNvPr id="31" name="テキスト プレースホルダ 9"/>
          <p:cNvSpPr>
            <a:spLocks noGrp="1"/>
          </p:cNvSpPr>
          <p:nvPr>
            <p:custDataLst>
              <p:tags r:id="rId13"/>
            </p:custDataLst>
          </p:nvPr>
        </p:nvSpPr>
        <p:spPr bwMode="auto">
          <a:xfrm>
            <a:off x="44608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ACAD1-AD73-4C5B-A9C3-8293DB55F188}" type="datetime'''''''''1''''''''''''6'">
              <a:rPr lang="ja-JP" altLang="en-US" sz="1000" smtClean="0"/>
              <a:pPr marL="0" indent="0" algn="ctr">
                <a:spcBef>
                  <a:spcPct val="0"/>
                </a:spcBef>
                <a:buNone/>
              </a:pPr>
              <a:t>16</a:t>
            </a:fld>
            <a:endParaRPr kumimoji="0" lang="ja-JP" altLang="en-US" sz="1000" dirty="0">
              <a:sym typeface="+mn-lt"/>
            </a:endParaRPr>
          </a:p>
        </p:txBody>
      </p:sp>
      <p:sp>
        <p:nvSpPr>
          <p:cNvPr id="30" name="テキスト プレースホルダ 9"/>
          <p:cNvSpPr>
            <a:spLocks noGrp="1"/>
          </p:cNvSpPr>
          <p:nvPr>
            <p:custDataLst>
              <p:tags r:id="rId14"/>
            </p:custDataLst>
          </p:nvPr>
        </p:nvSpPr>
        <p:spPr bwMode="auto">
          <a:xfrm>
            <a:off x="3846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A28D61-550D-4305-B6DD-86B57B55F17E}" type="datetime'''''''''''''1''''''''''''5'''''''''''''''''">
              <a:rPr lang="ja-JP" altLang="en-US" sz="1000" smtClean="0"/>
              <a:pPr marL="0" indent="0" algn="ctr">
                <a:spcBef>
                  <a:spcPct val="0"/>
                </a:spcBef>
                <a:buNone/>
              </a:pPr>
              <a:t>15</a:t>
            </a:fld>
            <a:endParaRPr kumimoji="0" lang="ja-JP" altLang="en-US" sz="1000" dirty="0">
              <a:sym typeface="+mn-lt"/>
            </a:endParaRPr>
          </a:p>
        </p:txBody>
      </p:sp>
      <p:sp>
        <p:nvSpPr>
          <p:cNvPr id="33" name="テキスト プレースホルダ 9"/>
          <p:cNvSpPr>
            <a:spLocks noGrp="1"/>
          </p:cNvSpPr>
          <p:nvPr>
            <p:custDataLst>
              <p:tags r:id="rId15"/>
            </p:custDataLst>
          </p:nvPr>
        </p:nvSpPr>
        <p:spPr bwMode="auto">
          <a:xfrm>
            <a:off x="56911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1B347B-1193-4A9E-AB7E-63B0A0E8C3A3}" type="datetime'''''''''''''''18'''''''''''''''''''''''''''''''''''''">
              <a:rPr lang="ja-JP" altLang="en-US" sz="1000" smtClean="0"/>
              <a:pPr marL="0" indent="0" algn="ctr">
                <a:spcBef>
                  <a:spcPct val="0"/>
                </a:spcBef>
                <a:buNone/>
              </a:pPr>
              <a:t>18</a:t>
            </a:fld>
            <a:endParaRPr kumimoji="0" lang="ja-JP" altLang="en-US" sz="1000" dirty="0">
              <a:sym typeface="+mn-lt"/>
            </a:endParaRPr>
          </a:p>
        </p:txBody>
      </p:sp>
      <p:sp>
        <p:nvSpPr>
          <p:cNvPr id="26" name="テキスト プレースホルダ 9"/>
          <p:cNvSpPr>
            <a:spLocks noGrp="1"/>
          </p:cNvSpPr>
          <p:nvPr>
            <p:custDataLst>
              <p:tags r:id="rId16"/>
            </p:custDataLst>
          </p:nvPr>
        </p:nvSpPr>
        <p:spPr bwMode="auto">
          <a:xfrm>
            <a:off x="6919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247658-FF10-41C6-9C87-12F844CB0A26}" type="datetime'''''''2''''''''''''''''''''''''''0'''''''''''''''''">
              <a:rPr lang="ja-JP" altLang="en-US" sz="1000" smtClean="0"/>
              <a:pPr marL="0" indent="0" algn="ctr">
                <a:spcBef>
                  <a:spcPct val="0"/>
                </a:spcBef>
                <a:buNone/>
              </a:pPr>
              <a:t>20</a:t>
            </a:fld>
            <a:endParaRPr kumimoji="0" lang="ja-JP" altLang="en-US" sz="1000" dirty="0">
              <a:sym typeface="+mn-lt"/>
            </a:endParaRPr>
          </a:p>
        </p:txBody>
      </p:sp>
      <p:sp>
        <p:nvSpPr>
          <p:cNvPr id="51" name="テキスト プレースホルダ 9"/>
          <p:cNvSpPr>
            <a:spLocks noGrp="1"/>
          </p:cNvSpPr>
          <p:nvPr>
            <p:custDataLst>
              <p:tags r:id="rId17"/>
            </p:custDataLst>
          </p:nvPr>
        </p:nvSpPr>
        <p:spPr bwMode="auto">
          <a:xfrm>
            <a:off x="75358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7E7935-2792-4A11-936B-B1F68167DBFB}" type="datetime'2''''''''''''''1'''''''''''''''''''''''">
              <a:rPr lang="ja-JP" altLang="en-US" sz="1000" smtClean="0"/>
              <a:pPr marL="0" indent="0" algn="ctr">
                <a:spcBef>
                  <a:spcPct val="0"/>
                </a:spcBef>
                <a:buNone/>
              </a:pPr>
              <a:t>21</a:t>
            </a:fld>
            <a:endParaRPr kumimoji="0" lang="ja-JP" altLang="en-US" sz="1000" dirty="0">
              <a:sym typeface="+mn-lt"/>
            </a:endParaRPr>
          </a:p>
        </p:txBody>
      </p:sp>
      <p:sp>
        <p:nvSpPr>
          <p:cNvPr id="60" name="テキスト プレースホルダ 9"/>
          <p:cNvSpPr>
            <a:spLocks noGrp="1"/>
          </p:cNvSpPr>
          <p:nvPr>
            <p:custDataLst>
              <p:tags r:id="rId18"/>
            </p:custDataLst>
          </p:nvPr>
        </p:nvSpPr>
        <p:spPr bwMode="auto">
          <a:xfrm>
            <a:off x="8985250" y="2368550"/>
            <a:ext cx="4889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A3722B-66B1-46F1-8E5B-B469967F78C1}" type="datetime'''''''''''''''''''''''''''歯''''''''''''''''磨''''''''き''粉'''''">
              <a:rPr lang="ja-JP" altLang="en-US" sz="1000" smtClean="0"/>
              <a:pPr marL="0" indent="0">
                <a:spcBef>
                  <a:spcPct val="0"/>
                </a:spcBef>
                <a:buNone/>
              </a:pPr>
              <a:t>歯磨き粉</a:t>
            </a:fld>
            <a:endParaRPr kumimoji="0" lang="ja-JP" altLang="en-US" sz="1000" dirty="0">
              <a:sym typeface="+mn-lt"/>
            </a:endParaRPr>
          </a:p>
        </p:txBody>
      </p:sp>
      <p:sp>
        <p:nvSpPr>
          <p:cNvPr id="62" name="テキスト プレースホルダ 9"/>
          <p:cNvSpPr>
            <a:spLocks noGrp="1"/>
          </p:cNvSpPr>
          <p:nvPr>
            <p:custDataLst>
              <p:tags r:id="rId19"/>
            </p:custDataLst>
          </p:nvPr>
        </p:nvSpPr>
        <p:spPr bwMode="auto">
          <a:xfrm>
            <a:off x="8985250" y="4389438"/>
            <a:ext cx="4572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8E0D68-236B-469F-831D-E67E9713518A}" type="datetime'歯''''''''''''ブ''''''''''''''ラ''シ'''''''''''''''''''">
              <a:rPr lang="ja-JP" altLang="en-US" sz="1000" smtClean="0"/>
              <a:pPr marL="0" indent="0">
                <a:spcBef>
                  <a:spcPct val="0"/>
                </a:spcBef>
                <a:buNone/>
              </a:pPr>
              <a:t>歯ブラシ</a:t>
            </a:fld>
            <a:endParaRPr kumimoji="0" lang="ja-JP" altLang="en-US" sz="1000" dirty="0">
              <a:sym typeface="+mn-lt"/>
            </a:endParaRPr>
          </a:p>
        </p:txBody>
      </p:sp>
      <p:sp>
        <p:nvSpPr>
          <p:cNvPr id="36" name="テキスト プレースホルダ 9"/>
          <p:cNvSpPr>
            <a:spLocks noGrp="1"/>
          </p:cNvSpPr>
          <p:nvPr>
            <p:custDataLst>
              <p:tags r:id="rId20"/>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B9407F-0118-4C37-8B8F-F45C63F3EB72}" type="datetime'''''''''''''''''''2''3'">
              <a:rPr lang="en-US" altLang="en-US" sz="1000" smtClean="0"/>
              <a:pPr marL="0" indent="0" algn="ctr">
                <a:spcBef>
                  <a:spcPct val="0"/>
                </a:spcBef>
                <a:buNone/>
              </a:pPr>
              <a:t>23</a:t>
            </a:fld>
            <a:endParaRPr kumimoji="0" lang="ja-JP" altLang="en-US" sz="1000" dirty="0">
              <a:sym typeface="+mn-lt"/>
            </a:endParaRPr>
          </a:p>
        </p:txBody>
      </p:sp>
    </p:spTree>
    <p:extLst>
      <p:ext uri="{BB962C8B-B14F-4D97-AF65-F5344CB8AC3E}">
        <p14:creationId xmlns:p14="http://schemas.microsoft.com/office/powerpoint/2010/main" val="439628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617311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45" name="think-cell Slide" r:id="rId18" imgW="444" imgH="443" progId="TCLayout.ActiveDocument.1">
                  <p:embed/>
                </p:oleObj>
              </mc:Choice>
              <mc:Fallback>
                <p:oleObj name="think-cell Slide" r:id="rId18" imgW="444" imgH="443"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タイ／医療関連／歯科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歯科機器の市場規模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年時点において、歯科機器の販売額は、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であっ</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た。 </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 name="Chart 3"/>
          <p:cNvGraphicFramePr/>
          <p:nvPr>
            <p:custDataLst>
              <p:tags r:id="rId4"/>
            </p:custDataLst>
            <p:extLst>
              <p:ext uri="{D42A27DB-BD31-4B8C-83A1-F6EECF244321}">
                <p14:modId xmlns:p14="http://schemas.microsoft.com/office/powerpoint/2010/main" val="3131145265"/>
              </p:ext>
            </p:extLst>
          </p:nvPr>
        </p:nvGraphicFramePr>
        <p:xfrm>
          <a:off x="490538" y="2466975"/>
          <a:ext cx="8750300" cy="3508375"/>
        </p:xfrm>
        <a:graphic>
          <a:graphicData uri="http://schemas.openxmlformats.org/drawingml/2006/chart">
            <c:chart xmlns:c="http://schemas.openxmlformats.org/drawingml/2006/chart" xmlns:r="http://schemas.openxmlformats.org/officeDocument/2006/relationships" r:id="rId20"/>
          </a:graphicData>
        </a:graphic>
      </p:graphicFrame>
      <p:sp>
        <p:nvSpPr>
          <p:cNvPr id="40" name="テキスト プレースホルダ 9"/>
          <p:cNvSpPr>
            <a:spLocks noGrp="1"/>
          </p:cNvSpPr>
          <p:nvPr>
            <p:custDataLst>
              <p:tags r:id="rId5"/>
            </p:custDataLst>
          </p:nvPr>
        </p:nvSpPr>
        <p:spPr bwMode="auto">
          <a:xfrm>
            <a:off x="11477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0CA097-EC04-4F93-9765-60CAEE7D5244}" type="datetime'''''''''''2''''''''0''''''''''''''''''''''''''13'''">
              <a:rPr lang="ja-JP" altLang="en-US" sz="1000" smtClean="0"/>
              <a:pPr marL="0" indent="0" algn="ctr">
                <a:spcBef>
                  <a:spcPct val="0"/>
                </a:spcBef>
                <a:buNone/>
              </a:pPr>
              <a:t>2013</a:t>
            </a:fld>
            <a:endParaRPr kumimoji="0" lang="ja-JP" altLang="en-US" sz="1000" dirty="0">
              <a:sym typeface="+mn-lt"/>
            </a:endParaRPr>
          </a:p>
        </p:txBody>
      </p:sp>
      <p:sp>
        <p:nvSpPr>
          <p:cNvPr id="42" name="テキスト プレースホルダ 9"/>
          <p:cNvSpPr>
            <a:spLocks noGrp="1"/>
          </p:cNvSpPr>
          <p:nvPr>
            <p:custDataLst>
              <p:tags r:id="rId6"/>
            </p:custDataLst>
          </p:nvPr>
        </p:nvSpPr>
        <p:spPr bwMode="auto">
          <a:xfrm>
            <a:off x="34639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E99839-B97D-4065-B7EB-1ECB0FB04F4F}" type="datetime'''''''''1''''''''''''''6'''''''''''''''''''''''''''''">
              <a:rPr lang="ja-JP" altLang="en-US" sz="1000" smtClean="0"/>
              <a:pPr marL="0" indent="0" algn="ctr">
                <a:spcBef>
                  <a:spcPct val="0"/>
                </a:spcBef>
                <a:buNone/>
              </a:pPr>
              <a:t>16</a:t>
            </a:fld>
            <a:endParaRPr kumimoji="0" lang="ja-JP" altLang="en-US" sz="1000" dirty="0">
              <a:sym typeface="+mn-lt"/>
            </a:endParaRPr>
          </a:p>
        </p:txBody>
      </p:sp>
      <p:sp>
        <p:nvSpPr>
          <p:cNvPr id="38" name="テキスト プレースホルダ 9"/>
          <p:cNvSpPr>
            <a:spLocks noGrp="1"/>
          </p:cNvSpPr>
          <p:nvPr>
            <p:custDataLst>
              <p:tags r:id="rId7"/>
            </p:custDataLst>
          </p:nvPr>
        </p:nvSpPr>
        <p:spPr bwMode="auto">
          <a:xfrm>
            <a:off x="582613" y="2251075"/>
            <a:ext cx="5270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百万</a:t>
            </a:r>
            <a:r>
              <a:rPr kumimoji="0" lang="en-US" altLang="ja-JP" sz="900" dirty="0">
                <a:sym typeface="+mn-lt"/>
              </a:rPr>
              <a:t>US$)</a:t>
            </a:r>
            <a:endParaRPr kumimoji="0" lang="ja-JP" altLang="en-US" sz="900" dirty="0">
              <a:sym typeface="+mn-lt"/>
            </a:endParaRPr>
          </a:p>
        </p:txBody>
      </p:sp>
      <p:sp>
        <p:nvSpPr>
          <p:cNvPr id="39" name="テキスト プレースホルダ 9"/>
          <p:cNvSpPr>
            <a:spLocks noGrp="1"/>
          </p:cNvSpPr>
          <p:nvPr>
            <p:custDataLst>
              <p:tags r:id="rId8"/>
            </p:custDataLst>
          </p:nvPr>
        </p:nvSpPr>
        <p:spPr bwMode="auto">
          <a:xfrm>
            <a:off x="57102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1759DD-99F4-41D0-BB7F-1B18295B3CCA}" type="datetime'''''''''''''1''''''''9'''''''''''''''''''''''''''">
              <a:rPr lang="ja-JP" altLang="en-US" sz="1000" smtClean="0"/>
              <a:pPr marL="0" indent="0" algn="ctr">
                <a:spcBef>
                  <a:spcPct val="0"/>
                </a:spcBef>
                <a:buNone/>
              </a:pPr>
              <a:t>19</a:t>
            </a:fld>
            <a:endParaRPr kumimoji="0" lang="ja-JP" altLang="en-US" sz="1000" dirty="0">
              <a:sym typeface="+mn-lt"/>
            </a:endParaRPr>
          </a:p>
        </p:txBody>
      </p:sp>
      <p:sp>
        <p:nvSpPr>
          <p:cNvPr id="36" name="テキスト プレースホルダ 9"/>
          <p:cNvSpPr>
            <a:spLocks noGrp="1"/>
          </p:cNvSpPr>
          <p:nvPr>
            <p:custDataLst>
              <p:tags r:id="rId9"/>
            </p:custDataLst>
          </p:nvPr>
        </p:nvSpPr>
        <p:spPr bwMode="auto">
          <a:xfrm>
            <a:off x="27146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1A277-A248-4BC9-818B-50439657D9F5}" type="datetime'1''''''''''''''''''''''''''''''''''''5'''''">
              <a:rPr lang="ja-JP" altLang="en-US" sz="1000" smtClean="0"/>
              <a:pPr marL="0" indent="0" algn="ctr">
                <a:spcBef>
                  <a:spcPct val="0"/>
                </a:spcBef>
                <a:buNone/>
              </a:pPr>
              <a:t>15</a:t>
            </a:fld>
            <a:endParaRPr kumimoji="0" lang="ja-JP" altLang="en-US" sz="1000" dirty="0">
              <a:sym typeface="+mn-lt"/>
            </a:endParaRPr>
          </a:p>
        </p:txBody>
      </p:sp>
      <p:sp>
        <p:nvSpPr>
          <p:cNvPr id="37" name="テキスト プレースホルダ 9"/>
          <p:cNvSpPr>
            <a:spLocks noGrp="1"/>
          </p:cNvSpPr>
          <p:nvPr>
            <p:custDataLst>
              <p:tags r:id="rId10"/>
            </p:custDataLst>
          </p:nvPr>
        </p:nvSpPr>
        <p:spPr bwMode="auto">
          <a:xfrm>
            <a:off x="1966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A1A312-5A8A-454A-98A7-3B0E04250C30}" type="datetime'''''1''''''''''''''''''''''''''''''''''''''''''4'''''">
              <a:rPr lang="ja-JP" altLang="en-US" sz="1000" smtClean="0"/>
              <a:pPr marL="0" indent="0" algn="ctr">
                <a:spcBef>
                  <a:spcPct val="0"/>
                </a:spcBef>
                <a:buNone/>
              </a:pPr>
              <a:t>14</a:t>
            </a:fld>
            <a:endParaRPr kumimoji="0" lang="ja-JP" altLang="en-US" sz="1000" dirty="0">
              <a:sym typeface="+mn-lt"/>
            </a:endParaRPr>
          </a:p>
        </p:txBody>
      </p:sp>
      <p:sp>
        <p:nvSpPr>
          <p:cNvPr id="43" name="テキスト プレースホルダ 9"/>
          <p:cNvSpPr>
            <a:spLocks noGrp="1"/>
          </p:cNvSpPr>
          <p:nvPr>
            <p:custDataLst>
              <p:tags r:id="rId11"/>
            </p:custDataLst>
          </p:nvPr>
        </p:nvSpPr>
        <p:spPr bwMode="auto">
          <a:xfrm>
            <a:off x="4213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84010A-07C7-415B-8B98-87FDAFA0F8FE}" type="datetime'''''''''''''''''''''''''''''''''''''''''''''''''17'">
              <a:rPr lang="ja-JP" altLang="en-US" sz="1000" smtClean="0"/>
              <a:pPr marL="0" indent="0" algn="ctr">
                <a:spcBef>
                  <a:spcPct val="0"/>
                </a:spcBef>
                <a:buNone/>
              </a:pPr>
              <a:t>17</a:t>
            </a:fld>
            <a:endParaRPr kumimoji="0" lang="ja-JP" altLang="en-US" sz="1000" dirty="0">
              <a:sym typeface="+mn-lt"/>
            </a:endParaRPr>
          </a:p>
        </p:txBody>
      </p:sp>
      <p:sp>
        <p:nvSpPr>
          <p:cNvPr id="41" name="テキスト プレースホルダ 9"/>
          <p:cNvSpPr>
            <a:spLocks noGrp="1"/>
          </p:cNvSpPr>
          <p:nvPr>
            <p:custDataLst>
              <p:tags r:id="rId12"/>
            </p:custDataLst>
          </p:nvPr>
        </p:nvSpPr>
        <p:spPr bwMode="auto">
          <a:xfrm>
            <a:off x="49625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6C52B7-5BF7-4D02-BF5C-1EDE955BBD73}" type="datetime'''''''''''''''1''''''''''''8'''''''''''''''''''''''''''''">
              <a:rPr lang="ja-JP" altLang="en-US" sz="1000" smtClean="0"/>
              <a:pPr marL="0" indent="0" algn="ctr">
                <a:spcBef>
                  <a:spcPct val="0"/>
                </a:spcBef>
                <a:buNone/>
              </a:pPr>
              <a:t>18</a:t>
            </a:fld>
            <a:endParaRPr kumimoji="0" lang="ja-JP" altLang="en-US" sz="1000" dirty="0">
              <a:sym typeface="+mn-lt"/>
            </a:endParaRPr>
          </a:p>
        </p:txBody>
      </p:sp>
      <p:sp>
        <p:nvSpPr>
          <p:cNvPr id="44" name="テキスト プレースホルダ 9"/>
          <p:cNvSpPr>
            <a:spLocks noGrp="1"/>
          </p:cNvSpPr>
          <p:nvPr>
            <p:custDataLst>
              <p:tags r:id="rId13"/>
            </p:custDataLst>
          </p:nvPr>
        </p:nvSpPr>
        <p:spPr bwMode="auto">
          <a:xfrm>
            <a:off x="64595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27A7DB-8C5A-4517-9ACF-B63F49BED276}" type="datetime'''''''''20'">
              <a:rPr lang="ja-JP" altLang="en-US" sz="1000" smtClean="0"/>
              <a:pPr marL="0" indent="0" algn="ctr">
                <a:spcBef>
                  <a:spcPct val="0"/>
                </a:spcBef>
                <a:buNone/>
              </a:pPr>
              <a:t>20</a:t>
            </a:fld>
            <a:endParaRPr kumimoji="0" lang="ja-JP" altLang="en-US" sz="1000" dirty="0">
              <a:sym typeface="+mn-lt"/>
            </a:endParaRPr>
          </a:p>
        </p:txBody>
      </p:sp>
      <p:sp>
        <p:nvSpPr>
          <p:cNvPr id="45" name="テキスト プレースホルダ 9"/>
          <p:cNvSpPr>
            <a:spLocks noGrp="1"/>
          </p:cNvSpPr>
          <p:nvPr>
            <p:custDataLst>
              <p:tags r:id="rId14"/>
            </p:custDataLst>
          </p:nvPr>
        </p:nvSpPr>
        <p:spPr bwMode="auto">
          <a:xfrm>
            <a:off x="7208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E6BE70-01C8-467F-9554-1D3B210DAB75}" type="datetime'2''''''''''''''1'''''''''''''''">
              <a:rPr lang="ja-JP" altLang="en-US" sz="1000" smtClean="0"/>
              <a:pPr marL="0" indent="0" algn="ctr">
                <a:spcBef>
                  <a:spcPct val="0"/>
                </a:spcBef>
                <a:buNone/>
              </a:pPr>
              <a:t>21</a:t>
            </a:fld>
            <a:endParaRPr kumimoji="0" lang="ja-JP" altLang="en-US" sz="1000" dirty="0">
              <a:sym typeface="+mn-lt"/>
            </a:endParaRPr>
          </a:p>
        </p:txBody>
      </p:sp>
      <p:sp>
        <p:nvSpPr>
          <p:cNvPr id="46" name="テキスト プレースホルダ 9"/>
          <p:cNvSpPr>
            <a:spLocks noGrp="1"/>
          </p:cNvSpPr>
          <p:nvPr>
            <p:custDataLst>
              <p:tags r:id="rId15"/>
            </p:custDataLst>
          </p:nvPr>
        </p:nvSpPr>
        <p:spPr bwMode="auto">
          <a:xfrm>
            <a:off x="79581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33042-4734-432B-BFCC-8B2196B61B9E}" type="datetime'''''''''''''''''''''2''''''''''''''2'''''''''''''''">
              <a:rPr lang="ja-JP" altLang="en-US" sz="1000" smtClean="0"/>
              <a:pPr marL="0" indent="0" algn="ctr">
                <a:spcBef>
                  <a:spcPct val="0"/>
                </a:spcBef>
                <a:buNone/>
              </a:pPr>
              <a:t>22</a:t>
            </a:fld>
            <a:endParaRPr kumimoji="0" lang="ja-JP" altLang="en-US" sz="1000" dirty="0">
              <a:sym typeface="+mn-lt"/>
            </a:endParaRPr>
          </a:p>
        </p:txBody>
      </p:sp>
      <p:sp>
        <p:nvSpPr>
          <p:cNvPr id="26" name="テキスト プレースホルダ 9"/>
          <p:cNvSpPr>
            <a:spLocks noGrp="1"/>
          </p:cNvSpPr>
          <p:nvPr>
            <p:custDataLst>
              <p:tags r:id="rId16"/>
            </p:custDataLst>
          </p:nvPr>
        </p:nvSpPr>
        <p:spPr bwMode="auto">
          <a:xfrm>
            <a:off x="8705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A32-7EBA-4B39-A9E3-6C61D7CB4E86}" type="datetime'''2''''''''''''''''''''''3'''''''''''''''''''''''''''">
              <a:rPr lang="en-US" altLang="en-US" sz="1000" smtClean="0"/>
              <a:pPr marL="0" indent="0" algn="ctr">
                <a:spcBef>
                  <a:spcPct val="0"/>
                </a:spcBef>
                <a:buNone/>
              </a:pPr>
              <a:t>23</a:t>
            </a:fld>
            <a:endParaRPr kumimoji="0" lang="ja-JP" altLang="en-US" sz="1000" dirty="0">
              <a:sym typeface="+mn-lt"/>
            </a:endParaRPr>
          </a:p>
        </p:txBody>
      </p:sp>
      <p:grpSp>
        <p:nvGrpSpPr>
          <p:cNvPr id="48" name="グループ化 7"/>
          <p:cNvGrpSpPr/>
          <p:nvPr/>
        </p:nvGrpSpPr>
        <p:grpSpPr>
          <a:xfrm>
            <a:off x="632520" y="1772816"/>
            <a:ext cx="8640960" cy="288032"/>
            <a:chOff x="4803500" y="2113806"/>
            <a:chExt cx="5626916" cy="288032"/>
          </a:xfrm>
        </p:grpSpPr>
        <p:cxnSp>
          <p:nvCxnSpPr>
            <p:cNvPr id="49" name="直線コネクタ 4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歯科機器の販売額</a:t>
              </a:r>
              <a:endParaRPr lang="en-US" altLang="ko-KR" sz="1400" dirty="0">
                <a:solidFill>
                  <a:srgbClr val="000000"/>
                </a:solidFill>
                <a:latin typeface="Arial Black" pitchFamily="34" charset="0"/>
                <a:ea typeface="HGP創英角ｺﾞｼｯｸUB" pitchFamily="50" charset="-128"/>
              </a:endParaRPr>
            </a:p>
          </p:txBody>
        </p:sp>
      </p:grpSp>
      <p:sp>
        <p:nvSpPr>
          <p:cNvPr id="53" name="テキスト ボックス 5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BMI Research </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Worldwide Medical Devices Market Forecasts </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53"/>
          <p:cNvGrpSpPr/>
          <p:nvPr/>
        </p:nvGrpSpPr>
        <p:grpSpPr>
          <a:xfrm>
            <a:off x="5410199" y="2276872"/>
            <a:ext cx="3759201" cy="4104457"/>
            <a:chOff x="4258702" y="2613947"/>
            <a:chExt cx="3853435" cy="3788935"/>
          </a:xfrm>
        </p:grpSpPr>
        <p:sp>
          <p:nvSpPr>
            <p:cNvPr id="55" name="フリーフォーム 54"/>
            <p:cNvSpPr/>
            <p:nvPr/>
          </p:nvSpPr>
          <p:spPr>
            <a:xfrm>
              <a:off x="4258702" y="2613947"/>
              <a:ext cx="3853435" cy="368967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5490316" y="6176865"/>
              <a:ext cx="1844392" cy="22601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9639042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395540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94"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4" name="Slide Number Placeholder 3">
            <a:extLst>
              <a:ext uri="{FF2B5EF4-FFF2-40B4-BE49-F238E27FC236}">
                <a16:creationId xmlns:a16="http://schemas.microsoft.com/office/drawing/2014/main" id="{FDAF7541-7A7C-4B24-9F65-3B3062DC5F15}"/>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64</a:t>
            </a:fld>
            <a:endParaRPr lang="ja-JP" alt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4198802421"/>
              </p:ext>
            </p:extLst>
          </p:nvPr>
        </p:nvGraphicFramePr>
        <p:xfrm>
          <a:off x="272480" y="1076123"/>
          <a:ext cx="9430365" cy="5380580"/>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311335">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33235">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ChiiWii</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ビデオ通話、音声通話、チャットによって、専門家に医療相談を行うことができるサービス。</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See Doctor Now</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誰でも医療専門家とのビデオ診療を受けられる遠隔医療プラットフォーム。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Ooca</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精神科医や心理士などの有資格者によるカウンセリングサービスを、プライバシーを確保したうえでオンラインで提供しているサービス。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Raksa</a:t>
                      </a:r>
                      <a:endPar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70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万人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800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タイで最大の医師・薬局プラットフォーム。オンラインでの医師の診察、電子カルテ、電子処方箋、オンライン薬局、薬剤師による診察、保険請求などのサービスを提供。</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t>
                      </a:r>
                      <a:b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 to Z</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医療機関や企業に対してソフトウェアを提供し、デジタルヘルスケアサービスの提供と拡大をより容易に進められるようにするソリューション。</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170831285"/>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Samitivej</a:t>
                      </a: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Virtual Hospital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b="0" kern="1200" dirty="0">
                          <a:solidFill>
                            <a:schemeClr val="tx1"/>
                          </a:solidFill>
                          <a:latin typeface="+mn-lt"/>
                          <a:ea typeface="+mn-ea"/>
                          <a:cs typeface="+mn-cs"/>
                        </a:rPr>
                        <a:t>24</a:t>
                      </a:r>
                      <a:r>
                        <a:rPr kumimoji="1" lang="ja-JP" altLang="en-US" sz="1000" b="0" kern="1200" dirty="0">
                          <a:solidFill>
                            <a:schemeClr val="tx1"/>
                          </a:solidFill>
                          <a:latin typeface="+mn-lt"/>
                          <a:ea typeface="+mn-ea"/>
                          <a:cs typeface="+mn-cs"/>
                        </a:rPr>
                        <a:t>時間ビデオ通話が可能、医師によるリアルタイムの診察が受けられるほか、自宅を訪問して採血や投薬を行うこともできるサービス。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62254016"/>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 Thailand</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内資・外資</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201-500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約</a:t>
                      </a:r>
                      <a:r>
                        <a:rPr lang="en-US" sz="1000" b="0" i="0" u="none" strike="noStrike" dirty="0">
                          <a:solidFill>
                            <a:srgbClr val="000000"/>
                          </a:solidFill>
                          <a:effectLst/>
                          <a:latin typeface="Arial" panose="020B0604020202020204" pitchFamily="34" charset="0"/>
                        </a:rPr>
                        <a:t>200</a:t>
                      </a:r>
                      <a:r>
                        <a:rPr lang="ja-JP" altLang="en-US" sz="1000" b="0" i="0" u="none" strike="noStrike" dirty="0">
                          <a:solidFill>
                            <a:srgbClr val="000000"/>
                          </a:solidFill>
                          <a:effectLst/>
                          <a:latin typeface="Arial" panose="020B0604020202020204" pitchFamily="34" charset="0"/>
                        </a:rPr>
                        <a:t>万人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1000</a:t>
                      </a:r>
                      <a:r>
                        <a:rPr lang="ja-JP" altLang="en-US" sz="1000" b="0" i="0" u="none" strike="noStrike" dirty="0">
                          <a:solidFill>
                            <a:srgbClr val="000000"/>
                          </a:solidFill>
                          <a:effectLst/>
                          <a:latin typeface="Arial" panose="020B0604020202020204" pitchFamily="34" charset="0"/>
                        </a:rPr>
                        <a:t>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医師とのビデオ相談、病歴へのアクセス、医療費請求などが出来るサービス。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626629074"/>
                  </a:ext>
                </a:extLst>
              </a:tr>
              <a:tr h="63323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Siriraj Connect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ctr" defTabSz="914400" rtl="0" eaLnBrk="1" fontAlgn="ctr" latinLnBrk="0" hangingPunct="1">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101-250</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b="0" kern="1200" dirty="0">
                          <a:solidFill>
                            <a:schemeClr val="tx1"/>
                          </a:solidFill>
                          <a:latin typeface="+mn-lt"/>
                          <a:ea typeface="+mn-ea"/>
                          <a:cs typeface="+mn-cs"/>
                        </a:rPr>
                        <a:t>シリラジ病院のほとんどのサービスをオンラインで受けることができるプラットフォーム。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149216083"/>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7"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医療の</a:t>
            </a:r>
            <a:r>
              <a:rPr lang="en-US" altLang="ja-JP" dirty="0"/>
              <a:t>IT</a:t>
            </a:r>
            <a:r>
              <a:rPr lang="ja-JP" altLang="en-US" dirty="0"/>
              <a:t>化に関する状況</a:t>
            </a:r>
            <a:endParaRPr kumimoji="1" lang="en-US" altLang="ja-JP" dirty="0"/>
          </a:p>
        </p:txBody>
      </p:sp>
      <p:sp>
        <p:nvSpPr>
          <p:cNvPr id="13" name="テキスト ボックス 3">
            <a:extLst>
              <a:ext uri="{FF2B5EF4-FFF2-40B4-BE49-F238E27FC236}">
                <a16:creationId xmlns:a16="http://schemas.microsoft.com/office/drawing/2014/main" id="{1F66E79B-451B-49CC-A07C-20402FCF209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システムは殆どの医療機関に導入されているものの、医療機関間の医療データ共有に向けた障壁は高い。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政府は医療のデジタル化を経済開発の戦略として挙げている。</a:t>
            </a:r>
          </a:p>
        </p:txBody>
      </p:sp>
      <p:grpSp>
        <p:nvGrpSpPr>
          <p:cNvPr id="14" name="グループ化 4">
            <a:extLst>
              <a:ext uri="{FF2B5EF4-FFF2-40B4-BE49-F238E27FC236}">
                <a16:creationId xmlns:a16="http://schemas.microsoft.com/office/drawing/2014/main" id="{0D996B48-BDF2-4D73-A1EF-0F2AAAFA798D}"/>
              </a:ext>
            </a:extLst>
          </p:cNvPr>
          <p:cNvGrpSpPr/>
          <p:nvPr/>
        </p:nvGrpSpPr>
        <p:grpSpPr>
          <a:xfrm>
            <a:off x="416496" y="1771464"/>
            <a:ext cx="4464496" cy="288032"/>
            <a:chOff x="4803500" y="2113806"/>
            <a:chExt cx="2954133" cy="288032"/>
          </a:xfrm>
        </p:grpSpPr>
        <p:cxnSp>
          <p:nvCxnSpPr>
            <p:cNvPr id="15" name="直線コネクタ 5">
              <a:extLst>
                <a:ext uri="{FF2B5EF4-FFF2-40B4-BE49-F238E27FC236}">
                  <a16:creationId xmlns:a16="http://schemas.microsoft.com/office/drawing/2014/main" id="{77030582-22D1-4631-BCA8-349354DA6DE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E6D4EB7-3395-429F-8948-E1DD418B502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IT</a:t>
              </a:r>
              <a:r>
                <a:rPr lang="ja-JP" altLang="en-US" sz="1400" dirty="0">
                  <a:solidFill>
                    <a:srgbClr val="000000"/>
                  </a:solidFill>
                  <a:latin typeface="Arial Black" pitchFamily="34" charset="0"/>
                  <a:ea typeface="HGP創英角ｺﾞｼｯｸUB" pitchFamily="50" charset="-128"/>
                </a:rPr>
                <a:t>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3C70B9DD-D52C-4C89-B821-3ED4C7CBDFA9}"/>
              </a:ext>
            </a:extLst>
          </p:cNvPr>
          <p:cNvGrpSpPr/>
          <p:nvPr/>
        </p:nvGrpSpPr>
        <p:grpSpPr>
          <a:xfrm>
            <a:off x="5241032" y="1771464"/>
            <a:ext cx="4464496" cy="288032"/>
            <a:chOff x="4803500" y="2113806"/>
            <a:chExt cx="2954133" cy="288032"/>
          </a:xfrm>
        </p:grpSpPr>
        <p:cxnSp>
          <p:nvCxnSpPr>
            <p:cNvPr id="19" name="直線コネクタ 79">
              <a:extLst>
                <a:ext uri="{FF2B5EF4-FFF2-40B4-BE49-F238E27FC236}">
                  <a16:creationId xmlns:a16="http://schemas.microsoft.com/office/drawing/2014/main" id="{62BD9919-A95F-45B7-B0DD-B61670A887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59C0C292-1FBB-41E6-BEF9-7B15DC333F3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2" name="テキスト ボックス 51">
            <a:extLst>
              <a:ext uri="{FF2B5EF4-FFF2-40B4-BE49-F238E27FC236}">
                <a16:creationId xmlns:a16="http://schemas.microsoft.com/office/drawing/2014/main" id="{79558C32-C831-4BE4-BB12-C8D9AD18C456}"/>
              </a:ext>
            </a:extLst>
          </p:cNvPr>
          <p:cNvSpPr txBox="1"/>
          <p:nvPr/>
        </p:nvSpPr>
        <p:spPr>
          <a:xfrm>
            <a:off x="5241032" y="2144899"/>
            <a:ext cx="4429393" cy="2390911"/>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2017</a:t>
            </a:r>
            <a:r>
              <a:rPr lang="ja-JP" altLang="en-US" sz="1200" spc="-30" dirty="0"/>
              <a:t>年に保健省は「</a:t>
            </a:r>
            <a:r>
              <a:rPr lang="en-US" altLang="ja-JP" sz="1200" spc="-30" dirty="0"/>
              <a:t>eHealth</a:t>
            </a:r>
            <a:r>
              <a:rPr lang="ja-JP" altLang="en-US" sz="1200" spc="-30" dirty="0"/>
              <a:t>」戦略を策定し、</a:t>
            </a:r>
            <a:r>
              <a:rPr lang="en-US" altLang="ja-JP" sz="1200" spc="-30" dirty="0"/>
              <a:t>2017~2026</a:t>
            </a:r>
            <a:r>
              <a:rPr lang="ja-JP" altLang="en-US" sz="1200" spc="-30" dirty="0"/>
              <a:t>年の期間において、医療のデジタル化に係る施策の促進（医療ロボットの整備、自動診断デバイス、癌やアレルギーに対するバイオ素材開発等の支援）を目標として掲げた。</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2019</a:t>
            </a:r>
            <a:r>
              <a:rPr lang="ja-JP" altLang="en-US" sz="1200" spc="-30" dirty="0"/>
              <a:t>年に科学技術省、保健省、教育省は、バンコクソイ・ヨティ周辺地域を国家の医療イノベーション拠点として開発する「</a:t>
            </a:r>
            <a:r>
              <a:rPr lang="en-US" altLang="ja-JP" sz="1200" spc="-30" dirty="0" err="1"/>
              <a:t>Yothi</a:t>
            </a:r>
            <a:r>
              <a:rPr lang="en-US" altLang="ja-JP" sz="1200" spc="-30" dirty="0"/>
              <a:t> Innovation District</a:t>
            </a:r>
            <a:r>
              <a:rPr lang="ja-JP" altLang="en-US" sz="1200" spc="-30" dirty="0"/>
              <a:t>」計画を発表した。</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近年はタイ政府が民間企業との協力を深化しており、</a:t>
            </a:r>
            <a:r>
              <a:rPr lang="en-US" altLang="ja-JP" sz="1200" spc="-30" dirty="0"/>
              <a:t>2020</a:t>
            </a:r>
            <a:r>
              <a:rPr lang="ja-JP" altLang="en-US" sz="1200" spc="-30" dirty="0"/>
              <a:t>年には保健省が</a:t>
            </a:r>
            <a:r>
              <a:rPr lang="en-US" altLang="ja-JP" sz="1200" spc="-30" dirty="0"/>
              <a:t>Microsoft</a:t>
            </a:r>
            <a:r>
              <a:rPr lang="ja-JP" altLang="en-US" sz="1200" spc="-30" dirty="0"/>
              <a:t>社と連携の上、医療データの分析に基づいた、国内の医療リソース最適化戦略の策定を発表した。</a:t>
            </a:r>
            <a:endParaRPr lang="en-US" altLang="ja-JP" sz="1200" spc="-30" dirty="0"/>
          </a:p>
        </p:txBody>
      </p:sp>
      <p:sp>
        <p:nvSpPr>
          <p:cNvPr id="25" name="テキスト ボックス 86">
            <a:extLst>
              <a:ext uri="{FF2B5EF4-FFF2-40B4-BE49-F238E27FC236}">
                <a16:creationId xmlns:a16="http://schemas.microsoft.com/office/drawing/2014/main" id="{0EC999B7-D2DE-48C1-9B90-13C4A0D3345F}"/>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EU Gateway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&amp; Medical Technologies Thailand Market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年）、経済産業省「平成３０年度国際ヘルスケア拠点構築促進事業（（タイにおける医療画像データ統合システム拠点化構築プロジェクト）」報告書（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,Microsoft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26" name="テキスト ボックス 51">
            <a:extLst>
              <a:ext uri="{FF2B5EF4-FFF2-40B4-BE49-F238E27FC236}">
                <a16:creationId xmlns:a16="http://schemas.microsoft.com/office/drawing/2014/main" id="{629EF5D0-D892-41C7-AD02-468BE088A405}"/>
              </a:ext>
            </a:extLst>
          </p:cNvPr>
          <p:cNvSpPr txBox="1"/>
          <p:nvPr/>
        </p:nvSpPr>
        <p:spPr>
          <a:xfrm>
            <a:off x="344488" y="2132856"/>
            <a:ext cx="4429393" cy="3093796"/>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電子医療記録（</a:t>
            </a:r>
            <a:r>
              <a:rPr lang="en-US" altLang="ja-JP" sz="1200" spc="-30" dirty="0"/>
              <a:t>EMR</a:t>
            </a:r>
            <a:r>
              <a:rPr lang="ja-JP" altLang="en-US" sz="1200" spc="-30" dirty="0"/>
              <a:t>）および電子健康記録（</a:t>
            </a:r>
            <a:r>
              <a:rPr lang="en-US" altLang="ja-JP" sz="1200" spc="-30" dirty="0"/>
              <a:t>EHR</a:t>
            </a:r>
            <a:r>
              <a:rPr lang="ja-JP" altLang="en-US" sz="1200" spc="-30" dirty="0"/>
              <a:t>）システムについては、殆どの医療機関において導入されている。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一方、最新の</a:t>
            </a:r>
            <a:r>
              <a:rPr lang="en-US" altLang="ja-JP" sz="1200" spc="-30" dirty="0"/>
              <a:t>EMR</a:t>
            </a:r>
            <a:r>
              <a:rPr lang="ja-JP" altLang="en-US" sz="1200" spc="-30" dirty="0"/>
              <a:t>・</a:t>
            </a:r>
            <a:r>
              <a:rPr lang="en-US" altLang="ja-JP" sz="1200" spc="-30" dirty="0"/>
              <a:t>HER</a:t>
            </a:r>
            <a:r>
              <a:rPr lang="ja-JP" altLang="en-US" sz="1200" spc="-30" dirty="0"/>
              <a:t>システム（クラウドでのデータ管理が可能なもの等）については、バンコク、プーケット、チェンマイといった都市部の民間の医療機関以外では導入が進んでいない。</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医療データのクラウド管理を基にした医療機関間でのデータ共有については、以下の理由等を背景にまだ実現に向けたロードマップが描ける状態とは言えない。</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医療機関間で導入されている情報管理システムが異なることに加え、多くの病院では診療部門毎に医療機器・システムを導入してきたため、病院内でも複数の</a:t>
            </a:r>
            <a:r>
              <a:rPr lang="en-US" altLang="ja-JP" sz="1200" spc="-30" dirty="0"/>
              <a:t> </a:t>
            </a:r>
            <a:r>
              <a:rPr lang="ja-JP" altLang="en-US" sz="1200" spc="-30" dirty="0"/>
              <a:t>システムが互いに連動していない状態で乱立している（医療 </a:t>
            </a:r>
            <a:r>
              <a:rPr lang="en-US" altLang="ja-JP" sz="1200" spc="-30" dirty="0"/>
              <a:t>ICT</a:t>
            </a:r>
            <a:r>
              <a:rPr lang="ja-JP" altLang="en-US" sz="1200" spc="-30" dirty="0"/>
              <a:t>システムのサイロ化）。</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国民の医療データの管理に係る信頼が十分には醸成されてない。</a:t>
            </a:r>
            <a:endParaRPr lang="en-US" altLang="ja-JP" sz="1200" spc="-30" dirty="0"/>
          </a:p>
        </p:txBody>
      </p:sp>
      <p:sp>
        <p:nvSpPr>
          <p:cNvPr id="17" name="テキスト ボックス 51">
            <a:extLst>
              <a:ext uri="{FF2B5EF4-FFF2-40B4-BE49-F238E27FC236}">
                <a16:creationId xmlns:a16="http://schemas.microsoft.com/office/drawing/2014/main" id="{C89548BE-F3B3-44E9-8F73-6D00C011BEC3}"/>
              </a:ext>
            </a:extLst>
          </p:cNvPr>
          <p:cNvSpPr txBox="1"/>
          <p:nvPr/>
        </p:nvSpPr>
        <p:spPr>
          <a:xfrm>
            <a:off x="5241032" y="4954320"/>
            <a:ext cx="4429393" cy="119378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富士フイルムはタイの</a:t>
            </a:r>
            <a:r>
              <a:rPr lang="en-US" altLang="ja-JP" sz="1200" spc="-30" dirty="0"/>
              <a:t>PACS </a:t>
            </a:r>
            <a:r>
              <a:rPr lang="ja-JP" altLang="en-US" sz="1200" spc="-30" dirty="0"/>
              <a:t>市場で約</a:t>
            </a:r>
            <a:r>
              <a:rPr lang="en-US" altLang="ja-JP" sz="1200" spc="-30" dirty="0"/>
              <a:t>35</a:t>
            </a:r>
            <a:r>
              <a:rPr lang="ja-JP" altLang="en-US" sz="1200" spc="-30" dirty="0"/>
              <a:t>％のシェアを占めており（</a:t>
            </a:r>
            <a:r>
              <a:rPr lang="en-US" altLang="ja-JP" sz="1200" spc="-30" dirty="0"/>
              <a:t>2019</a:t>
            </a:r>
            <a:r>
              <a:rPr lang="ja-JP" altLang="en-US" sz="1200" spc="-30" dirty="0"/>
              <a:t>年時点）、同国を重点国として認識。</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err="1"/>
              <a:t>Doktar</a:t>
            </a:r>
            <a:r>
              <a:rPr lang="en-US" altLang="ja-JP" sz="1200" spc="-30" dirty="0"/>
              <a:t> </a:t>
            </a:r>
            <a:r>
              <a:rPr lang="en-US" altLang="ja-JP" sz="1200" spc="-30" dirty="0" err="1"/>
              <a:t>Raksa</a:t>
            </a:r>
            <a:r>
              <a:rPr lang="ja-JP" altLang="en-US" sz="1200" spc="-30" dirty="0"/>
              <a:t>は、低価に医療サービスを提供するため、オンライン診療、電子カルテ、電子処方箋、薬剤師の診察、処方箋の再発行等様々なサービスを一元化したデジタルプラットフォームを構築。</a:t>
            </a:r>
          </a:p>
        </p:txBody>
      </p:sp>
      <p:grpSp>
        <p:nvGrpSpPr>
          <p:cNvPr id="21" name="グループ化 78">
            <a:extLst>
              <a:ext uri="{FF2B5EF4-FFF2-40B4-BE49-F238E27FC236}">
                <a16:creationId xmlns:a16="http://schemas.microsoft.com/office/drawing/2014/main" id="{6A24B227-E4F6-4392-A229-74823B3D6381}"/>
              </a:ext>
            </a:extLst>
          </p:cNvPr>
          <p:cNvGrpSpPr/>
          <p:nvPr/>
        </p:nvGrpSpPr>
        <p:grpSpPr>
          <a:xfrm>
            <a:off x="5241032" y="4666288"/>
            <a:ext cx="4464496" cy="288032"/>
            <a:chOff x="4803500" y="2113806"/>
            <a:chExt cx="2954133" cy="288032"/>
          </a:xfrm>
        </p:grpSpPr>
        <p:cxnSp>
          <p:nvCxnSpPr>
            <p:cNvPr id="23" name="直線コネクタ 79">
              <a:extLst>
                <a:ext uri="{FF2B5EF4-FFF2-40B4-BE49-F238E27FC236}">
                  <a16:creationId xmlns:a16="http://schemas.microsoft.com/office/drawing/2014/main" id="{52625B94-6BAE-416D-AC84-F37C7F81460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a:extLst>
                <a:ext uri="{FF2B5EF4-FFF2-40B4-BE49-F238E27FC236}">
                  <a16:creationId xmlns:a16="http://schemas.microsoft.com/office/drawing/2014/main" id="{3E37C395-BB27-44B2-8EF5-325AA8CC2EE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その他民間企業の動向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71151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タイ／医療関連／その他</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学会および業界団体</a:t>
            </a:r>
          </a:p>
        </p:txBody>
      </p:sp>
      <p:graphicFrame>
        <p:nvGraphicFramePr>
          <p:cNvPr id="9" name="表 8"/>
          <p:cNvGraphicFramePr>
            <a:graphicFrameLocks noGrp="1"/>
          </p:cNvGraphicFramePr>
          <p:nvPr>
            <p:extLst>
              <p:ext uri="{D42A27DB-BD31-4B8C-83A1-F6EECF244321}">
                <p14:modId xmlns:p14="http://schemas.microsoft.com/office/powerpoint/2010/main" val="1204448208"/>
              </p:ext>
            </p:extLst>
          </p:nvPr>
        </p:nvGraphicFramePr>
        <p:xfrm>
          <a:off x="200472" y="1772816"/>
          <a:ext cx="9505055" cy="381025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5472607">
                  <a:extLst>
                    <a:ext uri="{9D8B030D-6E8A-4147-A177-3AD203B41FA5}">
                      <a16:colId xmlns:a16="http://schemas.microsoft.com/office/drawing/2014/main" val="20002"/>
                    </a:ext>
                  </a:extLst>
                </a:gridCol>
              </a:tblGrid>
              <a:tr h="37655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a:txBody>
                    <a:bodyPr/>
                    <a:lstStyle/>
                    <a:p>
                      <a:pPr algn="ctr" fontAlgn="ctr" hangingPunct="0">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学　会</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lnSpc>
                          <a:spcPct val="100000"/>
                        </a:lnSpc>
                        <a:spcBef>
                          <a:spcPts val="200"/>
                        </a:spcBef>
                        <a:spcAft>
                          <a:spcPts val="0"/>
                        </a:spcAft>
                      </a:pPr>
                      <a:r>
                        <a:rPr lang="en-US" altLang="ja-JP" sz="1100" b="1" kern="100">
                          <a:effectLst/>
                          <a:latin typeface="Arial" panose="020B0604020202020204" pitchFamily="34" charset="0"/>
                          <a:ea typeface="ＭＳ Ｐゴシック" panose="020B0600070205080204" pitchFamily="50" charset="-128"/>
                          <a:cs typeface="Arial" panose="020B0604020202020204" pitchFamily="34" charset="0"/>
                        </a:rPr>
                        <a:t>Medical Association of Thailand</a:t>
                      </a:r>
                      <a:endParaRPr lang="en-US" alt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DADA"/>
                    </a:solidFill>
                  </a:tcPr>
                </a:tc>
                <a:tc>
                  <a:txBody>
                    <a:bodyPr/>
                    <a:lstStyle/>
                    <a:p>
                      <a:pPr algn="l"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タイの医学界を代表する学会。世界医師会（</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WMA</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）やアジア大洋州医師会連合（</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CMAAO</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）、東南アジア医師会（</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MASEAN</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）に加盟している。</a:t>
                      </a:r>
                    </a:p>
                  </a:txBody>
                  <a:tcPr marL="180000" marR="144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rowSpan="3">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タイ医療機器企業団体</a:t>
                      </a: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THAIMED</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医療関連製品の業界団体。</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70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社が登録しており、アボットやバクスター、ビー・ブラウン、ブーツ、ジョンソン</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&amp;</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ジョンソン、ニプロ、ロシュ、</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など、日系企業や外資系企業も登録している。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0">
                        <a:lnSpc>
                          <a:spcPct val="100000"/>
                        </a:lnSpc>
                        <a:spcBef>
                          <a:spcPts val="200"/>
                        </a:spcBef>
                        <a:spcAft>
                          <a:spcPts val="0"/>
                        </a:spcAft>
                      </a:pPr>
                      <a:r>
                        <a:rPr kumimoji="1" lang="ja-JP" altLang="en-US"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タイ医薬品生産協会</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地場製薬企業の業界団体。</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0">
                        <a:lnSpc>
                          <a:spcPct val="100000"/>
                        </a:lnSpc>
                        <a:spcBef>
                          <a:spcPts val="200"/>
                        </a:spcBef>
                        <a:spcAft>
                          <a:spcPts val="0"/>
                        </a:spcAft>
                      </a:pPr>
                      <a:r>
                        <a:rPr kumimoji="1" lang="zh-TW"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医薬品調査製造業協会</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製薬企業の非営利の業界団体。主に調査を行っている。</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40</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社が登録しており、ファイザー、ロシュ、武田薬品、</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GSK</a:t>
                      </a:r>
                      <a:r>
                        <a:rPr lang="ja-JP" altLang="en-US" sz="105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MSD</a:t>
                      </a:r>
                      <a:r>
                        <a:rPr lang="ja-JP" altLang="en-US" sz="105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ノバルティス、エーザイ、アストラゼネカ</a:t>
                      </a:r>
                      <a:b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など、日系企業や外資系企業も登録している。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a:t>
            </a:r>
            <a:r>
              <a:rPr lang="ja-JP" altLang="en-US" sz="800"/>
              <a:t>所） 明</a:t>
            </a:r>
            <a:r>
              <a:rPr lang="ja-JP" altLang="en-US" sz="800" dirty="0"/>
              <a:t>治大学国際総合研究所「新興国マクロヘルスデータ、規制・制度に関する調査」（</a:t>
            </a:r>
            <a:r>
              <a:rPr lang="en-US" altLang="ja-JP" sz="800" dirty="0"/>
              <a:t>2014</a:t>
            </a:r>
            <a:r>
              <a:rPr lang="ja-JP" altLang="en-US" sz="800"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主要学会としては</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Medical</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Association</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of</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Thailand</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主要な業界団体としてはタイ医療機器企業団体が挙げられる。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845268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5"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6" name="グループ化 7"/>
          <p:cNvGrpSpPr/>
          <p:nvPr/>
        </p:nvGrpSpPr>
        <p:grpSpPr>
          <a:xfrm>
            <a:off x="1424608" y="1772816"/>
            <a:ext cx="7128792" cy="288032"/>
            <a:chOff x="4803499"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代表的なイベント</a:t>
              </a:r>
            </a:p>
          </p:txBody>
        </p:sp>
      </p:gr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表 17"/>
          <p:cNvGraphicFramePr>
            <a:graphicFrameLocks noGrp="1"/>
          </p:cNvGraphicFramePr>
          <p:nvPr/>
        </p:nvGraphicFramePr>
        <p:xfrm>
          <a:off x="1651000" y="2276872"/>
          <a:ext cx="6603999" cy="1512168"/>
        </p:xfrm>
        <a:graphic>
          <a:graphicData uri="http://schemas.openxmlformats.org/drawingml/2006/table">
            <a:tbl>
              <a:tblPr firstRow="1" bandRow="1">
                <a:tableStyleId>{5C22544A-7EE6-4342-B048-85BDC9FD1C3A}</a:tableStyleId>
              </a:tblPr>
              <a:tblGrid>
                <a:gridCol w="2201333">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2201333">
                  <a:extLst>
                    <a:ext uri="{9D8B030D-6E8A-4147-A177-3AD203B41FA5}">
                      <a16:colId xmlns:a16="http://schemas.microsoft.com/office/drawing/2014/main" val="20002"/>
                    </a:ext>
                  </a:extLst>
                </a:gridCol>
              </a:tblGrid>
              <a:tr h="504056">
                <a:tc>
                  <a:txBody>
                    <a:bodyPr/>
                    <a:lstStyle/>
                    <a:p>
                      <a:pPr algn="ctr"/>
                      <a:r>
                        <a:rPr kumimoji="1" lang="ja-JP" altLang="en-US" sz="1400" dirty="0"/>
                        <a:t>名　称</a:t>
                      </a:r>
                    </a:p>
                  </a:txBody>
                  <a:tcPr anchor="ctr">
                    <a:lnL w="12700" cmpd="sng">
                      <a:noFill/>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F8AC3"/>
                    </a:solidFill>
                  </a:tcPr>
                </a:tc>
                <a:tc>
                  <a:txBody>
                    <a:bodyPr/>
                    <a:lstStyle/>
                    <a:p>
                      <a:pPr algn="ctr"/>
                      <a:r>
                        <a:rPr kumimoji="1" lang="ja-JP" altLang="en-US" sz="1400" dirty="0"/>
                        <a:t>開催時期</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F8AC3"/>
                    </a:solidFill>
                  </a:tcPr>
                </a:tc>
                <a:tc>
                  <a:txBody>
                    <a:bodyPr/>
                    <a:lstStyle/>
                    <a:p>
                      <a:pPr algn="ctr"/>
                      <a:r>
                        <a:rPr kumimoji="1" lang="ja-JP" altLang="en-US" sz="1400" dirty="0"/>
                        <a:t>内　容</a:t>
                      </a:r>
                    </a:p>
                  </a:txBody>
                  <a:tcPr anchor="ctr">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5F8AC3"/>
                    </a:solidFill>
                  </a:tcPr>
                </a:tc>
                <a:extLst>
                  <a:ext uri="{0D108BD9-81ED-4DB2-BD59-A6C34878D82A}">
                    <a16:rowId xmlns:a16="http://schemas.microsoft.com/office/drawing/2014/main" val="10000"/>
                  </a:ext>
                </a:extLst>
              </a:tr>
              <a:tr h="504056">
                <a:tc>
                  <a:txBody>
                    <a:bodyPr/>
                    <a:lstStyle/>
                    <a:p>
                      <a:pPr algn="ctr"/>
                      <a:r>
                        <a:rPr lang="ja-JP" altLang="en-US" sz="1400" b="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400" b="1">
                          <a:latin typeface="Arial" panose="020B0604020202020204" pitchFamily="34" charset="0"/>
                          <a:ea typeface="ＭＳ Ｐゴシック" panose="020B0600070205080204" pitchFamily="50" charset="-128"/>
                          <a:cs typeface="Arial" panose="020B0604020202020204" pitchFamily="34" charset="0"/>
                        </a:rPr>
                        <a:t>Medical Fair Thailand</a:t>
                      </a: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a:t>
                      </a:r>
                      <a:endParaRPr kumimoji="1" lang="ja-JP" altLang="en-US" sz="1400" dirty="0"/>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医薬品関連</a:t>
                      </a: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56">
                <a:tc>
                  <a:txBody>
                    <a:bodyPr/>
                    <a:lstStyle/>
                    <a:p>
                      <a:pPr algn="ctr"/>
                      <a:r>
                        <a:rPr lang="ja-JP" altLang="en-US" sz="1400" b="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400" b="1">
                          <a:latin typeface="Arial" panose="020B0604020202020204" pitchFamily="34" charset="0"/>
                          <a:ea typeface="ＭＳ Ｐゴシック" panose="020B0600070205080204" pitchFamily="50" charset="-128"/>
                          <a:cs typeface="Arial" panose="020B0604020202020204" pitchFamily="34" charset="0"/>
                        </a:rPr>
                        <a:t>Thailand Lab</a:t>
                      </a: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a:t>
                      </a:r>
                      <a:endParaRPr kumimoji="1" lang="ja-JP" altLang="en-US" sz="14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latinLnBrk="0" hangingPunct="1"/>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医療機器関連</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7185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custDataLst>
              <p:tags r:id="rId2"/>
            </p:custDataLst>
            <p:extLst>
              <p:ext uri="{D42A27DB-BD31-4B8C-83A1-F6EECF244321}">
                <p14:modId xmlns:p14="http://schemas.microsoft.com/office/powerpoint/2010/main" val="28352335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266"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59" name="Rectangle 58" hidden="1"/>
          <p:cNvSpPr/>
          <p:nvPr>
            <p:custDataLst>
              <p:tags r:id="rId3"/>
            </p:custDataLst>
          </p:nvPr>
        </p:nvSpPr>
        <p:spPr bwMode="gray">
          <a:xfrm>
            <a:off x="0" y="0"/>
            <a:ext cx="158750" cy="158750"/>
          </a:xfrm>
          <a:prstGeom prst="rect">
            <a:avLst/>
          </a:prstGeom>
          <a:solidFill>
            <a:srgbClr val="A2BBDC"/>
          </a:solidFill>
        </p:spPr>
        <p:txBody>
          <a:bodyPr wrap="none" lIns="0" tIns="0" rIns="0" bIns="0" rtlCol="0" anchor="ctr" anchorCtr="0">
            <a:noAutofit/>
          </a:bodyPr>
          <a:lstStyle/>
          <a:p>
            <a:pPr algn="just">
              <a:spcBef>
                <a:spcPct val="0"/>
              </a:spcBef>
              <a:spcAft>
                <a:spcPct val="0"/>
              </a:spcAft>
            </a:pPr>
            <a:endParaRPr kumimoji="1" lang="ja-JP" altLang="en-US" sz="1000" dirty="0">
              <a:latin typeface="Arial" panose="020B0604020202020204" pitchFamily="34" charset="0"/>
              <a:sym typeface="+mn-lt"/>
            </a:endParaRPr>
          </a:p>
        </p:txBody>
      </p:sp>
      <p:sp>
        <p:nvSpPr>
          <p:cNvPr id="10" name="Rectangle 6"/>
          <p:cNvSpPr>
            <a:spLocks noChangeArrowheads="1"/>
          </p:cNvSpPr>
          <p:nvPr/>
        </p:nvSpPr>
        <p:spPr bwMode="auto">
          <a:xfrm>
            <a:off x="5169024" y="2060848"/>
            <a:ext cx="41044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外国人患者の受入</a:t>
            </a:r>
            <a:r>
              <a:rPr lang="ja-JP" altLang="en-US" sz="1400">
                <a:solidFill>
                  <a:srgbClr val="000000"/>
                </a:solidFill>
                <a:latin typeface="Arial Black" pitchFamily="34" charset="0"/>
                <a:ea typeface="HGP創英角ｺﾞｼｯｸUB" pitchFamily="50" charset="-128"/>
              </a:rPr>
              <a:t>人数 </a:t>
            </a:r>
            <a:r>
              <a:rPr lang="en-US" altLang="ja-JP" sz="1400">
                <a:solidFill>
                  <a:srgbClr val="000000"/>
                </a:solidFill>
                <a:cs typeface="Arial"/>
                <a:sym typeface="Arial"/>
              </a:rPr>
              <a:t>(</a:t>
            </a:r>
            <a:r>
              <a:rPr lang="en-US" altLang="ja-JP" sz="1400" dirty="0">
                <a:solidFill>
                  <a:srgbClr val="000000"/>
                </a:solidFill>
                <a:cs typeface="Arial"/>
                <a:sym typeface="Arial"/>
              </a:rPr>
              <a:t>03-13</a:t>
            </a:r>
            <a:r>
              <a:rPr lang="ja-JP" altLang="en-US" sz="1400">
                <a:solidFill>
                  <a:srgbClr val="000000"/>
                </a:solidFill>
                <a:latin typeface="Arial Black" pitchFamily="34" charset="0"/>
                <a:ea typeface="HGP創英角ｺﾞｼｯｸUB" pitchFamily="50" charset="-128"/>
              </a:rPr>
              <a:t>実績 </a:t>
            </a:r>
            <a:r>
              <a:rPr lang="ja-JP" altLang="en-US" sz="1400">
                <a:solidFill>
                  <a:srgbClr val="000000"/>
                </a:solidFill>
                <a:cs typeface="Arial"/>
                <a:sym typeface="Arial"/>
              </a:rPr>
              <a:t>、</a:t>
            </a:r>
            <a:r>
              <a:rPr lang="en-US" altLang="ja-JP" sz="1400" dirty="0">
                <a:solidFill>
                  <a:srgbClr val="000000"/>
                </a:solidFill>
                <a:cs typeface="Arial"/>
                <a:sym typeface="Arial"/>
              </a:rPr>
              <a:t>14-18</a:t>
            </a:r>
            <a:r>
              <a:rPr lang="ja-JP" altLang="en-US" sz="1400" dirty="0">
                <a:solidFill>
                  <a:srgbClr val="000000"/>
                </a:solidFill>
                <a:latin typeface="Arial Black" pitchFamily="34" charset="0"/>
                <a:ea typeface="HGP創英角ｺﾞｼｯｸUB" pitchFamily="50" charset="-128"/>
              </a:rPr>
              <a:t>予測</a:t>
            </a:r>
            <a:r>
              <a:rPr lang="en-US" altLang="ja-JP" sz="1400" dirty="0">
                <a:solidFill>
                  <a:srgbClr val="000000"/>
                </a:solidFill>
                <a:cs typeface="Arial"/>
                <a:sym typeface="Arial"/>
              </a:rPr>
              <a:t>)</a:t>
            </a:r>
            <a:endParaRPr lang="ja-JP" altLang="en-US" sz="1400" dirty="0">
              <a:solidFill>
                <a:srgbClr val="000000"/>
              </a:solidFill>
            </a:endParaRPr>
          </a:p>
        </p:txBody>
      </p:sp>
      <p:sp>
        <p:nvSpPr>
          <p:cNvPr id="620" name="テキスト ボックス 619"/>
          <p:cNvSpPr txBox="1"/>
          <p:nvPr/>
        </p:nvSpPr>
        <p:spPr>
          <a:xfrm>
            <a:off x="1280592" y="2492896"/>
            <a:ext cx="864096" cy="276999"/>
          </a:xfrm>
          <a:prstGeom prst="rect">
            <a:avLst/>
          </a:prstGeom>
          <a:noFill/>
          <a:extLst>
            <a:ext uri="{909E8E84-426E-40DD-AFC4-6F175D3DCCD1}">
              <a14:hiddenFill xmlns:a14="http://schemas.microsoft.com/office/drawing/2010/main">
                <a:solidFill>
                  <a:srgbClr val="FFFFFF"/>
                </a:solidFill>
              </a14:hiddenFill>
            </a:ext>
          </a:extLst>
        </p:spPr>
        <p:txBody>
          <a:bodyPr wrap="square" lIns="0" rIns="0" rtlCol="0">
            <a:noAutofit/>
          </a:bodyPr>
          <a:lstStyle/>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保健省</a:t>
            </a:r>
            <a:endPar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8" name="下矢印 617"/>
          <p:cNvSpPr/>
          <p:nvPr/>
        </p:nvSpPr>
        <p:spPr>
          <a:xfrm flipH="1">
            <a:off x="1928663" y="3961762"/>
            <a:ext cx="1305566" cy="1483462"/>
          </a:xfrm>
          <a:prstGeom prst="downArrow">
            <a:avLst>
              <a:gd name="adj1" fmla="val 61480"/>
              <a:gd name="adj2" fmla="val 33599"/>
            </a:avLst>
          </a:prstGeom>
          <a:gradFill flip="none" rotWithShape="1">
            <a:gsLst>
              <a:gs pos="0">
                <a:srgbClr val="77D4ED"/>
              </a:gs>
              <a:gs pos="74000">
                <a:srgbClr val="77D4ED"/>
              </a:gs>
              <a:gs pos="100000">
                <a:schemeClr val="bg1"/>
              </a:gs>
            </a:gsLst>
            <a:lin ang="16200000" scaled="1"/>
            <a:tileRect/>
          </a:gradFill>
        </p:spPr>
        <p:txBody>
          <a:bodyPr wrap="square" rIns="0" rtlCol="0" anchor="ctr" anchorCtr="0">
            <a:noAutofit/>
          </a:bodyPr>
          <a:lstStyle/>
          <a:p>
            <a:pPr marL="3175" algn="just">
              <a:lnSpc>
                <a:spcPct val="114000"/>
              </a:lnSpc>
            </a:pPr>
            <a:endParaRPr kumimoji="1" lang="ja-JP" altLang="en-US" sz="1200" dirty="0"/>
          </a:p>
        </p:txBody>
      </p:sp>
      <p:sp>
        <p:nvSpPr>
          <p:cNvPr id="615" name="円/楕円 614"/>
          <p:cNvSpPr/>
          <p:nvPr/>
        </p:nvSpPr>
        <p:spPr>
          <a:xfrm>
            <a:off x="1280592" y="2924944"/>
            <a:ext cx="2592288" cy="936104"/>
          </a:xfrm>
          <a:prstGeom prst="ellipse">
            <a:avLst/>
          </a:prstGeom>
          <a:gradFill flip="none" rotWithShape="1">
            <a:gsLst>
              <a:gs pos="100000">
                <a:schemeClr val="bg1"/>
              </a:gs>
              <a:gs pos="0">
                <a:srgbClr val="E4BB46"/>
              </a:gs>
            </a:gsLst>
            <a:path path="shape">
              <a:fillToRect l="50000" t="50000" r="50000" b="50000"/>
            </a:path>
            <a:tileRect/>
          </a:gradFill>
        </p:spPr>
        <p:txBody>
          <a:bodyPr wrap="square" rIns="0" rtlCol="0" anchor="ctr" anchorCtr="0">
            <a:noAutofit/>
          </a:bodyPr>
          <a:lstStyle/>
          <a:p>
            <a:pPr marL="3175" algn="just">
              <a:lnSpc>
                <a:spcPct val="114000"/>
              </a:lnSpc>
            </a:pPr>
            <a:endParaRPr kumimoji="1" lang="ja-JP" altLang="en-US" sz="1200" dirty="0"/>
          </a:p>
        </p:txBody>
      </p:sp>
      <p:sp>
        <p:nvSpPr>
          <p:cNvPr id="1031" name="二等辺三角形 1030"/>
          <p:cNvSpPr/>
          <p:nvPr/>
        </p:nvSpPr>
        <p:spPr>
          <a:xfrm>
            <a:off x="920552" y="2564904"/>
            <a:ext cx="3312368" cy="1440160"/>
          </a:xfrm>
          <a:prstGeom prst="triangle">
            <a:avLst/>
          </a:prstGeom>
          <a:noFill/>
          <a:ln w="57150">
            <a:solidFill>
              <a:srgbClr val="3D6AA7"/>
            </a:solidFill>
          </a:ln>
        </p:spPr>
        <p:txBody>
          <a:bodyPr wrap="square" rIns="0" rtlCol="0" anchor="ctr" anchorCtr="0">
            <a:noAutofit/>
          </a:bodyPr>
          <a:lstStyle/>
          <a:p>
            <a:pPr marL="3175" algn="just">
              <a:lnSpc>
                <a:spcPct val="114000"/>
              </a:lnSpc>
            </a:pPr>
            <a:endParaRPr kumimoji="1" lang="ja-JP" altLang="en-US" sz="1200" dirty="0"/>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年に「アジアメディカルハブ」構想を打ち出し、保健省を中心とした様々な関係政府機関が連携を取り、医療観光推進のための制度を策定・実施している。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外国人患者の受入数については、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年は実績値で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万人に拡大すると予想している。</a:t>
            </a:r>
          </a:p>
        </p:txBody>
      </p:sp>
      <p:grpSp>
        <p:nvGrpSpPr>
          <p:cNvPr id="5" name="グループ化 7"/>
          <p:cNvGrpSpPr/>
          <p:nvPr/>
        </p:nvGrpSpPr>
        <p:grpSpPr>
          <a:xfrm>
            <a:off x="416496" y="2060848"/>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「アジアメディカルハブ」構想</a:t>
              </a:r>
            </a:p>
          </p:txBody>
        </p:sp>
      </p:grpSp>
      <p:grpSp>
        <p:nvGrpSpPr>
          <p:cNvPr id="12" name="グループ化 11"/>
          <p:cNvGrpSpPr/>
          <p:nvPr/>
        </p:nvGrpSpPr>
        <p:grpSpPr>
          <a:xfrm>
            <a:off x="2025096" y="2492896"/>
            <a:ext cx="1103280" cy="648076"/>
            <a:chOff x="2122652" y="2789319"/>
            <a:chExt cx="1146118" cy="673238"/>
          </a:xfrm>
        </p:grpSpPr>
        <p:sp>
          <p:nvSpPr>
            <p:cNvPr id="13"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 name="グループ化 13"/>
            <p:cNvGrpSpPr/>
            <p:nvPr/>
          </p:nvGrpSpPr>
          <p:grpSpPr>
            <a:xfrm>
              <a:off x="2181108" y="2845421"/>
              <a:ext cx="216675" cy="216675"/>
              <a:chOff x="560512" y="1484784"/>
              <a:chExt cx="288032" cy="288032"/>
            </a:xfrm>
          </p:grpSpPr>
          <p:sp>
            <p:nvSpPr>
              <p:cNvPr id="54" name="正方形/長方形 5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グループ化 14"/>
            <p:cNvGrpSpPr/>
            <p:nvPr/>
          </p:nvGrpSpPr>
          <p:grpSpPr>
            <a:xfrm>
              <a:off x="2451952" y="2845421"/>
              <a:ext cx="216675" cy="216675"/>
              <a:chOff x="560512" y="1484784"/>
              <a:chExt cx="288032" cy="288032"/>
            </a:xfrm>
          </p:grpSpPr>
          <p:sp>
            <p:nvSpPr>
              <p:cNvPr id="50" name="正方形/長方形 4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2722794" y="2845421"/>
              <a:ext cx="216675" cy="216675"/>
              <a:chOff x="560512" y="1484784"/>
              <a:chExt cx="288032" cy="288032"/>
            </a:xfrm>
          </p:grpSpPr>
          <p:sp>
            <p:nvSpPr>
              <p:cNvPr id="46" name="正方形/長方形 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 name="グループ化 16"/>
            <p:cNvGrpSpPr/>
            <p:nvPr/>
          </p:nvGrpSpPr>
          <p:grpSpPr>
            <a:xfrm>
              <a:off x="2993638" y="2845421"/>
              <a:ext cx="216675" cy="216675"/>
              <a:chOff x="560512" y="1484784"/>
              <a:chExt cx="288032" cy="288032"/>
            </a:xfrm>
          </p:grpSpPr>
          <p:sp>
            <p:nvSpPr>
              <p:cNvPr id="42" name="正方形/長方形 4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 name="グループ化 17"/>
            <p:cNvGrpSpPr/>
            <p:nvPr/>
          </p:nvGrpSpPr>
          <p:grpSpPr>
            <a:xfrm>
              <a:off x="2181108" y="3077572"/>
              <a:ext cx="216675" cy="216675"/>
              <a:chOff x="560512" y="1484784"/>
              <a:chExt cx="288032" cy="288032"/>
            </a:xfrm>
          </p:grpSpPr>
          <p:sp>
            <p:nvSpPr>
              <p:cNvPr id="38" name="正方形/長方形 3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グループ化 18"/>
            <p:cNvGrpSpPr/>
            <p:nvPr/>
          </p:nvGrpSpPr>
          <p:grpSpPr>
            <a:xfrm>
              <a:off x="2451952" y="3077572"/>
              <a:ext cx="216675" cy="216675"/>
              <a:chOff x="560512" y="1484784"/>
              <a:chExt cx="288032" cy="288032"/>
            </a:xfrm>
          </p:grpSpPr>
          <p:sp>
            <p:nvSpPr>
              <p:cNvPr id="34" name="正方形/長方形 3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0" name="グループ化 19"/>
            <p:cNvGrpSpPr/>
            <p:nvPr/>
          </p:nvGrpSpPr>
          <p:grpSpPr>
            <a:xfrm>
              <a:off x="2722794" y="3077572"/>
              <a:ext cx="216675" cy="216675"/>
              <a:chOff x="560512" y="1484784"/>
              <a:chExt cx="288032" cy="288032"/>
            </a:xfrm>
          </p:grpSpPr>
          <p:sp>
            <p:nvSpPr>
              <p:cNvPr id="30" name="正方形/長方形 2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1" name="グループ化 20"/>
            <p:cNvGrpSpPr/>
            <p:nvPr/>
          </p:nvGrpSpPr>
          <p:grpSpPr>
            <a:xfrm>
              <a:off x="2993638" y="3077572"/>
              <a:ext cx="216675" cy="216675"/>
              <a:chOff x="560512" y="1484784"/>
              <a:chExt cx="288032" cy="288032"/>
            </a:xfrm>
          </p:grpSpPr>
          <p:sp>
            <p:nvSpPr>
              <p:cNvPr id="26" name="正方形/長方形 2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0" name="Group 3479"/>
          <p:cNvGrpSpPr>
            <a:grpSpLocks noChangeAspect="1"/>
          </p:cNvGrpSpPr>
          <p:nvPr/>
        </p:nvGrpSpPr>
        <p:grpSpPr bwMode="auto">
          <a:xfrm>
            <a:off x="1424608" y="5327606"/>
            <a:ext cx="1080119" cy="909706"/>
            <a:chOff x="432" y="1920"/>
            <a:chExt cx="912" cy="768"/>
          </a:xfrm>
          <a:solidFill>
            <a:srgbClr val="5F8AC3"/>
          </a:solidFill>
        </p:grpSpPr>
        <p:grpSp>
          <p:nvGrpSpPr>
            <p:cNvPr id="151" name="Group 3475"/>
            <p:cNvGrpSpPr>
              <a:grpSpLocks noChangeAspect="1"/>
            </p:cNvGrpSpPr>
            <p:nvPr/>
          </p:nvGrpSpPr>
          <p:grpSpPr bwMode="auto">
            <a:xfrm>
              <a:off x="740" y="1920"/>
              <a:ext cx="346" cy="768"/>
              <a:chOff x="740" y="1920"/>
              <a:chExt cx="346" cy="768"/>
            </a:xfrm>
            <a:grpFill/>
          </p:grpSpPr>
          <p:sp>
            <p:nvSpPr>
              <p:cNvPr id="207" name="Rectangle 687"/>
              <p:cNvSpPr>
                <a:spLocks noChangeAspect="1" noChangeArrowheads="1"/>
              </p:cNvSpPr>
              <p:nvPr/>
            </p:nvSpPr>
            <p:spPr bwMode="auto">
              <a:xfrm>
                <a:off x="740" y="1920"/>
                <a:ext cx="346" cy="768"/>
              </a:xfrm>
              <a:prstGeom prst="rect">
                <a:avLst/>
              </a:prstGeom>
              <a:solidFill>
                <a:srgbClr val="ACACAC"/>
              </a:solidFill>
              <a:ln w="12700">
                <a:solidFill>
                  <a:srgbClr val="FFFFFF"/>
                </a:solidFill>
                <a:miter lim="800000"/>
                <a:headEnd/>
                <a:tailEnd/>
              </a:ln>
              <a:effectLst/>
            </p:spPr>
            <p:txBody>
              <a:bodyPr wrap="none" tIns="0" bIns="0" anchor="ctr"/>
              <a:lstStyle/>
              <a:p>
                <a:endParaRPr lang="ja-JP" altLang="en-US"/>
              </a:p>
            </p:txBody>
          </p:sp>
          <p:sp>
            <p:nvSpPr>
              <p:cNvPr id="208" name="Rectangle 688"/>
              <p:cNvSpPr>
                <a:spLocks noChangeAspect="1" noChangeArrowheads="1"/>
              </p:cNvSpPr>
              <p:nvPr/>
            </p:nvSpPr>
            <p:spPr bwMode="auto">
              <a:xfrm>
                <a:off x="764" y="194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09" name="Rectangle 689"/>
              <p:cNvSpPr>
                <a:spLocks noChangeAspect="1" noChangeArrowheads="1"/>
              </p:cNvSpPr>
              <p:nvPr/>
            </p:nvSpPr>
            <p:spPr bwMode="auto">
              <a:xfrm>
                <a:off x="764" y="200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0" name="Rectangle 690"/>
              <p:cNvSpPr>
                <a:spLocks noChangeAspect="1" noChangeArrowheads="1"/>
              </p:cNvSpPr>
              <p:nvPr/>
            </p:nvSpPr>
            <p:spPr bwMode="auto">
              <a:xfrm>
                <a:off x="764" y="2064"/>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1" name="Rectangle 691"/>
              <p:cNvSpPr>
                <a:spLocks noChangeAspect="1" noChangeArrowheads="1"/>
              </p:cNvSpPr>
              <p:nvPr/>
            </p:nvSpPr>
            <p:spPr bwMode="auto">
              <a:xfrm>
                <a:off x="764" y="212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2" name="Rectangle 692"/>
              <p:cNvSpPr>
                <a:spLocks noChangeAspect="1" noChangeArrowheads="1"/>
              </p:cNvSpPr>
              <p:nvPr/>
            </p:nvSpPr>
            <p:spPr bwMode="auto">
              <a:xfrm>
                <a:off x="764" y="218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3" name="Rectangle 693"/>
              <p:cNvSpPr>
                <a:spLocks noChangeAspect="1" noChangeArrowheads="1"/>
              </p:cNvSpPr>
              <p:nvPr/>
            </p:nvSpPr>
            <p:spPr bwMode="auto">
              <a:xfrm>
                <a:off x="764" y="2245"/>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4" name="Rectangle 694"/>
              <p:cNvSpPr>
                <a:spLocks noChangeAspect="1" noChangeArrowheads="1"/>
              </p:cNvSpPr>
              <p:nvPr/>
            </p:nvSpPr>
            <p:spPr bwMode="auto">
              <a:xfrm>
                <a:off x="764" y="230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5" name="Rectangle 695"/>
              <p:cNvSpPr>
                <a:spLocks noChangeAspect="1" noChangeArrowheads="1"/>
              </p:cNvSpPr>
              <p:nvPr/>
            </p:nvSpPr>
            <p:spPr bwMode="auto">
              <a:xfrm>
                <a:off x="764" y="236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6" name="Rectangle 696"/>
              <p:cNvSpPr>
                <a:spLocks noChangeAspect="1" noChangeArrowheads="1"/>
              </p:cNvSpPr>
              <p:nvPr/>
            </p:nvSpPr>
            <p:spPr bwMode="auto">
              <a:xfrm>
                <a:off x="764" y="2426"/>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7" name="Rectangle 697"/>
              <p:cNvSpPr>
                <a:spLocks noChangeAspect="1" noChangeArrowheads="1"/>
              </p:cNvSpPr>
              <p:nvPr/>
            </p:nvSpPr>
            <p:spPr bwMode="auto">
              <a:xfrm>
                <a:off x="764" y="248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8" name="Rectangle 698"/>
              <p:cNvSpPr>
                <a:spLocks noChangeAspect="1" noChangeArrowheads="1"/>
              </p:cNvSpPr>
              <p:nvPr/>
            </p:nvSpPr>
            <p:spPr bwMode="auto">
              <a:xfrm>
                <a:off x="764" y="254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sp>
            <p:nvSpPr>
              <p:cNvPr id="219" name="Rectangle 699"/>
              <p:cNvSpPr>
                <a:spLocks noChangeAspect="1" noChangeArrowheads="1"/>
              </p:cNvSpPr>
              <p:nvPr/>
            </p:nvSpPr>
            <p:spPr bwMode="auto">
              <a:xfrm>
                <a:off x="764" y="2607"/>
                <a:ext cx="308" cy="20"/>
              </a:xfrm>
              <a:prstGeom prst="rect">
                <a:avLst/>
              </a:prstGeom>
              <a:solidFill>
                <a:srgbClr val="5C5C5C"/>
              </a:solidFill>
              <a:ln w="6350">
                <a:noFill/>
                <a:miter lim="800000"/>
                <a:headEnd/>
                <a:tailEnd/>
              </a:ln>
              <a:effectLst/>
            </p:spPr>
            <p:txBody>
              <a:bodyPr wrap="none" tIns="0" bIns="0" anchor="ctr"/>
              <a:lstStyle/>
              <a:p>
                <a:endParaRPr lang="ja-JP" altLang="en-US"/>
              </a:p>
            </p:txBody>
          </p:sp>
        </p:grpSp>
        <p:grpSp>
          <p:nvGrpSpPr>
            <p:cNvPr id="152" name="Group 3476"/>
            <p:cNvGrpSpPr>
              <a:grpSpLocks noChangeAspect="1"/>
            </p:cNvGrpSpPr>
            <p:nvPr/>
          </p:nvGrpSpPr>
          <p:grpSpPr bwMode="auto">
            <a:xfrm>
              <a:off x="432" y="2064"/>
              <a:ext cx="432" cy="624"/>
              <a:chOff x="432" y="2064"/>
              <a:chExt cx="432" cy="624"/>
            </a:xfrm>
            <a:grpFill/>
          </p:grpSpPr>
          <p:sp>
            <p:nvSpPr>
              <p:cNvPr id="188" name="Rectangle 701"/>
              <p:cNvSpPr>
                <a:spLocks noChangeAspect="1" noChangeArrowheads="1"/>
              </p:cNvSpPr>
              <p:nvPr/>
            </p:nvSpPr>
            <p:spPr bwMode="auto">
              <a:xfrm>
                <a:off x="432" y="2064"/>
                <a:ext cx="432" cy="624"/>
              </a:xfrm>
              <a:prstGeom prst="rect">
                <a:avLst/>
              </a:prstGeom>
              <a:solidFill>
                <a:srgbClr val="CFCFCF"/>
              </a:solidFill>
              <a:ln w="12700">
                <a:noFill/>
                <a:miter lim="800000"/>
                <a:headEnd/>
                <a:tailEnd/>
              </a:ln>
              <a:effectLst/>
            </p:spPr>
            <p:txBody>
              <a:bodyPr wrap="none" tIns="0" bIns="0" anchor="ctr"/>
              <a:lstStyle/>
              <a:p>
                <a:endParaRPr lang="ja-JP" altLang="en-US"/>
              </a:p>
            </p:txBody>
          </p:sp>
          <p:sp>
            <p:nvSpPr>
              <p:cNvPr id="189" name="Rectangle 702"/>
              <p:cNvSpPr>
                <a:spLocks noChangeAspect="1" noChangeArrowheads="1"/>
              </p:cNvSpPr>
              <p:nvPr/>
            </p:nvSpPr>
            <p:spPr bwMode="auto">
              <a:xfrm>
                <a:off x="480"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0" name="Rectangle 703"/>
              <p:cNvSpPr>
                <a:spLocks noChangeAspect="1" noChangeArrowheads="1"/>
              </p:cNvSpPr>
              <p:nvPr/>
            </p:nvSpPr>
            <p:spPr bwMode="auto">
              <a:xfrm>
                <a:off x="576"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1" name="Rectangle 704"/>
              <p:cNvSpPr>
                <a:spLocks noChangeAspect="1" noChangeArrowheads="1"/>
              </p:cNvSpPr>
              <p:nvPr/>
            </p:nvSpPr>
            <p:spPr bwMode="auto">
              <a:xfrm>
                <a:off x="672"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2" name="Rectangle 705"/>
              <p:cNvSpPr>
                <a:spLocks noChangeAspect="1" noChangeArrowheads="1"/>
              </p:cNvSpPr>
              <p:nvPr/>
            </p:nvSpPr>
            <p:spPr bwMode="auto">
              <a:xfrm>
                <a:off x="768" y="211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3" name="Rectangle 706"/>
              <p:cNvSpPr>
                <a:spLocks noChangeAspect="1" noChangeArrowheads="1"/>
              </p:cNvSpPr>
              <p:nvPr/>
            </p:nvSpPr>
            <p:spPr bwMode="auto">
              <a:xfrm>
                <a:off x="480"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4" name="Rectangle 707"/>
              <p:cNvSpPr>
                <a:spLocks noChangeAspect="1" noChangeArrowheads="1"/>
              </p:cNvSpPr>
              <p:nvPr/>
            </p:nvSpPr>
            <p:spPr bwMode="auto">
              <a:xfrm>
                <a:off x="576"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5" name="Rectangle 708"/>
              <p:cNvSpPr>
                <a:spLocks noChangeAspect="1" noChangeArrowheads="1"/>
              </p:cNvSpPr>
              <p:nvPr/>
            </p:nvSpPr>
            <p:spPr bwMode="auto">
              <a:xfrm>
                <a:off x="672"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6" name="Rectangle 709"/>
              <p:cNvSpPr>
                <a:spLocks noChangeAspect="1" noChangeArrowheads="1"/>
              </p:cNvSpPr>
              <p:nvPr/>
            </p:nvSpPr>
            <p:spPr bwMode="auto">
              <a:xfrm>
                <a:off x="768" y="2208"/>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7" name="Rectangle 710"/>
              <p:cNvSpPr>
                <a:spLocks noChangeAspect="1" noChangeArrowheads="1"/>
              </p:cNvSpPr>
              <p:nvPr/>
            </p:nvSpPr>
            <p:spPr bwMode="auto">
              <a:xfrm>
                <a:off x="480"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8" name="Rectangle 711"/>
              <p:cNvSpPr>
                <a:spLocks noChangeAspect="1" noChangeArrowheads="1"/>
              </p:cNvSpPr>
              <p:nvPr/>
            </p:nvSpPr>
            <p:spPr bwMode="auto">
              <a:xfrm>
                <a:off x="576"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99" name="Rectangle 712"/>
              <p:cNvSpPr>
                <a:spLocks noChangeAspect="1" noChangeArrowheads="1"/>
              </p:cNvSpPr>
              <p:nvPr/>
            </p:nvSpPr>
            <p:spPr bwMode="auto">
              <a:xfrm>
                <a:off x="672"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0" name="Rectangle 713"/>
              <p:cNvSpPr>
                <a:spLocks noChangeAspect="1" noChangeArrowheads="1"/>
              </p:cNvSpPr>
              <p:nvPr/>
            </p:nvSpPr>
            <p:spPr bwMode="auto">
              <a:xfrm>
                <a:off x="768" y="2304"/>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1" name="Rectangle 714"/>
              <p:cNvSpPr>
                <a:spLocks noChangeAspect="1" noChangeArrowheads="1"/>
              </p:cNvSpPr>
              <p:nvPr/>
            </p:nvSpPr>
            <p:spPr bwMode="auto">
              <a:xfrm>
                <a:off x="480"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2" name="Rectangle 715"/>
              <p:cNvSpPr>
                <a:spLocks noChangeAspect="1" noChangeArrowheads="1"/>
              </p:cNvSpPr>
              <p:nvPr/>
            </p:nvSpPr>
            <p:spPr bwMode="auto">
              <a:xfrm>
                <a:off x="576"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3" name="Rectangle 716"/>
              <p:cNvSpPr>
                <a:spLocks noChangeAspect="1" noChangeArrowheads="1"/>
              </p:cNvSpPr>
              <p:nvPr/>
            </p:nvSpPr>
            <p:spPr bwMode="auto">
              <a:xfrm>
                <a:off x="672"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4" name="Rectangle 717"/>
              <p:cNvSpPr>
                <a:spLocks noChangeAspect="1" noChangeArrowheads="1"/>
              </p:cNvSpPr>
              <p:nvPr/>
            </p:nvSpPr>
            <p:spPr bwMode="auto">
              <a:xfrm>
                <a:off x="768" y="2400"/>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5" name="Rectangle 718"/>
              <p:cNvSpPr>
                <a:spLocks noChangeAspect="1" noChangeArrowheads="1"/>
              </p:cNvSpPr>
              <p:nvPr/>
            </p:nvSpPr>
            <p:spPr bwMode="auto">
              <a:xfrm>
                <a:off x="480" y="2496"/>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206" name="Rectangle 719"/>
              <p:cNvSpPr>
                <a:spLocks noChangeAspect="1" noChangeArrowheads="1"/>
              </p:cNvSpPr>
              <p:nvPr/>
            </p:nvSpPr>
            <p:spPr bwMode="auto">
              <a:xfrm>
                <a:off x="480" y="2592"/>
                <a:ext cx="48" cy="48"/>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nvGrpSpPr>
            <p:cNvPr id="153" name="Group 3478"/>
            <p:cNvGrpSpPr>
              <a:grpSpLocks noChangeAspect="1"/>
            </p:cNvGrpSpPr>
            <p:nvPr/>
          </p:nvGrpSpPr>
          <p:grpSpPr bwMode="auto">
            <a:xfrm>
              <a:off x="963" y="2350"/>
              <a:ext cx="381" cy="338"/>
              <a:chOff x="963" y="2350"/>
              <a:chExt cx="381" cy="338"/>
            </a:xfrm>
            <a:grpFill/>
          </p:grpSpPr>
          <p:sp>
            <p:nvSpPr>
              <p:cNvPr id="165" name="Rectangle 721"/>
              <p:cNvSpPr>
                <a:spLocks noChangeAspect="1" noChangeArrowheads="1"/>
              </p:cNvSpPr>
              <p:nvPr/>
            </p:nvSpPr>
            <p:spPr bwMode="auto">
              <a:xfrm>
                <a:off x="963" y="2350"/>
                <a:ext cx="381" cy="338"/>
              </a:xfrm>
              <a:prstGeom prst="rect">
                <a:avLst/>
              </a:prstGeom>
              <a:solidFill>
                <a:srgbClr val="CFCFCF"/>
              </a:solidFill>
              <a:ln w="12700">
                <a:noFill/>
                <a:miter lim="800000"/>
                <a:headEnd/>
                <a:tailEnd/>
              </a:ln>
              <a:effectLst/>
            </p:spPr>
            <p:txBody>
              <a:bodyPr wrap="none" tIns="0" bIns="0" anchor="ctr"/>
              <a:lstStyle/>
              <a:p>
                <a:endParaRPr lang="ja-JP" altLang="en-US"/>
              </a:p>
            </p:txBody>
          </p:sp>
          <p:sp>
            <p:nvSpPr>
              <p:cNvPr id="166" name="Rectangle 722"/>
              <p:cNvSpPr>
                <a:spLocks noChangeAspect="1" noChangeArrowheads="1"/>
              </p:cNvSpPr>
              <p:nvPr/>
            </p:nvSpPr>
            <p:spPr bwMode="auto">
              <a:xfrm>
                <a:off x="965"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7" name="Rectangle 723"/>
              <p:cNvSpPr>
                <a:spLocks noChangeAspect="1" noChangeArrowheads="1"/>
              </p:cNvSpPr>
              <p:nvPr/>
            </p:nvSpPr>
            <p:spPr bwMode="auto">
              <a:xfrm>
                <a:off x="1030"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8" name="Rectangle 724"/>
              <p:cNvSpPr>
                <a:spLocks noChangeAspect="1" noChangeArrowheads="1"/>
              </p:cNvSpPr>
              <p:nvPr/>
            </p:nvSpPr>
            <p:spPr bwMode="auto">
              <a:xfrm>
                <a:off x="1096"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9" name="Rectangle 725"/>
              <p:cNvSpPr>
                <a:spLocks noChangeAspect="1" noChangeArrowheads="1"/>
              </p:cNvSpPr>
              <p:nvPr/>
            </p:nvSpPr>
            <p:spPr bwMode="auto">
              <a:xfrm>
                <a:off x="1161"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0" name="Rectangle 726"/>
              <p:cNvSpPr>
                <a:spLocks noChangeAspect="1" noChangeArrowheads="1"/>
              </p:cNvSpPr>
              <p:nvPr/>
            </p:nvSpPr>
            <p:spPr bwMode="auto">
              <a:xfrm>
                <a:off x="1227" y="2378"/>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1" name="Rectangle 727"/>
              <p:cNvSpPr>
                <a:spLocks noChangeAspect="1" noChangeArrowheads="1"/>
              </p:cNvSpPr>
              <p:nvPr/>
            </p:nvSpPr>
            <p:spPr bwMode="auto">
              <a:xfrm>
                <a:off x="1293" y="2378"/>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2" name="Rectangle 728"/>
              <p:cNvSpPr>
                <a:spLocks noChangeAspect="1" noChangeArrowheads="1"/>
              </p:cNvSpPr>
              <p:nvPr/>
            </p:nvSpPr>
            <p:spPr bwMode="auto">
              <a:xfrm>
                <a:off x="1030"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3" name="Rectangle 729"/>
              <p:cNvSpPr>
                <a:spLocks noChangeAspect="1" noChangeArrowheads="1"/>
              </p:cNvSpPr>
              <p:nvPr/>
            </p:nvSpPr>
            <p:spPr bwMode="auto">
              <a:xfrm>
                <a:off x="1096"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4" name="Rectangle 730"/>
              <p:cNvSpPr>
                <a:spLocks noChangeAspect="1" noChangeArrowheads="1"/>
              </p:cNvSpPr>
              <p:nvPr/>
            </p:nvSpPr>
            <p:spPr bwMode="auto">
              <a:xfrm>
                <a:off x="1161"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5" name="Rectangle 731"/>
              <p:cNvSpPr>
                <a:spLocks noChangeAspect="1" noChangeArrowheads="1"/>
              </p:cNvSpPr>
              <p:nvPr/>
            </p:nvSpPr>
            <p:spPr bwMode="auto">
              <a:xfrm>
                <a:off x="1227" y="2602"/>
                <a:ext cx="48" cy="7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6" name="Rectangle 732"/>
              <p:cNvSpPr>
                <a:spLocks noChangeAspect="1" noChangeArrowheads="1"/>
              </p:cNvSpPr>
              <p:nvPr/>
            </p:nvSpPr>
            <p:spPr bwMode="auto">
              <a:xfrm>
                <a:off x="965"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7" name="Rectangle 733"/>
              <p:cNvSpPr>
                <a:spLocks noChangeAspect="1" noChangeArrowheads="1"/>
              </p:cNvSpPr>
              <p:nvPr/>
            </p:nvSpPr>
            <p:spPr bwMode="auto">
              <a:xfrm>
                <a:off x="1030"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8" name="Rectangle 734"/>
              <p:cNvSpPr>
                <a:spLocks noChangeAspect="1" noChangeArrowheads="1"/>
              </p:cNvSpPr>
              <p:nvPr/>
            </p:nvSpPr>
            <p:spPr bwMode="auto">
              <a:xfrm>
                <a:off x="1096"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79" name="Rectangle 735"/>
              <p:cNvSpPr>
                <a:spLocks noChangeAspect="1" noChangeArrowheads="1"/>
              </p:cNvSpPr>
              <p:nvPr/>
            </p:nvSpPr>
            <p:spPr bwMode="auto">
              <a:xfrm>
                <a:off x="1161"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0" name="Rectangle 736"/>
              <p:cNvSpPr>
                <a:spLocks noChangeAspect="1" noChangeArrowheads="1"/>
              </p:cNvSpPr>
              <p:nvPr/>
            </p:nvSpPr>
            <p:spPr bwMode="auto">
              <a:xfrm>
                <a:off x="1227" y="2451"/>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1" name="Rectangle 737"/>
              <p:cNvSpPr>
                <a:spLocks noChangeAspect="1" noChangeArrowheads="1"/>
              </p:cNvSpPr>
              <p:nvPr/>
            </p:nvSpPr>
            <p:spPr bwMode="auto">
              <a:xfrm>
                <a:off x="1293" y="2451"/>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2" name="Rectangle 738"/>
              <p:cNvSpPr>
                <a:spLocks noChangeAspect="1" noChangeArrowheads="1"/>
              </p:cNvSpPr>
              <p:nvPr/>
            </p:nvSpPr>
            <p:spPr bwMode="auto">
              <a:xfrm>
                <a:off x="965"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3" name="Rectangle 739"/>
              <p:cNvSpPr>
                <a:spLocks noChangeAspect="1" noChangeArrowheads="1"/>
              </p:cNvSpPr>
              <p:nvPr/>
            </p:nvSpPr>
            <p:spPr bwMode="auto">
              <a:xfrm>
                <a:off x="1030"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4" name="Rectangle 740"/>
              <p:cNvSpPr>
                <a:spLocks noChangeAspect="1" noChangeArrowheads="1"/>
              </p:cNvSpPr>
              <p:nvPr/>
            </p:nvSpPr>
            <p:spPr bwMode="auto">
              <a:xfrm>
                <a:off x="1096"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5" name="Rectangle 741"/>
              <p:cNvSpPr>
                <a:spLocks noChangeAspect="1" noChangeArrowheads="1"/>
              </p:cNvSpPr>
              <p:nvPr/>
            </p:nvSpPr>
            <p:spPr bwMode="auto">
              <a:xfrm>
                <a:off x="1161"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6" name="Rectangle 742"/>
              <p:cNvSpPr>
                <a:spLocks noChangeAspect="1" noChangeArrowheads="1"/>
              </p:cNvSpPr>
              <p:nvPr/>
            </p:nvSpPr>
            <p:spPr bwMode="auto">
              <a:xfrm>
                <a:off x="1227" y="2524"/>
                <a:ext cx="48" cy="41"/>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87" name="Rectangle 743"/>
              <p:cNvSpPr>
                <a:spLocks noChangeAspect="1" noChangeArrowheads="1"/>
              </p:cNvSpPr>
              <p:nvPr/>
            </p:nvSpPr>
            <p:spPr bwMode="auto">
              <a:xfrm>
                <a:off x="1293" y="2524"/>
                <a:ext cx="39" cy="41"/>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nvGrpSpPr>
            <p:cNvPr id="154" name="Group 3477"/>
            <p:cNvGrpSpPr>
              <a:grpSpLocks noChangeAspect="1"/>
            </p:cNvGrpSpPr>
            <p:nvPr/>
          </p:nvGrpSpPr>
          <p:grpSpPr bwMode="auto">
            <a:xfrm>
              <a:off x="539" y="2437"/>
              <a:ext cx="380" cy="251"/>
              <a:chOff x="539" y="2437"/>
              <a:chExt cx="380" cy="251"/>
            </a:xfrm>
            <a:grpFill/>
          </p:grpSpPr>
          <p:sp>
            <p:nvSpPr>
              <p:cNvPr id="155" name="Rectangle 745"/>
              <p:cNvSpPr>
                <a:spLocks noChangeAspect="1" noChangeArrowheads="1"/>
              </p:cNvSpPr>
              <p:nvPr/>
            </p:nvSpPr>
            <p:spPr bwMode="auto">
              <a:xfrm>
                <a:off x="539" y="2437"/>
                <a:ext cx="380" cy="251"/>
              </a:xfrm>
              <a:prstGeom prst="rect">
                <a:avLst/>
              </a:prstGeom>
              <a:solidFill>
                <a:srgbClr val="ACACAC"/>
              </a:solidFill>
              <a:ln w="12700">
                <a:noFill/>
                <a:miter lim="800000"/>
                <a:headEnd/>
                <a:tailEnd/>
              </a:ln>
              <a:effectLst/>
            </p:spPr>
            <p:txBody>
              <a:bodyPr wrap="none" tIns="0" bIns="0" anchor="ctr"/>
              <a:lstStyle/>
              <a:p>
                <a:endParaRPr lang="ja-JP" altLang="en-US"/>
              </a:p>
            </p:txBody>
          </p:sp>
          <p:sp>
            <p:nvSpPr>
              <p:cNvPr id="156" name="Rectangle 747"/>
              <p:cNvSpPr>
                <a:spLocks noChangeAspect="1" noChangeArrowheads="1"/>
              </p:cNvSpPr>
              <p:nvPr/>
            </p:nvSpPr>
            <p:spPr bwMode="auto">
              <a:xfrm>
                <a:off x="577"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7" name="Rectangle 748"/>
              <p:cNvSpPr>
                <a:spLocks noChangeAspect="1" noChangeArrowheads="1"/>
              </p:cNvSpPr>
              <p:nvPr/>
            </p:nvSpPr>
            <p:spPr bwMode="auto">
              <a:xfrm>
                <a:off x="691"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8" name="Rectangle 749"/>
              <p:cNvSpPr>
                <a:spLocks noChangeAspect="1" noChangeArrowheads="1"/>
              </p:cNvSpPr>
              <p:nvPr/>
            </p:nvSpPr>
            <p:spPr bwMode="auto">
              <a:xfrm>
                <a:off x="805" y="254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59" name="Rectangle 751"/>
              <p:cNvSpPr>
                <a:spLocks noChangeAspect="1" noChangeArrowheads="1"/>
              </p:cNvSpPr>
              <p:nvPr/>
            </p:nvSpPr>
            <p:spPr bwMode="auto">
              <a:xfrm>
                <a:off x="577"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0" name="Rectangle 752"/>
              <p:cNvSpPr>
                <a:spLocks noChangeAspect="1" noChangeArrowheads="1"/>
              </p:cNvSpPr>
              <p:nvPr/>
            </p:nvSpPr>
            <p:spPr bwMode="auto">
              <a:xfrm>
                <a:off x="691"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1" name="Rectangle 753"/>
              <p:cNvSpPr>
                <a:spLocks noChangeAspect="1" noChangeArrowheads="1"/>
              </p:cNvSpPr>
              <p:nvPr/>
            </p:nvSpPr>
            <p:spPr bwMode="auto">
              <a:xfrm>
                <a:off x="805" y="2473"/>
                <a:ext cx="76" cy="36"/>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2" name="Rectangle 755"/>
              <p:cNvSpPr>
                <a:spLocks noChangeAspect="1" noChangeArrowheads="1"/>
              </p:cNvSpPr>
              <p:nvPr/>
            </p:nvSpPr>
            <p:spPr bwMode="auto">
              <a:xfrm>
                <a:off x="577"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3" name="Rectangle 756"/>
              <p:cNvSpPr>
                <a:spLocks noChangeAspect="1" noChangeArrowheads="1"/>
              </p:cNvSpPr>
              <p:nvPr/>
            </p:nvSpPr>
            <p:spPr bwMode="auto">
              <a:xfrm>
                <a:off x="691"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sp>
            <p:nvSpPr>
              <p:cNvPr id="164" name="Rectangle 757"/>
              <p:cNvSpPr>
                <a:spLocks noChangeAspect="1" noChangeArrowheads="1"/>
              </p:cNvSpPr>
              <p:nvPr/>
            </p:nvSpPr>
            <p:spPr bwMode="auto">
              <a:xfrm>
                <a:off x="805" y="2614"/>
                <a:ext cx="76" cy="35"/>
              </a:xfrm>
              <a:prstGeom prst="rect">
                <a:avLst/>
              </a:prstGeom>
              <a:solidFill>
                <a:srgbClr val="5C5C5C"/>
              </a:solidFill>
              <a:ln w="9525">
                <a:noFill/>
                <a:miter lim="800000"/>
                <a:headEnd/>
                <a:tailEnd/>
              </a:ln>
              <a:effectLst/>
            </p:spPr>
            <p:txBody>
              <a:bodyPr wrap="none" tIns="0" bIns="0" anchor="ctr"/>
              <a:lstStyle/>
              <a:p>
                <a:endParaRPr lang="ja-JP" altLang="en-US"/>
              </a:p>
            </p:txBody>
          </p:sp>
        </p:grpSp>
      </p:grpSp>
      <p:grpSp>
        <p:nvGrpSpPr>
          <p:cNvPr id="1029" name="グループ化 1028"/>
          <p:cNvGrpSpPr/>
          <p:nvPr/>
        </p:nvGrpSpPr>
        <p:grpSpPr>
          <a:xfrm>
            <a:off x="2648744" y="5440834"/>
            <a:ext cx="936104" cy="796478"/>
            <a:chOff x="2722563" y="4901158"/>
            <a:chExt cx="1271834" cy="1082130"/>
          </a:xfrm>
          <a:solidFill>
            <a:srgbClr val="868686"/>
          </a:solidFill>
        </p:grpSpPr>
        <p:grpSp>
          <p:nvGrpSpPr>
            <p:cNvPr id="239" name="Group 5"/>
            <p:cNvGrpSpPr>
              <a:grpSpLocks noChangeAspect="1"/>
            </p:cNvGrpSpPr>
            <p:nvPr/>
          </p:nvGrpSpPr>
          <p:grpSpPr bwMode="auto">
            <a:xfrm>
              <a:off x="3152800" y="4901158"/>
              <a:ext cx="409549" cy="682080"/>
              <a:chOff x="1715" y="3316"/>
              <a:chExt cx="272" cy="453"/>
            </a:xfrm>
            <a:grpFill/>
          </p:grpSpPr>
          <p:sp>
            <p:nvSpPr>
              <p:cNvPr id="240"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1"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3" name="Group 5"/>
            <p:cNvGrpSpPr>
              <a:grpSpLocks noChangeAspect="1"/>
            </p:cNvGrpSpPr>
            <p:nvPr/>
          </p:nvGrpSpPr>
          <p:grpSpPr bwMode="auto">
            <a:xfrm>
              <a:off x="2936776" y="5085184"/>
              <a:ext cx="409549" cy="682080"/>
              <a:chOff x="1715" y="3316"/>
              <a:chExt cx="272" cy="453"/>
            </a:xfrm>
            <a:grpFill/>
          </p:grpSpPr>
          <p:sp>
            <p:nvSpPr>
              <p:cNvPr id="234"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5"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6" name="Group 5"/>
            <p:cNvGrpSpPr>
              <a:grpSpLocks noChangeAspect="1"/>
            </p:cNvGrpSpPr>
            <p:nvPr/>
          </p:nvGrpSpPr>
          <p:grpSpPr bwMode="auto">
            <a:xfrm>
              <a:off x="3367013" y="5085184"/>
              <a:ext cx="409549" cy="682080"/>
              <a:chOff x="1715" y="3316"/>
              <a:chExt cx="272" cy="453"/>
            </a:xfrm>
            <a:grpFill/>
          </p:grpSpPr>
          <p:sp>
            <p:nvSpPr>
              <p:cNvPr id="237"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8"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024" name="Group 5"/>
            <p:cNvGrpSpPr>
              <a:grpSpLocks noChangeAspect="1"/>
            </p:cNvGrpSpPr>
            <p:nvPr/>
          </p:nvGrpSpPr>
          <p:grpSpPr bwMode="auto">
            <a:xfrm>
              <a:off x="2722563" y="5301208"/>
              <a:ext cx="409549" cy="682080"/>
              <a:chOff x="1715" y="3316"/>
              <a:chExt cx="272" cy="453"/>
            </a:xfrm>
            <a:grpFill/>
          </p:grpSpPr>
          <p:sp>
            <p:nvSpPr>
              <p:cNvPr id="1027"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27" name="Group 5"/>
            <p:cNvGrpSpPr>
              <a:grpSpLocks noChangeAspect="1"/>
            </p:cNvGrpSpPr>
            <p:nvPr/>
          </p:nvGrpSpPr>
          <p:grpSpPr bwMode="auto">
            <a:xfrm>
              <a:off x="3152800" y="5301208"/>
              <a:ext cx="409549" cy="682080"/>
              <a:chOff x="1715" y="3316"/>
              <a:chExt cx="272" cy="453"/>
            </a:xfrm>
            <a:grpFill/>
          </p:grpSpPr>
          <p:sp>
            <p:nvSpPr>
              <p:cNvPr id="228"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0" name="Group 5"/>
            <p:cNvGrpSpPr>
              <a:grpSpLocks noChangeAspect="1"/>
            </p:cNvGrpSpPr>
            <p:nvPr/>
          </p:nvGrpSpPr>
          <p:grpSpPr bwMode="auto">
            <a:xfrm>
              <a:off x="3584848" y="5301208"/>
              <a:ext cx="409549" cy="682080"/>
              <a:chOff x="1715" y="3316"/>
              <a:chExt cx="272" cy="453"/>
            </a:xfrm>
            <a:grpFill/>
          </p:grpSpPr>
          <p:sp>
            <p:nvSpPr>
              <p:cNvPr id="231" name="Oval 6"/>
              <p:cNvSpPr>
                <a:spLocks noChangeArrowheads="1"/>
              </p:cNvSpPr>
              <p:nvPr/>
            </p:nvSpPr>
            <p:spPr bwMode="auto">
              <a:xfrm>
                <a:off x="1767" y="3316"/>
                <a:ext cx="169" cy="17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2" name="Freeform 7"/>
              <p:cNvSpPr>
                <a:spLocks/>
              </p:cNvSpPr>
              <p:nvPr/>
            </p:nvSpPr>
            <p:spPr bwMode="auto">
              <a:xfrm>
                <a:off x="1715" y="3485"/>
                <a:ext cx="272" cy="284"/>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
        <p:nvSpPr>
          <p:cNvPr id="1030" name="テキスト ボックス 1029"/>
          <p:cNvSpPr txBox="1"/>
          <p:nvPr/>
        </p:nvSpPr>
        <p:spPr>
          <a:xfrm>
            <a:off x="1280592" y="6237312"/>
            <a:ext cx="1368152" cy="276999"/>
          </a:xfrm>
          <a:prstGeom prst="rect">
            <a:avLst/>
          </a:prstGeom>
          <a:noFill/>
        </p:spPr>
        <p:txBody>
          <a:bodyPr wrap="square" lIns="0" rIns="0" rtlCol="0">
            <a:noAutofit/>
          </a:bodyPr>
          <a:lstStyle/>
          <a:p>
            <a:pPr 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海外医療関連企業</a:t>
            </a:r>
          </a:p>
        </p:txBody>
      </p:sp>
      <p:sp>
        <p:nvSpPr>
          <p:cNvPr id="244" name="テキスト ボックス 243"/>
          <p:cNvSpPr txBox="1"/>
          <p:nvPr/>
        </p:nvSpPr>
        <p:spPr>
          <a:xfrm>
            <a:off x="2432720" y="6237312"/>
            <a:ext cx="1368152" cy="276999"/>
          </a:xfrm>
          <a:prstGeom prst="rect">
            <a:avLst/>
          </a:prstGeom>
          <a:noFill/>
        </p:spPr>
        <p:txBody>
          <a:bodyPr wrap="square" lIns="0" rIns="0" rtlCol="0">
            <a:noAutofit/>
          </a:bodyPr>
          <a:lstStyle/>
          <a:p>
            <a:pPr 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外国人患者</a:t>
            </a:r>
          </a:p>
        </p:txBody>
      </p:sp>
      <p:sp>
        <p:nvSpPr>
          <p:cNvPr id="338" name="テキスト ボックス 337"/>
          <p:cNvSpPr txBox="1"/>
          <p:nvPr/>
        </p:nvSpPr>
        <p:spPr>
          <a:xfrm>
            <a:off x="1424608" y="3212976"/>
            <a:ext cx="2304256" cy="276999"/>
          </a:xfrm>
          <a:prstGeom prst="rect">
            <a:avLst/>
          </a:prstGeom>
          <a:noFill/>
        </p:spPr>
        <p:txBody>
          <a:bodyPr wrap="square" lIns="0" rIns="0" rtlCol="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保健省を中心とした</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様々な関係政府機関が連携</a:t>
            </a:r>
            <a:endPar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1" name="グループ化 430"/>
          <p:cNvGrpSpPr/>
          <p:nvPr/>
        </p:nvGrpSpPr>
        <p:grpSpPr>
          <a:xfrm>
            <a:off x="3590842" y="3717032"/>
            <a:ext cx="858102" cy="504056"/>
            <a:chOff x="2122652" y="2789319"/>
            <a:chExt cx="1146118" cy="673238"/>
          </a:xfrm>
        </p:grpSpPr>
        <p:sp>
          <p:nvSpPr>
            <p:cNvPr id="432"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33" name="グループ化 432"/>
            <p:cNvGrpSpPr/>
            <p:nvPr/>
          </p:nvGrpSpPr>
          <p:grpSpPr>
            <a:xfrm>
              <a:off x="2181108" y="2845421"/>
              <a:ext cx="216675" cy="216675"/>
              <a:chOff x="560512" y="1484784"/>
              <a:chExt cx="288032" cy="288032"/>
            </a:xfrm>
          </p:grpSpPr>
          <p:sp>
            <p:nvSpPr>
              <p:cNvPr id="473" name="正方形/長方形 47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4" name="正方形/長方形 47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5" name="正方形/長方形 47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6" name="正方形/長方形 47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4" name="グループ化 433"/>
            <p:cNvGrpSpPr/>
            <p:nvPr/>
          </p:nvGrpSpPr>
          <p:grpSpPr>
            <a:xfrm>
              <a:off x="2451952" y="2845421"/>
              <a:ext cx="216675" cy="216675"/>
              <a:chOff x="560512" y="1484784"/>
              <a:chExt cx="288032" cy="288032"/>
            </a:xfrm>
          </p:grpSpPr>
          <p:sp>
            <p:nvSpPr>
              <p:cNvPr id="469" name="正方形/長方形 46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0" name="正方形/長方形 46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1" name="正方形/長方形 47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2" name="正方形/長方形 47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5" name="グループ化 434"/>
            <p:cNvGrpSpPr/>
            <p:nvPr/>
          </p:nvGrpSpPr>
          <p:grpSpPr>
            <a:xfrm>
              <a:off x="2722794" y="2845421"/>
              <a:ext cx="216675" cy="216675"/>
              <a:chOff x="560512" y="1484784"/>
              <a:chExt cx="288032" cy="288032"/>
            </a:xfrm>
          </p:grpSpPr>
          <p:sp>
            <p:nvSpPr>
              <p:cNvPr id="465" name="正方形/長方形 46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6" name="正方形/長方形 46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7" name="正方形/長方形 46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8" name="正方形/長方形 46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6" name="グループ化 435"/>
            <p:cNvGrpSpPr/>
            <p:nvPr/>
          </p:nvGrpSpPr>
          <p:grpSpPr>
            <a:xfrm>
              <a:off x="2993638" y="2845421"/>
              <a:ext cx="216675" cy="216675"/>
              <a:chOff x="560512" y="1484784"/>
              <a:chExt cx="288032" cy="288032"/>
            </a:xfrm>
          </p:grpSpPr>
          <p:sp>
            <p:nvSpPr>
              <p:cNvPr id="461" name="正方形/長方形 4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2" name="正方形/長方形 4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3" name="正方形/長方形 4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4" name="正方形/長方形 4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7" name="グループ化 436"/>
            <p:cNvGrpSpPr/>
            <p:nvPr/>
          </p:nvGrpSpPr>
          <p:grpSpPr>
            <a:xfrm>
              <a:off x="2181108" y="3077572"/>
              <a:ext cx="216675" cy="216675"/>
              <a:chOff x="560512" y="1484784"/>
              <a:chExt cx="288032" cy="288032"/>
            </a:xfrm>
          </p:grpSpPr>
          <p:sp>
            <p:nvSpPr>
              <p:cNvPr id="457" name="正方形/長方形 45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8" name="正方形/長方形 45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9" name="正方形/長方形 45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0" name="正方形/長方形 45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8" name="グループ化 437"/>
            <p:cNvGrpSpPr/>
            <p:nvPr/>
          </p:nvGrpSpPr>
          <p:grpSpPr>
            <a:xfrm>
              <a:off x="2451952" y="3077572"/>
              <a:ext cx="216675" cy="216675"/>
              <a:chOff x="560512" y="1484784"/>
              <a:chExt cx="288032" cy="288032"/>
            </a:xfrm>
          </p:grpSpPr>
          <p:sp>
            <p:nvSpPr>
              <p:cNvPr id="453" name="正方形/長方形 45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4" name="正方形/長方形 45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5" name="正方形/長方形 45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6" name="正方形/長方形 45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9" name="グループ化 438"/>
            <p:cNvGrpSpPr/>
            <p:nvPr/>
          </p:nvGrpSpPr>
          <p:grpSpPr>
            <a:xfrm>
              <a:off x="2722794" y="3077572"/>
              <a:ext cx="216675" cy="216675"/>
              <a:chOff x="560512" y="1484784"/>
              <a:chExt cx="288032" cy="288032"/>
            </a:xfrm>
          </p:grpSpPr>
          <p:sp>
            <p:nvSpPr>
              <p:cNvPr id="449" name="正方形/長方形 44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0" name="正方形/長方形 44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1" name="正方形/長方形 45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2" name="正方形/長方形 45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40" name="グループ化 439"/>
            <p:cNvGrpSpPr/>
            <p:nvPr/>
          </p:nvGrpSpPr>
          <p:grpSpPr>
            <a:xfrm>
              <a:off x="2993638" y="3077572"/>
              <a:ext cx="216675" cy="216675"/>
              <a:chOff x="560512" y="1484784"/>
              <a:chExt cx="288032" cy="288032"/>
            </a:xfrm>
          </p:grpSpPr>
          <p:sp>
            <p:nvSpPr>
              <p:cNvPr id="445" name="正方形/長方形 44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6" name="正方形/長方形 44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7" name="正方形/長方形 44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正方形/長方形 44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41"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2"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3"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4"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7" name="グループ化 476"/>
          <p:cNvGrpSpPr/>
          <p:nvPr/>
        </p:nvGrpSpPr>
        <p:grpSpPr>
          <a:xfrm>
            <a:off x="2628738" y="3717032"/>
            <a:ext cx="858102" cy="504056"/>
            <a:chOff x="2122652" y="2789319"/>
            <a:chExt cx="1146118" cy="673238"/>
          </a:xfrm>
        </p:grpSpPr>
        <p:sp>
          <p:nvSpPr>
            <p:cNvPr id="478"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479" name="グループ化 478"/>
            <p:cNvGrpSpPr/>
            <p:nvPr/>
          </p:nvGrpSpPr>
          <p:grpSpPr>
            <a:xfrm>
              <a:off x="2181108" y="2845421"/>
              <a:ext cx="216675" cy="216675"/>
              <a:chOff x="560512" y="1484784"/>
              <a:chExt cx="288032" cy="288032"/>
            </a:xfrm>
          </p:grpSpPr>
          <p:sp>
            <p:nvSpPr>
              <p:cNvPr id="519" name="正方形/長方形 51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0" name="正方形/長方形 51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1" name="正方形/長方形 52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2" name="正方形/長方形 52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0" name="グループ化 479"/>
            <p:cNvGrpSpPr/>
            <p:nvPr/>
          </p:nvGrpSpPr>
          <p:grpSpPr>
            <a:xfrm>
              <a:off x="2451952" y="2845421"/>
              <a:ext cx="216675" cy="216675"/>
              <a:chOff x="560512" y="1484784"/>
              <a:chExt cx="288032" cy="288032"/>
            </a:xfrm>
          </p:grpSpPr>
          <p:sp>
            <p:nvSpPr>
              <p:cNvPr id="515" name="正方形/長方形 51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6" name="正方形/長方形 51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7" name="正方形/長方形 51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8" name="正方形/長方形 51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1" name="グループ化 480"/>
            <p:cNvGrpSpPr/>
            <p:nvPr/>
          </p:nvGrpSpPr>
          <p:grpSpPr>
            <a:xfrm>
              <a:off x="2722794" y="2845421"/>
              <a:ext cx="216675" cy="216675"/>
              <a:chOff x="560512" y="1484784"/>
              <a:chExt cx="288032" cy="288032"/>
            </a:xfrm>
          </p:grpSpPr>
          <p:sp>
            <p:nvSpPr>
              <p:cNvPr id="511" name="正方形/長方形 51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2" name="正方形/長方形 51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3" name="正方形/長方形 51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4" name="正方形/長方形 51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2" name="グループ化 481"/>
            <p:cNvGrpSpPr/>
            <p:nvPr/>
          </p:nvGrpSpPr>
          <p:grpSpPr>
            <a:xfrm>
              <a:off x="2993638" y="2845421"/>
              <a:ext cx="216675" cy="216675"/>
              <a:chOff x="560512" y="1484784"/>
              <a:chExt cx="288032" cy="288032"/>
            </a:xfrm>
          </p:grpSpPr>
          <p:sp>
            <p:nvSpPr>
              <p:cNvPr id="507" name="正方形/長方形 50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8" name="正方形/長方形 50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9" name="正方形/長方形 50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0" name="正方形/長方形 50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3" name="グループ化 482"/>
            <p:cNvGrpSpPr/>
            <p:nvPr/>
          </p:nvGrpSpPr>
          <p:grpSpPr>
            <a:xfrm>
              <a:off x="2181108" y="3077572"/>
              <a:ext cx="216675" cy="216675"/>
              <a:chOff x="560512" y="1484784"/>
              <a:chExt cx="288032" cy="288032"/>
            </a:xfrm>
          </p:grpSpPr>
          <p:sp>
            <p:nvSpPr>
              <p:cNvPr id="503" name="正方形/長方形 50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4" name="正方形/長方形 50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5" name="正方形/長方形 50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6" name="正方形/長方形 50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4" name="グループ化 483"/>
            <p:cNvGrpSpPr/>
            <p:nvPr/>
          </p:nvGrpSpPr>
          <p:grpSpPr>
            <a:xfrm>
              <a:off x="2451952" y="3077572"/>
              <a:ext cx="216675" cy="216675"/>
              <a:chOff x="560512" y="1484784"/>
              <a:chExt cx="288032" cy="288032"/>
            </a:xfrm>
          </p:grpSpPr>
          <p:sp>
            <p:nvSpPr>
              <p:cNvPr id="499" name="正方形/長方形 49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0" name="正方形/長方形 49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1" name="正方形/長方形 50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2" name="正方形/長方形 50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5" name="グループ化 484"/>
            <p:cNvGrpSpPr/>
            <p:nvPr/>
          </p:nvGrpSpPr>
          <p:grpSpPr>
            <a:xfrm>
              <a:off x="2722794" y="3077572"/>
              <a:ext cx="216675" cy="216675"/>
              <a:chOff x="560512" y="1484784"/>
              <a:chExt cx="288032" cy="288032"/>
            </a:xfrm>
          </p:grpSpPr>
          <p:sp>
            <p:nvSpPr>
              <p:cNvPr id="495" name="正方形/長方形 49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6" name="正方形/長方形 49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7" name="正方形/長方形 49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正方形/長方形 49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86" name="グループ化 485"/>
            <p:cNvGrpSpPr/>
            <p:nvPr/>
          </p:nvGrpSpPr>
          <p:grpSpPr>
            <a:xfrm>
              <a:off x="2993638" y="3077572"/>
              <a:ext cx="216675" cy="216675"/>
              <a:chOff x="560512" y="1484784"/>
              <a:chExt cx="288032" cy="288032"/>
            </a:xfrm>
          </p:grpSpPr>
          <p:sp>
            <p:nvSpPr>
              <p:cNvPr id="491" name="正方形/長方形 49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2" name="正方形/長方形 49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3" name="正方形/長方形 49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4" name="正方形/長方形 49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87"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8"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9"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0"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3" name="グループ化 522"/>
          <p:cNvGrpSpPr/>
          <p:nvPr/>
        </p:nvGrpSpPr>
        <p:grpSpPr>
          <a:xfrm>
            <a:off x="1666633" y="3717032"/>
            <a:ext cx="858102" cy="504056"/>
            <a:chOff x="2122652" y="2789319"/>
            <a:chExt cx="1146118" cy="673238"/>
          </a:xfrm>
        </p:grpSpPr>
        <p:sp>
          <p:nvSpPr>
            <p:cNvPr id="524"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25" name="グループ化 524"/>
            <p:cNvGrpSpPr/>
            <p:nvPr/>
          </p:nvGrpSpPr>
          <p:grpSpPr>
            <a:xfrm>
              <a:off x="2181108" y="2845421"/>
              <a:ext cx="216675" cy="216675"/>
              <a:chOff x="560512" y="1484784"/>
              <a:chExt cx="288032" cy="288032"/>
            </a:xfrm>
          </p:grpSpPr>
          <p:sp>
            <p:nvSpPr>
              <p:cNvPr id="565" name="正方形/長方形 56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6" name="正方形/長方形 56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7" name="正方形/長方形 56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8" name="正方形/長方形 56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6" name="グループ化 525"/>
            <p:cNvGrpSpPr/>
            <p:nvPr/>
          </p:nvGrpSpPr>
          <p:grpSpPr>
            <a:xfrm>
              <a:off x="2451952" y="2845421"/>
              <a:ext cx="216675" cy="216675"/>
              <a:chOff x="560512" y="1484784"/>
              <a:chExt cx="288032" cy="288032"/>
            </a:xfrm>
          </p:grpSpPr>
          <p:sp>
            <p:nvSpPr>
              <p:cNvPr id="561" name="正方形/長方形 5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2" name="正方形/長方形 5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3" name="正方形/長方形 5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4" name="正方形/長方形 5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7" name="グループ化 526"/>
            <p:cNvGrpSpPr/>
            <p:nvPr/>
          </p:nvGrpSpPr>
          <p:grpSpPr>
            <a:xfrm>
              <a:off x="2722794" y="2845421"/>
              <a:ext cx="216675" cy="216675"/>
              <a:chOff x="560512" y="1484784"/>
              <a:chExt cx="288032" cy="288032"/>
            </a:xfrm>
          </p:grpSpPr>
          <p:sp>
            <p:nvSpPr>
              <p:cNvPr id="557" name="正方形/長方形 55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8" name="正方形/長方形 55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9" name="正方形/長方形 55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0" name="正方形/長方形 55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8" name="グループ化 527"/>
            <p:cNvGrpSpPr/>
            <p:nvPr/>
          </p:nvGrpSpPr>
          <p:grpSpPr>
            <a:xfrm>
              <a:off x="2993638" y="2845421"/>
              <a:ext cx="216675" cy="216675"/>
              <a:chOff x="560512" y="1484784"/>
              <a:chExt cx="288032" cy="288032"/>
            </a:xfrm>
          </p:grpSpPr>
          <p:sp>
            <p:nvSpPr>
              <p:cNvPr id="553" name="正方形/長方形 55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4" name="正方形/長方形 55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5" name="正方形/長方形 55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6" name="正方形/長方形 55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9" name="グループ化 528"/>
            <p:cNvGrpSpPr/>
            <p:nvPr/>
          </p:nvGrpSpPr>
          <p:grpSpPr>
            <a:xfrm>
              <a:off x="2181108" y="3077572"/>
              <a:ext cx="216675" cy="216675"/>
              <a:chOff x="560512" y="1484784"/>
              <a:chExt cx="288032" cy="288032"/>
            </a:xfrm>
          </p:grpSpPr>
          <p:sp>
            <p:nvSpPr>
              <p:cNvPr id="549" name="正方形/長方形 54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0" name="正方形/長方形 54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1" name="正方形/長方形 55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2" name="正方形/長方形 55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0" name="グループ化 529"/>
            <p:cNvGrpSpPr/>
            <p:nvPr/>
          </p:nvGrpSpPr>
          <p:grpSpPr>
            <a:xfrm>
              <a:off x="2451952" y="3077572"/>
              <a:ext cx="216675" cy="216675"/>
              <a:chOff x="560512" y="1484784"/>
              <a:chExt cx="288032" cy="288032"/>
            </a:xfrm>
          </p:grpSpPr>
          <p:sp>
            <p:nvSpPr>
              <p:cNvPr id="545" name="正方形/長方形 54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6" name="正方形/長方形 54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7" name="正方形/長方形 54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8" name="正方形/長方形 54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1" name="グループ化 530"/>
            <p:cNvGrpSpPr/>
            <p:nvPr/>
          </p:nvGrpSpPr>
          <p:grpSpPr>
            <a:xfrm>
              <a:off x="2722794" y="3077572"/>
              <a:ext cx="216675" cy="216675"/>
              <a:chOff x="560512" y="1484784"/>
              <a:chExt cx="288032" cy="288032"/>
            </a:xfrm>
          </p:grpSpPr>
          <p:sp>
            <p:nvSpPr>
              <p:cNvPr id="541" name="正方形/長方形 54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2" name="正方形/長方形 54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3" name="正方形/長方形 54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4" name="正方形/長方形 54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32" name="グループ化 531"/>
            <p:cNvGrpSpPr/>
            <p:nvPr/>
          </p:nvGrpSpPr>
          <p:grpSpPr>
            <a:xfrm>
              <a:off x="2993638" y="3077572"/>
              <a:ext cx="216675" cy="216675"/>
              <a:chOff x="560512" y="1484784"/>
              <a:chExt cx="288032" cy="288032"/>
            </a:xfrm>
          </p:grpSpPr>
          <p:sp>
            <p:nvSpPr>
              <p:cNvPr id="537" name="正方形/長方形 53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8" name="正方形/長方形 53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9" name="正方形/長方形 53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0" name="正方形/長方形 53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33"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4"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5"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6"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9" name="グループ化 568"/>
          <p:cNvGrpSpPr/>
          <p:nvPr/>
        </p:nvGrpSpPr>
        <p:grpSpPr>
          <a:xfrm>
            <a:off x="704528" y="3717032"/>
            <a:ext cx="858102" cy="504056"/>
            <a:chOff x="2122652" y="2789319"/>
            <a:chExt cx="1146118" cy="673238"/>
          </a:xfrm>
        </p:grpSpPr>
        <p:sp>
          <p:nvSpPr>
            <p:cNvPr id="570" name="二等辺三角形 8"/>
            <p:cNvSpPr/>
            <p:nvPr/>
          </p:nvSpPr>
          <p:spPr>
            <a:xfrm>
              <a:off x="2122652" y="2789319"/>
              <a:ext cx="1146118" cy="673238"/>
            </a:xfrm>
            <a:custGeom>
              <a:avLst/>
              <a:gdLst>
                <a:gd name="connsiteX0" fmla="*/ 792088 w 2160240"/>
                <a:gd name="connsiteY0" fmla="*/ 0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8" fmla="*/ 792088 w 2160240"/>
                <a:gd name="connsiteY8" fmla="*/ 0 h 1008112"/>
                <a:gd name="connsiteX0" fmla="*/ 792088 w 2160240"/>
                <a:gd name="connsiteY0" fmla="*/ 144016 h 1008112"/>
                <a:gd name="connsiteX1" fmla="*/ 1368152 w 2160240"/>
                <a:gd name="connsiteY1" fmla="*/ 0 h 1008112"/>
                <a:gd name="connsiteX2" fmla="*/ 1368152 w 2160240"/>
                <a:gd name="connsiteY2" fmla="*/ 144016 h 1008112"/>
                <a:gd name="connsiteX3" fmla="*/ 2160240 w 2160240"/>
                <a:gd name="connsiteY3" fmla="*/ 144016 h 1008112"/>
                <a:gd name="connsiteX4" fmla="*/ 2160240 w 2160240"/>
                <a:gd name="connsiteY4" fmla="*/ 1008112 h 1008112"/>
                <a:gd name="connsiteX5" fmla="*/ 0 w 2160240"/>
                <a:gd name="connsiteY5" fmla="*/ 1008112 h 1008112"/>
                <a:gd name="connsiteX6" fmla="*/ 0 w 2160240"/>
                <a:gd name="connsiteY6" fmla="*/ 144016 h 1008112"/>
                <a:gd name="connsiteX7" fmla="*/ 792088 w 2160240"/>
                <a:gd name="connsiteY7" fmla="*/ 144016 h 1008112"/>
                <a:gd name="connsiteX0" fmla="*/ 792088 w 2160240"/>
                <a:gd name="connsiteY0" fmla="*/ 0 h 864096"/>
                <a:gd name="connsiteX1" fmla="*/ 1368152 w 2160240"/>
                <a:gd name="connsiteY1" fmla="*/ 0 h 864096"/>
                <a:gd name="connsiteX2" fmla="*/ 2160240 w 2160240"/>
                <a:gd name="connsiteY2" fmla="*/ 0 h 864096"/>
                <a:gd name="connsiteX3" fmla="*/ 2160240 w 2160240"/>
                <a:gd name="connsiteY3" fmla="*/ 864096 h 864096"/>
                <a:gd name="connsiteX4" fmla="*/ 0 w 2160240"/>
                <a:gd name="connsiteY4" fmla="*/ 864096 h 864096"/>
                <a:gd name="connsiteX5" fmla="*/ 0 w 2160240"/>
                <a:gd name="connsiteY5" fmla="*/ 0 h 864096"/>
                <a:gd name="connsiteX6" fmla="*/ 792088 w 2160240"/>
                <a:gd name="connsiteY6" fmla="*/ 0 h 864096"/>
                <a:gd name="connsiteX0" fmla="*/ 792088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 name="connsiteX5" fmla="*/ 792088 w 2160240"/>
                <a:gd name="connsiteY5" fmla="*/ 0 h 864096"/>
                <a:gd name="connsiteX0" fmla="*/ 0 w 2160240"/>
                <a:gd name="connsiteY0" fmla="*/ 0 h 864096"/>
                <a:gd name="connsiteX1" fmla="*/ 2160240 w 2160240"/>
                <a:gd name="connsiteY1" fmla="*/ 0 h 864096"/>
                <a:gd name="connsiteX2" fmla="*/ 2160240 w 2160240"/>
                <a:gd name="connsiteY2" fmla="*/ 864096 h 864096"/>
                <a:gd name="connsiteX3" fmla="*/ 0 w 2160240"/>
                <a:gd name="connsiteY3" fmla="*/ 864096 h 864096"/>
                <a:gd name="connsiteX4" fmla="*/ 0 w 2160240"/>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864096">
                  <a:moveTo>
                    <a:pt x="0" y="0"/>
                  </a:moveTo>
                  <a:lnTo>
                    <a:pt x="2160240" y="0"/>
                  </a:lnTo>
                  <a:lnTo>
                    <a:pt x="2160240" y="864096"/>
                  </a:lnTo>
                  <a:lnTo>
                    <a:pt x="0" y="864096"/>
                  </a:lnTo>
                  <a:lnTo>
                    <a:pt x="0" y="0"/>
                  </a:lnTo>
                  <a:close/>
                </a:path>
              </a:pathLst>
            </a:custGeom>
            <a:solidFill>
              <a:srgbClr val="A2BBDC"/>
            </a:solidFill>
            <a:ln cmpd="sng">
              <a:noFill/>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71" name="グループ化 570"/>
            <p:cNvGrpSpPr/>
            <p:nvPr/>
          </p:nvGrpSpPr>
          <p:grpSpPr>
            <a:xfrm>
              <a:off x="2181108" y="2845421"/>
              <a:ext cx="216675" cy="216675"/>
              <a:chOff x="560512" y="1484784"/>
              <a:chExt cx="288032" cy="288032"/>
            </a:xfrm>
          </p:grpSpPr>
          <p:sp>
            <p:nvSpPr>
              <p:cNvPr id="611" name="正方形/長方形 61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2" name="正方形/長方形 61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3" name="正方形/長方形 61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4" name="正方形/長方形 61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2" name="グループ化 571"/>
            <p:cNvGrpSpPr/>
            <p:nvPr/>
          </p:nvGrpSpPr>
          <p:grpSpPr>
            <a:xfrm>
              <a:off x="2451952" y="2845421"/>
              <a:ext cx="216675" cy="216675"/>
              <a:chOff x="560512" y="1484784"/>
              <a:chExt cx="288032" cy="288032"/>
            </a:xfrm>
          </p:grpSpPr>
          <p:sp>
            <p:nvSpPr>
              <p:cNvPr id="607" name="正方形/長方形 60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8" name="正方形/長方形 60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9" name="正方形/長方形 60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0" name="正方形/長方形 60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3" name="グループ化 572"/>
            <p:cNvGrpSpPr/>
            <p:nvPr/>
          </p:nvGrpSpPr>
          <p:grpSpPr>
            <a:xfrm>
              <a:off x="2722794" y="2845421"/>
              <a:ext cx="216675" cy="216675"/>
              <a:chOff x="560512" y="1484784"/>
              <a:chExt cx="288032" cy="288032"/>
            </a:xfrm>
          </p:grpSpPr>
          <p:sp>
            <p:nvSpPr>
              <p:cNvPr id="603" name="正方形/長方形 60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4" name="正方形/長方形 60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5" name="正方形/長方形 60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6" name="正方形/長方形 60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4" name="グループ化 573"/>
            <p:cNvGrpSpPr/>
            <p:nvPr/>
          </p:nvGrpSpPr>
          <p:grpSpPr>
            <a:xfrm>
              <a:off x="2993638" y="2845421"/>
              <a:ext cx="216675" cy="216675"/>
              <a:chOff x="560512" y="1484784"/>
              <a:chExt cx="288032" cy="288032"/>
            </a:xfrm>
          </p:grpSpPr>
          <p:sp>
            <p:nvSpPr>
              <p:cNvPr id="599" name="正方形/長方形 598"/>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0" name="正方形/長方形 599"/>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1" name="正方形/長方形 600"/>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2" name="正方形/長方形 601"/>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5" name="グループ化 574"/>
            <p:cNvGrpSpPr/>
            <p:nvPr/>
          </p:nvGrpSpPr>
          <p:grpSpPr>
            <a:xfrm>
              <a:off x="2181108" y="3077572"/>
              <a:ext cx="216675" cy="216675"/>
              <a:chOff x="560512" y="1484784"/>
              <a:chExt cx="288032" cy="288032"/>
            </a:xfrm>
          </p:grpSpPr>
          <p:sp>
            <p:nvSpPr>
              <p:cNvPr id="595" name="正方形/長方形 594"/>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6" name="正方形/長方形 595"/>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7" name="正方形/長方形 596"/>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8" name="正方形/長方形 597"/>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6" name="グループ化 575"/>
            <p:cNvGrpSpPr/>
            <p:nvPr/>
          </p:nvGrpSpPr>
          <p:grpSpPr>
            <a:xfrm>
              <a:off x="2451952" y="3077572"/>
              <a:ext cx="216675" cy="216675"/>
              <a:chOff x="560512" y="1484784"/>
              <a:chExt cx="288032" cy="288032"/>
            </a:xfrm>
          </p:grpSpPr>
          <p:sp>
            <p:nvSpPr>
              <p:cNvPr id="591" name="正方形/長方形 59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2" name="正方形/長方形 59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3" name="正方形/長方形 59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4" name="正方形/長方形 59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7" name="グループ化 576"/>
            <p:cNvGrpSpPr/>
            <p:nvPr/>
          </p:nvGrpSpPr>
          <p:grpSpPr>
            <a:xfrm>
              <a:off x="2722794" y="3077572"/>
              <a:ext cx="216675" cy="216675"/>
              <a:chOff x="560512" y="1484784"/>
              <a:chExt cx="288032" cy="288032"/>
            </a:xfrm>
          </p:grpSpPr>
          <p:sp>
            <p:nvSpPr>
              <p:cNvPr id="587" name="正方形/長方形 586"/>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8" name="正方形/長方形 587"/>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9" name="正方形/長方形 588"/>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0" name="正方形/長方形 589"/>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8" name="グループ化 577"/>
            <p:cNvGrpSpPr/>
            <p:nvPr/>
          </p:nvGrpSpPr>
          <p:grpSpPr>
            <a:xfrm>
              <a:off x="2993638" y="3077572"/>
              <a:ext cx="216675" cy="216675"/>
              <a:chOff x="560512" y="1484784"/>
              <a:chExt cx="288032" cy="288032"/>
            </a:xfrm>
          </p:grpSpPr>
          <p:sp>
            <p:nvSpPr>
              <p:cNvPr id="583" name="正方形/長方形 582"/>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4" name="正方形/長方形 583"/>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5" name="正方形/長方形 584"/>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6" name="正方形/長方形 585"/>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79"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0"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1"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2"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32" name="正方形/長方形 1031"/>
          <p:cNvSpPr/>
          <p:nvPr/>
        </p:nvSpPr>
        <p:spPr>
          <a:xfrm>
            <a:off x="1208584" y="4293096"/>
            <a:ext cx="2736304" cy="276999"/>
          </a:xfrm>
          <a:prstGeom prst="rect">
            <a:avLst/>
          </a:prstGeom>
        </p:spPr>
        <p:txBody>
          <a:bodyPr wrap="square">
            <a:sp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優遇政策を通じて積極的に誘致</a:t>
            </a:r>
            <a:endParaRPr lang="ja-JP" altLang="en-US" sz="1200" b="1" dirty="0"/>
          </a:p>
        </p:txBody>
      </p:sp>
      <p:sp>
        <p:nvSpPr>
          <p:cNvPr id="619" name="正方形/長方形 618"/>
          <p:cNvSpPr/>
          <p:nvPr/>
        </p:nvSpPr>
        <p:spPr>
          <a:xfrm>
            <a:off x="2000672" y="4509120"/>
            <a:ext cx="1224136" cy="425758"/>
          </a:xfrm>
          <a:prstGeom prst="rect">
            <a:avLst/>
          </a:prstGeom>
        </p:spPr>
        <p:txBody>
          <a:bodyPr wrap="square">
            <a:spAutoFit/>
          </a:bodyPr>
          <a:lstStyle/>
          <a:p>
            <a:pPr marL="130175" indent="-130175" fontAlgn="ctr">
              <a:spcAft>
                <a:spcPts val="200"/>
              </a:spcAft>
              <a:buClr>
                <a:srgbClr val="3D6AA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ビザ要件の緩和</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fontAlgn="ctr">
              <a:spcAft>
                <a:spcPts val="200"/>
              </a:spcAft>
              <a:buClr>
                <a:srgbClr val="3D6AA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税金の非課税</a:t>
            </a:r>
            <a:endParaRPr lang="ja-JP" altLang="en-US" sz="1000" dirty="0"/>
          </a:p>
        </p:txBody>
      </p:sp>
      <p:graphicFrame>
        <p:nvGraphicFramePr>
          <p:cNvPr id="60" name="Object 59"/>
          <p:cNvGraphicFramePr>
            <a:graphicFrameLocks/>
          </p:cNvGraphicFramePr>
          <p:nvPr>
            <p:custDataLst>
              <p:tags r:id="rId4"/>
            </p:custDataLst>
            <p:extLst>
              <p:ext uri="{D42A27DB-BD31-4B8C-83A1-F6EECF244321}">
                <p14:modId xmlns:p14="http://schemas.microsoft.com/office/powerpoint/2010/main" val="1972209490"/>
              </p:ext>
            </p:extLst>
          </p:nvPr>
        </p:nvGraphicFramePr>
        <p:xfrm>
          <a:off x="4724400" y="2552700"/>
          <a:ext cx="4943427" cy="3933742"/>
        </p:xfrm>
        <a:graphic>
          <a:graphicData uri="http://schemas.openxmlformats.org/presentationml/2006/ole">
            <mc:AlternateContent xmlns:mc="http://schemas.openxmlformats.org/markup-compatibility/2006">
              <mc:Choice xmlns:v="urn:schemas-microsoft-com:vml" Requires="v">
                <p:oleObj spid="_x0000_s35267" name="Chart" r:id="rId18" imgW="4943427" imgH="3933742" progId="MSGraph.Chart.8">
                  <p:embed followColorScheme="full"/>
                </p:oleObj>
              </mc:Choice>
              <mc:Fallback>
                <p:oleObj name="Chart" r:id="rId18" imgW="4943427" imgH="3933742" progId="MSGraph.Chart.8">
                  <p:embed followColorScheme="full"/>
                  <p:pic>
                    <p:nvPicPr>
                      <p:cNvPr id="0" name=""/>
                      <p:cNvPicPr/>
                      <p:nvPr/>
                    </p:nvPicPr>
                    <p:blipFill>
                      <a:blip r:embed="rId19"/>
                      <a:stretch>
                        <a:fillRect/>
                      </a:stretch>
                    </p:blipFill>
                    <p:spPr>
                      <a:xfrm>
                        <a:off x="4724400" y="2552700"/>
                        <a:ext cx="4943427" cy="3933742"/>
                      </a:xfrm>
                      <a:prstGeom prst="rect">
                        <a:avLst/>
                      </a:prstGeom>
                    </p:spPr>
                  </p:pic>
                </p:oleObj>
              </mc:Fallback>
            </mc:AlternateContent>
          </a:graphicData>
        </a:graphic>
      </p:graphicFrame>
      <p:sp>
        <p:nvSpPr>
          <p:cNvPr id="372" name="テキスト プレースホルダ 9"/>
          <p:cNvSpPr>
            <a:spLocks noGrp="1"/>
          </p:cNvSpPr>
          <p:nvPr>
            <p:custDataLst>
              <p:tags r:id="rId5"/>
            </p:custDataLst>
          </p:nvPr>
        </p:nvSpPr>
        <p:spPr bwMode="gray">
          <a:xfrm>
            <a:off x="86788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BF4E54-4D31-4878-A048-2D5F808DD1DD}" type="datetime'''''''''''''''2''''''''''0''''''''''''''''''''17'">
              <a:rPr lang="ja-JP" altLang="en-US" sz="1000"/>
              <a:pPr/>
              <a:t>2017</a:t>
            </a:fld>
            <a:endParaRPr kumimoji="0" lang="ja-JP" altLang="en-US" sz="1000" dirty="0">
              <a:sym typeface="+mn-lt"/>
            </a:endParaRPr>
          </a:p>
        </p:txBody>
      </p:sp>
      <p:sp>
        <p:nvSpPr>
          <p:cNvPr id="373" name="テキスト プレースホルダ 9"/>
          <p:cNvSpPr>
            <a:spLocks noGrp="1"/>
          </p:cNvSpPr>
          <p:nvPr>
            <p:custDataLst>
              <p:tags r:id="rId6"/>
            </p:custDataLst>
          </p:nvPr>
        </p:nvSpPr>
        <p:spPr bwMode="gray">
          <a:xfrm>
            <a:off x="91741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07A4D-A756-49EC-AFB1-1B79C407538D}" type="datetime'''2''''''''''''''''''''0''''''''1''''''''''''8'''''">
              <a:rPr lang="ja-JP" altLang="en-US" sz="1000"/>
              <a:pPr/>
              <a:t>2018</a:t>
            </a:fld>
            <a:endParaRPr kumimoji="0" lang="ja-JP" altLang="en-US" sz="1000" dirty="0">
              <a:sym typeface="+mn-lt"/>
            </a:endParaRPr>
          </a:p>
        </p:txBody>
      </p:sp>
      <p:sp>
        <p:nvSpPr>
          <p:cNvPr id="352" name="テキスト プレースホルダ 9"/>
          <p:cNvSpPr>
            <a:spLocks noGrp="1"/>
          </p:cNvSpPr>
          <p:nvPr>
            <p:custDataLst>
              <p:tags r:id="rId7"/>
            </p:custDataLst>
          </p:nvPr>
        </p:nvSpPr>
        <p:spPr bwMode="gray">
          <a:xfrm>
            <a:off x="4813300" y="2468563"/>
            <a:ext cx="3048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200" dirty="0">
                <a:sym typeface="+mn-lt"/>
              </a:rPr>
              <a:t>万人</a:t>
            </a:r>
          </a:p>
        </p:txBody>
      </p:sp>
      <p:sp>
        <p:nvSpPr>
          <p:cNvPr id="369" name="テキスト プレースホルダ 9"/>
          <p:cNvSpPr>
            <a:spLocks noGrp="1"/>
          </p:cNvSpPr>
          <p:nvPr>
            <p:custDataLst>
              <p:tags r:id="rId8"/>
            </p:custDataLst>
          </p:nvPr>
        </p:nvSpPr>
        <p:spPr bwMode="gray">
          <a:xfrm>
            <a:off x="7197725"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6F1936-8511-4C10-A661-CE63AFB9EB33}" type="datetime'''''''''''''''''''''''''2''0''1''4'''''''''''''''''''''''''">
              <a:rPr lang="ja-JP" altLang="en-US" sz="1000"/>
              <a:pPr/>
              <a:t>2014</a:t>
            </a:fld>
            <a:endParaRPr kumimoji="0" lang="ja-JP" altLang="en-US" sz="1000" dirty="0">
              <a:sym typeface="+mn-lt"/>
            </a:endParaRPr>
          </a:p>
        </p:txBody>
      </p:sp>
      <p:sp>
        <p:nvSpPr>
          <p:cNvPr id="370" name="テキスト プレースホルダ 9"/>
          <p:cNvSpPr>
            <a:spLocks noGrp="1"/>
          </p:cNvSpPr>
          <p:nvPr>
            <p:custDataLst>
              <p:tags r:id="rId9"/>
            </p:custDataLst>
          </p:nvPr>
        </p:nvSpPr>
        <p:spPr bwMode="gray">
          <a:xfrm>
            <a:off x="76882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4A478D-7015-4248-B5B1-AF12DAE2A88A}" type="datetime'''''''201''''''''''''''''''5'''''''''''">
              <a:rPr lang="ja-JP" altLang="en-US" sz="1000"/>
              <a:pPr/>
              <a:t>2015</a:t>
            </a:fld>
            <a:endParaRPr kumimoji="0" lang="ja-JP" altLang="en-US" sz="1000" dirty="0">
              <a:sym typeface="+mn-lt"/>
            </a:endParaRPr>
          </a:p>
        </p:txBody>
      </p:sp>
      <p:sp>
        <p:nvSpPr>
          <p:cNvPr id="371" name="テキスト プレースホルダ 9"/>
          <p:cNvSpPr>
            <a:spLocks noGrp="1"/>
          </p:cNvSpPr>
          <p:nvPr>
            <p:custDataLst>
              <p:tags r:id="rId10"/>
            </p:custDataLst>
          </p:nvPr>
        </p:nvSpPr>
        <p:spPr bwMode="gray">
          <a:xfrm>
            <a:off x="8183563"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3E3D8-826E-462D-8CC4-58AC5330903E}" type="datetime'2''''''''''01''''''''''''''''''''6'''''''''''''''''''''''''''">
              <a:rPr lang="ja-JP" altLang="en-US" sz="1000"/>
              <a:pPr/>
              <a:t>2016</a:t>
            </a:fld>
            <a:endParaRPr kumimoji="0" lang="ja-JP" altLang="en-US" sz="1000" dirty="0">
              <a:sym typeface="+mn-lt"/>
            </a:endParaRPr>
          </a:p>
        </p:txBody>
      </p:sp>
      <p:sp>
        <p:nvSpPr>
          <p:cNvPr id="368" name="テキスト プレースホルダ 9"/>
          <p:cNvSpPr>
            <a:spLocks noGrp="1"/>
          </p:cNvSpPr>
          <p:nvPr>
            <p:custDataLst>
              <p:tags r:id="rId11"/>
            </p:custDataLst>
          </p:nvPr>
        </p:nvSpPr>
        <p:spPr bwMode="gray">
          <a:xfrm>
            <a:off x="67071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1FE00D-5F68-4F03-A5D6-051164027A5E}" type="datetime'''''''''''''''''2''''''''''''''''''0''''13'''''''''">
              <a:rPr lang="ja-JP" altLang="en-US" sz="1000"/>
              <a:pPr/>
              <a:t>2013</a:t>
            </a:fld>
            <a:endParaRPr kumimoji="0" lang="ja-JP" altLang="en-US" sz="1000" dirty="0">
              <a:sym typeface="+mn-lt"/>
            </a:endParaRPr>
          </a:p>
        </p:txBody>
      </p:sp>
      <p:sp>
        <p:nvSpPr>
          <p:cNvPr id="367" name="テキスト プレースホルダ 9"/>
          <p:cNvSpPr>
            <a:spLocks noGrp="1"/>
          </p:cNvSpPr>
          <p:nvPr>
            <p:custDataLst>
              <p:tags r:id="rId12"/>
            </p:custDataLst>
          </p:nvPr>
        </p:nvSpPr>
        <p:spPr bwMode="gray">
          <a:xfrm>
            <a:off x="62118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9C454E-0989-4E87-9E08-E464F465742D}" type="datetime'''''''''''2''0''''''''1''2'''''''''''''''''''''">
              <a:rPr lang="ja-JP" altLang="en-US" sz="1000"/>
              <a:pPr/>
              <a:t>2012</a:t>
            </a:fld>
            <a:endParaRPr kumimoji="0" lang="ja-JP" altLang="en-US" sz="1000" dirty="0">
              <a:sym typeface="+mn-lt"/>
            </a:endParaRPr>
          </a:p>
        </p:txBody>
      </p:sp>
      <p:sp>
        <p:nvSpPr>
          <p:cNvPr id="366" name="テキスト プレースホルダ 9"/>
          <p:cNvSpPr>
            <a:spLocks noGrp="1"/>
          </p:cNvSpPr>
          <p:nvPr>
            <p:custDataLst>
              <p:tags r:id="rId13"/>
            </p:custDataLst>
          </p:nvPr>
        </p:nvSpPr>
        <p:spPr bwMode="gray">
          <a:xfrm>
            <a:off x="57165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416F9B-821A-4C6F-A760-782A16E4BAE2}" type="datetime'''''''''''2''''''''''''''0''''''''''''''1''''''''''1'''''''">
              <a:rPr lang="ja-JP" altLang="en-US" sz="1000"/>
              <a:pPr/>
              <a:t>2011</a:t>
            </a:fld>
            <a:endParaRPr kumimoji="0" lang="ja-JP" altLang="en-US" sz="1000" dirty="0">
              <a:sym typeface="+mn-lt"/>
            </a:endParaRPr>
          </a:p>
        </p:txBody>
      </p:sp>
      <p:sp>
        <p:nvSpPr>
          <p:cNvPr id="365" name="テキスト プレースホルダ 9"/>
          <p:cNvSpPr>
            <a:spLocks noGrp="1"/>
          </p:cNvSpPr>
          <p:nvPr>
            <p:custDataLst>
              <p:tags r:id="rId14"/>
            </p:custDataLst>
          </p:nvPr>
        </p:nvSpPr>
        <p:spPr bwMode="gray">
          <a:xfrm>
            <a:off x="5221288" y="634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F4C774-D778-499B-A344-ED5E09910CDA}" type="datetime'201''''''''''''''''''''''''''''''0'''''''''''''">
              <a:rPr lang="ja-JP" altLang="en-US" sz="1000"/>
              <a:pPr/>
              <a:t>2010</a:t>
            </a:fld>
            <a:endParaRPr kumimoji="0" lang="ja-JP" altLang="en-US" sz="1000" dirty="0">
              <a:sym typeface="+mn-lt"/>
            </a:endParaRPr>
          </a:p>
        </p:txBody>
      </p:sp>
      <p:sp>
        <p:nvSpPr>
          <p:cNvPr id="389" name="テキスト ボックス 4"/>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Renub Research</a:t>
            </a:r>
            <a:endParaRPr kumimoji="0" lang="ja-JP" altLang="en-US" sz="800" dirty="0" bmk=""/>
          </a:p>
        </p:txBody>
      </p:sp>
    </p:spTree>
    <p:extLst>
      <p:ext uri="{BB962C8B-B14F-4D97-AF65-F5344CB8AC3E}">
        <p14:creationId xmlns:p14="http://schemas.microsoft.com/office/powerpoint/2010/main" val="263387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403696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292" name="think-cell Slide" r:id="rId48" imgW="270" imgH="270" progId="TCLayout.ActiveDocument.1">
                  <p:embed/>
                </p:oleObj>
              </mc:Choice>
              <mc:Fallback>
                <p:oleObj name="think-cell Slide" r:id="rId48" imgW="270" imgH="270" progId="TCLayout.ActiveDocument.1">
                  <p:embed/>
                  <p:pic>
                    <p:nvPicPr>
                      <p:cNvPr id="0" name=""/>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 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市化率とは、都市部に住む人口の割合。</a:t>
            </a:r>
          </a:p>
        </p:txBody>
      </p:sp>
      <p:grpSp>
        <p:nvGrpSpPr>
          <p:cNvPr id="20" name="グループ化 7"/>
          <p:cNvGrpSpPr/>
          <p:nvPr/>
        </p:nvGrpSpPr>
        <p:grpSpPr>
          <a:xfrm>
            <a:off x="209726" y="1844824"/>
            <a:ext cx="4671266"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タイと都市化率は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を超え、その後も都市化が進むと予測される。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バンコク首都府に接し、スワンナプーム国際空港のあるサムットプラーカーン県の人口増は特に著しく、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万人を超える見込み。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際連合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4992376" y="1844824"/>
            <a:ext cx="4703895" cy="288032"/>
            <a:chOff x="4803500" y="2113806"/>
            <a:chExt cx="4032624" cy="288032"/>
          </a:xfrm>
        </p:grpSpPr>
        <p:cxnSp>
          <p:nvCxnSpPr>
            <p:cNvPr id="16" name="直線コネクタ 1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23" name="Object 22"/>
          <p:cNvGraphicFramePr>
            <a:graphicFrameLocks/>
          </p:cNvGraphicFramePr>
          <p:nvPr>
            <p:custDataLst>
              <p:tags r:id="rId4"/>
            </p:custDataLst>
            <p:extLst>
              <p:ext uri="{D42A27DB-BD31-4B8C-83A1-F6EECF244321}">
                <p14:modId xmlns:p14="http://schemas.microsoft.com/office/powerpoint/2010/main" val="3255001948"/>
              </p:ext>
            </p:extLst>
          </p:nvPr>
        </p:nvGraphicFramePr>
        <p:xfrm>
          <a:off x="-38100" y="2133600"/>
          <a:ext cx="4819524" cy="4162376"/>
        </p:xfrm>
        <a:graphic>
          <a:graphicData uri="http://schemas.openxmlformats.org/presentationml/2006/ole">
            <mc:AlternateContent xmlns:mc="http://schemas.openxmlformats.org/markup-compatibility/2006">
              <mc:Choice xmlns:v="urn:schemas-microsoft-com:vml" Requires="v">
                <p:oleObj spid="_x0000_s33293" name="Chart" r:id="rId50" imgW="4819524" imgH="4162376" progId="MSGraph.Chart.8">
                  <p:embed followColorScheme="full"/>
                </p:oleObj>
              </mc:Choice>
              <mc:Fallback>
                <p:oleObj name="Chart" r:id="rId50" imgW="4819524" imgH="4162376" progId="MSGraph.Chart.8">
                  <p:embed followColorScheme="full"/>
                  <p:pic>
                    <p:nvPicPr>
                      <p:cNvPr id="0" name=""/>
                      <p:cNvPicPr/>
                      <p:nvPr/>
                    </p:nvPicPr>
                    <p:blipFill>
                      <a:blip r:embed="rId51"/>
                      <a:stretch>
                        <a:fillRect/>
                      </a:stretch>
                    </p:blipFill>
                    <p:spPr>
                      <a:xfrm>
                        <a:off x="-38100" y="2133600"/>
                        <a:ext cx="4819524" cy="4162376"/>
                      </a:xfrm>
                      <a:prstGeom prst="rect">
                        <a:avLst/>
                      </a:prstGeom>
                    </p:spPr>
                  </p:pic>
                </p:oleObj>
              </mc:Fallback>
            </mc:AlternateContent>
          </a:graphicData>
        </a:graphic>
      </p:graphicFrame>
      <p:sp>
        <p:nvSpPr>
          <p:cNvPr id="27" name="Text Placeholder 12"/>
          <p:cNvSpPr>
            <a:spLocks noGrp="1"/>
          </p:cNvSpPr>
          <p:nvPr>
            <p:custDataLst>
              <p:tags r:id="rId5"/>
            </p:custDataLst>
          </p:nvPr>
        </p:nvSpPr>
        <p:spPr bwMode="gray">
          <a:xfrm>
            <a:off x="13239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EBA3AAD-DFAA-4979-8EF0-3B8CCEE88D83}" type="datetime'''''''''''''''''''''''''''''''''''1''''''0'''''''''''">
              <a:rPr lang="ja-JP" altLang="en-US" sz="1000" b="0"/>
              <a:pPr/>
              <a:t>10</a:t>
            </a:fld>
            <a:endParaRPr kumimoji="0" lang="ja-JP" altLang="en-US" sz="1000" b="0" dirty="0">
              <a:sym typeface="+mn-lt"/>
            </a:endParaRPr>
          </a:p>
        </p:txBody>
      </p:sp>
      <p:sp>
        <p:nvSpPr>
          <p:cNvPr id="24" name="Text Placeholder 12"/>
          <p:cNvSpPr>
            <a:spLocks noGrp="1"/>
          </p:cNvSpPr>
          <p:nvPr>
            <p:custDataLst>
              <p:tags r:id="rId6"/>
            </p:custDataLst>
          </p:nvPr>
        </p:nvSpPr>
        <p:spPr bwMode="gray">
          <a:xfrm>
            <a:off x="19367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7"/>
            </p:custDataLst>
          </p:nvPr>
        </p:nvSpPr>
        <p:spPr bwMode="gray">
          <a:xfrm>
            <a:off x="17145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16B05F-6FD1-490C-96C9-24CC058B3C36}" type="datetime'''''''1''''''''''''''''''''''''''''''''''''''5'''">
              <a:rPr lang="ja-JP" altLang="en-US" sz="1000" b="0"/>
              <a:pPr/>
              <a:t>15</a:t>
            </a:fld>
            <a:endParaRPr kumimoji="0" lang="ja-JP" altLang="en-US" sz="1000" b="0" dirty="0">
              <a:sym typeface="+mn-lt"/>
            </a:endParaRPr>
          </a:p>
        </p:txBody>
      </p:sp>
      <p:sp>
        <p:nvSpPr>
          <p:cNvPr id="25" name="Text Placeholder 12"/>
          <p:cNvSpPr>
            <a:spLocks noGrp="1"/>
          </p:cNvSpPr>
          <p:nvPr>
            <p:custDataLst>
              <p:tags r:id="rId8"/>
            </p:custDataLst>
          </p:nvPr>
        </p:nvSpPr>
        <p:spPr bwMode="gray">
          <a:xfrm>
            <a:off x="463550"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882A0C-15D4-4820-9F41-948ED7CDAA8D}" type="datetime'''''''''2''''''''''''''''''''''0''''''''0''''''''''0'''''''">
              <a:rPr lang="ja-JP" altLang="en-US" sz="1000" b="0"/>
              <a:pPr/>
              <a:t>2000</a:t>
            </a:fld>
            <a:endParaRPr kumimoji="0" lang="ja-JP" altLang="en-US" sz="1000" b="0" dirty="0">
              <a:sym typeface="+mn-lt"/>
            </a:endParaRPr>
          </a:p>
        </p:txBody>
      </p:sp>
      <p:sp useBgFill="1">
        <p:nvSpPr>
          <p:cNvPr id="39" name="Text Placeholder 12"/>
          <p:cNvSpPr>
            <a:spLocks noGrp="1"/>
          </p:cNvSpPr>
          <p:nvPr>
            <p:custDataLst>
              <p:tags r:id="rId9"/>
            </p:custDataLst>
          </p:nvPr>
        </p:nvSpPr>
        <p:spPr bwMode="gray">
          <a:xfrm>
            <a:off x="641350" y="4648200"/>
            <a:ext cx="295275" cy="152400"/>
          </a:xfrm>
          <a:prstGeom prst="rect">
            <a:avLst/>
          </a:prstGeom>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10417B-96E3-46C7-9C97-196C61AF574D}" type="datetime'''''''''3''''''''1''''''''''''''.''''4'''''''''''''''''''''''">
              <a:rPr lang="ja-JP" altLang="en-US" sz="1000" b="0"/>
              <a:pPr/>
              <a:t>31.4</a:t>
            </a:fld>
            <a:endParaRPr kumimoji="0" lang="ja-JP" altLang="en-US" sz="1000" b="0" dirty="0">
              <a:sym typeface="+mn-lt"/>
            </a:endParaRPr>
          </a:p>
        </p:txBody>
      </p:sp>
      <p:sp>
        <p:nvSpPr>
          <p:cNvPr id="30" name="Text Placeholder 12"/>
          <p:cNvSpPr>
            <a:spLocks noGrp="1"/>
          </p:cNvSpPr>
          <p:nvPr>
            <p:custDataLst>
              <p:tags r:id="rId10"/>
            </p:custDataLst>
          </p:nvPr>
        </p:nvSpPr>
        <p:spPr bwMode="gray">
          <a:xfrm>
            <a:off x="25050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8063FC-8D77-4039-9378-3E07A340721F}" type="datetime'2''''''''''''''''''''5'''''''''''''''''">
              <a:rPr lang="ja-JP" altLang="en-US" sz="1000" b="0"/>
              <a:pPr/>
              <a:t>25</a:t>
            </a:fld>
            <a:endParaRPr kumimoji="0" lang="ja-JP" altLang="en-US" sz="1000" b="0" dirty="0">
              <a:sym typeface="+mn-lt"/>
            </a:endParaRPr>
          </a:p>
        </p:txBody>
      </p:sp>
      <p:sp>
        <p:nvSpPr>
          <p:cNvPr id="26" name="Text Placeholder 12"/>
          <p:cNvSpPr>
            <a:spLocks noGrp="1"/>
          </p:cNvSpPr>
          <p:nvPr>
            <p:custDataLst>
              <p:tags r:id="rId11"/>
            </p:custDataLst>
          </p:nvPr>
        </p:nvSpPr>
        <p:spPr bwMode="gray">
          <a:xfrm>
            <a:off x="9239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C20155-AE73-4660-958A-58D21488F471}" type="datetime'''''''''''''0''''''''''''''''''5'''''">
              <a:rPr lang="ja-JP" altLang="en-US" sz="1000" b="0"/>
              <a:pPr/>
              <a:t>05</a:t>
            </a:fld>
            <a:endParaRPr kumimoji="0" lang="ja-JP" altLang="en-US" sz="1000" b="0" dirty="0">
              <a:sym typeface="+mn-lt"/>
            </a:endParaRPr>
          </a:p>
        </p:txBody>
      </p:sp>
      <p:sp>
        <p:nvSpPr>
          <p:cNvPr id="29" name="Text Placeholder 12"/>
          <p:cNvSpPr>
            <a:spLocks noGrp="1"/>
          </p:cNvSpPr>
          <p:nvPr>
            <p:custDataLst>
              <p:tags r:id="rId12"/>
            </p:custDataLst>
          </p:nvPr>
        </p:nvSpPr>
        <p:spPr bwMode="gray">
          <a:xfrm>
            <a:off x="21050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01AD7C-BB05-4D44-A8EC-EC6D916DC66E}" type="datetime'2''''''''''''''0'''''''">
              <a:rPr lang="ja-JP" altLang="en-US" sz="1000" b="0"/>
              <a:pPr/>
              <a:t>20</a:t>
            </a:fld>
            <a:endParaRPr kumimoji="0" lang="ja-JP" altLang="en-US" sz="1000" b="0" dirty="0">
              <a:sym typeface="+mn-lt"/>
            </a:endParaRPr>
          </a:p>
        </p:txBody>
      </p:sp>
      <p:sp>
        <p:nvSpPr>
          <p:cNvPr id="31" name="Text Placeholder 12"/>
          <p:cNvSpPr>
            <a:spLocks noGrp="1"/>
          </p:cNvSpPr>
          <p:nvPr>
            <p:custDataLst>
              <p:tags r:id="rId13"/>
            </p:custDataLst>
          </p:nvPr>
        </p:nvSpPr>
        <p:spPr bwMode="gray">
          <a:xfrm>
            <a:off x="28956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B0AF92-CD87-4200-9DB4-0D10C208264D}" type="datetime'''''30'''''''''">
              <a:rPr lang="ja-JP" altLang="en-US" sz="1000" b="0"/>
              <a:pPr/>
              <a:t>30</a:t>
            </a:fld>
            <a:endParaRPr kumimoji="0" lang="ja-JP" altLang="en-US" sz="1000" b="0" dirty="0">
              <a:sym typeface="+mn-lt"/>
            </a:endParaRPr>
          </a:p>
        </p:txBody>
      </p:sp>
      <p:sp>
        <p:nvSpPr>
          <p:cNvPr id="32" name="Text Placeholder 12"/>
          <p:cNvSpPr>
            <a:spLocks noGrp="1"/>
          </p:cNvSpPr>
          <p:nvPr>
            <p:custDataLst>
              <p:tags r:id="rId14"/>
            </p:custDataLst>
          </p:nvPr>
        </p:nvSpPr>
        <p:spPr bwMode="gray">
          <a:xfrm>
            <a:off x="32861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134A8A0-0815-4930-B3F1-DAFF9E0C170B}" type="datetime'''''''''''3''''''''''''5'''''''''">
              <a:rPr lang="ja-JP" altLang="en-US" sz="1000" b="0"/>
              <a:pPr/>
              <a:t>35</a:t>
            </a:fld>
            <a:endParaRPr kumimoji="0" lang="ja-JP" altLang="en-US" sz="1000" b="0" dirty="0">
              <a:sym typeface="+mn-lt"/>
            </a:endParaRPr>
          </a:p>
        </p:txBody>
      </p:sp>
      <p:sp>
        <p:nvSpPr>
          <p:cNvPr id="36" name="Text Placeholder 12"/>
          <p:cNvSpPr>
            <a:spLocks noGrp="1"/>
          </p:cNvSpPr>
          <p:nvPr>
            <p:custDataLst>
              <p:tags r:id="rId15"/>
            </p:custDataLst>
          </p:nvPr>
        </p:nvSpPr>
        <p:spPr bwMode="gray">
          <a:xfrm>
            <a:off x="36766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412EBF-55F8-4FE7-9475-C4AFD505CDF4}" type="datetime'''''4''''''''''''''0'''''''''''''''''''''">
              <a:rPr lang="ja-JP" altLang="en-US" sz="1000" b="0"/>
              <a:pPr/>
              <a:t>40</a:t>
            </a:fld>
            <a:endParaRPr kumimoji="0" lang="ja-JP" altLang="en-US" sz="1000" b="0" dirty="0">
              <a:sym typeface="+mn-lt"/>
            </a:endParaRPr>
          </a:p>
        </p:txBody>
      </p:sp>
      <p:sp>
        <p:nvSpPr>
          <p:cNvPr id="37" name="Text Placeholder 12"/>
          <p:cNvSpPr>
            <a:spLocks noGrp="1"/>
          </p:cNvSpPr>
          <p:nvPr>
            <p:custDataLst>
              <p:tags r:id="rId16"/>
            </p:custDataLst>
          </p:nvPr>
        </p:nvSpPr>
        <p:spPr bwMode="gray">
          <a:xfrm>
            <a:off x="407670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621F3C-C0F3-4528-A1A5-2BF78EBF1B39}" type="datetime'''4''''''''''''''''''5'''''''''''''''''''''''''''''''''''''">
              <a:rPr lang="ja-JP" altLang="en-US" sz="1000" b="0"/>
              <a:pPr/>
              <a:t>45</a:t>
            </a:fld>
            <a:endParaRPr kumimoji="0" lang="ja-JP" altLang="en-US" sz="1000" b="0" dirty="0">
              <a:sym typeface="+mn-lt"/>
            </a:endParaRPr>
          </a:p>
        </p:txBody>
      </p:sp>
      <p:sp>
        <p:nvSpPr>
          <p:cNvPr id="38" name="Text Placeholder 12"/>
          <p:cNvSpPr>
            <a:spLocks noGrp="1"/>
          </p:cNvSpPr>
          <p:nvPr>
            <p:custDataLst>
              <p:tags r:id="rId17"/>
            </p:custDataLst>
          </p:nvPr>
        </p:nvSpPr>
        <p:spPr bwMode="gray">
          <a:xfrm>
            <a:off x="446722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119CE3-7CFA-4AB7-BE1B-3EB10D11AFFA}" type="datetime'''''''''''''5''''''''''''0'''''''''''''''">
              <a:rPr lang="ja-JP" altLang="en-US" sz="1000" b="0"/>
              <a:pPr/>
              <a:t>50</a:t>
            </a:fld>
            <a:endParaRPr kumimoji="0" lang="ja-JP" altLang="en-US" sz="1000" b="0" dirty="0">
              <a:sym typeface="+mn-lt"/>
            </a:endParaRPr>
          </a:p>
        </p:txBody>
      </p:sp>
      <p:cxnSp>
        <p:nvCxnSpPr>
          <p:cNvPr id="8" name="Straight Connector 7">
            <a:extLst>
              <a:ext uri="{FF2B5EF4-FFF2-40B4-BE49-F238E27FC236}">
                <a16:creationId xmlns:a16="http://schemas.microsoft.com/office/drawing/2014/main" id="{9A7B5494-6F0B-4129-9100-6CC61D38F6DF}"/>
              </a:ext>
            </a:extLst>
          </p:cNvPr>
          <p:cNvCxnSpPr/>
          <p:nvPr>
            <p:custDataLst>
              <p:tags r:id="rId18"/>
            </p:custDataLst>
          </p:nvPr>
        </p:nvCxnSpPr>
        <p:spPr bwMode="gray">
          <a:xfrm>
            <a:off x="1181100" y="281781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19E0C1B-3265-40F9-A184-B906D65E6CDE}"/>
              </a:ext>
            </a:extLst>
          </p:cNvPr>
          <p:cNvCxnSpPr/>
          <p:nvPr>
            <p:custDataLst>
              <p:tags r:id="rId19"/>
            </p:custDataLst>
          </p:nvPr>
        </p:nvCxnSpPr>
        <p:spPr bwMode="gray">
          <a:xfrm>
            <a:off x="1181100" y="261461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 name="Rectangle 42"/>
          <p:cNvSpPr/>
          <p:nvPr>
            <p:custDataLst>
              <p:tags r:id="rId20"/>
            </p:custDataLst>
          </p:nvPr>
        </p:nvSpPr>
        <p:spPr bwMode="gray">
          <a:xfrm>
            <a:off x="1274763" y="2779713"/>
            <a:ext cx="76200" cy="76200"/>
          </a:xfrm>
          <a:prstGeom prst="rect">
            <a:avLst/>
          </a:prstGeom>
          <a:solidFill>
            <a:srgbClr val="3D6E81"/>
          </a:solidFill>
          <a:ln w="9525">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2" name="Oval 41"/>
          <p:cNvSpPr/>
          <p:nvPr>
            <p:custDataLst>
              <p:tags r:id="rId21"/>
            </p:custDataLst>
          </p:nvPr>
        </p:nvSpPr>
        <p:spPr bwMode="gray">
          <a:xfrm>
            <a:off x="1274763" y="2576513"/>
            <a:ext cx="76200" cy="76200"/>
          </a:xfrm>
          <a:prstGeom prst="ellipse">
            <a:avLst/>
          </a:prstGeom>
          <a:solidFill>
            <a:schemeClr val="tx2"/>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5" name="Text Placeholder 12"/>
          <p:cNvSpPr>
            <a:spLocks noGrp="1"/>
          </p:cNvSpPr>
          <p:nvPr>
            <p:custDataLst>
              <p:tags r:id="rId22"/>
            </p:custDataLst>
          </p:nvPr>
        </p:nvSpPr>
        <p:spPr bwMode="auto">
          <a:xfrm>
            <a:off x="1497013" y="2746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630BDCE-91F4-4CEE-BFBD-739E751D54A3}" type="datetime'''''農''村''''''''部'''''''''''''''''''''''''''''''''''''''''''''">
              <a:rPr lang="ja-JP" altLang="en-US" sz="1000" b="0"/>
              <a:pPr/>
              <a:t>農村部</a:t>
            </a:fld>
            <a:endParaRPr kumimoji="0" lang="ja-JP" altLang="en-US" sz="1000" b="0" dirty="0">
              <a:sym typeface="+mn-lt"/>
            </a:endParaRPr>
          </a:p>
        </p:txBody>
      </p:sp>
      <p:sp>
        <p:nvSpPr>
          <p:cNvPr id="44" name="Text Placeholder 12"/>
          <p:cNvSpPr>
            <a:spLocks noGrp="1"/>
          </p:cNvSpPr>
          <p:nvPr>
            <p:custDataLst>
              <p:tags r:id="rId23"/>
            </p:custDataLst>
          </p:nvPr>
        </p:nvSpPr>
        <p:spPr bwMode="auto">
          <a:xfrm>
            <a:off x="1497013" y="2543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3CDDE46-0F5B-408B-8B96-167BB2BCED77}" type="datetime'''''''都''''''''市''''''''''''''''''''''''''部'''''''''''''">
              <a:rPr lang="ja-JP" altLang="en-US" sz="1000" b="0"/>
              <a:pPr/>
              <a:t>都市部</a:t>
            </a:fld>
            <a:endParaRPr kumimoji="0" lang="ja-JP" altLang="en-US" sz="1000" b="0" dirty="0">
              <a:sym typeface="+mn-lt"/>
            </a:endParaRPr>
          </a:p>
        </p:txBody>
      </p:sp>
      <p:graphicFrame>
        <p:nvGraphicFramePr>
          <p:cNvPr id="75" name="Chart 3"/>
          <p:cNvGraphicFramePr/>
          <p:nvPr>
            <p:custDataLst>
              <p:tags r:id="rId24"/>
            </p:custDataLst>
            <p:extLst>
              <p:ext uri="{D42A27DB-BD31-4B8C-83A1-F6EECF244321}">
                <p14:modId xmlns:p14="http://schemas.microsoft.com/office/powerpoint/2010/main" val="3904401612"/>
              </p:ext>
            </p:extLst>
          </p:nvPr>
        </p:nvGraphicFramePr>
        <p:xfrm>
          <a:off x="4851400" y="2393950"/>
          <a:ext cx="4432300" cy="3687763"/>
        </p:xfrm>
        <a:graphic>
          <a:graphicData uri="http://schemas.openxmlformats.org/drawingml/2006/chart">
            <c:chart xmlns:c="http://schemas.openxmlformats.org/drawingml/2006/chart" xmlns:r="http://schemas.openxmlformats.org/officeDocument/2006/relationships" r:id="rId52"/>
          </a:graphicData>
        </a:graphic>
      </p:graphicFrame>
      <p:sp>
        <p:nvSpPr>
          <p:cNvPr id="51" name="Text Placeholder 12"/>
          <p:cNvSpPr>
            <a:spLocks noGrp="1"/>
          </p:cNvSpPr>
          <p:nvPr>
            <p:custDataLst>
              <p:tags r:id="rId25"/>
            </p:custDataLst>
          </p:nvPr>
        </p:nvSpPr>
        <p:spPr bwMode="gray">
          <a:xfrm>
            <a:off x="8650289" y="3424238"/>
            <a:ext cx="244475" cy="152400"/>
          </a:xfrm>
          <a:prstGeom prst="rect">
            <a:avLst/>
          </a:prstGeom>
          <a:solidFill>
            <a:srgbClr val="D2E0E6"/>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342314-AF5B-4AC0-849C-197711908DB0}" type="datetime'''''''''''''3''''2''''''''''''''3'''''''''''''''''''''''''">
              <a:rPr lang="ja-JP" altLang="en-US" sz="1000" b="0"/>
              <a:pPr/>
              <a:t>323</a:t>
            </a:fld>
            <a:endParaRPr kumimoji="0" lang="ja-JP" altLang="en-US" sz="1000" b="0" dirty="0">
              <a:sym typeface="+mn-lt"/>
            </a:endParaRPr>
          </a:p>
        </p:txBody>
      </p:sp>
      <p:sp>
        <p:nvSpPr>
          <p:cNvPr id="71" name="テキスト プレースホルダ 9"/>
          <p:cNvSpPr>
            <a:spLocks noGrp="1"/>
          </p:cNvSpPr>
          <p:nvPr>
            <p:custDataLst>
              <p:tags r:id="rId26"/>
            </p:custDataLst>
          </p:nvPr>
        </p:nvSpPr>
        <p:spPr bwMode="gray">
          <a:xfrm>
            <a:off x="6153151" y="4162425"/>
            <a:ext cx="244475" cy="152400"/>
          </a:xfrm>
          <a:prstGeom prst="rect">
            <a:avLst/>
          </a:prstGeom>
          <a:solidFill>
            <a:srgbClr val="E2E2E2"/>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314213-C011-47F7-A6F5-3D50B8792376}" type="datetime'''''''''3''''''''4''2'''''''''''''''''''''">
              <a:rPr kumimoji="0" lang="ja-JP" altLang="en-US" sz="1000">
                <a:sym typeface="+mn-lt"/>
              </a:rPr>
              <a:pPr marL="0" indent="0" algn="ctr">
                <a:spcBef>
                  <a:spcPct val="0"/>
                </a:spcBef>
                <a:buNone/>
              </a:pPr>
              <a:t>342</a:t>
            </a:fld>
            <a:endParaRPr kumimoji="0" lang="ja-JP" altLang="en-US" sz="1000" dirty="0">
              <a:sym typeface="+mn-lt"/>
            </a:endParaRPr>
          </a:p>
        </p:txBody>
      </p:sp>
      <p:sp>
        <p:nvSpPr>
          <p:cNvPr id="48" name="Text Placeholder 12"/>
          <p:cNvSpPr>
            <a:spLocks noGrp="1"/>
          </p:cNvSpPr>
          <p:nvPr>
            <p:custDataLst>
              <p:tags r:id="rId27"/>
            </p:custDataLst>
          </p:nvPr>
        </p:nvSpPr>
        <p:spPr bwMode="auto">
          <a:xfrm>
            <a:off x="4943475"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55" name="Text Placeholder 12"/>
          <p:cNvSpPr>
            <a:spLocks noGrp="1"/>
          </p:cNvSpPr>
          <p:nvPr>
            <p:custDataLst>
              <p:tags r:id="rId28"/>
            </p:custDataLst>
          </p:nvPr>
        </p:nvSpPr>
        <p:spPr bwMode="gray">
          <a:xfrm>
            <a:off x="7400926" y="3730625"/>
            <a:ext cx="244475" cy="152400"/>
          </a:xfrm>
          <a:prstGeom prst="rect">
            <a:avLst/>
          </a:prstGeom>
          <a:solidFill>
            <a:srgbClr val="D2E0E6"/>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B9495-8D9A-4621-8618-D0BFC0209BCD}" type="datetime'''''''''''''''''''''''''''3''''''''''''5''1'''''">
              <a:rPr lang="ja-JP" altLang="en-US" sz="1000" b="0"/>
              <a:pPr/>
              <a:t>351</a:t>
            </a:fld>
            <a:endParaRPr kumimoji="0" lang="ja-JP" altLang="en-US" sz="1000" b="0" dirty="0">
              <a:sym typeface="+mn-lt"/>
            </a:endParaRPr>
          </a:p>
        </p:txBody>
      </p:sp>
      <p:sp>
        <p:nvSpPr>
          <p:cNvPr id="60" name="Text Placeholder 12"/>
          <p:cNvSpPr>
            <a:spLocks noGrp="1"/>
          </p:cNvSpPr>
          <p:nvPr>
            <p:custDataLst>
              <p:tags r:id="rId29"/>
            </p:custDataLst>
          </p:nvPr>
        </p:nvSpPr>
        <p:spPr bwMode="gray">
          <a:xfrm>
            <a:off x="5762626" y="4243388"/>
            <a:ext cx="244475" cy="152400"/>
          </a:xfrm>
          <a:prstGeom prst="rect">
            <a:avLst/>
          </a:prstGeom>
          <a:solidFill>
            <a:srgbClr val="D2E0E6"/>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F52DDB-05F2-4AE9-96D9-58A1FA6CD4E9}" type="datetime'''''''''39''''''''''''''''''''''''''''''''''''''''''''''1'''''">
              <a:rPr lang="ja-JP" altLang="en-US" sz="1000" b="0"/>
              <a:pPr/>
              <a:t>391</a:t>
            </a:fld>
            <a:endParaRPr kumimoji="0" lang="ja-JP" altLang="en-US" sz="1000" b="0" dirty="0">
              <a:sym typeface="+mn-lt"/>
            </a:endParaRPr>
          </a:p>
        </p:txBody>
      </p:sp>
      <p:sp>
        <p:nvSpPr>
          <p:cNvPr id="56" name="Text Placeholder 12"/>
          <p:cNvSpPr>
            <a:spLocks noGrp="1"/>
          </p:cNvSpPr>
          <p:nvPr>
            <p:custDataLst>
              <p:tags r:id="rId30"/>
            </p:custDataLst>
          </p:nvPr>
        </p:nvSpPr>
        <p:spPr bwMode="gray">
          <a:xfrm>
            <a:off x="7010401" y="3638550"/>
            <a:ext cx="244475" cy="152400"/>
          </a:xfrm>
          <a:prstGeom prst="rect">
            <a:avLst/>
          </a:prstGeom>
          <a:solidFill>
            <a:srgbClr val="E2E2E2"/>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93DD2D-1EDB-4C7C-839D-C31A438A3515}" type="datetime'''''''''''''4''''''''''8''''''7'''''''''''''''">
              <a:rPr lang="ja-JP" altLang="en-US" sz="1000" b="0"/>
              <a:pPr/>
              <a:t>487</a:t>
            </a:fld>
            <a:endParaRPr kumimoji="0" lang="ja-JP" altLang="en-US" sz="1000" b="0" dirty="0">
              <a:sym typeface="+mn-lt"/>
            </a:endParaRPr>
          </a:p>
        </p:txBody>
      </p:sp>
      <p:sp>
        <p:nvSpPr>
          <p:cNvPr id="57" name="Text Placeholder 12"/>
          <p:cNvSpPr>
            <a:spLocks noGrp="1"/>
          </p:cNvSpPr>
          <p:nvPr>
            <p:custDataLst>
              <p:tags r:id="rId31"/>
            </p:custDataLst>
          </p:nvPr>
        </p:nvSpPr>
        <p:spPr bwMode="auto">
          <a:xfrm>
            <a:off x="5934075"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D35F30-6805-44BB-8C59-F31B3B98DE94}" type="datetime'''''''''''''''''''20''''0''''''''''''0'''''''''''''">
              <a:rPr lang="ja-JP" altLang="en-US" sz="1000" b="0"/>
              <a:pPr/>
              <a:t>2000</a:t>
            </a:fld>
            <a:endParaRPr kumimoji="0" lang="ja-JP" altLang="en-US" sz="1000" b="0" dirty="0">
              <a:sym typeface="+mn-lt"/>
            </a:endParaRPr>
          </a:p>
        </p:txBody>
      </p:sp>
      <p:sp>
        <p:nvSpPr>
          <p:cNvPr id="59" name="Text Placeholder 12"/>
          <p:cNvSpPr>
            <a:spLocks noGrp="1"/>
          </p:cNvSpPr>
          <p:nvPr>
            <p:custDataLst>
              <p:tags r:id="rId32"/>
            </p:custDataLst>
          </p:nvPr>
        </p:nvSpPr>
        <p:spPr bwMode="gray">
          <a:xfrm>
            <a:off x="6153151" y="4333875"/>
            <a:ext cx="244475" cy="152400"/>
          </a:xfrm>
          <a:prstGeom prst="rect">
            <a:avLst/>
          </a:prstGeom>
          <a:solidFill>
            <a:srgbClr val="ACC6D0"/>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A7CD04E-02F6-43C4-9240-B4EDE8A85A7A}" type="datetime'''''''''''''''''4''''''''''''''''''43'''''''">
              <a:rPr lang="ja-JP" altLang="en-US" sz="1000" b="0"/>
              <a:pPr/>
              <a:t>443</a:t>
            </a:fld>
            <a:endParaRPr kumimoji="0" lang="ja-JP" altLang="en-US" sz="1000" b="0" dirty="0">
              <a:sym typeface="+mn-lt"/>
            </a:endParaRPr>
          </a:p>
        </p:txBody>
      </p:sp>
      <p:sp>
        <p:nvSpPr>
          <p:cNvPr id="58" name="Text Placeholder 12"/>
          <p:cNvSpPr>
            <a:spLocks noGrp="1"/>
          </p:cNvSpPr>
          <p:nvPr>
            <p:custDataLst>
              <p:tags r:id="rId33"/>
            </p:custDataLst>
          </p:nvPr>
        </p:nvSpPr>
        <p:spPr bwMode="gray">
          <a:xfrm>
            <a:off x="5762626" y="4430713"/>
            <a:ext cx="244475" cy="152400"/>
          </a:xfrm>
          <a:prstGeom prst="rect">
            <a:avLst/>
          </a:prstGeom>
          <a:solidFill>
            <a:srgbClr val="79A2B3"/>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EE9F6C-459C-4E4F-B57B-1519E20655EB}" type="datetime'''4''''''''''''''''''4''''''''''''''''8'''''''''''''''''''''''">
              <a:rPr lang="ja-JP" altLang="en-US" sz="1000" b="0"/>
              <a:pPr/>
              <a:t>448</a:t>
            </a:fld>
            <a:endParaRPr kumimoji="0" lang="ja-JP" altLang="en-US" sz="1000" b="0" dirty="0">
              <a:sym typeface="+mn-lt"/>
            </a:endParaRPr>
          </a:p>
        </p:txBody>
      </p:sp>
      <p:sp>
        <p:nvSpPr>
          <p:cNvPr id="53" name="Text Placeholder 12"/>
          <p:cNvSpPr>
            <a:spLocks noGrp="1"/>
          </p:cNvSpPr>
          <p:nvPr>
            <p:custDataLst>
              <p:tags r:id="rId34"/>
            </p:custDataLst>
          </p:nvPr>
        </p:nvSpPr>
        <p:spPr bwMode="auto">
          <a:xfrm>
            <a:off x="7181850"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3D8C8-10B7-4C6F-A223-DF4172709195}" type="datetime'''2''''''''''''01''''''''0'''''''">
              <a:rPr lang="ja-JP" altLang="en-US" sz="1000" b="0"/>
              <a:pPr/>
              <a:t>2010</a:t>
            </a:fld>
            <a:endParaRPr kumimoji="0" lang="ja-JP" altLang="en-US" sz="1000" b="0" dirty="0">
              <a:sym typeface="+mn-lt"/>
            </a:endParaRPr>
          </a:p>
        </p:txBody>
      </p:sp>
      <p:sp>
        <p:nvSpPr>
          <p:cNvPr id="72" name="テキスト プレースホルダ 9"/>
          <p:cNvSpPr>
            <a:spLocks noGrp="1"/>
          </p:cNvSpPr>
          <p:nvPr>
            <p:custDataLst>
              <p:tags r:id="rId35"/>
            </p:custDataLst>
          </p:nvPr>
        </p:nvSpPr>
        <p:spPr bwMode="gray">
          <a:xfrm>
            <a:off x="8259764" y="3327400"/>
            <a:ext cx="244475" cy="152400"/>
          </a:xfrm>
          <a:prstGeom prst="rect">
            <a:avLst/>
          </a:prstGeom>
          <a:solidFill>
            <a:srgbClr val="E2E2E2"/>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5FDC73-6EF3-4907-878C-7A3BACCF991A}" type="datetime'''''''''''''''''''5''''''''''''7''''''''''''''3'''''''''''''">
              <a:rPr kumimoji="0" lang="ja-JP" altLang="en-US" sz="1000">
                <a:sym typeface="+mn-lt"/>
              </a:rPr>
              <a:pPr marL="0" indent="0" algn="ctr">
                <a:spcBef>
                  <a:spcPct val="0"/>
                </a:spcBef>
                <a:buNone/>
              </a:pPr>
              <a:t>573</a:t>
            </a:fld>
            <a:endParaRPr kumimoji="0" lang="ja-JP" altLang="en-US" sz="1000" dirty="0">
              <a:sym typeface="+mn-lt"/>
            </a:endParaRPr>
          </a:p>
        </p:txBody>
      </p:sp>
      <p:sp>
        <p:nvSpPr>
          <p:cNvPr id="49" name="Text Placeholder 12"/>
          <p:cNvSpPr>
            <a:spLocks noGrp="1"/>
          </p:cNvSpPr>
          <p:nvPr>
            <p:custDataLst>
              <p:tags r:id="rId36"/>
            </p:custDataLst>
          </p:nvPr>
        </p:nvSpPr>
        <p:spPr bwMode="auto">
          <a:xfrm>
            <a:off x="8177213" y="6069013"/>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2C364FE-2CA7-48B9-A15A-2C41C0A21978}" type="datetime'20''''''''''''2''''''0''''（予''''''''測''''''''''値）'">
              <a:rPr lang="ja-JP" altLang="en-US" sz="1000" b="0"/>
              <a:pPr/>
              <a:t>2020（予測値）</a:t>
            </a:fld>
            <a:endParaRPr kumimoji="0" lang="ja-JP" altLang="en-US" sz="1000" b="0" dirty="0">
              <a:sym typeface="+mn-lt"/>
            </a:endParaRPr>
          </a:p>
        </p:txBody>
      </p:sp>
      <p:sp>
        <p:nvSpPr>
          <p:cNvPr id="61" name="Rectangle 60"/>
          <p:cNvSpPr/>
          <p:nvPr>
            <p:custDataLst>
              <p:tags r:id="rId37"/>
            </p:custDataLst>
          </p:nvPr>
        </p:nvSpPr>
        <p:spPr bwMode="gray">
          <a:xfrm>
            <a:off x="5722938" y="2546350"/>
            <a:ext cx="179388" cy="133350"/>
          </a:xfrm>
          <a:prstGeom prst="rect">
            <a:avLst/>
          </a:prstGeom>
          <a:solidFill>
            <a:srgbClr val="E2E2E2"/>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3" name="Rectangle 62"/>
          <p:cNvSpPr/>
          <p:nvPr>
            <p:custDataLst>
              <p:tags r:id="rId38"/>
            </p:custDataLst>
          </p:nvPr>
        </p:nvSpPr>
        <p:spPr bwMode="gray">
          <a:xfrm>
            <a:off x="5722938" y="2952750"/>
            <a:ext cx="179388" cy="133350"/>
          </a:xfrm>
          <a:prstGeom prst="rect">
            <a:avLst/>
          </a:prstGeom>
          <a:solidFill>
            <a:srgbClr val="ACC6D0"/>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4" name="Rectangle 63"/>
          <p:cNvSpPr/>
          <p:nvPr>
            <p:custDataLst>
              <p:tags r:id="rId39"/>
            </p:custDataLst>
          </p:nvPr>
        </p:nvSpPr>
        <p:spPr bwMode="gray">
          <a:xfrm>
            <a:off x="5722938" y="2749550"/>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5" name="Rectangle 64"/>
          <p:cNvSpPr/>
          <p:nvPr>
            <p:custDataLst>
              <p:tags r:id="rId40"/>
            </p:custDataLst>
          </p:nvPr>
        </p:nvSpPr>
        <p:spPr bwMode="gray">
          <a:xfrm>
            <a:off x="5722938" y="3155950"/>
            <a:ext cx="179388" cy="133350"/>
          </a:xfrm>
          <a:prstGeom prst="rect">
            <a:avLst/>
          </a:prstGeom>
          <a:solidFill>
            <a:srgbClr val="79A2B3"/>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2" name="Rectangle 61"/>
          <p:cNvSpPr/>
          <p:nvPr>
            <p:custDataLst>
              <p:tags r:id="rId41"/>
            </p:custDataLst>
          </p:nvPr>
        </p:nvSpPr>
        <p:spPr bwMode="gray">
          <a:xfrm>
            <a:off x="5722938" y="3359150"/>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9" name="Text Placeholder 12"/>
          <p:cNvSpPr>
            <a:spLocks noGrp="1"/>
          </p:cNvSpPr>
          <p:nvPr>
            <p:custDataLst>
              <p:tags r:id="rId42"/>
            </p:custDataLst>
          </p:nvPr>
        </p:nvSpPr>
        <p:spPr bwMode="auto">
          <a:xfrm>
            <a:off x="5953125" y="2541588"/>
            <a:ext cx="627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13291E1-CE2F-4F7C-B085-2E49A4448CE9}" type="datetime'''''''ノ''''''''''ン''''''''タ''''''''''''''''ブリ''ー'''">
              <a:rPr lang="ja-JP" altLang="en-US" sz="1000" b="0"/>
              <a:pPr/>
              <a:t>ノンタブリー</a:t>
            </a:fld>
            <a:endParaRPr kumimoji="0" lang="ja-JP" altLang="en-US" sz="1000" b="0" dirty="0">
              <a:sym typeface="+mn-lt"/>
            </a:endParaRPr>
          </a:p>
        </p:txBody>
      </p:sp>
      <p:sp>
        <p:nvSpPr>
          <p:cNvPr id="68" name="Text Placeholder 12"/>
          <p:cNvSpPr>
            <a:spLocks noGrp="1"/>
          </p:cNvSpPr>
          <p:nvPr>
            <p:custDataLst>
              <p:tags r:id="rId43"/>
            </p:custDataLst>
          </p:nvPr>
        </p:nvSpPr>
        <p:spPr bwMode="auto">
          <a:xfrm>
            <a:off x="5953125" y="3354388"/>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03248BC-2D3F-48CB-9BC5-B13D8B359471}" type="datetime'''''バン''コ''''''''''''''''''''''''''''''''''''ク'''''''''''''">
              <a:rPr lang="ja-JP" altLang="en-US" sz="1000" b="0"/>
              <a:pPr/>
              <a:t>バンコク</a:t>
            </a:fld>
            <a:endParaRPr kumimoji="0" lang="ja-JP" altLang="en-US" sz="1000" b="0" dirty="0">
              <a:sym typeface="+mn-lt"/>
            </a:endParaRPr>
          </a:p>
        </p:txBody>
      </p:sp>
      <p:sp>
        <p:nvSpPr>
          <p:cNvPr id="66" name="Text Placeholder 12"/>
          <p:cNvSpPr>
            <a:spLocks noGrp="1"/>
          </p:cNvSpPr>
          <p:nvPr>
            <p:custDataLst>
              <p:tags r:id="rId44"/>
            </p:custDataLst>
          </p:nvPr>
        </p:nvSpPr>
        <p:spPr bwMode="auto">
          <a:xfrm>
            <a:off x="5953125" y="2744788"/>
            <a:ext cx="8985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3BDB82F-AEA1-4AF2-86B6-B4A78815A5FB}" type="datetime'''''ウ''ド''''''ー''''''ン''ター''''''''ニ''''''''''''ー'''''''''''">
              <a:rPr lang="ja-JP" altLang="en-US" sz="1000" b="0"/>
              <a:pPr/>
              <a:t>ウドーンターニー</a:t>
            </a:fld>
            <a:endParaRPr kumimoji="0" lang="ja-JP" altLang="en-US" sz="1000" b="0" dirty="0">
              <a:sym typeface="+mn-lt"/>
            </a:endParaRPr>
          </a:p>
        </p:txBody>
      </p:sp>
      <p:sp>
        <p:nvSpPr>
          <p:cNvPr id="70" name="Text Placeholder 12"/>
          <p:cNvSpPr>
            <a:spLocks noGrp="1"/>
          </p:cNvSpPr>
          <p:nvPr>
            <p:custDataLst>
              <p:tags r:id="rId45"/>
            </p:custDataLst>
          </p:nvPr>
        </p:nvSpPr>
        <p:spPr bwMode="auto">
          <a:xfrm>
            <a:off x="5953125" y="3151188"/>
            <a:ext cx="11017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14E3D93-D50F-4EEB-A891-4CC1D1807D19}" type="datetime'''''''''''サ''ム''''ッ''ト''''''プラー''''''''''''カ''''''ー''''''''ン'">
              <a:rPr lang="ja-JP" altLang="en-US" sz="1000" b="0"/>
              <a:pPr/>
              <a:t>サムットプラーカーン</a:t>
            </a:fld>
            <a:endParaRPr kumimoji="0" lang="ja-JP" altLang="en-US" sz="1000" b="0" dirty="0">
              <a:sym typeface="+mn-lt"/>
            </a:endParaRPr>
          </a:p>
        </p:txBody>
      </p:sp>
      <p:sp>
        <p:nvSpPr>
          <p:cNvPr id="67" name="Text Placeholder 12"/>
          <p:cNvSpPr>
            <a:spLocks noGrp="1"/>
          </p:cNvSpPr>
          <p:nvPr>
            <p:custDataLst>
              <p:tags r:id="rId46"/>
            </p:custDataLst>
          </p:nvPr>
        </p:nvSpPr>
        <p:spPr bwMode="auto">
          <a:xfrm>
            <a:off x="5953125" y="2947988"/>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7789284-8CDB-4357-9C2C-AF442A2CD1BF}" type="datetime'''''''''ナコ''ー''''ン''''ラ''''''''''''ーチ''ャ''''''''''シー''マー'''">
              <a:rPr lang="ja-JP" altLang="en-US" sz="1000" b="0"/>
              <a:pPr/>
              <a:t>ナコーンラーチャシーマー</a:t>
            </a:fld>
            <a:endParaRPr kumimoji="0" lang="ja-JP" altLang="en-US" sz="1000" b="0" dirty="0">
              <a:sym typeface="+mn-lt"/>
            </a:endParaRPr>
          </a:p>
        </p:txBody>
      </p:sp>
    </p:spTree>
    <p:extLst>
      <p:ext uri="{BB962C8B-B14F-4D97-AF65-F5344CB8AC3E}">
        <p14:creationId xmlns:p14="http://schemas.microsoft.com/office/powerpoint/2010/main" val="2727937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019675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noAutofit/>
          </a:bodyPr>
          <a:lstStyle/>
          <a:p>
            <a:r>
              <a:rPr lang="ja-JP" altLang="en-US" dirty="0"/>
              <a:t>医療関連政策の将来動向（</a:t>
            </a:r>
            <a:r>
              <a:rPr lang="en-US" altLang="ja-JP" dirty="0"/>
              <a:t>1/3</a:t>
            </a:r>
            <a:r>
              <a:rPr lang="ja-JP" altLang="en-US" dirty="0"/>
              <a:t>）</a:t>
            </a:r>
          </a:p>
        </p:txBody>
      </p:sp>
      <p:sp>
        <p:nvSpPr>
          <p:cNvPr id="4" name="テキスト ボックス 3"/>
          <p:cNvSpPr txBox="1"/>
          <p:nvPr/>
        </p:nvSpPr>
        <p:spPr>
          <a:xfrm>
            <a:off x="200472" y="1082816"/>
            <a:ext cx="9505056" cy="14732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月に開催されたバイオ・循環・グリーン（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）経済委員会において、首相は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経済を国家戦略モデル（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モデル）に据えると表明。</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を国家的課題として宣言する見込みで、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モデルを達成するための戦略計画を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年間にわたって実行。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知識と能力を持つ新しい世代が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経済の実現に向けた牽引役になると期待しており、農業や公衆衛生、観光など強みを持つ分野を生かし、タイ経済・社会の発展を目指す。</a:t>
            </a:r>
          </a:p>
        </p:txBody>
      </p:sp>
      <p:grpSp>
        <p:nvGrpSpPr>
          <p:cNvPr id="5" name="グループ化 7"/>
          <p:cNvGrpSpPr>
            <a:grpSpLocks/>
          </p:cNvGrpSpPr>
          <p:nvPr/>
        </p:nvGrpSpPr>
        <p:grpSpPr>
          <a:xfrm>
            <a:off x="200026" y="2721501"/>
            <a:ext cx="4657916"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BCG</a:t>
              </a:r>
              <a:r>
                <a:rPr lang="ja-JP" altLang="en-US" sz="1400" dirty="0">
                  <a:solidFill>
                    <a:srgbClr val="000000"/>
                  </a:solidFill>
                  <a:latin typeface="Arial Black" pitchFamily="34" charset="0"/>
                  <a:ea typeface="HGP創英角ｺﾞｼｯｸUB" pitchFamily="50" charset="-128"/>
                </a:rPr>
                <a:t>モデルで焦点を当てる</a:t>
              </a: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分野</a:t>
              </a:r>
            </a:p>
          </p:txBody>
        </p:sp>
      </p:grpSp>
      <p:sp>
        <p:nvSpPr>
          <p:cNvPr id="19" name="角丸四角形 18"/>
          <p:cNvSpPr/>
          <p:nvPr/>
        </p:nvSpPr>
        <p:spPr>
          <a:xfrm>
            <a:off x="2575562" y="3207959"/>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医療と健康</a:t>
            </a:r>
            <a:br>
              <a:rPr lang="en-US" altLang="ja-JP" sz="1200" dirty="0"/>
            </a:br>
            <a:endParaRPr lang="en-US" altLang="ja-JP" sz="1200" dirty="0"/>
          </a:p>
        </p:txBody>
      </p:sp>
      <p:sp>
        <p:nvSpPr>
          <p:cNvPr id="20" name="テキスト ボックス 1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「プラユット首相、バイオ・循環型・グリーン（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）経済を国家戦略に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ja-JP" altLang="ja-JP" sz="800" dirty="0"/>
          </a:p>
        </p:txBody>
      </p:sp>
      <p:grpSp>
        <p:nvGrpSpPr>
          <p:cNvPr id="26" name="グループ化 7">
            <a:extLst>
              <a:ext uri="{FF2B5EF4-FFF2-40B4-BE49-F238E27FC236}">
                <a16:creationId xmlns:a16="http://schemas.microsoft.com/office/drawing/2014/main" id="{B9D0AC20-8363-4B9A-8D63-1971445EE2C7}"/>
              </a:ext>
            </a:extLst>
          </p:cNvPr>
          <p:cNvGrpSpPr>
            <a:grpSpLocks/>
          </p:cNvGrpSpPr>
          <p:nvPr/>
        </p:nvGrpSpPr>
        <p:grpSpPr>
          <a:xfrm>
            <a:off x="5048059" y="2721501"/>
            <a:ext cx="4657916" cy="288032"/>
            <a:chOff x="4803500" y="2113806"/>
            <a:chExt cx="2954133" cy="288032"/>
          </a:xfrm>
        </p:grpSpPr>
        <p:cxnSp>
          <p:nvCxnSpPr>
            <p:cNvPr id="27" name="直線コネクタ 5">
              <a:extLst>
                <a:ext uri="{FF2B5EF4-FFF2-40B4-BE49-F238E27FC236}">
                  <a16:creationId xmlns:a16="http://schemas.microsoft.com/office/drawing/2014/main" id="{4C75FC79-F3F5-4941-AAD1-57F7E05B2C0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914EC62-404C-49D0-A6B5-ACBBFFA8B66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委員会で審議・承認された</a:t>
              </a: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つの戦略</a:t>
              </a:r>
            </a:p>
          </p:txBody>
        </p:sp>
      </p:grpSp>
      <p:sp>
        <p:nvSpPr>
          <p:cNvPr id="29" name="角丸四角形 18">
            <a:extLst>
              <a:ext uri="{FF2B5EF4-FFF2-40B4-BE49-F238E27FC236}">
                <a16:creationId xmlns:a16="http://schemas.microsoft.com/office/drawing/2014/main" id="{43875261-3469-4578-8B71-14C88F53D6BC}"/>
              </a:ext>
            </a:extLst>
          </p:cNvPr>
          <p:cNvSpPr/>
          <p:nvPr/>
        </p:nvSpPr>
        <p:spPr>
          <a:xfrm>
            <a:off x="200026" y="3207959"/>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食品と農業</a:t>
            </a:r>
            <a:br>
              <a:rPr lang="en-US" altLang="ja-JP" sz="1200" dirty="0"/>
            </a:br>
            <a:endParaRPr lang="en-US" altLang="ja-JP" sz="1200" dirty="0"/>
          </a:p>
        </p:txBody>
      </p:sp>
      <p:sp>
        <p:nvSpPr>
          <p:cNvPr id="30" name="角丸四角形 18">
            <a:extLst>
              <a:ext uri="{FF2B5EF4-FFF2-40B4-BE49-F238E27FC236}">
                <a16:creationId xmlns:a16="http://schemas.microsoft.com/office/drawing/2014/main" id="{5087CE94-870D-4F6A-AC2F-303451B8F466}"/>
              </a:ext>
            </a:extLst>
          </p:cNvPr>
          <p:cNvSpPr/>
          <p:nvPr/>
        </p:nvSpPr>
        <p:spPr>
          <a:xfrm>
            <a:off x="2575562" y="4828914"/>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観光、</a:t>
            </a:r>
            <a:br>
              <a:rPr lang="en-US" altLang="ja-JP" sz="1200" dirty="0"/>
            </a:br>
            <a:r>
              <a:rPr lang="ja-JP" altLang="en-US" sz="1200" dirty="0"/>
              <a:t>クリエーティブ経済</a:t>
            </a:r>
            <a:br>
              <a:rPr lang="en-US" altLang="ja-JP" sz="1200" dirty="0"/>
            </a:br>
            <a:endParaRPr lang="en-US" altLang="ja-JP" sz="1200" dirty="0"/>
          </a:p>
        </p:txBody>
      </p:sp>
      <p:sp>
        <p:nvSpPr>
          <p:cNvPr id="31" name="角丸四角形 18">
            <a:extLst>
              <a:ext uri="{FF2B5EF4-FFF2-40B4-BE49-F238E27FC236}">
                <a16:creationId xmlns:a16="http://schemas.microsoft.com/office/drawing/2014/main" id="{0B60DFE0-9BC1-41F5-92ED-F53C06F95F4D}"/>
              </a:ext>
            </a:extLst>
          </p:cNvPr>
          <p:cNvSpPr/>
          <p:nvPr/>
        </p:nvSpPr>
        <p:spPr>
          <a:xfrm>
            <a:off x="200026" y="4828914"/>
            <a:ext cx="2282379" cy="1512000"/>
          </a:xfrm>
          <a:prstGeom prst="roundRect">
            <a:avLst>
              <a:gd name="adj" fmla="val 6673"/>
            </a:avLst>
          </a:prstGeom>
          <a:solidFill>
            <a:srgbClr val="DDE6F3"/>
          </a:solidFill>
        </p:spPr>
        <p:txBody>
          <a:bodyPr wrap="square" lIns="108000" tIns="108000" rIns="108000" bIns="108000" anchor="b" anchorCtr="0">
            <a:noAutofit/>
          </a:bodyPr>
          <a:lstStyle/>
          <a:p>
            <a:pPr marL="185738" algn="ctr" fontAlgn="t">
              <a:spcAft>
                <a:spcPts val="400"/>
              </a:spcAft>
            </a:pPr>
            <a:r>
              <a:rPr lang="ja-JP" altLang="en-US" sz="1200" dirty="0"/>
              <a:t>バイオエネルギー、</a:t>
            </a:r>
            <a:br>
              <a:rPr lang="en-US" altLang="ja-JP" sz="1200" dirty="0"/>
            </a:br>
            <a:r>
              <a:rPr lang="ja-JP" altLang="en-US" sz="1200" dirty="0"/>
              <a:t>バイオマテリアル、</a:t>
            </a:r>
            <a:br>
              <a:rPr lang="en-US" altLang="ja-JP" sz="1200" dirty="0"/>
            </a:br>
            <a:r>
              <a:rPr lang="ja-JP" altLang="en-US" sz="1200" dirty="0"/>
              <a:t>バイオケミカル</a:t>
            </a:r>
            <a:endParaRPr lang="en-US" altLang="ja-JP" sz="1200" dirty="0"/>
          </a:p>
        </p:txBody>
      </p:sp>
      <p:sp>
        <p:nvSpPr>
          <p:cNvPr id="32" name="テキスト ボックス 3">
            <a:extLst>
              <a:ext uri="{FF2B5EF4-FFF2-40B4-BE49-F238E27FC236}">
                <a16:creationId xmlns:a16="http://schemas.microsoft.com/office/drawing/2014/main" id="{D3D8D6C6-E2D1-463F-B7A8-202BDC6BD942}"/>
              </a:ext>
            </a:extLst>
          </p:cNvPr>
          <p:cNvSpPr txBox="1">
            <a:spLocks/>
          </p:cNvSpPr>
          <p:nvPr/>
        </p:nvSpPr>
        <p:spPr>
          <a:xfrm>
            <a:off x="5211851" y="3207959"/>
            <a:ext cx="4494123" cy="31577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保全と利用のバランスを取りながら、資源基盤と生物多様性の持続可能性を推進する。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本、資源、アイデンティティー、創造性、最新技術を用いて、共同体と草の根経済の能力を向上させる。「生物多様性」と「文化的多様性」を重視しつつ、地域を基盤とする発展可能性を「内側からの爆発」に活用し、生産チェーンをより高付加価値なものへと昇華させ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知識、技術、イノベーションにより、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BCG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経済の下で産業における持続可能な競争力を向上・促進するとともに、「少ない方が豊か」という思想に基づいた環境に優しい生産システムを重視する。</a:t>
            </a: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世界的な変化に素早く対応する能力、免疫力を高め、影響を緩和する。</a:t>
            </a:r>
          </a:p>
        </p:txBody>
      </p:sp>
      <p:sp>
        <p:nvSpPr>
          <p:cNvPr id="33" name="TrackerNum 33">
            <a:extLst>
              <a:ext uri="{FF2B5EF4-FFF2-40B4-BE49-F238E27FC236}">
                <a16:creationId xmlns:a16="http://schemas.microsoft.com/office/drawing/2014/main" id="{35768D18-0D31-453E-B812-B484C4F85754}"/>
              </a:ext>
            </a:extLst>
          </p:cNvPr>
          <p:cNvSpPr/>
          <p:nvPr>
            <p:custDataLst>
              <p:tags r:id="rId1"/>
            </p:custDataLst>
          </p:nvPr>
        </p:nvSpPr>
        <p:spPr>
          <a:xfrm>
            <a:off x="5106347" y="3231638"/>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a:solidFill>
                  <a:schemeClr val="lt1"/>
                </a:solidFill>
              </a:rPr>
              <a:t>1</a:t>
            </a:r>
            <a:endParaRPr kumimoji="1" lang="ja-JP" altLang="en-US" sz="1400" b="1" dirty="0">
              <a:solidFill>
                <a:schemeClr val="lt1"/>
              </a:solidFill>
            </a:endParaRPr>
          </a:p>
        </p:txBody>
      </p:sp>
      <p:sp>
        <p:nvSpPr>
          <p:cNvPr id="35" name="TrackerNum 33">
            <a:extLst>
              <a:ext uri="{FF2B5EF4-FFF2-40B4-BE49-F238E27FC236}">
                <a16:creationId xmlns:a16="http://schemas.microsoft.com/office/drawing/2014/main" id="{4076252B-B42C-4EB9-93CC-C042711A3C41}"/>
              </a:ext>
            </a:extLst>
          </p:cNvPr>
          <p:cNvSpPr/>
          <p:nvPr>
            <p:custDataLst>
              <p:tags r:id="rId2"/>
            </p:custDataLst>
          </p:nvPr>
        </p:nvSpPr>
        <p:spPr>
          <a:xfrm>
            <a:off x="5106347" y="3716220"/>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2</a:t>
            </a:r>
            <a:endParaRPr kumimoji="1" lang="ja-JP" altLang="en-US" sz="1400" b="1" dirty="0">
              <a:solidFill>
                <a:schemeClr val="lt1"/>
              </a:solidFill>
            </a:endParaRPr>
          </a:p>
        </p:txBody>
      </p:sp>
      <p:sp>
        <p:nvSpPr>
          <p:cNvPr id="36" name="TrackerNum 33">
            <a:extLst>
              <a:ext uri="{FF2B5EF4-FFF2-40B4-BE49-F238E27FC236}">
                <a16:creationId xmlns:a16="http://schemas.microsoft.com/office/drawing/2014/main" id="{A6D51D6C-EB77-4DFC-A338-23FF7A9DEFDE}"/>
              </a:ext>
            </a:extLst>
          </p:cNvPr>
          <p:cNvSpPr/>
          <p:nvPr>
            <p:custDataLst>
              <p:tags r:id="rId3"/>
            </p:custDataLst>
          </p:nvPr>
        </p:nvSpPr>
        <p:spPr>
          <a:xfrm>
            <a:off x="5106347" y="4905266"/>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3</a:t>
            </a:r>
            <a:endParaRPr kumimoji="1" lang="ja-JP" altLang="en-US" sz="1400" b="1" dirty="0">
              <a:solidFill>
                <a:schemeClr val="lt1"/>
              </a:solidFill>
            </a:endParaRPr>
          </a:p>
        </p:txBody>
      </p:sp>
      <p:sp>
        <p:nvSpPr>
          <p:cNvPr id="37" name="TrackerNum 33">
            <a:extLst>
              <a:ext uri="{FF2B5EF4-FFF2-40B4-BE49-F238E27FC236}">
                <a16:creationId xmlns:a16="http://schemas.microsoft.com/office/drawing/2014/main" id="{FA884A56-8376-424C-8D06-D3851F097808}"/>
              </a:ext>
            </a:extLst>
          </p:cNvPr>
          <p:cNvSpPr/>
          <p:nvPr>
            <p:custDataLst>
              <p:tags r:id="rId4"/>
            </p:custDataLst>
          </p:nvPr>
        </p:nvSpPr>
        <p:spPr>
          <a:xfrm>
            <a:off x="5106347" y="5886603"/>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3175" algn="just">
              <a:lnSpc>
                <a:spcPct val="114000"/>
              </a:lnSpc>
              <a:buClr>
                <a:schemeClr val="bg2"/>
              </a:buClr>
            </a:pPr>
            <a:r>
              <a:rPr kumimoji="1" lang="en-US" altLang="ja-JP" sz="1400" b="1" dirty="0">
                <a:solidFill>
                  <a:schemeClr val="lt1"/>
                </a:solidFill>
              </a:rPr>
              <a:t>4</a:t>
            </a:r>
            <a:endParaRPr kumimoji="1" lang="ja-JP" altLang="en-US" sz="1400" b="1" dirty="0">
              <a:solidFill>
                <a:schemeClr val="lt1"/>
              </a:solidFill>
            </a:endParaRPr>
          </a:p>
        </p:txBody>
      </p:sp>
      <p:grpSp>
        <p:nvGrpSpPr>
          <p:cNvPr id="79" name="Group 78">
            <a:extLst>
              <a:ext uri="{FF2B5EF4-FFF2-40B4-BE49-F238E27FC236}">
                <a16:creationId xmlns:a16="http://schemas.microsoft.com/office/drawing/2014/main" id="{45FB3BAC-7A1E-4470-A588-08007E4EC704}"/>
              </a:ext>
            </a:extLst>
          </p:cNvPr>
          <p:cNvGrpSpPr/>
          <p:nvPr/>
        </p:nvGrpSpPr>
        <p:grpSpPr>
          <a:xfrm>
            <a:off x="586644" y="3357400"/>
            <a:ext cx="1509142" cy="575656"/>
            <a:chOff x="708282" y="3357400"/>
            <a:chExt cx="1509142" cy="575656"/>
          </a:xfrm>
        </p:grpSpPr>
        <p:grpSp>
          <p:nvGrpSpPr>
            <p:cNvPr id="41" name="CustomIcon">
              <a:extLst>
                <a:ext uri="{FF2B5EF4-FFF2-40B4-BE49-F238E27FC236}">
                  <a16:creationId xmlns:a16="http://schemas.microsoft.com/office/drawing/2014/main" id="{6FB84F23-4929-4003-BC4A-FD24C93104BD}"/>
                </a:ext>
              </a:extLst>
            </p:cNvPr>
            <p:cNvGrpSpPr>
              <a:grpSpLocks noChangeAspect="1"/>
            </p:cNvGrpSpPr>
            <p:nvPr>
              <p:custDataLst>
                <p:tags r:id="rId11"/>
              </p:custDataLst>
            </p:nvPr>
          </p:nvGrpSpPr>
          <p:grpSpPr>
            <a:xfrm>
              <a:off x="708282" y="3357400"/>
              <a:ext cx="575656" cy="575656"/>
              <a:chOff x="-205105" y="-205105"/>
              <a:chExt cx="1019810" cy="1019810"/>
            </a:xfrm>
          </p:grpSpPr>
          <p:sp>
            <p:nvSpPr>
              <p:cNvPr id="38" name="Oval 37">
                <a:extLst>
                  <a:ext uri="{FF2B5EF4-FFF2-40B4-BE49-F238E27FC236}">
                    <a16:creationId xmlns:a16="http://schemas.microsoft.com/office/drawing/2014/main" id="{4AF69421-FBBC-40F6-AE3E-F627965CF4E8}"/>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0" name="Graphic 39">
                <a:extLst>
                  <a:ext uri="{FF2B5EF4-FFF2-40B4-BE49-F238E27FC236}">
                    <a16:creationId xmlns:a16="http://schemas.microsoft.com/office/drawing/2014/main" id="{C3B335E5-DDE7-43F2-BF84-4B7D7FDB68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45" name="CustomIcon">
              <a:extLst>
                <a:ext uri="{FF2B5EF4-FFF2-40B4-BE49-F238E27FC236}">
                  <a16:creationId xmlns:a16="http://schemas.microsoft.com/office/drawing/2014/main" id="{368541EF-2098-40F4-BFEB-12A569FF157D}"/>
                </a:ext>
              </a:extLst>
            </p:cNvPr>
            <p:cNvGrpSpPr>
              <a:grpSpLocks noChangeAspect="1"/>
            </p:cNvGrpSpPr>
            <p:nvPr>
              <p:custDataLst>
                <p:tags r:id="rId12"/>
              </p:custDataLst>
            </p:nvPr>
          </p:nvGrpSpPr>
          <p:grpSpPr>
            <a:xfrm>
              <a:off x="1641768" y="3357400"/>
              <a:ext cx="575656" cy="575656"/>
              <a:chOff x="-205105" y="-205105"/>
              <a:chExt cx="1019810" cy="1019810"/>
            </a:xfrm>
          </p:grpSpPr>
          <p:sp>
            <p:nvSpPr>
              <p:cNvPr id="42" name="Oval 41">
                <a:extLst>
                  <a:ext uri="{FF2B5EF4-FFF2-40B4-BE49-F238E27FC236}">
                    <a16:creationId xmlns:a16="http://schemas.microsoft.com/office/drawing/2014/main" id="{017F53A6-D907-4952-815D-7113AEF73D53}"/>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4" name="Graphic 43">
                <a:extLst>
                  <a:ext uri="{FF2B5EF4-FFF2-40B4-BE49-F238E27FC236}">
                    <a16:creationId xmlns:a16="http://schemas.microsoft.com/office/drawing/2014/main" id="{34037DAE-B2B5-4C03-8238-4E5DE825906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grpSp>
        <p:nvGrpSpPr>
          <p:cNvPr id="80" name="Group 79">
            <a:extLst>
              <a:ext uri="{FF2B5EF4-FFF2-40B4-BE49-F238E27FC236}">
                <a16:creationId xmlns:a16="http://schemas.microsoft.com/office/drawing/2014/main" id="{6FC0B0A8-66FF-4D24-BD39-07AE4179D306}"/>
              </a:ext>
            </a:extLst>
          </p:cNvPr>
          <p:cNvGrpSpPr/>
          <p:nvPr/>
        </p:nvGrpSpPr>
        <p:grpSpPr>
          <a:xfrm>
            <a:off x="2962180" y="3357400"/>
            <a:ext cx="1509142" cy="575656"/>
            <a:chOff x="3083818" y="3357400"/>
            <a:chExt cx="1509142" cy="575656"/>
          </a:xfrm>
        </p:grpSpPr>
        <p:grpSp>
          <p:nvGrpSpPr>
            <p:cNvPr id="49" name="CustomIcon">
              <a:extLst>
                <a:ext uri="{FF2B5EF4-FFF2-40B4-BE49-F238E27FC236}">
                  <a16:creationId xmlns:a16="http://schemas.microsoft.com/office/drawing/2014/main" id="{540EF1A5-F30F-47EE-8D26-8446B87F406E}"/>
                </a:ext>
              </a:extLst>
            </p:cNvPr>
            <p:cNvGrpSpPr>
              <a:grpSpLocks noChangeAspect="1"/>
            </p:cNvGrpSpPr>
            <p:nvPr>
              <p:custDataLst>
                <p:tags r:id="rId9"/>
              </p:custDataLst>
            </p:nvPr>
          </p:nvGrpSpPr>
          <p:grpSpPr>
            <a:xfrm>
              <a:off x="3083818" y="3357400"/>
              <a:ext cx="575656" cy="575656"/>
              <a:chOff x="-205105" y="-205105"/>
              <a:chExt cx="1019810" cy="1019810"/>
            </a:xfrm>
          </p:grpSpPr>
          <p:sp>
            <p:nvSpPr>
              <p:cNvPr id="46" name="Oval 45">
                <a:extLst>
                  <a:ext uri="{FF2B5EF4-FFF2-40B4-BE49-F238E27FC236}">
                    <a16:creationId xmlns:a16="http://schemas.microsoft.com/office/drawing/2014/main" id="{F5C60DED-9C5A-4788-AC4A-D2A9880A93EC}"/>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48" name="Graphic 47">
                <a:extLst>
                  <a:ext uri="{FF2B5EF4-FFF2-40B4-BE49-F238E27FC236}">
                    <a16:creationId xmlns:a16="http://schemas.microsoft.com/office/drawing/2014/main" id="{103F610F-813D-4407-A0B1-6E775F4D813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grpSp>
          <p:nvGrpSpPr>
            <p:cNvPr id="53" name="CustomIcon">
              <a:extLst>
                <a:ext uri="{FF2B5EF4-FFF2-40B4-BE49-F238E27FC236}">
                  <a16:creationId xmlns:a16="http://schemas.microsoft.com/office/drawing/2014/main" id="{DD141217-51A3-4520-A6AC-F1A8FFF6A974}"/>
                </a:ext>
              </a:extLst>
            </p:cNvPr>
            <p:cNvGrpSpPr>
              <a:grpSpLocks noChangeAspect="1"/>
            </p:cNvGrpSpPr>
            <p:nvPr>
              <p:custDataLst>
                <p:tags r:id="rId10"/>
              </p:custDataLst>
            </p:nvPr>
          </p:nvGrpSpPr>
          <p:grpSpPr>
            <a:xfrm>
              <a:off x="4017304" y="3357400"/>
              <a:ext cx="575656" cy="575656"/>
              <a:chOff x="-205105" y="-205105"/>
              <a:chExt cx="1019810" cy="1019810"/>
            </a:xfrm>
          </p:grpSpPr>
          <p:sp>
            <p:nvSpPr>
              <p:cNvPr id="50" name="Oval 49">
                <a:extLst>
                  <a:ext uri="{FF2B5EF4-FFF2-40B4-BE49-F238E27FC236}">
                    <a16:creationId xmlns:a16="http://schemas.microsoft.com/office/drawing/2014/main" id="{4116150A-B599-49F5-A532-3F68569B5755}"/>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52" name="Graphic 51">
                <a:extLst>
                  <a:ext uri="{FF2B5EF4-FFF2-40B4-BE49-F238E27FC236}">
                    <a16:creationId xmlns:a16="http://schemas.microsoft.com/office/drawing/2014/main" id="{6D84065C-2A8D-48F4-B6B8-D436FDF7F73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0" y="0"/>
                <a:ext cx="609600" cy="609600"/>
              </a:xfrm>
              <a:prstGeom prst="rect">
                <a:avLst/>
              </a:prstGeom>
            </p:spPr>
          </p:pic>
        </p:grpSp>
      </p:grpSp>
      <p:grpSp>
        <p:nvGrpSpPr>
          <p:cNvPr id="57" name="CustomIcon">
            <a:extLst>
              <a:ext uri="{FF2B5EF4-FFF2-40B4-BE49-F238E27FC236}">
                <a16:creationId xmlns:a16="http://schemas.microsoft.com/office/drawing/2014/main" id="{56BCCF9D-46E4-4543-B3D3-483B4B6E74AF}"/>
              </a:ext>
            </a:extLst>
          </p:cNvPr>
          <p:cNvGrpSpPr>
            <a:grpSpLocks noChangeAspect="1"/>
          </p:cNvGrpSpPr>
          <p:nvPr>
            <p:custDataLst>
              <p:tags r:id="rId5"/>
            </p:custDataLst>
          </p:nvPr>
        </p:nvGrpSpPr>
        <p:grpSpPr>
          <a:xfrm>
            <a:off x="1053388" y="4968578"/>
            <a:ext cx="575656" cy="575656"/>
            <a:chOff x="-205105" y="-205105"/>
            <a:chExt cx="1019810" cy="1019810"/>
          </a:xfrm>
        </p:grpSpPr>
        <p:sp>
          <p:nvSpPr>
            <p:cNvPr id="54" name="Oval 53">
              <a:extLst>
                <a:ext uri="{FF2B5EF4-FFF2-40B4-BE49-F238E27FC236}">
                  <a16:creationId xmlns:a16="http://schemas.microsoft.com/office/drawing/2014/main" id="{122E89F3-C7BC-4542-AE16-F392262F2ABD}"/>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56" name="Graphic 55">
              <a:extLst>
                <a:ext uri="{FF2B5EF4-FFF2-40B4-BE49-F238E27FC236}">
                  <a16:creationId xmlns:a16="http://schemas.microsoft.com/office/drawing/2014/main" id="{8C6DD48D-2482-45B3-9974-27FD823364B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0" y="0"/>
              <a:ext cx="609600" cy="609600"/>
            </a:xfrm>
            <a:prstGeom prst="rect">
              <a:avLst/>
            </a:prstGeom>
          </p:spPr>
        </p:pic>
      </p:grpSp>
      <p:grpSp>
        <p:nvGrpSpPr>
          <p:cNvPr id="61" name="CustomIcon">
            <a:extLst>
              <a:ext uri="{FF2B5EF4-FFF2-40B4-BE49-F238E27FC236}">
                <a16:creationId xmlns:a16="http://schemas.microsoft.com/office/drawing/2014/main" id="{4C231AA8-6D9C-4D30-AA36-5515C82CF7FA}"/>
              </a:ext>
            </a:extLst>
          </p:cNvPr>
          <p:cNvGrpSpPr>
            <a:grpSpLocks noChangeAspect="1"/>
          </p:cNvGrpSpPr>
          <p:nvPr>
            <p:custDataLst>
              <p:tags r:id="rId6"/>
            </p:custDataLst>
          </p:nvPr>
        </p:nvGrpSpPr>
        <p:grpSpPr>
          <a:xfrm>
            <a:off x="1743598" y="4968578"/>
            <a:ext cx="575656" cy="575656"/>
            <a:chOff x="-205105" y="-205105"/>
            <a:chExt cx="1019810" cy="1019810"/>
          </a:xfrm>
        </p:grpSpPr>
        <p:sp>
          <p:nvSpPr>
            <p:cNvPr id="58" name="Oval 57">
              <a:extLst>
                <a:ext uri="{FF2B5EF4-FFF2-40B4-BE49-F238E27FC236}">
                  <a16:creationId xmlns:a16="http://schemas.microsoft.com/office/drawing/2014/main" id="{AC9DA5BF-F67C-40FC-AEB9-4B4F122866E9}"/>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0" name="Graphic 59">
              <a:extLst>
                <a:ext uri="{FF2B5EF4-FFF2-40B4-BE49-F238E27FC236}">
                  <a16:creationId xmlns:a16="http://schemas.microsoft.com/office/drawing/2014/main" id="{21CADC6B-68D2-45F1-8B8D-3E359DAFF97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0" y="0"/>
              <a:ext cx="609600" cy="609600"/>
            </a:xfrm>
            <a:prstGeom prst="rect">
              <a:avLst/>
            </a:prstGeom>
          </p:spPr>
        </p:pic>
      </p:grpSp>
      <p:grpSp>
        <p:nvGrpSpPr>
          <p:cNvPr id="82" name="Group 81">
            <a:extLst>
              <a:ext uri="{FF2B5EF4-FFF2-40B4-BE49-F238E27FC236}">
                <a16:creationId xmlns:a16="http://schemas.microsoft.com/office/drawing/2014/main" id="{D531E23A-FD1E-4174-B6F3-D44EAEEFC70C}"/>
              </a:ext>
            </a:extLst>
          </p:cNvPr>
          <p:cNvGrpSpPr/>
          <p:nvPr/>
        </p:nvGrpSpPr>
        <p:grpSpPr>
          <a:xfrm>
            <a:off x="363177" y="4968578"/>
            <a:ext cx="575656" cy="575656"/>
            <a:chOff x="1743598" y="4968578"/>
            <a:chExt cx="575656" cy="575656"/>
          </a:xfrm>
        </p:grpSpPr>
        <p:sp>
          <p:nvSpPr>
            <p:cNvPr id="62" name="Oval 61">
              <a:extLst>
                <a:ext uri="{FF2B5EF4-FFF2-40B4-BE49-F238E27FC236}">
                  <a16:creationId xmlns:a16="http://schemas.microsoft.com/office/drawing/2014/main" id="{926AF86C-6AE0-4973-94F0-BCD483D3B9B4}"/>
                </a:ext>
              </a:extLst>
            </p:cNvPr>
            <p:cNvSpPr>
              <a:spLocks noChangeAspect="1"/>
            </p:cNvSpPr>
            <p:nvPr/>
          </p:nvSpPr>
          <p:spPr>
            <a:xfrm>
              <a:off x="1743598" y="4968578"/>
              <a:ext cx="575656" cy="575656"/>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4" name="Graphic 63">
              <a:extLst>
                <a:ext uri="{FF2B5EF4-FFF2-40B4-BE49-F238E27FC236}">
                  <a16:creationId xmlns:a16="http://schemas.microsoft.com/office/drawing/2014/main" id="{505435C9-F9C0-4F4B-94AE-74BC8F5F989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859374" y="5084354"/>
              <a:ext cx="344103" cy="344103"/>
            </a:xfrm>
            <a:prstGeom prst="rect">
              <a:avLst/>
            </a:prstGeom>
          </p:spPr>
        </p:pic>
      </p:grpSp>
      <p:grpSp>
        <p:nvGrpSpPr>
          <p:cNvPr id="81" name="Group 80">
            <a:extLst>
              <a:ext uri="{FF2B5EF4-FFF2-40B4-BE49-F238E27FC236}">
                <a16:creationId xmlns:a16="http://schemas.microsoft.com/office/drawing/2014/main" id="{8FF5B9AA-D1BF-45AA-BB16-F837FBCB63AA}"/>
              </a:ext>
            </a:extLst>
          </p:cNvPr>
          <p:cNvGrpSpPr/>
          <p:nvPr/>
        </p:nvGrpSpPr>
        <p:grpSpPr>
          <a:xfrm>
            <a:off x="2962180" y="4968578"/>
            <a:ext cx="1509142" cy="575656"/>
            <a:chOff x="3083818" y="4968578"/>
            <a:chExt cx="1509142" cy="575656"/>
          </a:xfrm>
        </p:grpSpPr>
        <p:grpSp>
          <p:nvGrpSpPr>
            <p:cNvPr id="69" name="CustomIcon">
              <a:extLst>
                <a:ext uri="{FF2B5EF4-FFF2-40B4-BE49-F238E27FC236}">
                  <a16:creationId xmlns:a16="http://schemas.microsoft.com/office/drawing/2014/main" id="{9963238C-4A89-4ED0-833C-8D642EBCD355}"/>
                </a:ext>
              </a:extLst>
            </p:cNvPr>
            <p:cNvGrpSpPr>
              <a:grpSpLocks noChangeAspect="1"/>
            </p:cNvGrpSpPr>
            <p:nvPr>
              <p:custDataLst>
                <p:tags r:id="rId7"/>
              </p:custDataLst>
            </p:nvPr>
          </p:nvGrpSpPr>
          <p:grpSpPr>
            <a:xfrm>
              <a:off x="3083818" y="4968578"/>
              <a:ext cx="575656" cy="575656"/>
              <a:chOff x="-205105" y="-205105"/>
              <a:chExt cx="1019810" cy="1019810"/>
            </a:xfrm>
          </p:grpSpPr>
          <p:sp>
            <p:nvSpPr>
              <p:cNvPr id="66" name="Oval 65">
                <a:extLst>
                  <a:ext uri="{FF2B5EF4-FFF2-40B4-BE49-F238E27FC236}">
                    <a16:creationId xmlns:a16="http://schemas.microsoft.com/office/drawing/2014/main" id="{C6659A45-E1B0-4CEA-8D2D-91F8AF95AA5E}"/>
                  </a:ext>
                </a:extLst>
              </p:cNvPr>
              <p:cNvSpPr>
                <a:spLocks noChangeAspect="1"/>
              </p:cNvSpPr>
              <p:nvPr/>
            </p:nvSpPr>
            <p:spPr>
              <a:xfrm>
                <a:off x="-205105" y="-205105"/>
                <a:ext cx="1019810" cy="1019810"/>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68" name="Graphic 67">
                <a:extLst>
                  <a:ext uri="{FF2B5EF4-FFF2-40B4-BE49-F238E27FC236}">
                    <a16:creationId xmlns:a16="http://schemas.microsoft.com/office/drawing/2014/main" id="{CE67F1E9-4527-464C-9171-4921364D1B0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0" y="0"/>
                <a:ext cx="609600" cy="609600"/>
              </a:xfrm>
              <a:prstGeom prst="rect">
                <a:avLst/>
              </a:prstGeom>
            </p:spPr>
          </p:pic>
        </p:grpSp>
        <p:grpSp>
          <p:nvGrpSpPr>
            <p:cNvPr id="73" name="CustomIcon">
              <a:extLst>
                <a:ext uri="{FF2B5EF4-FFF2-40B4-BE49-F238E27FC236}">
                  <a16:creationId xmlns:a16="http://schemas.microsoft.com/office/drawing/2014/main" id="{A9AA010A-FD80-47B5-BC82-C131CE3FBAC8}"/>
                </a:ext>
              </a:extLst>
            </p:cNvPr>
            <p:cNvGrpSpPr>
              <a:grpSpLocks noChangeAspect="1"/>
            </p:cNvGrpSpPr>
            <p:nvPr>
              <p:custDataLst>
                <p:tags r:id="rId8"/>
              </p:custDataLst>
            </p:nvPr>
          </p:nvGrpSpPr>
          <p:grpSpPr>
            <a:xfrm>
              <a:off x="4017304" y="4968578"/>
              <a:ext cx="575656" cy="575656"/>
              <a:chOff x="-205105" y="-205105"/>
              <a:chExt cx="1019811" cy="1019811"/>
            </a:xfrm>
          </p:grpSpPr>
          <p:sp>
            <p:nvSpPr>
              <p:cNvPr id="70" name="Oval 69">
                <a:extLst>
                  <a:ext uri="{FF2B5EF4-FFF2-40B4-BE49-F238E27FC236}">
                    <a16:creationId xmlns:a16="http://schemas.microsoft.com/office/drawing/2014/main" id="{72A3325C-E422-4280-846B-D224F3F6BE0F}"/>
                  </a:ext>
                </a:extLst>
              </p:cNvPr>
              <p:cNvSpPr>
                <a:spLocks noChangeAspect="1"/>
              </p:cNvSpPr>
              <p:nvPr/>
            </p:nvSpPr>
            <p:spPr>
              <a:xfrm>
                <a:off x="-205105" y="-205105"/>
                <a:ext cx="1019811" cy="1019811"/>
              </a:xfrm>
              <a:prstGeom prst="ellipse">
                <a:avLst/>
              </a:prstGeom>
              <a:solidFill>
                <a:schemeClr val="accent1"/>
              </a:solidFill>
            </p:spPr>
            <p:txBody>
              <a:bodyPr wrap="square" rIns="0" rtlCol="0" anchor="ctr" anchorCtr="0">
                <a:noAutofit/>
              </a:bodyPr>
              <a:lstStyle/>
              <a:p>
                <a:pPr marL="3175" algn="just">
                  <a:lnSpc>
                    <a:spcPct val="114000"/>
                  </a:lnSpc>
                </a:pPr>
                <a:endParaRPr kumimoji="1" lang="ja-JP" altLang="en-US" sz="1200" dirty="0"/>
              </a:p>
            </p:txBody>
          </p:sp>
          <p:pic>
            <p:nvPicPr>
              <p:cNvPr id="72" name="Graphic 71">
                <a:extLst>
                  <a:ext uri="{FF2B5EF4-FFF2-40B4-BE49-F238E27FC236}">
                    <a16:creationId xmlns:a16="http://schemas.microsoft.com/office/drawing/2014/main" id="{4CFF52B7-5167-4EAF-A64D-CA6A05CB00A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 y="-1"/>
                <a:ext cx="609600" cy="609600"/>
              </a:xfrm>
              <a:prstGeom prst="rect">
                <a:avLst/>
              </a:prstGeom>
            </p:spPr>
          </p:pic>
        </p:grpSp>
      </p:grpSp>
    </p:spTree>
    <p:extLst>
      <p:ext uri="{BB962C8B-B14F-4D97-AF65-F5344CB8AC3E}">
        <p14:creationId xmlns:p14="http://schemas.microsoft.com/office/powerpoint/2010/main" val="360478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1" name="think-cell Slide" r:id="rId69" imgW="360" imgH="360" progId="TCLayout.ActiveDocument.1">
                  <p:embed/>
                </p:oleObj>
              </mc:Choice>
              <mc:Fallback>
                <p:oleObj name="think-cell Slide" r:id="rId69" imgW="360" imgH="360" progId="TCLayout.ActiveDocument.1">
                  <p:embed/>
                  <p:pic>
                    <p:nvPicPr>
                      <p:cNvPr id="8" name="Object 7"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2/3</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タイの医療分野の予算額は</a:t>
            </a:r>
            <a:r>
              <a:rPr lang="en-US" altLang="ja-JP" sz="1400" dirty="0"/>
              <a:t>2016</a:t>
            </a:r>
            <a:r>
              <a:rPr lang="ja-JP" altLang="en-US" sz="1400" dirty="0"/>
              <a:t>年から</a:t>
            </a:r>
            <a:r>
              <a:rPr lang="en-US" altLang="ja-JP" sz="1400" dirty="0"/>
              <a:t>2021</a:t>
            </a:r>
            <a:r>
              <a:rPr lang="ja-JP" altLang="en-US" sz="1400" dirty="0"/>
              <a:t>年にかけて増加し、</a:t>
            </a:r>
            <a:r>
              <a:rPr lang="en-US" altLang="ja-JP" sz="1400" dirty="0"/>
              <a:t>3,391</a:t>
            </a:r>
            <a:r>
              <a:rPr lang="ja-JP" altLang="en-US" sz="1400" dirty="0"/>
              <a:t>億バーツ</a:t>
            </a:r>
            <a:r>
              <a:rPr lang="en-US" altLang="ja-JP" sz="1400" dirty="0"/>
              <a:t>(</a:t>
            </a:r>
            <a:r>
              <a:rPr lang="ja-JP" altLang="en-US" sz="1400" dirty="0"/>
              <a:t>国家予算の</a:t>
            </a:r>
            <a:r>
              <a:rPr lang="en-US" altLang="ja-JP" sz="1400" dirty="0"/>
              <a:t>10.3%)</a:t>
            </a:r>
            <a:r>
              <a:rPr lang="ja-JP" altLang="en-US" sz="1400" dirty="0"/>
              <a:t>に達した。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BUREAU OF THE BUDGET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THAILAND’S BUDGET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 BRIEF FISCAL YEAR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14" name="グループ化 7"/>
          <p:cNvGrpSpPr/>
          <p:nvPr/>
        </p:nvGrpSpPr>
        <p:grpSpPr>
          <a:xfrm>
            <a:off x="416496" y="1484313"/>
            <a:ext cx="4320480" cy="288032"/>
            <a:chOff x="4944173" y="2113806"/>
            <a:chExt cx="5861371" cy="288032"/>
          </a:xfrm>
        </p:grpSpPr>
        <p:cxnSp>
          <p:nvCxnSpPr>
            <p:cNvPr id="15"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政府の医療分野への予算額</a:t>
              </a:r>
            </a:p>
          </p:txBody>
        </p:sp>
      </p:grpSp>
      <p:cxnSp>
        <p:nvCxnSpPr>
          <p:cNvPr id="161" name="Straight Connector 160">
            <a:extLst>
              <a:ext uri="{FF2B5EF4-FFF2-40B4-BE49-F238E27FC236}">
                <a16:creationId xmlns:a16="http://schemas.microsoft.com/office/drawing/2014/main" id="{B6FC07F1-D5B2-4146-BEDC-D590382B902B}"/>
              </a:ext>
            </a:extLst>
          </p:cNvPr>
          <p:cNvCxnSpPr/>
          <p:nvPr>
            <p:custDataLst>
              <p:tags r:id="rId4"/>
            </p:custDataLst>
          </p:nvPr>
        </p:nvCxnSpPr>
        <p:spPr bwMode="auto">
          <a:xfrm flipH="1">
            <a:off x="877888" y="2913063"/>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p:cNvCxnSpPr>
            <a:cxnSpLocks/>
          </p:cNvCxnSpPr>
          <p:nvPr>
            <p:custDataLst>
              <p:tags r:id="rId5"/>
            </p:custDataLst>
          </p:nvPr>
        </p:nvCxnSpPr>
        <p:spPr bwMode="auto">
          <a:xfrm flipH="1">
            <a:off x="877888" y="5516563"/>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3B37024-070B-4140-9FCC-68CD2F22E485}"/>
              </a:ext>
            </a:extLst>
          </p:cNvPr>
          <p:cNvCxnSpPr/>
          <p:nvPr>
            <p:custDataLst>
              <p:tags r:id="rId6"/>
            </p:custDataLst>
          </p:nvPr>
        </p:nvCxnSpPr>
        <p:spPr bwMode="auto">
          <a:xfrm flipH="1">
            <a:off x="877888" y="2124075"/>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41B56A00-6CF7-47F1-ADEF-5491E4366F0F}"/>
              </a:ext>
            </a:extLst>
          </p:cNvPr>
          <p:cNvCxnSpPr/>
          <p:nvPr>
            <p:custDataLst>
              <p:tags r:id="rId7"/>
            </p:custDataLst>
          </p:nvPr>
        </p:nvCxnSpPr>
        <p:spPr bwMode="auto">
          <a:xfrm flipH="1">
            <a:off x="877888" y="2320925"/>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B81E60A5-53CA-4C68-9F66-592BBD1EF4A1}"/>
              </a:ext>
            </a:extLst>
          </p:cNvPr>
          <p:cNvCxnSpPr/>
          <p:nvPr>
            <p:custDataLst>
              <p:tags r:id="rId8"/>
            </p:custDataLst>
          </p:nvPr>
        </p:nvCxnSpPr>
        <p:spPr bwMode="auto">
          <a:xfrm flipH="1">
            <a:off x="877888" y="2517775"/>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B76F5FC-86FF-4C95-90B2-1452D4FDCD5E}"/>
              </a:ext>
            </a:extLst>
          </p:cNvPr>
          <p:cNvCxnSpPr/>
          <p:nvPr>
            <p:custDataLst>
              <p:tags r:id="rId9"/>
            </p:custDataLst>
          </p:nvPr>
        </p:nvCxnSpPr>
        <p:spPr bwMode="auto">
          <a:xfrm flipH="1">
            <a:off x="877888" y="4456113"/>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p:cNvCxnSpPr>
            <a:cxnSpLocks/>
          </p:cNvCxnSpPr>
          <p:nvPr>
            <p:custDataLst>
              <p:tags r:id="rId10"/>
            </p:custDataLst>
          </p:nvPr>
        </p:nvCxnSpPr>
        <p:spPr bwMode="auto">
          <a:xfrm flipH="1">
            <a:off x="877888" y="4652963"/>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p:cNvCxnSpPr>
          <p:nvPr>
            <p:custDataLst>
              <p:tags r:id="rId11"/>
            </p:custDataLst>
          </p:nvPr>
        </p:nvCxnSpPr>
        <p:spPr bwMode="auto">
          <a:xfrm flipH="1">
            <a:off x="877888" y="3306763"/>
            <a:ext cx="42863" cy="0"/>
          </a:xfrm>
          <a:prstGeom prst="line">
            <a:avLst/>
          </a:prstGeom>
          <a:ln w="9525" algn="ctr">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317089F-A876-4E45-AC12-72DF095126EB}"/>
              </a:ext>
            </a:extLst>
          </p:cNvPr>
          <p:cNvCxnSpPr/>
          <p:nvPr>
            <p:custDataLst>
              <p:tags r:id="rId12"/>
            </p:custDataLst>
          </p:nvPr>
        </p:nvCxnSpPr>
        <p:spPr bwMode="auto">
          <a:xfrm flipH="1">
            <a:off x="877888" y="2716213"/>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D184530-47A2-41C4-914E-5279A57C1BA8}"/>
              </a:ext>
            </a:extLst>
          </p:cNvPr>
          <p:cNvCxnSpPr/>
          <p:nvPr>
            <p:custDataLst>
              <p:tags r:id="rId13"/>
            </p:custDataLst>
          </p:nvPr>
        </p:nvCxnSpPr>
        <p:spPr bwMode="auto">
          <a:xfrm flipH="1">
            <a:off x="877888" y="3109913"/>
            <a:ext cx="42862"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96" name="Chart 195">
            <a:extLst>
              <a:ext uri="{FF2B5EF4-FFF2-40B4-BE49-F238E27FC236}">
                <a16:creationId xmlns:a16="http://schemas.microsoft.com/office/drawing/2014/main" id="{8656C174-ECFB-4345-8639-5A191EA9F219}"/>
              </a:ext>
            </a:extLst>
          </p:cNvPr>
          <p:cNvGraphicFramePr/>
          <p:nvPr>
            <p:custDataLst>
              <p:tags r:id="rId14"/>
            </p:custDataLst>
          </p:nvPr>
        </p:nvGraphicFramePr>
        <p:xfrm>
          <a:off x="838200" y="2041525"/>
          <a:ext cx="8734425" cy="3557588"/>
        </p:xfrm>
        <a:graphic>
          <a:graphicData uri="http://schemas.openxmlformats.org/drawingml/2006/chart">
            <c:chart xmlns:c="http://schemas.openxmlformats.org/drawingml/2006/chart" xmlns:r="http://schemas.openxmlformats.org/officeDocument/2006/relationships" r:id="rId71"/>
          </a:graphicData>
        </a:graphic>
      </p:graphicFrame>
      <p:sp>
        <p:nvSpPr>
          <p:cNvPr id="154" name="テキスト プレースホルダ 9">
            <a:extLst>
              <a:ext uri="{FF2B5EF4-FFF2-40B4-BE49-F238E27FC236}">
                <a16:creationId xmlns:a16="http://schemas.microsoft.com/office/drawing/2014/main" id="{99243C68-B9F7-4181-9EE6-ED07E664BA6B}"/>
              </a:ext>
            </a:extLst>
          </p:cNvPr>
          <p:cNvSpPr>
            <a:spLocks noGrp="1"/>
          </p:cNvSpPr>
          <p:nvPr>
            <p:custDataLst>
              <p:tags r:id="rId15"/>
            </p:custDataLst>
          </p:nvPr>
        </p:nvSpPr>
        <p:spPr bwMode="gray">
          <a:xfrm>
            <a:off x="477838" y="2640013"/>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681F38-B20F-47AB-8DB8-1BC6F46C4BBA}" type="datetime'''3'''''''''''''''''''',''1''''0''0'''''">
              <a:rPr kumimoji="0" lang="en-US" altLang="en-US" sz="1000" smtClean="0">
                <a:effectLst/>
                <a:sym typeface="+mn-lt"/>
              </a:rPr>
              <a:pPr marL="0" indent="0" algn="r">
                <a:spcBef>
                  <a:spcPct val="0"/>
                </a:spcBef>
                <a:buNone/>
              </a:pPr>
              <a:t>3,100</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0BC75688-0D28-41E2-83C2-42889D009F3F}"/>
              </a:ext>
            </a:extLst>
          </p:cNvPr>
          <p:cNvSpPr>
            <a:spLocks noGrp="1"/>
          </p:cNvSpPr>
          <p:nvPr>
            <p:custDataLst>
              <p:tags r:id="rId16"/>
            </p:custDataLst>
          </p:nvPr>
        </p:nvSpPr>
        <p:spPr bwMode="gray">
          <a:xfrm>
            <a:off x="477838" y="2441575"/>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C648DFB-A4D0-48A0-A716-23B26988E4F7}" type="datetime'3'''',''''''2''''''''''''''''''''''0''0'''''''''''''">
              <a:rPr kumimoji="0" lang="en-US" altLang="en-US" sz="1000" smtClean="0">
                <a:effectLst/>
                <a:sym typeface="+mn-lt"/>
              </a:rPr>
              <a:pPr marL="0" indent="0" algn="r">
                <a:spcBef>
                  <a:spcPct val="0"/>
                </a:spcBef>
                <a:buNone/>
              </a:pPr>
              <a:t>3,200</a:t>
            </a:fld>
            <a:endParaRPr kumimoji="0" lang="ja-JP" altLang="en-US" sz="1000" dirty="0">
              <a:sym typeface="+mn-lt"/>
            </a:endParaRPr>
          </a:p>
        </p:txBody>
      </p:sp>
      <p:sp>
        <p:nvSpPr>
          <p:cNvPr id="153" name="テキスト プレースホルダ 9">
            <a:extLst>
              <a:ext uri="{FF2B5EF4-FFF2-40B4-BE49-F238E27FC236}">
                <a16:creationId xmlns:a16="http://schemas.microsoft.com/office/drawing/2014/main" id="{0F32DBB6-FDE9-4471-9C51-5F38E639F65D}"/>
              </a:ext>
            </a:extLst>
          </p:cNvPr>
          <p:cNvSpPr>
            <a:spLocks noGrp="1"/>
          </p:cNvSpPr>
          <p:nvPr>
            <p:custDataLst>
              <p:tags r:id="rId17"/>
            </p:custDataLst>
          </p:nvPr>
        </p:nvSpPr>
        <p:spPr bwMode="gray">
          <a:xfrm>
            <a:off x="477838" y="2836863"/>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F1C0CE-9233-4265-BD57-8C7248C91F81}" type="datetime'''''''''''''''''''''''''3'',''''''''''''''''''''0''''''''00'''">
              <a:rPr kumimoji="0" lang="en-US" altLang="en-US" sz="1000" smtClean="0">
                <a:effectLst/>
                <a:sym typeface="+mn-lt"/>
              </a:rPr>
              <a:pPr marL="0" indent="0" algn="r">
                <a:spcBef>
                  <a:spcPct val="0"/>
                </a:spcBef>
                <a:buNone/>
              </a:pPr>
              <a:t>3,000</a:t>
            </a:fld>
            <a:endParaRPr kumimoji="0" lang="ja-JP" altLang="en-US" sz="1000" dirty="0">
              <a:sym typeface="+mn-lt"/>
            </a:endParaRPr>
          </a:p>
        </p:txBody>
      </p:sp>
      <p:sp>
        <p:nvSpPr>
          <p:cNvPr id="69" name="テキスト プレースホルダ 9"/>
          <p:cNvSpPr>
            <a:spLocks noGrp="1"/>
          </p:cNvSpPr>
          <p:nvPr>
            <p:custDataLst>
              <p:tags r:id="rId18"/>
            </p:custDataLst>
          </p:nvPr>
        </p:nvSpPr>
        <p:spPr bwMode="gray">
          <a:xfrm>
            <a:off x="722313" y="5440363"/>
            <a:ext cx="698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FE298F-85E4-4113-9EA0-BBC9C68AE0F0}" type="datetime'''''''0'''''''''''''''''''''''''''''''''''''">
              <a:rPr kumimoji="0" lang="ja-JP" altLang="en-US" sz="1000">
                <a:sym typeface="+mn-lt"/>
              </a:rPr>
              <a:pPr marL="0" indent="0" algn="r">
                <a:spcBef>
                  <a:spcPct val="0"/>
                </a:spcBef>
                <a:buNone/>
              </a:pPr>
              <a:t>0</a:t>
            </a:fld>
            <a:endParaRPr kumimoji="0" lang="ja-JP" altLang="en-US" sz="1000" dirty="0">
              <a:sym typeface="+mn-lt"/>
            </a:endParaRPr>
          </a:p>
        </p:txBody>
      </p:sp>
      <p:sp>
        <p:nvSpPr>
          <p:cNvPr id="80" name="テキスト プレースホルダ 9"/>
          <p:cNvSpPr>
            <a:spLocks noGrp="1"/>
          </p:cNvSpPr>
          <p:nvPr>
            <p:custDataLst>
              <p:tags r:id="rId19"/>
            </p:custDataLst>
          </p:nvPr>
        </p:nvSpPr>
        <p:spPr bwMode="gray">
          <a:xfrm>
            <a:off x="477838" y="4576763"/>
            <a:ext cx="3143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3D10A4-7659-4844-9199-7DCAB7FAE030}" type="datetime'''''''1,''20''''0'''''''''''''''''''''''''''''''''''''''''">
              <a:rPr kumimoji="0" lang="ja-JP" altLang="en-US" sz="1000">
                <a:sym typeface="+mn-lt"/>
              </a:rPr>
              <a:pPr marL="0" indent="0" algn="r">
                <a:spcBef>
                  <a:spcPct val="0"/>
                </a:spcBef>
                <a:buNone/>
              </a:pPr>
              <a:t>1,200</a:t>
            </a:fld>
            <a:endParaRPr kumimoji="0" lang="ja-JP" altLang="en-US" sz="1000" dirty="0">
              <a:sym typeface="+mn-lt"/>
            </a:endParaRPr>
          </a:p>
        </p:txBody>
      </p:sp>
      <p:sp>
        <p:nvSpPr>
          <p:cNvPr id="81" name="テキスト プレースホルダ 9"/>
          <p:cNvSpPr>
            <a:spLocks noGrp="1"/>
          </p:cNvSpPr>
          <p:nvPr>
            <p:custDataLst>
              <p:tags r:id="rId20"/>
            </p:custDataLst>
          </p:nvPr>
        </p:nvSpPr>
        <p:spPr bwMode="gray">
          <a:xfrm>
            <a:off x="477838" y="3230563"/>
            <a:ext cx="3143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85CE509-A985-4D63-B378-4FA304FC2B86}" type="datetime'''''''''2'',8''0''''''''''''''''''''''''''''''''0'''''">
              <a:rPr kumimoji="0" lang="ja-JP" altLang="en-US" sz="1000">
                <a:sym typeface="+mn-lt"/>
              </a:rPr>
              <a:pPr marL="0" indent="0" algn="r">
                <a:spcBef>
                  <a:spcPct val="0"/>
                </a:spcBef>
                <a:buNone/>
              </a:pPr>
              <a:t>2,800</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3976C740-C457-4D84-8675-419EE243CDC0}"/>
              </a:ext>
            </a:extLst>
          </p:cNvPr>
          <p:cNvSpPr>
            <a:spLocks noGrp="1"/>
          </p:cNvSpPr>
          <p:nvPr>
            <p:custDataLst>
              <p:tags r:id="rId21"/>
            </p:custDataLst>
          </p:nvPr>
        </p:nvSpPr>
        <p:spPr bwMode="gray">
          <a:xfrm>
            <a:off x="477838" y="2244725"/>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7AE73D6-8F4B-44C1-BD56-121F096DD0C4}" type="datetime'''''''''3'''''''''',''''''''''''''''''3''''00'''''''''''">
              <a:rPr kumimoji="0" lang="en-US" altLang="en-US" sz="1000" smtClean="0">
                <a:effectLst/>
                <a:sym typeface="+mn-lt"/>
              </a:rPr>
              <a:pPr marL="0" indent="0" algn="r">
                <a:spcBef>
                  <a:spcPct val="0"/>
                </a:spcBef>
                <a:buNone/>
              </a:pPr>
              <a:t>3,300</a:t>
            </a:fld>
            <a:endParaRPr kumimoji="0" lang="ja-JP" altLang="en-US" sz="1000" dirty="0">
              <a:sym typeface="+mn-lt"/>
            </a:endParaRPr>
          </a:p>
        </p:txBody>
      </p:sp>
      <p:sp>
        <p:nvSpPr>
          <p:cNvPr id="157" name="テキスト プレースホルダ 9">
            <a:extLst>
              <a:ext uri="{FF2B5EF4-FFF2-40B4-BE49-F238E27FC236}">
                <a16:creationId xmlns:a16="http://schemas.microsoft.com/office/drawing/2014/main" id="{D78456DC-D099-4BA4-8F61-C282E2106A88}"/>
              </a:ext>
            </a:extLst>
          </p:cNvPr>
          <p:cNvSpPr>
            <a:spLocks noGrp="1"/>
          </p:cNvSpPr>
          <p:nvPr>
            <p:custDataLst>
              <p:tags r:id="rId22"/>
            </p:custDataLst>
          </p:nvPr>
        </p:nvSpPr>
        <p:spPr bwMode="gray">
          <a:xfrm>
            <a:off x="477838" y="2047875"/>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C0BF92-913D-47FE-A3BE-31568A316ACA}" type="datetime'''''''3,''''''''4''00'''''''''''''''''">
              <a:rPr kumimoji="0" lang="en-US" altLang="en-US" sz="1000" smtClean="0">
                <a:effectLst/>
                <a:sym typeface="+mn-lt"/>
              </a:rPr>
              <a:pPr marL="0" indent="0" algn="r">
                <a:spcBef>
                  <a:spcPct val="0"/>
                </a:spcBef>
                <a:buNone/>
              </a:pPr>
              <a:t>3,400</a:t>
            </a:fld>
            <a:endParaRPr kumimoji="0" lang="ja-JP" altLang="en-US" sz="1000" dirty="0">
              <a:sym typeface="+mn-lt"/>
            </a:endParaRPr>
          </a:p>
        </p:txBody>
      </p:sp>
      <p:sp>
        <p:nvSpPr>
          <p:cNvPr id="150" name="テキスト プレースホルダ 9">
            <a:extLst>
              <a:ext uri="{FF2B5EF4-FFF2-40B4-BE49-F238E27FC236}">
                <a16:creationId xmlns:a16="http://schemas.microsoft.com/office/drawing/2014/main" id="{E620F532-A154-41AF-94FE-77470D03E3E7}"/>
              </a:ext>
            </a:extLst>
          </p:cNvPr>
          <p:cNvSpPr>
            <a:spLocks noGrp="1"/>
          </p:cNvSpPr>
          <p:nvPr>
            <p:custDataLst>
              <p:tags r:id="rId23"/>
            </p:custDataLst>
          </p:nvPr>
        </p:nvSpPr>
        <p:spPr bwMode="gray">
          <a:xfrm>
            <a:off x="477838" y="4379913"/>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695386-FBA4-42C5-B25D-9A0580C46BF6}" type="datetime'''''1'''''''''''''''''''''''',''''''''3''''''''''''''0''0'''">
              <a:rPr kumimoji="0" lang="en-US" altLang="en-US" sz="1000" smtClean="0">
                <a:effectLst/>
                <a:sym typeface="+mn-lt"/>
              </a:rPr>
              <a:pPr marL="0" indent="0" algn="r">
                <a:spcBef>
                  <a:spcPct val="0"/>
                </a:spcBef>
                <a:buNone/>
              </a:pPr>
              <a:t>1,300</a:t>
            </a:fld>
            <a:endParaRPr kumimoji="0" lang="ja-JP" altLang="en-US" sz="1000" dirty="0">
              <a:sym typeface="+mn-lt"/>
            </a:endParaRPr>
          </a:p>
        </p:txBody>
      </p:sp>
      <p:sp>
        <p:nvSpPr>
          <p:cNvPr id="152" name="テキスト プレースホルダ 9">
            <a:extLst>
              <a:ext uri="{FF2B5EF4-FFF2-40B4-BE49-F238E27FC236}">
                <a16:creationId xmlns:a16="http://schemas.microsoft.com/office/drawing/2014/main" id="{AD3019EA-2C73-46A4-911D-5898176A46B4}"/>
              </a:ext>
            </a:extLst>
          </p:cNvPr>
          <p:cNvSpPr>
            <a:spLocks noGrp="1"/>
          </p:cNvSpPr>
          <p:nvPr>
            <p:custDataLst>
              <p:tags r:id="rId24"/>
            </p:custDataLst>
          </p:nvPr>
        </p:nvSpPr>
        <p:spPr bwMode="gray">
          <a:xfrm>
            <a:off x="477838" y="3033713"/>
            <a:ext cx="3143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B261FF-DF57-4707-9806-B808BAA2BC74}" type="datetime'''''''''''''''''''''''''''''''''''''2,''9''''0''0'''''''''''''">
              <a:rPr kumimoji="0" lang="en-US" altLang="en-US" sz="1000" smtClean="0">
                <a:effectLst/>
                <a:sym typeface="+mn-lt"/>
              </a:rPr>
              <a:pPr marL="0" indent="0" algn="r">
                <a:spcBef>
                  <a:spcPct val="0"/>
                </a:spcBef>
                <a:buNone/>
              </a:pPr>
              <a:t>2,900</a:t>
            </a:fld>
            <a:endParaRPr kumimoji="0" lang="ja-JP" altLang="en-US" sz="1000" dirty="0">
              <a:sym typeface="+mn-lt"/>
            </a:endParaRPr>
          </a:p>
        </p:txBody>
      </p:sp>
      <p:sp useBgFill="1">
        <p:nvSpPr>
          <p:cNvPr id="186" name="Freeform: Shape 185">
            <a:extLst>
              <a:ext uri="{FF2B5EF4-FFF2-40B4-BE49-F238E27FC236}">
                <a16:creationId xmlns:a16="http://schemas.microsoft.com/office/drawing/2014/main" id="{42E34A4B-6120-456A-BF34-AAD3A71A02FD}"/>
              </a:ext>
            </a:extLst>
          </p:cNvPr>
          <p:cNvSpPr/>
          <p:nvPr>
            <p:custDataLst>
              <p:tags r:id="rId25"/>
            </p:custDataLst>
          </p:nvPr>
        </p:nvSpPr>
        <p:spPr bwMode="auto">
          <a:xfrm>
            <a:off x="1681163" y="3446463"/>
            <a:ext cx="2763838" cy="801688"/>
          </a:xfrm>
          <a:custGeom>
            <a:avLst/>
            <a:gdLst/>
            <a:ahLst/>
            <a:cxnLst/>
            <a:rect l="0" t="0" r="0" b="0"/>
            <a:pathLst>
              <a:path w="2763838" h="801688">
                <a:moveTo>
                  <a:pt x="0" y="744537"/>
                </a:moveTo>
                <a:lnTo>
                  <a:pt x="2763837" y="0"/>
                </a:lnTo>
                <a:lnTo>
                  <a:pt x="2763837"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35" name="Freeform: Shape 134">
            <a:extLst>
              <a:ext uri="{FF2B5EF4-FFF2-40B4-BE49-F238E27FC236}">
                <a16:creationId xmlns:a16="http://schemas.microsoft.com/office/drawing/2014/main" id="{82ACD43F-C68A-4723-A213-4FF26A728E16}"/>
              </a:ext>
            </a:extLst>
          </p:cNvPr>
          <p:cNvSpPr/>
          <p:nvPr>
            <p:custDataLst>
              <p:tags r:id="rId26"/>
            </p:custDataLst>
          </p:nvPr>
        </p:nvSpPr>
        <p:spPr bwMode="auto">
          <a:xfrm>
            <a:off x="847725" y="5043488"/>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11" name="Freeform: Shape 110">
            <a:extLst>
              <a:ext uri="{FF2B5EF4-FFF2-40B4-BE49-F238E27FC236}">
                <a16:creationId xmlns:a16="http://schemas.microsoft.com/office/drawing/2014/main" id="{A32D1958-E785-457E-A97E-2537A794E021}"/>
              </a:ext>
            </a:extLst>
          </p:cNvPr>
          <p:cNvSpPr/>
          <p:nvPr>
            <p:custDataLst>
              <p:tags r:id="rId27"/>
            </p:custDataLst>
          </p:nvPr>
        </p:nvSpPr>
        <p:spPr bwMode="auto">
          <a:xfrm>
            <a:off x="847725" y="3798888"/>
            <a:ext cx="146051" cy="96838"/>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89" name="Freeform: Shape 188">
            <a:extLst>
              <a:ext uri="{FF2B5EF4-FFF2-40B4-BE49-F238E27FC236}">
                <a16:creationId xmlns:a16="http://schemas.microsoft.com/office/drawing/2014/main" id="{03957F5C-178D-4402-9A40-11DE072AE18E}"/>
              </a:ext>
            </a:extLst>
          </p:cNvPr>
          <p:cNvSpPr/>
          <p:nvPr>
            <p:custDataLst>
              <p:tags r:id="rId28"/>
            </p:custDataLst>
          </p:nvPr>
        </p:nvSpPr>
        <p:spPr bwMode="auto">
          <a:xfrm>
            <a:off x="5965825" y="3446463"/>
            <a:ext cx="2763839" cy="801688"/>
          </a:xfrm>
          <a:custGeom>
            <a:avLst/>
            <a:gdLst/>
            <a:ahLst/>
            <a:cxnLst/>
            <a:rect l="0" t="0" r="0" b="0"/>
            <a:pathLst>
              <a:path w="2763839" h="801688">
                <a:moveTo>
                  <a:pt x="0" y="744537"/>
                </a:moveTo>
                <a:lnTo>
                  <a:pt x="2763838" y="0"/>
                </a:lnTo>
                <a:lnTo>
                  <a:pt x="2763838"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92" name="Freeform: Shape 191">
            <a:extLst>
              <a:ext uri="{FF2B5EF4-FFF2-40B4-BE49-F238E27FC236}">
                <a16:creationId xmlns:a16="http://schemas.microsoft.com/office/drawing/2014/main" id="{2D8CC56D-31B2-40D9-BB38-FB7C6A6AC2D9}"/>
              </a:ext>
            </a:extLst>
          </p:cNvPr>
          <p:cNvSpPr/>
          <p:nvPr>
            <p:custDataLst>
              <p:tags r:id="rId29"/>
            </p:custDataLst>
          </p:nvPr>
        </p:nvSpPr>
        <p:spPr bwMode="auto">
          <a:xfrm>
            <a:off x="1681163" y="4691063"/>
            <a:ext cx="2763838" cy="801688"/>
          </a:xfrm>
          <a:custGeom>
            <a:avLst/>
            <a:gdLst/>
            <a:ahLst/>
            <a:cxnLst/>
            <a:rect l="0" t="0" r="0" b="0"/>
            <a:pathLst>
              <a:path w="2763838" h="801688">
                <a:moveTo>
                  <a:pt x="0" y="744537"/>
                </a:moveTo>
                <a:lnTo>
                  <a:pt x="2763837" y="0"/>
                </a:lnTo>
                <a:lnTo>
                  <a:pt x="2763837"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useBgFill="1">
        <p:nvSpPr>
          <p:cNvPr id="195" name="Freeform: Shape 194">
            <a:extLst>
              <a:ext uri="{FF2B5EF4-FFF2-40B4-BE49-F238E27FC236}">
                <a16:creationId xmlns:a16="http://schemas.microsoft.com/office/drawing/2014/main" id="{ACF62C9C-E8B7-417D-B156-1AB3F8E0A7AC}"/>
              </a:ext>
            </a:extLst>
          </p:cNvPr>
          <p:cNvSpPr/>
          <p:nvPr>
            <p:custDataLst>
              <p:tags r:id="rId30"/>
            </p:custDataLst>
          </p:nvPr>
        </p:nvSpPr>
        <p:spPr bwMode="auto">
          <a:xfrm>
            <a:off x="5965825" y="4691063"/>
            <a:ext cx="2763839" cy="801688"/>
          </a:xfrm>
          <a:custGeom>
            <a:avLst/>
            <a:gdLst/>
            <a:ahLst/>
            <a:cxnLst/>
            <a:rect l="0" t="0" r="0" b="0"/>
            <a:pathLst>
              <a:path w="2763839" h="801688">
                <a:moveTo>
                  <a:pt x="0" y="744537"/>
                </a:moveTo>
                <a:lnTo>
                  <a:pt x="2763838" y="0"/>
                </a:lnTo>
                <a:lnTo>
                  <a:pt x="2763838" y="57150"/>
                </a:lnTo>
                <a:lnTo>
                  <a:pt x="0" y="801687"/>
                </a:lnTo>
                <a:close/>
              </a:path>
            </a:pathLst>
          </a:custGeom>
          <a:ln>
            <a:noFill/>
          </a:ln>
          <a:effectLst/>
        </p:spPr>
        <p:txBody>
          <a:bodyPr wrap="square" rIns="0" rtlCol="0" anchor="ctr" anchorCtr="0">
            <a:noAutofit/>
          </a:bodyPr>
          <a:lstStyle/>
          <a:p>
            <a:pPr marL="3175" algn="just">
              <a:lnSpc>
                <a:spcPct val="114000"/>
              </a:lnSpc>
            </a:pPr>
            <a:endParaRPr kumimoji="1" lang="en-US" sz="1200" dirty="0"/>
          </a:p>
        </p:txBody>
      </p:sp>
      <p:sp>
        <p:nvSpPr>
          <p:cNvPr id="109" name="Freeform: Shape 108">
            <a:extLst>
              <a:ext uri="{FF2B5EF4-FFF2-40B4-BE49-F238E27FC236}">
                <a16:creationId xmlns:a16="http://schemas.microsoft.com/office/drawing/2014/main" id="{3C6685BB-7121-4B8F-B6BC-0A5D3BF0F54B}"/>
              </a:ext>
            </a:extLst>
          </p:cNvPr>
          <p:cNvSpPr/>
          <p:nvPr>
            <p:custDataLst>
              <p:tags r:id="rId31"/>
            </p:custDataLst>
          </p:nvPr>
        </p:nvSpPr>
        <p:spPr bwMode="auto">
          <a:xfrm>
            <a:off x="847725" y="3856038"/>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85" name="Freeform: Shape 184">
            <a:extLst>
              <a:ext uri="{FF2B5EF4-FFF2-40B4-BE49-F238E27FC236}">
                <a16:creationId xmlns:a16="http://schemas.microsoft.com/office/drawing/2014/main" id="{2DADFED5-90A2-4DAF-8866-214F8BA15FE9}"/>
              </a:ext>
            </a:extLst>
          </p:cNvPr>
          <p:cNvSpPr/>
          <p:nvPr>
            <p:custDataLst>
              <p:tags r:id="rId32"/>
            </p:custDataLst>
          </p:nvPr>
        </p:nvSpPr>
        <p:spPr bwMode="auto">
          <a:xfrm>
            <a:off x="1681163" y="350361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87" name="Freeform: Shape 186">
            <a:extLst>
              <a:ext uri="{FF2B5EF4-FFF2-40B4-BE49-F238E27FC236}">
                <a16:creationId xmlns:a16="http://schemas.microsoft.com/office/drawing/2014/main" id="{FBE7CA01-4CCA-43C6-94B3-0253D1FDD436}"/>
              </a:ext>
            </a:extLst>
          </p:cNvPr>
          <p:cNvSpPr/>
          <p:nvPr>
            <p:custDataLst>
              <p:tags r:id="rId33"/>
            </p:custDataLst>
          </p:nvPr>
        </p:nvSpPr>
        <p:spPr bwMode="auto">
          <a:xfrm>
            <a:off x="5965825" y="344646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88" name="Freeform: Shape 187">
            <a:extLst>
              <a:ext uri="{FF2B5EF4-FFF2-40B4-BE49-F238E27FC236}">
                <a16:creationId xmlns:a16="http://schemas.microsoft.com/office/drawing/2014/main" id="{940BD4D7-D5E1-49CA-A997-6C9A28212050}"/>
              </a:ext>
            </a:extLst>
          </p:cNvPr>
          <p:cNvSpPr/>
          <p:nvPr>
            <p:custDataLst>
              <p:tags r:id="rId34"/>
            </p:custDataLst>
          </p:nvPr>
        </p:nvSpPr>
        <p:spPr bwMode="auto">
          <a:xfrm>
            <a:off x="5965825" y="350361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05" name="Freeform: Shape 104">
            <a:extLst>
              <a:ext uri="{FF2B5EF4-FFF2-40B4-BE49-F238E27FC236}">
                <a16:creationId xmlns:a16="http://schemas.microsoft.com/office/drawing/2014/main" id="{2C8CAB32-1208-4304-8230-4CE4B9B30CEE}"/>
              </a:ext>
            </a:extLst>
          </p:cNvPr>
          <p:cNvSpPr/>
          <p:nvPr>
            <p:custDataLst>
              <p:tags r:id="rId35"/>
            </p:custDataLst>
          </p:nvPr>
        </p:nvSpPr>
        <p:spPr bwMode="auto">
          <a:xfrm>
            <a:off x="847725" y="3798888"/>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84" name="Freeform: Shape 183">
            <a:extLst>
              <a:ext uri="{FF2B5EF4-FFF2-40B4-BE49-F238E27FC236}">
                <a16:creationId xmlns:a16="http://schemas.microsoft.com/office/drawing/2014/main" id="{93E3A38A-6ED3-40A9-815E-B25BC37AAFD8}"/>
              </a:ext>
            </a:extLst>
          </p:cNvPr>
          <p:cNvSpPr/>
          <p:nvPr>
            <p:custDataLst>
              <p:tags r:id="rId36"/>
            </p:custDataLst>
          </p:nvPr>
        </p:nvSpPr>
        <p:spPr bwMode="auto">
          <a:xfrm>
            <a:off x="1681163" y="344646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91" name="Freeform: Shape 190">
            <a:extLst>
              <a:ext uri="{FF2B5EF4-FFF2-40B4-BE49-F238E27FC236}">
                <a16:creationId xmlns:a16="http://schemas.microsoft.com/office/drawing/2014/main" id="{C4EC68B7-4796-4197-B64A-753A4960DEF6}"/>
              </a:ext>
            </a:extLst>
          </p:cNvPr>
          <p:cNvSpPr/>
          <p:nvPr>
            <p:custDataLst>
              <p:tags r:id="rId37"/>
            </p:custDataLst>
          </p:nvPr>
        </p:nvSpPr>
        <p:spPr bwMode="auto">
          <a:xfrm>
            <a:off x="1681163" y="474821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33" name="Freeform: Shape 132">
            <a:extLst>
              <a:ext uri="{FF2B5EF4-FFF2-40B4-BE49-F238E27FC236}">
                <a16:creationId xmlns:a16="http://schemas.microsoft.com/office/drawing/2014/main" id="{677AF9D5-27BA-4390-A714-BD7DF5DCA18A}"/>
              </a:ext>
            </a:extLst>
          </p:cNvPr>
          <p:cNvSpPr/>
          <p:nvPr>
            <p:custDataLst>
              <p:tags r:id="rId38"/>
            </p:custDataLst>
          </p:nvPr>
        </p:nvSpPr>
        <p:spPr bwMode="auto">
          <a:xfrm>
            <a:off x="847725" y="50434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93" name="Freeform: Shape 192">
            <a:extLst>
              <a:ext uri="{FF2B5EF4-FFF2-40B4-BE49-F238E27FC236}">
                <a16:creationId xmlns:a16="http://schemas.microsoft.com/office/drawing/2014/main" id="{A40A40BD-8A73-4C27-81DD-03D7F4445D77}"/>
              </a:ext>
            </a:extLst>
          </p:cNvPr>
          <p:cNvSpPr/>
          <p:nvPr>
            <p:custDataLst>
              <p:tags r:id="rId39"/>
            </p:custDataLst>
          </p:nvPr>
        </p:nvSpPr>
        <p:spPr bwMode="auto">
          <a:xfrm>
            <a:off x="5965825" y="469106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94" name="Freeform: Shape 193">
            <a:extLst>
              <a:ext uri="{FF2B5EF4-FFF2-40B4-BE49-F238E27FC236}">
                <a16:creationId xmlns:a16="http://schemas.microsoft.com/office/drawing/2014/main" id="{9D6A58A6-A50A-4565-A067-DF48461040EB}"/>
              </a:ext>
            </a:extLst>
          </p:cNvPr>
          <p:cNvSpPr/>
          <p:nvPr>
            <p:custDataLst>
              <p:tags r:id="rId40"/>
            </p:custDataLst>
          </p:nvPr>
        </p:nvSpPr>
        <p:spPr bwMode="auto">
          <a:xfrm>
            <a:off x="5965825" y="4748213"/>
            <a:ext cx="2763839" cy="744538"/>
          </a:xfrm>
          <a:custGeom>
            <a:avLst/>
            <a:gdLst/>
            <a:ahLst/>
            <a:cxnLst/>
            <a:rect l="0" t="0" r="0" b="0"/>
            <a:pathLst>
              <a:path w="2763839" h="744538">
                <a:moveTo>
                  <a:pt x="0" y="744537"/>
                </a:moveTo>
                <a:lnTo>
                  <a:pt x="2763838"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34" name="Freeform: Shape 133">
            <a:extLst>
              <a:ext uri="{FF2B5EF4-FFF2-40B4-BE49-F238E27FC236}">
                <a16:creationId xmlns:a16="http://schemas.microsoft.com/office/drawing/2014/main" id="{EB40BD4C-7F8C-4C8E-A6EA-4814CF8C7873}"/>
              </a:ext>
            </a:extLst>
          </p:cNvPr>
          <p:cNvSpPr/>
          <p:nvPr>
            <p:custDataLst>
              <p:tags r:id="rId41"/>
            </p:custDataLst>
          </p:nvPr>
        </p:nvSpPr>
        <p:spPr bwMode="auto">
          <a:xfrm>
            <a:off x="847725" y="51006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sp>
        <p:nvSpPr>
          <p:cNvPr id="190" name="Freeform: Shape 189">
            <a:extLst>
              <a:ext uri="{FF2B5EF4-FFF2-40B4-BE49-F238E27FC236}">
                <a16:creationId xmlns:a16="http://schemas.microsoft.com/office/drawing/2014/main" id="{5F4A3C93-A6DB-464C-90C2-6DB605F46654}"/>
              </a:ext>
            </a:extLst>
          </p:cNvPr>
          <p:cNvSpPr/>
          <p:nvPr>
            <p:custDataLst>
              <p:tags r:id="rId42"/>
            </p:custDataLst>
          </p:nvPr>
        </p:nvSpPr>
        <p:spPr bwMode="auto">
          <a:xfrm>
            <a:off x="1681163" y="4691063"/>
            <a:ext cx="2763838" cy="744538"/>
          </a:xfrm>
          <a:custGeom>
            <a:avLst/>
            <a:gdLst/>
            <a:ahLst/>
            <a:cxnLst/>
            <a:rect l="0" t="0" r="0" b="0"/>
            <a:pathLst>
              <a:path w="2763838" h="744538">
                <a:moveTo>
                  <a:pt x="0" y="744537"/>
                </a:moveTo>
                <a:lnTo>
                  <a:pt x="2763837" y="0"/>
                </a:lnTo>
              </a:path>
            </a:pathLst>
          </a:custGeom>
          <a:ln w="9525" cap="flat" cmpd="sng" algn="ctr">
            <a:solidFill>
              <a:srgbClr val="80808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p>
        </p:txBody>
      </p:sp>
      <p:cxnSp>
        <p:nvCxnSpPr>
          <p:cNvPr id="166" name="Straight Connector 165">
            <a:extLst>
              <a:ext uri="{FF2B5EF4-FFF2-40B4-BE49-F238E27FC236}">
                <a16:creationId xmlns:a16="http://schemas.microsoft.com/office/drawing/2014/main" id="{3AC6AA5A-C041-4088-A615-3BE5421A064E}"/>
              </a:ext>
            </a:extLst>
          </p:cNvPr>
          <p:cNvCxnSpPr/>
          <p:nvPr>
            <p:custDataLst>
              <p:tags r:id="rId43"/>
            </p:custDataLst>
          </p:nvPr>
        </p:nvCxnSpPr>
        <p:spPr bwMode="auto">
          <a:xfrm flipH="1">
            <a:off x="4325938" y="4518025"/>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BE0CEC65-A4C0-47D8-AD18-80A8A1002E2F}"/>
              </a:ext>
            </a:extLst>
          </p:cNvPr>
          <p:cNvCxnSpPr/>
          <p:nvPr>
            <p:custDataLst>
              <p:tags r:id="rId44"/>
            </p:custDataLst>
          </p:nvPr>
        </p:nvCxnSpPr>
        <p:spPr bwMode="auto">
          <a:xfrm flipH="1">
            <a:off x="8610600" y="4281488"/>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p:cNvSpPr>
            <a:spLocks noGrp="1"/>
          </p:cNvSpPr>
          <p:nvPr>
            <p:custDataLst>
              <p:tags r:id="rId45"/>
            </p:custDataLst>
          </p:nvPr>
        </p:nvSpPr>
        <p:spPr bwMode="auto">
          <a:xfrm>
            <a:off x="2916238" y="56022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75A278-D530-452B-BB91-EF3914F8E94C}" type="datetime'''''''''2''''''''''''''''''0''''''1''''6'''''''''''''''''''">
              <a:rPr lang="ja-JP" altLang="en-US" sz="1000" smtClean="0"/>
              <a:pPr marL="0" indent="0" algn="ctr">
                <a:spcBef>
                  <a:spcPct val="0"/>
                </a:spcBef>
                <a:buNone/>
              </a:pPr>
              <a:t>2016</a:t>
            </a:fld>
            <a:endParaRPr kumimoji="0" lang="ja-JP" altLang="en-US" sz="1000" dirty="0">
              <a:sym typeface="+mn-lt"/>
            </a:endParaRPr>
          </a:p>
        </p:txBody>
      </p:sp>
      <p:sp>
        <p:nvSpPr>
          <p:cNvPr id="56" name="テキスト プレースホルダ 9"/>
          <p:cNvSpPr>
            <a:spLocks noGrp="1"/>
          </p:cNvSpPr>
          <p:nvPr>
            <p:custDataLst>
              <p:tags r:id="rId46"/>
            </p:custDataLst>
          </p:nvPr>
        </p:nvSpPr>
        <p:spPr bwMode="gray">
          <a:xfrm>
            <a:off x="2887663" y="32432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D3724-ACBA-4ECB-8D4E-DD1647D57C91}" type="datetime'''2'''',''''''7''''''''''''''''4''''''''''''''2'''''''">
              <a:rPr lang="ja-JP" altLang="en-US" sz="1000" smtClean="0"/>
              <a:pPr marL="0" indent="0" algn="ctr">
                <a:spcBef>
                  <a:spcPct val="0"/>
                </a:spcBef>
                <a:buNone/>
              </a:pPr>
              <a:t>2,742</a:t>
            </a:fld>
            <a:endParaRPr kumimoji="0" lang="ja-JP" altLang="en-US" sz="1000" dirty="0">
              <a:sym typeface="+mn-lt"/>
            </a:endParaRPr>
          </a:p>
        </p:txBody>
      </p:sp>
      <p:sp>
        <p:nvSpPr>
          <p:cNvPr id="115" name="テキスト プレースホルダ 9">
            <a:extLst>
              <a:ext uri="{FF2B5EF4-FFF2-40B4-BE49-F238E27FC236}">
                <a16:creationId xmlns:a16="http://schemas.microsoft.com/office/drawing/2014/main" id="{B5E26760-EE08-4541-94CA-52769E6CEBAC}"/>
              </a:ext>
            </a:extLst>
          </p:cNvPr>
          <p:cNvSpPr>
            <a:spLocks noGrp="1"/>
          </p:cNvSpPr>
          <p:nvPr>
            <p:custDataLst>
              <p:tags r:id="rId47"/>
            </p:custDataLst>
          </p:nvPr>
        </p:nvSpPr>
        <p:spPr bwMode="auto">
          <a:xfrm>
            <a:off x="7200900" y="56022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40256F-57B4-4291-A497-5CC8B8E61007}" type="datetime'''''''''''''''20''''''2''''''''''1'''''''''">
              <a:rPr kumimoji="0" lang="en-US" altLang="en-US" sz="1000" smtClean="0"/>
              <a:pPr/>
              <a:t>2021</a:t>
            </a:fld>
            <a:endParaRPr kumimoji="0" lang="ja-JP" altLang="en-US" sz="1000" dirty="0">
              <a:sym typeface="+mn-lt"/>
            </a:endParaRPr>
          </a:p>
        </p:txBody>
      </p:sp>
      <p:sp>
        <p:nvSpPr>
          <p:cNvPr id="121" name="テキスト プレースホルダ 9">
            <a:extLst>
              <a:ext uri="{FF2B5EF4-FFF2-40B4-BE49-F238E27FC236}">
                <a16:creationId xmlns:a16="http://schemas.microsoft.com/office/drawing/2014/main" id="{A801E2B5-16D9-4D8A-B71D-E4A2998983DF}"/>
              </a:ext>
            </a:extLst>
          </p:cNvPr>
          <p:cNvSpPr>
            <a:spLocks noGrp="1"/>
          </p:cNvSpPr>
          <p:nvPr>
            <p:custDataLst>
              <p:tags r:id="rId48"/>
            </p:custDataLst>
          </p:nvPr>
        </p:nvSpPr>
        <p:spPr bwMode="gray">
          <a:xfrm>
            <a:off x="7172325" y="19653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F8441D-1F8C-4135-B93C-942FFA2A132A}" type="datetime'''''3'''',''''''''3''''''''''''9''''''1'''''">
              <a:rPr lang="en-US" altLang="en-US" sz="1000" smtClean="0">
                <a:sym typeface="+mn-lt"/>
              </a:rPr>
              <a:pPr/>
              <a:t>3,391</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10F9C475-C5DA-45F0-B76D-3722E1DE6746}"/>
              </a:ext>
            </a:extLst>
          </p:cNvPr>
          <p:cNvSpPr>
            <a:spLocks noGrp="1"/>
          </p:cNvSpPr>
          <p:nvPr>
            <p:custDataLst>
              <p:tags r:id="rId49"/>
            </p:custDataLst>
          </p:nvPr>
        </p:nvSpPr>
        <p:spPr bwMode="gray">
          <a:xfrm>
            <a:off x="3644900" y="4481513"/>
            <a:ext cx="174625" cy="152400"/>
          </a:xfrm>
          <a:prstGeom prst="rect">
            <a:avLst/>
          </a:prstGeom>
          <a:solidFill>
            <a:srgbClr val="ACC6D0"/>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2F099-D491-430E-9998-88C1BDE4B709}" type="datetime'''''2''''8'''''''''''''''''">
              <a:rPr lang="en-US" altLang="en-US" sz="1000" smtClean="0">
                <a:effectLst/>
                <a:sym typeface="+mn-lt"/>
              </a:rPr>
              <a:pPr marL="0" indent="0" algn="ctr">
                <a:spcBef>
                  <a:spcPct val="0"/>
                </a:spcBef>
                <a:buNone/>
              </a:pPr>
              <a:t>28</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54C9FEB1-872A-4EE8-9F88-B56352E61A7F}"/>
              </a:ext>
            </a:extLst>
          </p:cNvPr>
          <p:cNvSpPr>
            <a:spLocks noGrp="1"/>
          </p:cNvSpPr>
          <p:nvPr>
            <p:custDataLst>
              <p:tags r:id="rId50"/>
            </p:custDataLst>
          </p:nvPr>
        </p:nvSpPr>
        <p:spPr bwMode="gray">
          <a:xfrm>
            <a:off x="6591300" y="4327525"/>
            <a:ext cx="174625" cy="152400"/>
          </a:xfrm>
          <a:prstGeom prst="rect">
            <a:avLst/>
          </a:prstGeom>
          <a:solidFill>
            <a:srgbClr val="79A2B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57F62E-1D95-4330-95E8-A2827CA7BCE0}" type="datetime'''''''''''''''''''''''''''''''''''4''8'''">
              <a:rPr lang="en-US" altLang="en-US" sz="1000" smtClean="0">
                <a:effectLst/>
                <a:sym typeface="+mn-lt"/>
              </a:rPr>
              <a:pPr marL="0" indent="0" algn="ctr">
                <a:spcBef>
                  <a:spcPct val="0"/>
                </a:spcBef>
                <a:buNone/>
              </a:pPr>
              <a:t>48</a:t>
            </a:fld>
            <a:endParaRPr lang="ja-JP" altLang="en-US" sz="1000" dirty="0">
              <a:sym typeface="+mn-lt"/>
            </a:endParaRPr>
          </a:p>
        </p:txBody>
      </p:sp>
      <p:sp>
        <p:nvSpPr>
          <p:cNvPr id="75" name="テキスト プレースホルダ 9"/>
          <p:cNvSpPr>
            <a:spLocks noGrp="1"/>
          </p:cNvSpPr>
          <p:nvPr>
            <p:custDataLst>
              <p:tags r:id="rId51"/>
            </p:custDataLst>
          </p:nvPr>
        </p:nvSpPr>
        <p:spPr bwMode="gray">
          <a:xfrm>
            <a:off x="2887663" y="39814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8F0449-1260-41D7-97A7-FC8256E59B20}" type="datetime'''''''1'''''''''''',''''''''''''''''''''4''6''''8'''''''">
              <a:rPr kumimoji="0" lang="ja-JP" altLang="en-US" sz="1000" smtClean="0">
                <a:sym typeface="+mn-lt"/>
              </a:rPr>
              <a:pPr marL="0" indent="0" algn="ctr">
                <a:spcBef>
                  <a:spcPct val="0"/>
                </a:spcBef>
                <a:buNone/>
              </a:pPr>
              <a:t>1,468</a:t>
            </a:fld>
            <a:endParaRPr kumimoji="0" lang="ja-JP" altLang="en-US" sz="1000" dirty="0">
              <a:sym typeface="+mn-lt"/>
            </a:endParaRPr>
          </a:p>
        </p:txBody>
      </p:sp>
      <p:sp>
        <p:nvSpPr>
          <p:cNvPr id="117" name="テキスト プレースホルダ 9"/>
          <p:cNvSpPr>
            <a:spLocks noGrp="1"/>
          </p:cNvSpPr>
          <p:nvPr>
            <p:custDataLst>
              <p:tags r:id="rId52"/>
            </p:custDataLst>
          </p:nvPr>
        </p:nvSpPr>
        <p:spPr bwMode="gray">
          <a:xfrm>
            <a:off x="2887663" y="48053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61255D-B7D7-4E60-858E-D6589622959A}" type="datetime'''1'''''''',''1''''''''''''''''''9''''''''4'''''''''">
              <a:rPr kumimoji="0" lang="ja-JP" altLang="en-US" sz="1000" smtClean="0">
                <a:solidFill>
                  <a:schemeClr val="bg1"/>
                </a:solidFill>
                <a:sym typeface="+mn-lt"/>
              </a:rPr>
              <a:pPr marL="0" indent="0" algn="ctr">
                <a:spcBef>
                  <a:spcPct val="0"/>
                </a:spcBef>
                <a:buNone/>
              </a:pPr>
              <a:t>1,194</a:t>
            </a:fld>
            <a:endParaRPr kumimoji="0" lang="ja-JP" altLang="en-US" sz="1000" dirty="0">
              <a:solidFill>
                <a:schemeClr val="bg1"/>
              </a:solidFill>
              <a:sym typeface="+mn-lt"/>
            </a:endParaRPr>
          </a:p>
        </p:txBody>
      </p:sp>
      <p:sp>
        <p:nvSpPr>
          <p:cNvPr id="148" name="テキスト プレースホルダ 9">
            <a:extLst>
              <a:ext uri="{FF2B5EF4-FFF2-40B4-BE49-F238E27FC236}">
                <a16:creationId xmlns:a16="http://schemas.microsoft.com/office/drawing/2014/main" id="{547A288F-4D57-46DF-9B1D-AF1C8C25A5D3}"/>
              </a:ext>
            </a:extLst>
          </p:cNvPr>
          <p:cNvSpPr>
            <a:spLocks noGrp="1"/>
          </p:cNvSpPr>
          <p:nvPr>
            <p:custDataLst>
              <p:tags r:id="rId53"/>
            </p:custDataLst>
          </p:nvPr>
        </p:nvSpPr>
        <p:spPr bwMode="gray">
          <a:xfrm>
            <a:off x="7929563" y="4246563"/>
            <a:ext cx="174625" cy="152400"/>
          </a:xfrm>
          <a:prstGeom prst="rect">
            <a:avLst/>
          </a:prstGeom>
          <a:solidFill>
            <a:srgbClr val="ACC6D0"/>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296C77-0A6A-48B4-99A5-BE2808ADB93E}" type="datetime'''''''''''''''''3''''''''''''''''''''''''''''''''''3'''''''''">
              <a:rPr lang="en-US" altLang="en-US" sz="1000" smtClean="0">
                <a:effectLst/>
                <a:sym typeface="+mn-lt"/>
              </a:rPr>
              <a:pPr marL="0" indent="0" algn="ctr">
                <a:spcBef>
                  <a:spcPct val="0"/>
                </a:spcBef>
                <a:buNone/>
              </a:pPr>
              <a:t>33</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45A0FFB9-506C-44A2-858E-9EA4F4AEDD28}"/>
              </a:ext>
            </a:extLst>
          </p:cNvPr>
          <p:cNvSpPr>
            <a:spLocks noGrp="1"/>
          </p:cNvSpPr>
          <p:nvPr>
            <p:custDataLst>
              <p:tags r:id="rId54"/>
            </p:custDataLst>
          </p:nvPr>
        </p:nvSpPr>
        <p:spPr bwMode="gray">
          <a:xfrm>
            <a:off x="7172325" y="31321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E8A6D-B0F8-41E9-9251-4748A5D76A45}" type="datetime'''1,9''''''''''''''''''''''''''9''''''8'''''''''''''''">
              <a:rPr kumimoji="0" lang="en-US" altLang="en-US" sz="1000" smtClean="0">
                <a:sym typeface="+mn-lt"/>
              </a:rPr>
              <a:pPr/>
              <a:t>1,998</a:t>
            </a:fld>
            <a:endParaRPr kumimoji="0" lang="ja-JP" altLang="en-US" sz="1000" dirty="0">
              <a:sym typeface="+mn-lt"/>
            </a:endParaRPr>
          </a:p>
        </p:txBody>
      </p:sp>
      <p:sp>
        <p:nvSpPr>
          <p:cNvPr id="122" name="テキスト プレースホルダ 9">
            <a:extLst>
              <a:ext uri="{FF2B5EF4-FFF2-40B4-BE49-F238E27FC236}">
                <a16:creationId xmlns:a16="http://schemas.microsoft.com/office/drawing/2014/main" id="{07FADA81-D8FD-49D7-95C4-47FCD475014C}"/>
              </a:ext>
            </a:extLst>
          </p:cNvPr>
          <p:cNvSpPr>
            <a:spLocks noGrp="1"/>
          </p:cNvSpPr>
          <p:nvPr>
            <p:custDataLst>
              <p:tags r:id="rId55"/>
            </p:custDataLst>
          </p:nvPr>
        </p:nvSpPr>
        <p:spPr bwMode="gray">
          <a:xfrm>
            <a:off x="7172325" y="48053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2165D5-27A4-4F1A-958E-86CF8DAD492B}" type="datetime'''''''''''''1'''''''''''''',''''''''30''''''''2'">
              <a:rPr kumimoji="0" lang="en-US" altLang="en-US" sz="1000" smtClean="0">
                <a:solidFill>
                  <a:schemeClr val="bg1"/>
                </a:solidFill>
                <a:sym typeface="+mn-lt"/>
              </a:rPr>
              <a:pPr/>
              <a:t>1,302</a:t>
            </a:fld>
            <a:endParaRPr kumimoji="0" lang="ja-JP" altLang="en-US" sz="1000" dirty="0">
              <a:solidFill>
                <a:schemeClr val="bg1"/>
              </a:solidFill>
              <a:sym typeface="+mn-lt"/>
            </a:endParaRPr>
          </a:p>
        </p:txBody>
      </p:sp>
      <p:sp>
        <p:nvSpPr>
          <p:cNvPr id="23" name="テキスト プレースホルダ 9"/>
          <p:cNvSpPr>
            <a:spLocks noGrp="1"/>
          </p:cNvSpPr>
          <p:nvPr>
            <p:custDataLst>
              <p:tags r:id="rId56"/>
            </p:custDataLst>
          </p:nvPr>
        </p:nvSpPr>
        <p:spPr bwMode="auto">
          <a:xfrm>
            <a:off x="477838" y="1824038"/>
            <a:ext cx="4905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（億バーツ）</a:t>
            </a:r>
          </a:p>
        </p:txBody>
      </p:sp>
      <p:sp>
        <p:nvSpPr>
          <p:cNvPr id="147" name="テキスト プレースホルダ 9">
            <a:extLst>
              <a:ext uri="{FF2B5EF4-FFF2-40B4-BE49-F238E27FC236}">
                <a16:creationId xmlns:a16="http://schemas.microsoft.com/office/drawing/2014/main" id="{2FE00405-5842-42E8-95D1-5AAC168D8EB9}"/>
              </a:ext>
            </a:extLst>
          </p:cNvPr>
          <p:cNvSpPr>
            <a:spLocks noGrp="1"/>
          </p:cNvSpPr>
          <p:nvPr>
            <p:custDataLst>
              <p:tags r:id="rId57"/>
            </p:custDataLst>
          </p:nvPr>
        </p:nvSpPr>
        <p:spPr bwMode="gray">
          <a:xfrm>
            <a:off x="2306638" y="4548188"/>
            <a:ext cx="174625" cy="152400"/>
          </a:xfrm>
          <a:prstGeom prst="rect">
            <a:avLst/>
          </a:prstGeom>
          <a:solidFill>
            <a:srgbClr val="79A2B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5AA09E-DE54-448F-8AB6-3FAD0A7587E3}" type="datetime'''''''''4''''''1'''''''''''''''''''''''''''''''''">
              <a:rPr lang="en-US" altLang="en-US" sz="1000" smtClean="0">
                <a:effectLst/>
                <a:sym typeface="+mn-lt"/>
              </a:rPr>
              <a:pPr marL="0" indent="0" algn="ctr">
                <a:spcBef>
                  <a:spcPct val="0"/>
                </a:spcBef>
                <a:buNone/>
              </a:pPr>
              <a:t>41</a:t>
            </a:fld>
            <a:endParaRPr lang="ja-JP" altLang="en-US" sz="1000" dirty="0">
              <a:sym typeface="+mn-lt"/>
            </a:endParaRPr>
          </a:p>
        </p:txBody>
      </p:sp>
      <p:sp>
        <p:nvSpPr>
          <p:cNvPr id="70" name="Rectangle 69"/>
          <p:cNvSpPr/>
          <p:nvPr>
            <p:custDataLst>
              <p:tags r:id="rId58"/>
            </p:custDataLst>
          </p:nvPr>
        </p:nvSpPr>
        <p:spPr bwMode="gray">
          <a:xfrm>
            <a:off x="971550" y="2128838"/>
            <a:ext cx="179388" cy="133350"/>
          </a:xfrm>
          <a:prstGeom prst="rect">
            <a:avLst/>
          </a:prstGeom>
          <a:solidFill>
            <a:srgbClr val="E2E2E2"/>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67" name="Rectangle 66"/>
          <p:cNvSpPr/>
          <p:nvPr>
            <p:custDataLst>
              <p:tags r:id="rId59"/>
            </p:custDataLst>
          </p:nvPr>
        </p:nvSpPr>
        <p:spPr bwMode="gray">
          <a:xfrm>
            <a:off x="971550" y="2332038"/>
            <a:ext cx="179388" cy="133350"/>
          </a:xfrm>
          <a:prstGeom prst="rect">
            <a:avLst/>
          </a:prstGeom>
          <a:solidFill>
            <a:srgbClr val="D2E0E6"/>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9" name="Rectangle 8"/>
          <p:cNvSpPr/>
          <p:nvPr>
            <p:custDataLst>
              <p:tags r:id="rId60"/>
            </p:custDataLst>
          </p:nvPr>
        </p:nvSpPr>
        <p:spPr bwMode="gray">
          <a:xfrm>
            <a:off x="971550" y="2535238"/>
            <a:ext cx="179388" cy="133350"/>
          </a:xfrm>
          <a:prstGeom prst="rect">
            <a:avLst/>
          </a:prstGeom>
          <a:solidFill>
            <a:srgbClr val="ACC6D0"/>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66" name="Rectangle 65"/>
          <p:cNvSpPr/>
          <p:nvPr>
            <p:custDataLst>
              <p:tags r:id="rId61"/>
            </p:custDataLst>
          </p:nvPr>
        </p:nvSpPr>
        <p:spPr bwMode="gray">
          <a:xfrm>
            <a:off x="971550" y="2738438"/>
            <a:ext cx="179388" cy="133350"/>
          </a:xfrm>
          <a:prstGeom prst="rect">
            <a:avLst/>
          </a:prstGeom>
          <a:solidFill>
            <a:srgbClr val="79A2B3"/>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64" name="Rectangle 63"/>
          <p:cNvSpPr/>
          <p:nvPr>
            <p:custDataLst>
              <p:tags r:id="rId62"/>
            </p:custDataLst>
          </p:nvPr>
        </p:nvSpPr>
        <p:spPr bwMode="gray">
          <a:xfrm>
            <a:off x="971550" y="2941638"/>
            <a:ext cx="179388" cy="133350"/>
          </a:xfrm>
          <a:prstGeom prst="rect">
            <a:avLst/>
          </a:prstGeom>
          <a:solidFill>
            <a:schemeClr val="accent1"/>
          </a:solidFill>
          <a:ln w="9525" algn="ctr">
            <a:solidFill>
              <a:srgbClr val="808080"/>
            </a:solidFill>
          </a:ln>
        </p:spPr>
        <p:txBody>
          <a:bodyPr wrap="square" rIns="0" rtlCol="0" anchor="ctr" anchorCtr="0">
            <a:noAutofit/>
          </a:bodyPr>
          <a:lstStyle/>
          <a:p>
            <a:pPr marL="3175" algn="just">
              <a:lnSpc>
                <a:spcPct val="114000"/>
              </a:lnSpc>
            </a:pPr>
            <a:endParaRPr kumimoji="1" lang="ja-JP" altLang="en-US" sz="1200" dirty="0"/>
          </a:p>
        </p:txBody>
      </p:sp>
      <p:sp>
        <p:nvSpPr>
          <p:cNvPr id="43" name="テキスト プレースホルダ 9"/>
          <p:cNvSpPr>
            <a:spLocks noGrp="1"/>
          </p:cNvSpPr>
          <p:nvPr>
            <p:custDataLst>
              <p:tags r:id="rId63"/>
            </p:custDataLst>
          </p:nvPr>
        </p:nvSpPr>
        <p:spPr bwMode="auto">
          <a:xfrm>
            <a:off x="1201738" y="21240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00CB12-29C7-4876-93CB-94FBE4049204}" type="datetime'''そ''''''''''''''''''の''''''''''''''''''''''他'''''''''''''">
              <a:rPr lang="ja-JP" altLang="en-US" sz="1000">
                <a:sym typeface="+mn-lt"/>
              </a:rPr>
              <a:pPr marL="0" indent="0">
                <a:spcBef>
                  <a:spcPct val="0"/>
                </a:spcBef>
                <a:buNone/>
              </a:pPr>
              <a:t>その他</a:t>
            </a:fld>
            <a:endParaRPr kumimoji="0" lang="ja-JP" altLang="en-US" sz="1000" dirty="0">
              <a:sym typeface="+mn-lt"/>
            </a:endParaRPr>
          </a:p>
        </p:txBody>
      </p:sp>
      <p:sp>
        <p:nvSpPr>
          <p:cNvPr id="120" name="テキスト プレースホルダ 9"/>
          <p:cNvSpPr>
            <a:spLocks noGrp="1"/>
          </p:cNvSpPr>
          <p:nvPr>
            <p:custDataLst>
              <p:tags r:id="rId64"/>
            </p:custDataLst>
          </p:nvPr>
        </p:nvSpPr>
        <p:spPr bwMode="auto">
          <a:xfrm>
            <a:off x="1201738" y="27336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86ECD3B-CDD3-4970-863E-462DE4337916}" type="datetime'''''''''''''''''''公''''''''衆衛''''''''''''生'''">
              <a:rPr lang="ja-JP" altLang="en-US" sz="1000"/>
              <a:pPr marL="0" indent="0">
                <a:spcBef>
                  <a:spcPct val="0"/>
                </a:spcBef>
                <a:buNone/>
              </a:pPr>
              <a:t>公衆衛生</a:t>
            </a:fld>
            <a:endParaRPr kumimoji="0" lang="ja-JP" altLang="en-US" sz="1000" dirty="0">
              <a:sym typeface="+mn-lt"/>
            </a:endParaRPr>
          </a:p>
        </p:txBody>
      </p:sp>
      <p:sp>
        <p:nvSpPr>
          <p:cNvPr id="118" name="テキスト プレースホルダ 9"/>
          <p:cNvSpPr>
            <a:spLocks noGrp="1"/>
          </p:cNvSpPr>
          <p:nvPr>
            <p:custDataLst>
              <p:tags r:id="rId65"/>
            </p:custDataLst>
          </p:nvPr>
        </p:nvSpPr>
        <p:spPr bwMode="auto">
          <a:xfrm>
            <a:off x="1201738" y="23272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986825B-DFEA-43D5-82FB-0F2323C6CC4B}" type="datetime'''''''''外来''診''''''''''''''''療'''''''''''">
              <a:rPr lang="ja-JP" altLang="en-US" sz="1000">
                <a:sym typeface="+mn-lt"/>
              </a:rPr>
              <a:pPr marL="0" indent="0">
                <a:spcBef>
                  <a:spcPct val="0"/>
                </a:spcBef>
                <a:buNone/>
              </a:pPr>
              <a:t>外来診療</a:t>
            </a:fld>
            <a:endParaRPr kumimoji="0" lang="ja-JP" altLang="en-US" sz="1000" dirty="0">
              <a:sym typeface="+mn-lt"/>
            </a:endParaRPr>
          </a:p>
        </p:txBody>
      </p:sp>
      <p:sp>
        <p:nvSpPr>
          <p:cNvPr id="65" name="テキスト プレースホルダ 9"/>
          <p:cNvSpPr>
            <a:spLocks noGrp="1"/>
          </p:cNvSpPr>
          <p:nvPr>
            <p:custDataLst>
              <p:tags r:id="rId66"/>
            </p:custDataLst>
          </p:nvPr>
        </p:nvSpPr>
        <p:spPr bwMode="auto">
          <a:xfrm>
            <a:off x="1201738" y="25304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837048-22EB-4BFB-8307-BB6B958ED8FF}" type="datetime'医''療''''の研''''''''究''''''''開''''''''''''''''''''発'''''''''">
              <a:rPr lang="ja-JP" altLang="en-US" sz="1000"/>
              <a:pPr marL="0" indent="0">
                <a:spcBef>
                  <a:spcPct val="0"/>
                </a:spcBef>
                <a:buNone/>
              </a:pPr>
              <a:t>医療の研究開発</a:t>
            </a:fld>
            <a:endParaRPr kumimoji="0" lang="ja-JP" altLang="en-US" sz="1000" dirty="0">
              <a:sym typeface="+mn-lt"/>
            </a:endParaRPr>
          </a:p>
        </p:txBody>
      </p:sp>
      <p:sp>
        <p:nvSpPr>
          <p:cNvPr id="103" name="テキスト プレースホルダ 9"/>
          <p:cNvSpPr>
            <a:spLocks noGrp="1"/>
          </p:cNvSpPr>
          <p:nvPr>
            <p:custDataLst>
              <p:tags r:id="rId67"/>
            </p:custDataLst>
          </p:nvPr>
        </p:nvSpPr>
        <p:spPr bwMode="auto">
          <a:xfrm>
            <a:off x="1201738" y="2936875"/>
            <a:ext cx="7270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1C0B9A-E9C3-4C5C-B421-659FD7A34A54}" type="datetime'''''''''病''''院''''''''''''''''''サー''''''''''ビ''''''''''ス'">
              <a:rPr lang="ja-JP" altLang="en-US" sz="1000"/>
              <a:pPr marL="0" indent="0">
                <a:spcBef>
                  <a:spcPct val="0"/>
                </a:spcBef>
                <a:buNone/>
              </a:pPr>
              <a:t>病院サービス</a:t>
            </a:fld>
            <a:endParaRPr kumimoji="0" lang="ja-JP" altLang="en-US" sz="1000" dirty="0">
              <a:sym typeface="+mn-lt"/>
            </a:endParaRPr>
          </a:p>
        </p:txBody>
      </p:sp>
      <p:cxnSp>
        <p:nvCxnSpPr>
          <p:cNvPr id="106" name="直線コネクタ 26"/>
          <p:cNvCxnSpPr/>
          <p:nvPr/>
        </p:nvCxnSpPr>
        <p:spPr>
          <a:xfrm>
            <a:off x="5169024" y="1772816"/>
            <a:ext cx="432048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97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01766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83" name="think-cell Slide" r:id="rId5" imgW="360" imgH="360" progId="TCLayout.ActiveDocument.1">
                  <p:embed/>
                </p:oleObj>
              </mc:Choice>
              <mc:Fallback>
                <p:oleObj name="think-cell Slide" r:id="rId5" imgW="360" imgH="360" progId="TCLayout.ActiveDocument.1">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3/3</a:t>
            </a:r>
            <a:r>
              <a:rPr lang="ja-JP" altLang="en-US" dirty="0"/>
              <a:t>）</a:t>
            </a:r>
          </a:p>
        </p:txBody>
      </p:sp>
      <p:sp>
        <p:nvSpPr>
          <p:cNvPr id="4" name="テキスト ボックス 3"/>
          <p:cNvSpPr txBox="1"/>
          <p:nvPr/>
        </p:nvSpPr>
        <p:spPr>
          <a:xfrm>
            <a:off x="200472" y="1124744"/>
            <a:ext cx="9505056" cy="1974067"/>
          </a:xfrm>
          <a:prstGeom prst="rect">
            <a:avLst/>
          </a:prstGeom>
          <a:noFill/>
        </p:spPr>
        <p:txBody>
          <a:bodyPr wrap="square" lIns="0" tIns="0" rIns="0" bIns="0" rtlCol="0">
            <a:spAutoFit/>
          </a:bodyPr>
          <a:lstStyle/>
          <a:p>
            <a:pPr algn="just">
              <a:lnSpc>
                <a:spcPct val="150000"/>
              </a:lnSpc>
              <a:spcAft>
                <a:spcPts val="200"/>
              </a:spcAft>
              <a:buClr>
                <a:srgbClr val="5F8AC3"/>
              </a:buClr>
            </a:pPr>
            <a:r>
              <a:rPr lang="ja-JP" altLang="en-US" sz="1400" b="1" dirty="0"/>
              <a:t>医薬品等規制当局をめぐる近年の動向</a:t>
            </a:r>
            <a:endParaRPr lang="en-US" altLang="ja-JP" sz="1400" b="1" dirty="0"/>
          </a:p>
          <a:p>
            <a:pPr marL="190500" indent="-190500" algn="just">
              <a:lnSpc>
                <a:spcPct val="150000"/>
              </a:lnSpc>
              <a:spcAft>
                <a:spcPts val="200"/>
              </a:spcAft>
              <a:buClr>
                <a:srgbClr val="5F8AC3"/>
              </a:buClr>
              <a:buFont typeface="Wingdings" panose="05000000000000000000" pitchFamily="2" charset="2"/>
              <a:buChar char="n"/>
            </a:pPr>
            <a:r>
              <a:rPr lang="en-US" altLang="ja-JP" sz="1400" dirty="0"/>
              <a:t>2019</a:t>
            </a:r>
            <a:r>
              <a:rPr lang="ja-JP" altLang="en-US" sz="1400" dirty="0"/>
              <a:t>年</a:t>
            </a:r>
            <a:r>
              <a:rPr lang="en-US" altLang="ja-JP" sz="1400" dirty="0"/>
              <a:t>4</a:t>
            </a:r>
            <a:r>
              <a:rPr lang="ja-JP" altLang="en-US" sz="1400" dirty="0"/>
              <a:t>月に</a:t>
            </a:r>
            <a:r>
              <a:rPr lang="en-US" altLang="ja-JP" sz="1400" dirty="0"/>
              <a:t>Drug Act</a:t>
            </a:r>
            <a:r>
              <a:rPr lang="ja-JP" altLang="en-US" sz="1400" dirty="0"/>
              <a:t>の改正が行われ、ライセンス の更新制度や再評価制度が導入。</a:t>
            </a:r>
            <a:endParaRPr lang="en-US" altLang="ja-JP" sz="1400" dirty="0"/>
          </a:p>
          <a:p>
            <a:pPr marL="190500" indent="-190500" algn="just">
              <a:lnSpc>
                <a:spcPct val="150000"/>
              </a:lnSpc>
              <a:spcAft>
                <a:spcPts val="200"/>
              </a:spcAft>
              <a:buClr>
                <a:srgbClr val="5F8AC3"/>
              </a:buClr>
              <a:buFont typeface="Wingdings" panose="05000000000000000000" pitchFamily="2" charset="2"/>
              <a:buChar char="n"/>
            </a:pPr>
            <a:r>
              <a:rPr lang="en-US" altLang="ja-JP" sz="1400" dirty="0"/>
              <a:t>2013</a:t>
            </a:r>
            <a:r>
              <a:rPr lang="ja-JP" altLang="en-US" sz="1400" dirty="0"/>
              <a:t>年</a:t>
            </a:r>
            <a:r>
              <a:rPr lang="en-US" altLang="ja-JP" sz="1400" dirty="0"/>
              <a:t>10</a:t>
            </a:r>
            <a:r>
              <a:rPr lang="ja-JP" altLang="en-US" sz="1400" dirty="0"/>
              <a:t>月以降、日タイの医薬品等規制当局である医薬品医療機器総合機構（</a:t>
            </a:r>
            <a:r>
              <a:rPr lang="en-US" altLang="ja-JP" sz="1400" dirty="0"/>
              <a:t>PMDA</a:t>
            </a:r>
            <a:r>
              <a:rPr lang="ja-JP" altLang="en-US" sz="1400" dirty="0"/>
              <a:t>）と</a:t>
            </a:r>
            <a:r>
              <a:rPr lang="en-US" altLang="ja-JP" sz="1400" dirty="0"/>
              <a:t>FDA</a:t>
            </a:r>
            <a:r>
              <a:rPr lang="ja-JP" altLang="en-US" sz="1400" dirty="0"/>
              <a:t>による日本</a:t>
            </a:r>
            <a:r>
              <a:rPr lang="en-US" altLang="ja-JP" sz="1400" dirty="0"/>
              <a:t>-</a:t>
            </a:r>
            <a:r>
              <a:rPr lang="ja-JP" altLang="en-US" sz="1400" dirty="0"/>
              <a:t>タイ合同シンポジウムが毎年開催されており、こうした規制当局間の交流を踏まえ、</a:t>
            </a:r>
            <a:r>
              <a:rPr lang="en-US" altLang="ja-JP" sz="1400" dirty="0"/>
              <a:t>2018</a:t>
            </a:r>
            <a:r>
              <a:rPr lang="ja-JP" altLang="en-US" sz="1400" dirty="0"/>
              <a:t>年</a:t>
            </a:r>
            <a:r>
              <a:rPr lang="en-US" altLang="ja-JP" sz="1400" dirty="0"/>
              <a:t>4</a:t>
            </a:r>
            <a:r>
              <a:rPr lang="ja-JP" altLang="en-US" sz="1400" dirty="0"/>
              <a:t>月には厚生労働省と</a:t>
            </a:r>
            <a:r>
              <a:rPr lang="en-US" altLang="ja-JP" sz="1400" dirty="0"/>
              <a:t>FDA</a:t>
            </a:r>
            <a:r>
              <a:rPr lang="ja-JP" altLang="en-US" sz="1400" dirty="0"/>
              <a:t>との間で、医薬品医療機器等の規制に関する協力のための覚書を締結。</a:t>
            </a:r>
          </a:p>
          <a:p>
            <a:pPr marL="190500" indent="-190500" algn="just">
              <a:lnSpc>
                <a:spcPct val="150000"/>
              </a:lnSpc>
              <a:spcAft>
                <a:spcPts val="200"/>
              </a:spcAft>
              <a:buClr>
                <a:srgbClr val="5F8AC3"/>
              </a:buClr>
              <a:buFont typeface="Wingdings" panose="05000000000000000000" pitchFamily="2" charset="2"/>
              <a:buChar char="n"/>
            </a:pPr>
            <a:r>
              <a:rPr lang="ja-JP" altLang="en-US" sz="1400" dirty="0"/>
              <a:t>独立審査機関の設立に向けた議論は中長期的な課題。</a:t>
            </a:r>
            <a:endParaRPr lang="en-US" altLang="ja-JP" sz="1400" dirty="0"/>
          </a:p>
        </p:txBody>
      </p:sp>
      <p:sp>
        <p:nvSpPr>
          <p:cNvPr id="59" name="テキスト ボックス 6">
            <a:extLst>
              <a:ext uri="{FF2B5EF4-FFF2-40B4-BE49-F238E27FC236}">
                <a16:creationId xmlns:a16="http://schemas.microsoft.com/office/drawing/2014/main" id="{BA3D561B-C1E9-43A9-B9A0-E6BADD677123}"/>
              </a:ext>
            </a:extLst>
          </p:cNvPr>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海外情勢報告」</a:t>
            </a:r>
            <a:endParaRPr lang="en-US" altLang="ja-JP" sz="800" dirty="0"/>
          </a:p>
        </p:txBody>
      </p:sp>
    </p:spTree>
    <p:extLst>
      <p:ext uri="{BB962C8B-B14F-4D97-AF65-F5344CB8AC3E}">
        <p14:creationId xmlns:p14="http://schemas.microsoft.com/office/powerpoint/2010/main" val="2622786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医療産業振興政策の将来</a:t>
            </a:r>
            <a:r>
              <a:rPr lang="ja-JP" altLang="en-US"/>
              <a:t>動向 </a:t>
            </a:r>
            <a:r>
              <a:rPr lang="en-US" altLang="ja-JP"/>
              <a:t>- </a:t>
            </a:r>
            <a:r>
              <a:rPr lang="ja-JP" altLang="en-US"/>
              <a:t>医</a:t>
            </a:r>
            <a:r>
              <a:rPr lang="ja-JP" altLang="en-US" dirty="0"/>
              <a:t>療機器</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工業省工業経済局は、医療機器の開発とその援助を行うことが決定した。</a:t>
            </a:r>
          </a:p>
        </p:txBody>
      </p:sp>
      <p:sp>
        <p:nvSpPr>
          <p:cNvPr id="5" name="角丸四角形 4"/>
          <p:cNvSpPr/>
          <p:nvPr/>
        </p:nvSpPr>
        <p:spPr>
          <a:xfrm>
            <a:off x="1064568" y="1700808"/>
            <a:ext cx="3744416" cy="1296144"/>
          </a:xfrm>
          <a:prstGeom prst="roundRect">
            <a:avLst>
              <a:gd name="adj" fmla="val 6673"/>
            </a:avLst>
          </a:prstGeom>
          <a:solidFill>
            <a:srgbClr val="DDE6F3"/>
          </a:solidFill>
        </p:spPr>
        <p:txBody>
          <a:bodyPr wrap="square" lIns="180000" tIns="108000" rIns="180000">
            <a:noAutofit/>
          </a:bodyPr>
          <a:lstStyle/>
          <a:p>
            <a:pPr algn="just">
              <a:lnSpc>
                <a:spcPct val="114000"/>
              </a:lnSpc>
              <a:spcAft>
                <a:spcPts val="400"/>
              </a:spcAft>
            </a:pPr>
            <a:r>
              <a:rPr lang="ja-JP" altLang="en-US" sz="1400" dirty="0">
                <a:latin typeface="ＭＳ Ｐゴシック" panose="020B0600070205080204" pitchFamily="50" charset="-128"/>
                <a:ea typeface="ＭＳ Ｐゴシック" panose="020B0600070205080204" pitchFamily="50" charset="-128"/>
              </a:rPr>
              <a:t>近年承認を受けた医療産業パークには、実験室や研究開発室があり、その他にも生産や流通、展示会のためのセンターが設置されている。</a:t>
            </a:r>
          </a:p>
        </p:txBody>
      </p:sp>
      <p:sp>
        <p:nvSpPr>
          <p:cNvPr id="6" name="角丸四角形 5"/>
          <p:cNvSpPr/>
          <p:nvPr/>
        </p:nvSpPr>
        <p:spPr>
          <a:xfrm>
            <a:off x="5097016" y="1700808"/>
            <a:ext cx="3744416" cy="1296144"/>
          </a:xfrm>
          <a:prstGeom prst="roundRect">
            <a:avLst>
              <a:gd name="adj" fmla="val 6673"/>
            </a:avLst>
          </a:prstGeom>
          <a:solidFill>
            <a:srgbClr val="DDE6F3"/>
          </a:solidFill>
        </p:spPr>
        <p:txBody>
          <a:bodyPr wrap="square" lIns="180000" tIns="108000" rIns="180000">
            <a:noAutofit/>
          </a:bodyPr>
          <a:lstStyle/>
          <a:p>
            <a:pPr algn="just">
              <a:lnSpc>
                <a:spcPct val="114000"/>
              </a:lnSpc>
              <a:spcAft>
                <a:spcPts val="4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年の計画には、高い生産性を誇る工場や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ISO13485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を遵守した高度な医療機器を生産する工場等が建築される「フルセット型医療セクタークラスター」の構想がある。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タ</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イ工業省</a:t>
            </a:r>
            <a:r>
              <a:rPr lang="ja-JP" altLang="en-US" sz="800"/>
              <a:t>「</a:t>
            </a:r>
            <a:r>
              <a:rPr lang="en-US" altLang="ja-JP" sz="800"/>
              <a:t>Assisting SMEs in Development as a Medical Hub for AEC Transformation</a:t>
            </a:r>
            <a:r>
              <a:rPr lang="ja-JP" altLang="en-US" sz="800" dirty="0"/>
              <a:t>」（</a:t>
            </a:r>
            <a:r>
              <a:rPr lang="en-US" altLang="ja-JP" sz="800" dirty="0"/>
              <a:t>2013</a:t>
            </a:r>
            <a:r>
              <a:rPr lang="ja-JP" altLang="en-US" sz="800" dirty="0"/>
              <a:t>）</a:t>
            </a:r>
            <a:endParaRPr lang="en-US" altLang="ja-JP" sz="800" dirty="0"/>
          </a:p>
        </p:txBody>
      </p:sp>
    </p:spTree>
    <p:extLst>
      <p:ext uri="{BB962C8B-B14F-4D97-AF65-F5344CB8AC3E}">
        <p14:creationId xmlns:p14="http://schemas.microsoft.com/office/powerpoint/2010/main" val="571194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医療産業振興政策の将来</a:t>
            </a:r>
            <a:r>
              <a:rPr lang="ja-JP" altLang="en-US"/>
              <a:t>動向 </a:t>
            </a:r>
            <a:r>
              <a:rPr lang="en-US" altLang="ja-JP"/>
              <a:t>- </a:t>
            </a:r>
            <a:r>
              <a:rPr lang="ja-JP" altLang="en-US"/>
              <a:t>医</a:t>
            </a:r>
            <a:r>
              <a:rPr lang="ja-JP" altLang="en-US" dirty="0"/>
              <a:t>薬品</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年の「医薬品産業戦略」が、産業省と経済産業局により推進されている。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医薬品検査協働制度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を遵守すると定めた法案が可決され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たため</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、タイ</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医薬品は国際基準を満たさなければ</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いけなく</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なっ</a:t>
            </a:r>
            <a:r>
              <a:rPr lang="ja-JP" altLang="ja-JP" sz="1400">
                <a:latin typeface="Arial" panose="020B0604020202020204" pitchFamily="34" charset="0"/>
                <a:ea typeface="ＭＳ Ｐゴシック" panose="020B0600070205080204" pitchFamily="50" charset="-128"/>
                <a:cs typeface="Arial" panose="020B0604020202020204" pitchFamily="34" charset="0"/>
              </a:rPr>
              <a:t>た。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712640" y="2132856"/>
            <a:ext cx="648072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医薬品産業戦略に示された具体的な戦略</a:t>
              </a:r>
              <a:endParaRPr lang="en-US" altLang="ko-KR" sz="1400" dirty="0">
                <a:solidFill>
                  <a:srgbClr val="000000"/>
                </a:solidFill>
                <a:latin typeface="Arial Black" pitchFamily="34" charset="0"/>
                <a:ea typeface="HGP創英角ｺﾞｼｯｸUB" pitchFamily="50" charset="-128"/>
              </a:endParaRPr>
            </a:p>
          </p:txBody>
        </p:sp>
      </p:grpSp>
      <p:sp>
        <p:nvSpPr>
          <p:cNvPr id="9" name="角丸四角形 8"/>
          <p:cNvSpPr/>
          <p:nvPr/>
        </p:nvSpPr>
        <p:spPr>
          <a:xfrm>
            <a:off x="1928664" y="2492896"/>
            <a:ext cx="6048672" cy="2088232"/>
          </a:xfrm>
          <a:prstGeom prst="roundRect">
            <a:avLst>
              <a:gd name="adj" fmla="val 4588"/>
            </a:avLst>
          </a:prstGeom>
          <a:solidFill>
            <a:srgbClr val="DDE6F3"/>
          </a:solidFill>
        </p:spPr>
        <p:txBody>
          <a:bodyPr wrap="square" lIns="180000" tIns="108000" rIns="180000">
            <a:noAutofit/>
          </a:bodyPr>
          <a:lstStyle/>
          <a:p>
            <a:pPr marL="0" lvl="1" algn="just">
              <a:lnSpc>
                <a:spcPct val="114000"/>
              </a:lnSpc>
              <a:spcAft>
                <a:spcPts val="1200"/>
              </a:spcAft>
            </a:pPr>
            <a:r>
              <a:rPr lang="ja-JP" altLang="en-US" sz="1200" dirty="0">
                <a:solidFill>
                  <a:srgbClr val="000000"/>
                </a:solidFill>
              </a:rPr>
              <a:t>「</a:t>
            </a:r>
            <a:r>
              <a:rPr lang="ja-JP" altLang="ja-JP" sz="1200" dirty="0">
                <a:solidFill>
                  <a:srgbClr val="000000"/>
                </a:solidFill>
              </a:rPr>
              <a:t>研究と製造業の近代化を通して医薬品産業を強化する</a:t>
            </a:r>
            <a:r>
              <a:rPr lang="ja-JP" altLang="en-US" sz="1200" dirty="0">
                <a:solidFill>
                  <a:srgbClr val="000000"/>
                </a:solidFill>
              </a:rPr>
              <a:t>」</a:t>
            </a:r>
            <a:r>
              <a:rPr lang="ja-JP" altLang="ja-JP" sz="1200" dirty="0">
                <a:solidFill>
                  <a:srgbClr val="000000"/>
                </a:solidFill>
              </a:rPr>
              <a:t>とい</a:t>
            </a:r>
            <a:r>
              <a:rPr lang="ja-JP" altLang="en-US" sz="1200" dirty="0">
                <a:solidFill>
                  <a:srgbClr val="000000"/>
                </a:solidFill>
              </a:rPr>
              <a:t>った</a:t>
            </a:r>
            <a:r>
              <a:rPr lang="ja-JP" altLang="ja-JP" sz="1200" dirty="0">
                <a:solidFill>
                  <a:srgbClr val="000000"/>
                </a:solidFill>
              </a:rPr>
              <a:t>目標が掲げられて</a:t>
            </a:r>
            <a:r>
              <a:rPr lang="ja-JP" altLang="en-US" sz="1200" dirty="0">
                <a:solidFill>
                  <a:srgbClr val="000000"/>
                </a:solidFill>
              </a:rPr>
              <a:t>おり、地場メーカー</a:t>
            </a:r>
            <a:r>
              <a:rPr lang="ja-JP" altLang="ja-JP" sz="1200" dirty="0">
                <a:solidFill>
                  <a:srgbClr val="000000"/>
                </a:solidFill>
              </a:rPr>
              <a:t>の成長が促されるような研究開発や環境開発を</a:t>
            </a:r>
            <a:r>
              <a:rPr lang="ja-JP" altLang="en-US" sz="1200" dirty="0">
                <a:solidFill>
                  <a:srgbClr val="000000"/>
                </a:solidFill>
              </a:rPr>
              <a:t>行い、</a:t>
            </a:r>
            <a:r>
              <a:rPr lang="ja-JP" altLang="ja-JP" sz="1200" dirty="0">
                <a:solidFill>
                  <a:srgbClr val="000000"/>
                </a:solidFill>
              </a:rPr>
              <a:t>医薬品産業の競争力を</a:t>
            </a:r>
            <a:r>
              <a:rPr lang="ja-JP" altLang="en-US" sz="1200" dirty="0">
                <a:solidFill>
                  <a:srgbClr val="000000"/>
                </a:solidFill>
              </a:rPr>
              <a:t>向上させようとしている</a:t>
            </a:r>
            <a:r>
              <a:rPr lang="ja-JP" altLang="ja-JP" sz="1200" dirty="0">
                <a:solidFill>
                  <a:srgbClr val="000000"/>
                </a:solidFill>
              </a:rPr>
              <a:t>。</a:t>
            </a:r>
            <a:endParaRPr lang="en-US" altLang="ja-JP" sz="1200" dirty="0"/>
          </a:p>
          <a:p>
            <a:pPr marL="371475" indent="-185738" fontAlgn="t">
              <a:spcAft>
                <a:spcPts val="400"/>
              </a:spcAft>
              <a:buFont typeface="+mj-lt"/>
              <a:buAutoNum type="arabicPeriod"/>
            </a:pPr>
            <a:r>
              <a:rPr lang="ja-JP" altLang="en-US" sz="1200" dirty="0"/>
              <a:t>医薬品産業の競争力の開発・強化</a:t>
            </a:r>
          </a:p>
          <a:p>
            <a:pPr marL="371475" indent="-185738" fontAlgn="t">
              <a:spcAft>
                <a:spcPts val="400"/>
              </a:spcAft>
              <a:buFont typeface="+mj-lt"/>
              <a:buAutoNum type="arabicPeriod"/>
            </a:pPr>
            <a:r>
              <a:rPr lang="ja-JP" altLang="en-US" sz="1200" dirty="0"/>
              <a:t>研究開発、知的財産の使用</a:t>
            </a:r>
            <a:r>
              <a:rPr lang="ja-JP" altLang="en-US" sz="1200"/>
              <a:t>、</a:t>
            </a:r>
            <a:r>
              <a:rPr lang="en-US" altLang="ja-JP" sz="1200"/>
              <a:t>Thai wisdom</a:t>
            </a:r>
            <a:r>
              <a:rPr lang="ja-JP" altLang="en-US" sz="1200" dirty="0"/>
              <a:t>を含めた知的資本の管理</a:t>
            </a:r>
          </a:p>
          <a:p>
            <a:pPr marL="371475" indent="-185738" fontAlgn="t">
              <a:spcAft>
                <a:spcPts val="400"/>
              </a:spcAft>
              <a:buFont typeface="+mj-lt"/>
              <a:buAutoNum type="arabicPeriod"/>
            </a:pPr>
            <a:r>
              <a:rPr lang="ja-JP" altLang="en-US" sz="1200" dirty="0"/>
              <a:t>国内外への市場拡大</a:t>
            </a:r>
          </a:p>
          <a:p>
            <a:pPr marL="371475" indent="-185738" fontAlgn="t">
              <a:spcAft>
                <a:spcPts val="400"/>
              </a:spcAft>
              <a:buFont typeface="+mj-lt"/>
              <a:buAutoNum type="arabicPeriod"/>
            </a:pPr>
            <a:r>
              <a:rPr lang="ja-JP" altLang="en-US" sz="1200" dirty="0"/>
              <a:t>医薬品産業の開発を促進するための具体的な外的環境の整備</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pPr marL="331788" indent="-3317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明</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en-US" altLang="ja-JP" sz="800">
                <a:latin typeface="Arial" panose="020B0604020202020204" pitchFamily="34" charset="0"/>
                <a:ea typeface="ＭＳ Ｐゴシック" panose="020B0600070205080204" pitchFamily="50" charset="-128"/>
                <a:cs typeface="Arial" panose="020B0604020202020204" pitchFamily="34" charset="0"/>
              </a:rPr>
              <a:t>Thammasat University Research and Consultancy Institute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A Formulation for Strategic</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Plan for the Development of Thai Pharmaceutical Industry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90814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日本との関わり</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29069576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外交関係</a:t>
            </a:r>
          </a:p>
        </p:txBody>
      </p:sp>
      <p:sp>
        <p:nvSpPr>
          <p:cNvPr id="14" name="片側の 2 つの角を丸めた四角形 13"/>
          <p:cNvSpPr/>
          <p:nvPr/>
        </p:nvSpPr>
        <p:spPr>
          <a:xfrm>
            <a:off x="848544" y="2233897"/>
            <a:ext cx="5328984" cy="32400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タイ</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5" name="片側の 2 つの角を丸めた四角形 14"/>
          <p:cNvSpPr/>
          <p:nvPr/>
        </p:nvSpPr>
        <p:spPr>
          <a:xfrm>
            <a:off x="6177528" y="2233897"/>
            <a:ext cx="3528000" cy="32400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552275837"/>
              </p:ext>
            </p:extLst>
          </p:nvPr>
        </p:nvGraphicFramePr>
        <p:xfrm>
          <a:off x="272479" y="2564620"/>
          <a:ext cx="9433049" cy="3528000"/>
        </p:xfrm>
        <a:graphic>
          <a:graphicData uri="http://schemas.openxmlformats.org/drawingml/2006/table">
            <a:tbl>
              <a:tblPr firstRow="1" bandRow="1">
                <a:tableStyleId>{5C22544A-7EE6-4342-B048-85BDC9FD1C3A}</a:tableStyleId>
              </a:tblPr>
              <a:tblGrid>
                <a:gridCol w="576065">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タクシン首相、カンタティー外相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hangingPunct="0"/>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秋篠宮殿下、町村外務大臣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シリントーン王女殿下、チュラポーン王女殿下、タクシン首相、カンタティー外相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ja-JP" altLang="en-US" sz="1000" dirty="0"/>
                        <a:t>天皇皇后両陛下</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チュラポーン王女殿下、スラユット首相、ニット外相（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秋篠宮殿下</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チュラポーン王女殿下、ニット外相、ノパドン外相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a:r>
                        <a:rPr lang="ja-JP" altLang="en-US" sz="1000" dirty="0"/>
                        <a:t>－</a:t>
                      </a:r>
                      <a:endParaRPr lang="zh-TW" altLang="en-US" sz="1000" dirty="0"/>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latinLnBrk="0" hangingPunct="1"/>
                      <a:r>
                        <a:rPr kumimoji="1" lang="ja-JP" altLang="en-US" sz="1000" b="0" kern="1200" dirty="0">
                          <a:solidFill>
                            <a:schemeClr val="dk1"/>
                          </a:solidFill>
                          <a:latin typeface="+mn-lt"/>
                          <a:ea typeface="+mn-ea"/>
                          <a:cs typeface="+mn-cs"/>
                        </a:rPr>
                        <a:t>ソムサワリー王女殿下、アピシット首相（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回）、カシット外相</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麻生総理大臣、鳩山総理大臣</a:t>
                      </a:r>
                      <a:r>
                        <a:rPr kumimoji="1" lang="ja-JP" altLang="en-US" sz="10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中曽根外務大臣（</a:t>
                      </a:r>
                      <a:r>
                        <a:rPr kumimoji="1" lang="en-US" altLang="zh-TW"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シリントン王女殿下、チュラポーン王女殿下、カシット外相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岡田外務大臣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ctr" defTabSz="914400" rtl="0" eaLnBrk="1" latinLnBrk="0" hangingPunct="1"/>
                      <a:r>
                        <a:rPr kumimoji="1" lang="ja-JP" altLang="en-US" sz="1000" b="0" kern="1200" dirty="0">
                          <a:solidFill>
                            <a:schemeClr val="dk1"/>
                          </a:solidFill>
                          <a:latin typeface="+mn-lt"/>
                          <a:ea typeface="+mn-ea"/>
                          <a:cs typeface="+mn-cs"/>
                        </a:rPr>
                        <a:t>－</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秋篠宮殿下</a:t>
                      </a:r>
                      <a:r>
                        <a:rPr kumimoji="1" lang="ja-JP" altLang="en-US" sz="10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枝野経済産業大臣</a:t>
                      </a:r>
                      <a:endPar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インラック首相（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回）、スラポン外相（</a:t>
                      </a:r>
                      <a:r>
                        <a:rPr kumimoji="1" lang="en-US" altLang="ja-JP" sz="1000" b="0" kern="1200" dirty="0">
                          <a:solidFill>
                            <a:schemeClr val="dk1"/>
                          </a:solidFill>
                          <a:latin typeface="+mn-lt"/>
                          <a:ea typeface="+mn-ea"/>
                          <a:cs typeface="+mn-cs"/>
                        </a:rPr>
                        <a:t>2</a:t>
                      </a:r>
                      <a:r>
                        <a:rPr kumimoji="1" lang="ja-JP" altLang="en-US" sz="1000" b="0" kern="1200" dirty="0">
                          <a:solidFill>
                            <a:schemeClr val="dk1"/>
                          </a:solidFill>
                          <a:latin typeface="+mn-lt"/>
                          <a:ea typeface="+mn-ea"/>
                          <a:cs typeface="+mn-cs"/>
                        </a:rPr>
                        <a:t>回）</a:t>
                      </a:r>
                    </a:p>
                  </a:txBody>
                  <a:tcPr marL="72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lang="zh-TW" altLang="en-US" sz="1000" dirty="0"/>
                        <a:t>皇</a:t>
                      </a:r>
                      <a:r>
                        <a:rPr kumimoji="1" lang="zh-TW"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太子殿下、秋篠宮殿下</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チュラポーン王女殿下、インラック首相、スラポン副首相兼外相、ニワットタムロン副首相兼商務相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lt"/>
                          <a:ea typeface="+mn-ea"/>
                          <a:cs typeface="+mn-cs"/>
                        </a:rPr>
                        <a:t>プラウィット副首相兼国防相</a:t>
                      </a:r>
                    </a:p>
                  </a:txBody>
                  <a:tcPr marL="72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a:r>
                        <a:rPr lang="ja-JP" altLang="en-US" sz="1000" dirty="0"/>
                        <a:t>－</a:t>
                      </a: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シリントン王女殿下、プラユット首相（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回）、タナサック副首相兼外相（</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回）、ソムキット副首相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塩崎厚生労働大臣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ドーン外相、ソムキット副首相</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岸田外務大臣、世耕</a:t>
                      </a: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経済産業大臣</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5200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タナサック副首相、ソムキット副首相、ドーン外務大臣</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t>天皇皇后両陛下</a:t>
                      </a:r>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252000">
                <a:tc>
                  <a:txBody>
                    <a:bodyPr/>
                    <a:lstStyle/>
                    <a:p>
                      <a:pPr algn="ctr" fontAlgn="ctr" hangingPunct="0"/>
                      <a:r>
                        <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プラユット首相、ソムキット副首相</a:t>
                      </a:r>
                    </a:p>
                  </a:txBody>
                  <a:tcPr marL="72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1" dirty="0"/>
                        <a:t>河野外務大臣</a:t>
                      </a:r>
                      <a:endParaRPr lang="ja-JP" altLang="en-US" sz="1000" b="1" dirty="0"/>
                    </a:p>
                  </a:txBody>
                  <a:tcPr marL="72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3"/>
                  </a:ext>
                </a:extLst>
              </a:tr>
            </a:tbl>
          </a:graphicData>
        </a:graphic>
      </p:graphicFrame>
      <p:sp>
        <p:nvSpPr>
          <p:cNvPr id="17" name="テキスト ボックス 16"/>
          <p:cNvSpPr txBox="1"/>
          <p:nvPr/>
        </p:nvSpPr>
        <p:spPr>
          <a:xfrm>
            <a:off x="200472" y="668861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外</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1124744"/>
            <a:ext cx="9505056" cy="473976"/>
          </a:xfrm>
          <a:prstGeom prst="rect">
            <a:avLst/>
          </a:prstGeom>
          <a:noFill/>
        </p:spPr>
        <p:txBody>
          <a:bodyPr wrap="square" lIns="0" tIns="0" rIns="0" bIns="0" rtlCol="0">
            <a:spAutoFit/>
          </a:bodyPr>
          <a:lstStyle/>
          <a:p>
            <a:pPr marL="190500" indent="-190500"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安倍総理大臣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回日・メコン地域諸国首脳会議」に出席するため訪日したプラユット首相と首脳会談を行った。</a:t>
            </a:r>
          </a:p>
        </p:txBody>
      </p:sp>
      <p:grpSp>
        <p:nvGrpSpPr>
          <p:cNvPr id="4" name="グループ化 3"/>
          <p:cNvGrpSpPr/>
          <p:nvPr/>
        </p:nvGrpSpPr>
        <p:grpSpPr>
          <a:xfrm>
            <a:off x="200472" y="1873857"/>
            <a:ext cx="9505056" cy="288032"/>
            <a:chOff x="200472" y="1772816"/>
            <a:chExt cx="9505056" cy="288032"/>
          </a:xfrm>
        </p:grpSpPr>
        <p:cxnSp>
          <p:nvCxnSpPr>
            <p:cNvPr id="23" name="直線コネクタ 22"/>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585596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1/2</a:t>
            </a:r>
            <a:r>
              <a:rPr lang="ja-JP" altLang="en-US" dirty="0"/>
              <a:t>）</a:t>
            </a:r>
          </a:p>
        </p:txBody>
      </p:sp>
      <p:sp>
        <p:nvSpPr>
          <p:cNvPr id="7"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16330989"/>
              </p:ext>
            </p:extLst>
          </p:nvPr>
        </p:nvGraphicFramePr>
        <p:xfrm>
          <a:off x="200472" y="1772816"/>
          <a:ext cx="9504592" cy="44138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2520592">
                  <a:extLst>
                    <a:ext uri="{9D8B030D-6E8A-4147-A177-3AD203B41FA5}">
                      <a16:colId xmlns:a16="http://schemas.microsoft.com/office/drawing/2014/main" val="20004"/>
                    </a:ext>
                  </a:extLst>
                </a:gridCol>
                <a:gridCol w="4320000">
                  <a:extLst>
                    <a:ext uri="{9D8B030D-6E8A-4147-A177-3AD203B41FA5}">
                      <a16:colId xmlns:a16="http://schemas.microsoft.com/office/drawing/2014/main" val="20005"/>
                    </a:ext>
                  </a:extLst>
                </a:gridCol>
              </a:tblGrid>
              <a:tr h="18573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9335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人工透析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仁友会</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透析機器管理テキストの英</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語化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国内研修の受</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入れ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運用シミュレーションの</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導入可能性に関するアンケート</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英語版の研修テキストを整備し、北彩都病院ならびに日機装静岡工場においてトレーニングを行った結果、装置の使用方法や構造についての理解が進み、</a:t>
                      </a:r>
                      <a:r>
                        <a:rPr kumimoji="1" lang="en-US" altLang="ja-JP"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をメンテナンスできるレベルに達し</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バムルンラード国際病院への導入可能性調査では、水質調査を行い、</a:t>
                      </a:r>
                      <a:r>
                        <a:rPr kumimoji="1" lang="en-US" altLang="ja-JP"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の導入が十分可能であることがわかっ</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導入に関するイニシャルコストの低減や臨床工学技士の確保、育成等の課題が明らかとなった。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9335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a:latin typeface="Arial" panose="020B0604020202020204" pitchFamily="34" charset="0"/>
                          <a:ea typeface="ＭＳ Ｐゴシック" panose="020B0600070205080204" pitchFamily="50" charset="-128"/>
                          <a:cs typeface="Arial" panose="020B0604020202020204" pitchFamily="34" charset="0"/>
                        </a:rPr>
                        <a:t>高度病理診断</a:t>
                      </a:r>
                      <a:br>
                        <a:rPr lang="en-US" altLang="ja-JP" sz="900">
                          <a:latin typeface="Arial" panose="020B0604020202020204" pitchFamily="34" charset="0"/>
                          <a:ea typeface="ＭＳ Ｐゴシック" panose="020B0600070205080204" pitchFamily="50" charset="-128"/>
                          <a:cs typeface="Arial" panose="020B0604020202020204" pitchFamily="34" charset="0"/>
                        </a:rPr>
                      </a:br>
                      <a:r>
                        <a:rPr lang="ja-JP" altLang="en-US" sz="900">
                          <a:latin typeface="Arial" panose="020B0604020202020204" pitchFamily="34" charset="0"/>
                          <a:ea typeface="ＭＳ Ｐゴシック" panose="020B0600070205080204" pitchFamily="50" charset="-128"/>
                          <a:cs typeface="Arial" panose="020B0604020202020204" pitchFamily="34" charset="0"/>
                        </a:rPr>
                        <a:t>支援サービス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900" dirty="0">
                          <a:latin typeface="Arial" panose="020B0604020202020204" pitchFamily="34" charset="0"/>
                          <a:ea typeface="ＭＳ Ｐゴシック" panose="020B0600070205080204" pitchFamily="50" charset="-128"/>
                          <a:cs typeface="Arial" panose="020B0604020202020204" pitchFamily="34" charset="0"/>
                        </a:rPr>
                        <a:t>日本電気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医療機関の動向、医療制度の理解（保険制度、検査料</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金）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現地ニーズの</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把握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プラットフォームの仕様</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検討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プラットフォームのエビデンスデータ</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蓄積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地域への展開可能性</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検討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現地医療機関との関係構築を通じて、民間検査センターの動向や政府が主導する「大腸がん検診プロジェクト」を把握することでき</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がんの早期発見に向けて日本の病理診断基準を導入したいという現地ニーズが把握できたため、プラットフォームの基本設計に反映した。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690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latin typeface="Arial" panose="020B0604020202020204" pitchFamily="34" charset="0"/>
                          <a:ea typeface="ＭＳ Ｐゴシック" panose="020B0600070205080204" pitchFamily="50" charset="-128"/>
                          <a:cs typeface="Arial" panose="020B0604020202020204" pitchFamily="34" charset="0"/>
                        </a:rPr>
                        <a:t>粒子線治療装置フルサポート輸出</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900" dirty="0">
                          <a:latin typeface="Arial" panose="020B0604020202020204" pitchFamily="34" charset="0"/>
                          <a:ea typeface="ＭＳ Ｐゴシック" panose="020B0600070205080204" pitchFamily="50" charset="-128"/>
                          <a:cs typeface="Arial" panose="020B0604020202020204" pitchFamily="34" charset="0"/>
                        </a:rPr>
                        <a:t>鉄蕉会</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a:t>
                      </a: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現地調査含</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む</a:t>
                      </a:r>
                      <a:r>
                        <a:rPr kumimoji="1" lang="en-US" altLang="ja-JP"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教育支援・医療支援体制</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設計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ビジネススキーム</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設計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啓発</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活動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諸国への展開可能性</a:t>
                      </a:r>
                      <a:r>
                        <a:rPr kumimoji="1" lang="ja-JP" altLang="en-US"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 </a:t>
                      </a:r>
                      <a:endPar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タイ国内の</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病院等を訪問し、粒子線治療の普及啓発とともに、病院側のニーズの聞きとり調査を行った。結果、訪問した</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病院のうち</a:t>
                      </a:r>
                      <a:r>
                        <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病院に導入可能性があるとわかっ</a:t>
                      </a:r>
                      <a:r>
                        <a:rPr kumimoji="1" lang="ja-JP" altLang="en-US" sz="850" b="0" i="0" u="none" strike="noStrike" kern="900" cap="none" spc="-2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医師・診療放射線技師・医学物理士ごとに教育基準プログラムを構築した。また運用開始後の医療支援体制について、想定されるニーズごとに手法・手段を整理し</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病院側のニーズを踏まえたビジネスモデルの原案を構築した。また導入先候補となる病院と議論を進めるための収支シミュレーションツールも作成した。</a:t>
                      </a:r>
                    </a:p>
                  </a:txBody>
                  <a:tcPr marL="108000" marR="108000" marT="36000" marB="36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699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9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t>外科トレーニングセンター</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9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日本への受入研修実施</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en-US" altLang="ja-JP" sz="8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All Japan</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外科トレーニングセンターの開設の検討と計画立案（メコン）</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バンコクセミナーの開催</a:t>
                      </a:r>
                      <a:endPar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日本とメコンとの学会連携によるトレーニング支援プログラムの立案検討</a:t>
                      </a:r>
                    </a:p>
                  </a:txBody>
                  <a:tcPr marL="108000" marR="108000" marT="36000" marB="36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から内視鏡外科をリードする医師を日本に招聘し、日本内視鏡外科学会総会における発表、手術手技実習ラボトレーニング、手術・施設見学等を実施。両国の医師による日本式内視鏡外科手術に対する認識度向上を図った。</a:t>
                      </a:r>
                      <a:endParaRPr kumimoji="1" lang="en-US" altLang="ja-JP" sz="850" b="0" i="0" u="none" strike="noStrike" kern="900" cap="none" spc="-2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オリンパスタイランドが開設準備を進める技術・製品トレーニングセンターにおいて、日本製外科・手術室関連製品を紹介する可能性（仕組み、方法）について検討を進め</a:t>
                      </a:r>
                      <a:r>
                        <a:rPr kumimoji="1" lang="ja-JP" altLang="en-US"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 </a:t>
                      </a:r>
                      <a:endPar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コン（カンボジア、ラオス、ミャンマー、タイ、ベトナム）の代表となる外科医師を対象に、日本の内視鏡外科手術および最新技術の紹介を行うセミナーを開催。タイ内視鏡外科学会が主体となり、メコン内でのトレーニング活性化に向けたトレーニング組織の設立が提案された。</a:t>
                      </a:r>
                    </a:p>
                  </a:txBody>
                  <a:tcPr marL="108000" marR="108000" marT="36000" marB="36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3" name="テキスト ボックス 1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「医療国際化事業」や「留学人材セミナー」、「</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ja-JP" altLang="en-US" sz="800">
                <a:latin typeface="Arial" panose="020B0604020202020204" pitchFamily="34" charset="0"/>
                <a:ea typeface="ＭＳ Ｐゴシック" panose="020B0600070205080204" pitchFamily="50" charset="-128"/>
                <a:cs typeface="Arial" panose="020B0604020202020204" pitchFamily="34" charset="0"/>
              </a:rPr>
              <a:t>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921692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2/2</a:t>
            </a:r>
            <a:r>
              <a:rPr lang="ja-JP" altLang="en-US" dirty="0"/>
              <a:t>）</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ニュース：タイ官民ミッション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 2017-001</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no.2019-001</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6"/>
          <p:cNvSpPr>
            <a:spLocks noChangeArrowheads="1"/>
          </p:cNvSpPr>
          <p:nvPr/>
        </p:nvSpPr>
        <p:spPr bwMode="auto">
          <a:xfrm>
            <a:off x="200472" y="354971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留学人材セミナー</a:t>
            </a:r>
          </a:p>
        </p:txBody>
      </p:sp>
      <p:graphicFrame>
        <p:nvGraphicFramePr>
          <p:cNvPr id="11" name="表 10"/>
          <p:cNvGraphicFramePr>
            <a:graphicFrameLocks noGrp="1"/>
          </p:cNvGraphicFramePr>
          <p:nvPr>
            <p:extLst>
              <p:ext uri="{D42A27DB-BD31-4B8C-83A1-F6EECF244321}">
                <p14:modId xmlns:p14="http://schemas.microsoft.com/office/powerpoint/2010/main" val="2889969827"/>
              </p:ext>
            </p:extLst>
          </p:nvPr>
        </p:nvGraphicFramePr>
        <p:xfrm>
          <a:off x="200472" y="3909753"/>
          <a:ext cx="9504592" cy="102708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1060693">
                  <a:extLst>
                    <a:ext uri="{9D8B030D-6E8A-4147-A177-3AD203B41FA5}">
                      <a16:colId xmlns:a16="http://schemas.microsoft.com/office/drawing/2014/main" val="20003"/>
                    </a:ext>
                  </a:extLst>
                </a:gridCol>
                <a:gridCol w="3764051">
                  <a:extLst>
                    <a:ext uri="{9D8B030D-6E8A-4147-A177-3AD203B41FA5}">
                      <a16:colId xmlns:a16="http://schemas.microsoft.com/office/drawing/2014/main" val="20004"/>
                    </a:ext>
                  </a:extLst>
                </a:gridCol>
                <a:gridCol w="2807848">
                  <a:extLst>
                    <a:ext uri="{9D8B030D-6E8A-4147-A177-3AD203B41FA5}">
                      <a16:colId xmlns:a16="http://schemas.microsoft.com/office/drawing/2014/main" val="20005"/>
                    </a:ext>
                  </a:extLst>
                </a:gridCol>
              </a:tblGrid>
              <a:tr h="20496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506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（バンコクで実施）</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がん</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spcAft>
                          <a:spcPts val="400"/>
                        </a:spcAft>
                      </a:pPr>
                      <a:r>
                        <a:rPr lang="ja-JP" altLang="en-US" sz="850" dirty="0"/>
                        <a:t>東京医科歯科大学　江石義信　教授</a:t>
                      </a:r>
                      <a:br>
                        <a:rPr lang="en-US" altLang="ja-JP" sz="850" dirty="0"/>
                      </a:br>
                      <a:r>
                        <a:rPr lang="ja-JP" altLang="en-US" sz="850"/>
                        <a:t>「</a:t>
                      </a:r>
                      <a:r>
                        <a:rPr lang="en-US" altLang="ja-JP" sz="850"/>
                        <a:t>Gastric Cancer Screening with a Novel Prescreening Blood Test</a:t>
                      </a:r>
                      <a:r>
                        <a:rPr lang="ja-JP" altLang="en-US" sz="850" dirty="0"/>
                        <a:t>」</a:t>
                      </a:r>
                    </a:p>
                    <a:p>
                      <a:pPr>
                        <a:spcAft>
                          <a:spcPts val="400"/>
                        </a:spcAft>
                      </a:pPr>
                      <a:r>
                        <a:rPr lang="ja-JP" altLang="en-US" sz="850" dirty="0"/>
                        <a:t>東京医科歯科大学　植竹宏之　教授</a:t>
                      </a:r>
                      <a:br>
                        <a:rPr lang="en-US" altLang="ja-JP" sz="850" dirty="0"/>
                      </a:br>
                      <a:r>
                        <a:rPr lang="ja-JP" altLang="en-US" sz="850"/>
                        <a:t>「</a:t>
                      </a:r>
                      <a:r>
                        <a:rPr lang="en-US" altLang="ja-JP" sz="850"/>
                        <a:t>Surgical Treatment of Colorectal Cancer </a:t>
                      </a:r>
                      <a:r>
                        <a:rPr lang="ja-JP" altLang="en-US" sz="850"/>
                        <a:t>（</a:t>
                      </a:r>
                      <a:r>
                        <a:rPr lang="en-US" altLang="ja-JP" sz="850"/>
                        <a:t>CRC</a:t>
                      </a:r>
                      <a:r>
                        <a:rPr lang="ja-JP" altLang="en-US" sz="850"/>
                        <a:t>） </a:t>
                      </a:r>
                      <a:r>
                        <a:rPr lang="en-US" altLang="ja-JP" sz="850"/>
                        <a:t>in Japan</a:t>
                      </a:r>
                      <a:r>
                        <a:rPr lang="ja-JP" altLang="en-US" sz="850" dirty="0"/>
                        <a:t>」</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85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タイから保健省副次官が参加</a:t>
                      </a:r>
                    </a:p>
                  </a:txBody>
                  <a:tcPr marL="144000" marR="144000" marT="36000" marB="36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2" name="Rectangle 6"/>
          <p:cNvSpPr>
            <a:spLocks noChangeArrowheads="1"/>
          </p:cNvSpPr>
          <p:nvPr/>
        </p:nvSpPr>
        <p:spPr bwMode="auto">
          <a:xfrm>
            <a:off x="200472" y="5013969"/>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p>
        </p:txBody>
      </p:sp>
      <p:graphicFrame>
        <p:nvGraphicFramePr>
          <p:cNvPr id="15" name="表 14"/>
          <p:cNvGraphicFramePr>
            <a:graphicFrameLocks noGrp="1"/>
          </p:cNvGraphicFramePr>
          <p:nvPr>
            <p:extLst>
              <p:ext uri="{D42A27DB-BD31-4B8C-83A1-F6EECF244321}">
                <p14:modId xmlns:p14="http://schemas.microsoft.com/office/powerpoint/2010/main" val="2279120083"/>
              </p:ext>
            </p:extLst>
          </p:nvPr>
        </p:nvGraphicFramePr>
        <p:xfrm>
          <a:off x="200472" y="5374009"/>
          <a:ext cx="9505056" cy="86700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1166350">
                  <a:extLst>
                    <a:ext uri="{9D8B030D-6E8A-4147-A177-3AD203B41FA5}">
                      <a16:colId xmlns:a16="http://schemas.microsoft.com/office/drawing/2014/main" val="20003"/>
                    </a:ext>
                  </a:extLst>
                </a:gridCol>
                <a:gridCol w="6466706">
                  <a:extLst>
                    <a:ext uri="{9D8B030D-6E8A-4147-A177-3AD203B41FA5}">
                      <a16:colId xmlns:a16="http://schemas.microsoft.com/office/drawing/2014/main" val="20004"/>
                    </a:ext>
                  </a:extLst>
                </a:gridCol>
              </a:tblGrid>
              <a:tr h="16491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3498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大腸がん検診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東京医科歯科大学、</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富士フイルム、</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栄研化学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200"/>
                        </a:spcBef>
                        <a:spcAft>
                          <a:spcPts val="0"/>
                        </a:spcAft>
                        <a:buClr>
                          <a:srgbClr val="3D6AA7"/>
                        </a:buClr>
                        <a:buSzPct val="80000"/>
                        <a:buFont typeface="Wingdings" panose="05000000000000000000" pitchFamily="2" charset="2"/>
                        <a:buChar char="l"/>
                        <a:tabLst/>
                        <a:defRPr/>
                      </a:pP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タイ主要</a:t>
                      </a:r>
                      <a:r>
                        <a:rPr kumimoji="1" lang="en-US" altLang="ja-JP"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病院への専門家派遣及び本邦受入研修を通じた日本式大腸がん検診システムの講義・技術指導を実施</a:t>
                      </a:r>
                    </a:p>
                  </a:txBody>
                  <a:tcPr marL="108000" marR="108000" marT="36000" marB="36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a:t>※ </a:t>
            </a:r>
            <a:r>
              <a:rPr lang="ja-JP" altLang="en-US" sz="800" b="0"/>
              <a:t>上</a:t>
            </a:r>
            <a:r>
              <a:rPr lang="ja-JP" altLang="en-US" sz="800" b="0" dirty="0"/>
              <a:t>記のほか、「新興国マクロヘルスデータ、規制・制度に関する調査（</a:t>
            </a:r>
            <a:r>
              <a:rPr lang="ja-JP" altLang="en-US" sz="800" dirty="0"/>
              <a:t>タイ</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
        <p:nvSpPr>
          <p:cNvPr id="16" name="Rectangle 6"/>
          <p:cNvSpPr>
            <a:spLocks noChangeArrowheads="1"/>
          </p:cNvSpPr>
          <p:nvPr/>
        </p:nvSpPr>
        <p:spPr bwMode="auto">
          <a:xfrm>
            <a:off x="200472" y="106289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18" name="表 8"/>
          <p:cNvGraphicFramePr>
            <a:graphicFrameLocks noGrp="1"/>
          </p:cNvGraphicFramePr>
          <p:nvPr>
            <p:extLst>
              <p:ext uri="{D42A27DB-BD31-4B8C-83A1-F6EECF244321}">
                <p14:modId xmlns:p14="http://schemas.microsoft.com/office/powerpoint/2010/main" val="4214452618"/>
              </p:ext>
            </p:extLst>
          </p:nvPr>
        </p:nvGraphicFramePr>
        <p:xfrm>
          <a:off x="200472" y="1375192"/>
          <a:ext cx="9505056" cy="213633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73932">
                  <a:extLst>
                    <a:ext uri="{9D8B030D-6E8A-4147-A177-3AD203B41FA5}">
                      <a16:colId xmlns:a16="http://schemas.microsoft.com/office/drawing/2014/main" val="20003"/>
                    </a:ext>
                  </a:extLst>
                </a:gridCol>
                <a:gridCol w="3765176">
                  <a:extLst>
                    <a:ext uri="{9D8B030D-6E8A-4147-A177-3AD203B41FA5}">
                      <a16:colId xmlns:a16="http://schemas.microsoft.com/office/drawing/2014/main" val="20004"/>
                    </a:ext>
                  </a:extLst>
                </a:gridCol>
                <a:gridCol w="2793740">
                  <a:extLst>
                    <a:ext uri="{9D8B030D-6E8A-4147-A177-3AD203B41FA5}">
                      <a16:colId xmlns:a16="http://schemas.microsoft.com/office/drawing/2014/main" val="20005"/>
                    </a:ext>
                  </a:extLst>
                </a:gridCol>
              </a:tblGrid>
              <a:tr h="224530">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セミナーの主な内容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内視鏡外科、</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糖尿病</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900" dirty="0"/>
                        <a:t>タイへの進出・ビジネス拡大を目指す日本企業向けビジネスセミナーにて、バンコク日本人商工会議所ヘルスケア担当委員会の取組や、タイでの医療機器ビジネスのキーとなる市場動向、投資優遇制度、医療機器承認制度について、タイ政府</a:t>
                      </a:r>
                      <a:r>
                        <a:rPr lang="ja-JP" altLang="en-US" sz="900"/>
                        <a:t>（</a:t>
                      </a:r>
                      <a:r>
                        <a:rPr lang="en-US" altLang="ja-JP" sz="900"/>
                        <a:t>MTEC </a:t>
                      </a:r>
                      <a:r>
                        <a:rPr lang="ja-JP" altLang="en-US" sz="900"/>
                        <a:t>、</a:t>
                      </a:r>
                      <a:r>
                        <a:rPr lang="en-US" altLang="ja-JP" sz="900"/>
                        <a:t>BOI </a:t>
                      </a:r>
                      <a:r>
                        <a:rPr lang="ja-JP" altLang="en-US" sz="900"/>
                        <a:t>、</a:t>
                      </a:r>
                      <a:r>
                        <a:rPr lang="en-US" altLang="ja-JP" sz="900" dirty="0"/>
                        <a:t>FDA</a:t>
                      </a:r>
                      <a:r>
                        <a:rPr lang="ja-JP" altLang="en-US" sz="900" dirty="0"/>
                        <a:t>）から紹介。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日本からは</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企業、医療機関の計</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名（事務局含む）が参加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企業展示、</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医療関連機関訪問</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歯科</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900" dirty="0"/>
                        <a:t>タイ保健省、タイ</a:t>
                      </a:r>
                      <a:r>
                        <a:rPr lang="en-US" altLang="ja-JP" sz="900" dirty="0"/>
                        <a:t>FDA</a:t>
                      </a:r>
                      <a:r>
                        <a:rPr lang="ja-JP" altLang="en-US" sz="900" dirty="0" err="1"/>
                        <a:t>、</a:t>
                      </a:r>
                      <a:r>
                        <a:rPr lang="ja-JP" altLang="en-US" sz="900" dirty="0"/>
                        <a:t>タイの大学歯学部関係者を招き、バンコク市内のホテルにて歯科医療に関するセミナーを開催。日本から新潟大学大学院医歯学総合研究科の魚島教授、医療法人社団ベル歯科の鈴木理事長</a:t>
                      </a:r>
                      <a:r>
                        <a:rPr lang="en-US" altLang="ja-JP" sz="900" dirty="0"/>
                        <a:t>(</a:t>
                      </a:r>
                      <a:r>
                        <a:rPr lang="ja-JP" altLang="en-US" sz="900" dirty="0"/>
                        <a:t>兼</a:t>
                      </a:r>
                      <a:r>
                        <a:rPr lang="en-US" altLang="ja-JP" sz="900" dirty="0"/>
                        <a:t>ADF</a:t>
                      </a:r>
                      <a:r>
                        <a:rPr lang="ja-JP" altLang="en-US" sz="900" dirty="0"/>
                        <a:t>専務理事</a:t>
                      </a:r>
                      <a:r>
                        <a:rPr lang="en-US" altLang="ja-JP" sz="900" dirty="0"/>
                        <a:t>)</a:t>
                      </a:r>
                      <a:r>
                        <a:rPr lang="ja-JP" altLang="en-US" sz="900" dirty="0" err="1"/>
                        <a:t>、</a:t>
                      </a:r>
                      <a:r>
                        <a:rPr lang="ja-JP" altLang="en-US" sz="900" dirty="0"/>
                        <a:t>タイからシーナカリンウィロート大学の</a:t>
                      </a:r>
                      <a:r>
                        <a:rPr lang="en-US" altLang="ja-JP" sz="900" dirty="0" err="1"/>
                        <a:t>Narongsak</a:t>
                      </a:r>
                      <a:r>
                        <a:rPr lang="ja-JP" altLang="en-US" sz="900" dirty="0"/>
                        <a:t>副学長、マヒドン大学の</a:t>
                      </a:r>
                      <a:r>
                        <a:rPr lang="en-US" altLang="ja-JP" sz="900" dirty="0" err="1"/>
                        <a:t>Choltacha</a:t>
                      </a:r>
                      <a:r>
                        <a:rPr lang="ja-JP" altLang="en-US" sz="900" dirty="0"/>
                        <a:t>教授、チュラロンコン大学の</a:t>
                      </a:r>
                      <a:r>
                        <a:rPr lang="en-US" altLang="ja-JP" sz="900" dirty="0" err="1"/>
                        <a:t>Atiphan</a:t>
                      </a:r>
                      <a:r>
                        <a:rPr lang="ja-JP" altLang="en-US" sz="900" dirty="0"/>
                        <a:t>教授の計</a:t>
                      </a:r>
                      <a:r>
                        <a:rPr lang="en-US" altLang="ja-JP" sz="900" dirty="0"/>
                        <a:t>5</a:t>
                      </a:r>
                      <a:r>
                        <a:rPr lang="ja-JP" altLang="en-US" sz="900" dirty="0"/>
                        <a:t>名による講演がなされ、タイ・日本双方における歯科医療の取組と課題が共有された。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予防歯科を含む日本の歯科医療と関連する制度の紹介を目的に日本からは、歯科関連企業</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社を含む参加者総勢</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事務局含む</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500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126837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54" name="think-cell Slide" r:id="rId52" imgW="270" imgH="270" progId="TCLayout.ActiveDocument.1">
                  <p:embed/>
                </p:oleObj>
              </mc:Choice>
              <mc:Fallback>
                <p:oleObj name="think-cell Slide" r:id="rId52" imgW="270" imgH="270" progId="TCLayout.ActiveDocument.1">
                  <p:embed/>
                  <p:pic>
                    <p:nvPicPr>
                      <p:cNvPr id="0" name=""/>
                      <p:cNvPicPr/>
                      <p:nvPr/>
                    </p:nvPicPr>
                    <p:blipFill>
                      <a:blip r:embed="rId53"/>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pSp>
        <p:nvGrpSpPr>
          <p:cNvPr id="2" name="グループ化 1"/>
          <p:cNvGrpSpPr/>
          <p:nvPr/>
        </p:nvGrpSpPr>
        <p:grpSpPr>
          <a:xfrm>
            <a:off x="7947076" y="4573038"/>
            <a:ext cx="1830436" cy="1681509"/>
            <a:chOff x="7803060" y="4573038"/>
            <a:chExt cx="1830436" cy="1681509"/>
          </a:xfrm>
        </p:grpSpPr>
        <p:sp>
          <p:nvSpPr>
            <p:cNvPr id="14" name="フリーフォーム 13"/>
            <p:cNvSpPr/>
            <p:nvPr/>
          </p:nvSpPr>
          <p:spPr>
            <a:xfrm>
              <a:off x="7803060" y="4573038"/>
              <a:ext cx="1830435" cy="1681509"/>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81342 w 1714817"/>
                <a:gd name="connsiteY0" fmla="*/ 832 h 1681509"/>
                <a:gd name="connsiteX1" fmla="*/ 0 w 1714817"/>
                <a:gd name="connsiteY1" fmla="*/ 315402 h 1681509"/>
                <a:gd name="connsiteX2" fmla="*/ 5080 w 1714817"/>
                <a:gd name="connsiteY2" fmla="*/ 1681509 h 1681509"/>
                <a:gd name="connsiteX3" fmla="*/ 1714817 w 1714817"/>
                <a:gd name="connsiteY3" fmla="*/ 1222413 h 1681509"/>
              </a:gdLst>
              <a:ahLst/>
              <a:cxnLst>
                <a:cxn ang="0">
                  <a:pos x="connsiteX0" y="connsiteY0"/>
                </a:cxn>
                <a:cxn ang="0">
                  <a:pos x="connsiteX1" y="connsiteY1"/>
                </a:cxn>
                <a:cxn ang="0">
                  <a:pos x="connsiteX2" y="connsiteY2"/>
                </a:cxn>
                <a:cxn ang="0">
                  <a:pos x="connsiteX3" y="connsiteY3"/>
                </a:cxn>
              </a:cxnLst>
              <a:rect l="l" t="t" r="r" b="b"/>
              <a:pathLst>
                <a:path w="1714817" h="1681509">
                  <a:moveTo>
                    <a:pt x="581342" y="832"/>
                  </a:moveTo>
                  <a:cubicBezTo>
                    <a:pt x="594528" y="-16404"/>
                    <a:pt x="192087" y="239332"/>
                    <a:pt x="0" y="315402"/>
                  </a:cubicBezTo>
                  <a:cubicBezTo>
                    <a:pt x="0" y="799558"/>
                    <a:pt x="5080" y="1197353"/>
                    <a:pt x="5080" y="1681509"/>
                  </a:cubicBezTo>
                  <a:cubicBezTo>
                    <a:pt x="582930" y="1500696"/>
                    <a:pt x="1136967" y="1403226"/>
                    <a:pt x="1714817" y="1222413"/>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337496" y="4573325"/>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16" name="片側の 2 つの角を丸めた四角形 15"/>
            <p:cNvSpPr/>
            <p:nvPr/>
          </p:nvSpPr>
          <p:spPr>
            <a:xfrm>
              <a:off x="8337496" y="5221943"/>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9,187</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3" name="グループ化 2"/>
          <p:cNvGrpSpPr/>
          <p:nvPr/>
        </p:nvGrpSpPr>
        <p:grpSpPr>
          <a:xfrm>
            <a:off x="8033016" y="2103828"/>
            <a:ext cx="1744520" cy="1662024"/>
            <a:chOff x="7889000" y="2103828"/>
            <a:chExt cx="1744520" cy="1662024"/>
          </a:xfrm>
        </p:grpSpPr>
        <p:sp>
          <p:nvSpPr>
            <p:cNvPr id="7" name="フリーフォーム 6"/>
            <p:cNvSpPr/>
            <p:nvPr/>
          </p:nvSpPr>
          <p:spPr>
            <a:xfrm>
              <a:off x="7889000" y="2119311"/>
              <a:ext cx="1744520" cy="164654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587233 w 1744520"/>
                <a:gd name="connsiteY0" fmla="*/ 0 h 1662025"/>
                <a:gd name="connsiteX1" fmla="*/ 811 w 1744520"/>
                <a:gd name="connsiteY1" fmla="*/ 601849 h 1662025"/>
                <a:gd name="connsiteX2" fmla="*/ 1641 w 1744520"/>
                <a:gd name="connsiteY2" fmla="*/ 1662015 h 1662025"/>
                <a:gd name="connsiteX3" fmla="*/ 1744520 w 1744520"/>
                <a:gd name="connsiteY3" fmla="*/ 1138237 h 1662025"/>
              </a:gdLst>
              <a:ahLst/>
              <a:cxnLst>
                <a:cxn ang="0">
                  <a:pos x="connsiteX0" y="connsiteY0"/>
                </a:cxn>
                <a:cxn ang="0">
                  <a:pos x="connsiteX1" y="connsiteY1"/>
                </a:cxn>
                <a:cxn ang="0">
                  <a:pos x="connsiteX2" y="connsiteY2"/>
                </a:cxn>
                <a:cxn ang="0">
                  <a:pos x="connsiteX3" y="connsiteY3"/>
                </a:cxn>
              </a:cxnLst>
              <a:rect l="l" t="t" r="r" b="b"/>
              <a:pathLst>
                <a:path w="1744520" h="1662025">
                  <a:moveTo>
                    <a:pt x="587233" y="0"/>
                  </a:moveTo>
                  <a:lnTo>
                    <a:pt x="811" y="601849"/>
                  </a:lnTo>
                  <a:cubicBezTo>
                    <a:pt x="-2299" y="1033131"/>
                    <a:pt x="4751" y="1230733"/>
                    <a:pt x="1641" y="1662015"/>
                  </a:cubicBezTo>
                  <a:cubicBezTo>
                    <a:pt x="-8338" y="1664704"/>
                    <a:pt x="1735838" y="1144879"/>
                    <a:pt x="1744520" y="1138237"/>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337495" y="210382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13" name="片側の 2 つの角を丸めた四角形 12"/>
            <p:cNvSpPr/>
            <p:nvPr/>
          </p:nvSpPr>
          <p:spPr>
            <a:xfrm>
              <a:off x="8337495" y="267989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spc="-1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626.3</a:t>
              </a:r>
            </a:p>
            <a:p>
              <a:pPr lvl="0"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grpSp>
        <p:nvGrpSpPr>
          <p:cNvPr id="17" name="グループ化 7"/>
          <p:cNvGrpSpPr/>
          <p:nvPr/>
        </p:nvGrpSpPr>
        <p:grpSpPr>
          <a:xfrm>
            <a:off x="632520" y="1700808"/>
            <a:ext cx="8640960" cy="288032"/>
            <a:chOff x="4803500" y="2113806"/>
            <a:chExt cx="5626916" cy="288032"/>
          </a:xfrm>
        </p:grpSpPr>
        <p:cxnSp>
          <p:nvCxnSpPr>
            <p:cNvPr id="18" name="直線コネクタ 1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20" name="グループ化 7"/>
          <p:cNvGrpSpPr/>
          <p:nvPr/>
        </p:nvGrpSpPr>
        <p:grpSpPr>
          <a:xfrm>
            <a:off x="632520" y="4149080"/>
            <a:ext cx="8640960" cy="288032"/>
            <a:chOff x="4803500" y="2113806"/>
            <a:chExt cx="5626916" cy="288032"/>
          </a:xfrm>
        </p:grpSpPr>
        <p:cxnSp>
          <p:nvCxnSpPr>
            <p:cNvPr id="21" name="直線コネクタ 20"/>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23" name="テキスト ボックス 22"/>
          <p:cNvSpPr txBox="1"/>
          <p:nvPr/>
        </p:nvSpPr>
        <p:spPr>
          <a:xfrm>
            <a:off x="200472" y="1124744"/>
            <a:ext cx="9505056"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2017</a:t>
            </a:r>
            <a:r>
              <a:rPr lang="ja-JP" altLang="en-US" dirty="0"/>
              <a:t>年の名目</a:t>
            </a:r>
            <a:r>
              <a:rPr lang="en-US" altLang="ja-JP" dirty="0"/>
              <a:t>GDP</a:t>
            </a:r>
            <a:r>
              <a:rPr lang="ja-JP" altLang="en-US" dirty="0"/>
              <a:t>は約</a:t>
            </a:r>
            <a:r>
              <a:rPr lang="en-US" altLang="ja-JP" dirty="0"/>
              <a:t>4,500</a:t>
            </a:r>
            <a:r>
              <a:rPr lang="ja-JP" altLang="en-US" dirty="0"/>
              <a:t>億</a:t>
            </a:r>
            <a:r>
              <a:rPr lang="en-US" altLang="ja-JP" dirty="0"/>
              <a:t>US$</a:t>
            </a:r>
            <a:r>
              <a:rPr lang="ja-JP" altLang="en-US" dirty="0" err="1"/>
              <a:t>、</a:t>
            </a:r>
            <a:r>
              <a:rPr lang="ja-JP" altLang="en-US" dirty="0"/>
              <a:t>一人当たり名目</a:t>
            </a:r>
            <a:r>
              <a:rPr lang="en-US" altLang="ja-JP" dirty="0"/>
              <a:t>GDP</a:t>
            </a:r>
            <a:r>
              <a:rPr lang="ja-JP" altLang="en-US" dirty="0"/>
              <a:t>は約</a:t>
            </a:r>
            <a:r>
              <a:rPr lang="en-US" altLang="ja-JP" dirty="0"/>
              <a:t>6,700US$</a:t>
            </a:r>
            <a:r>
              <a:rPr lang="ja-JP" altLang="en-US" dirty="0"/>
              <a:t>となっている。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国</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際通貨基金（</a:t>
            </a:r>
            <a:r>
              <a:rPr lang="en-US" altLang="ja-JP" sz="800">
                <a:latin typeface="Arial" panose="020B0604020202020204" pitchFamily="34" charset="0"/>
                <a:ea typeface="ＭＳ Ｐゴシック" panose="020B0600070205080204" pitchFamily="50" charset="-128"/>
                <a:cs typeface="Arial" panose="020B0604020202020204" pitchFamily="34" charset="0"/>
              </a:rPr>
              <a:t>IMF</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89" name="Chart 3"/>
          <p:cNvGraphicFramePr/>
          <p:nvPr>
            <p:custDataLst>
              <p:tags r:id="rId4"/>
            </p:custDataLst>
            <p:extLst>
              <p:ext uri="{D42A27DB-BD31-4B8C-83A1-F6EECF244321}">
                <p14:modId xmlns:p14="http://schemas.microsoft.com/office/powerpoint/2010/main" val="6416794"/>
              </p:ext>
            </p:extLst>
          </p:nvPr>
        </p:nvGraphicFramePr>
        <p:xfrm>
          <a:off x="620713" y="2117725"/>
          <a:ext cx="7940675" cy="1879600"/>
        </p:xfrm>
        <a:graphic>
          <a:graphicData uri="http://schemas.openxmlformats.org/drawingml/2006/chart">
            <c:chart xmlns:c="http://schemas.openxmlformats.org/drawingml/2006/chart" xmlns:r="http://schemas.openxmlformats.org/officeDocument/2006/relationships" r:id="rId54"/>
          </a:graphicData>
        </a:graphic>
      </p:graphicFrame>
      <p:sp>
        <p:nvSpPr>
          <p:cNvPr id="32" name="Text Placeholder 12"/>
          <p:cNvSpPr>
            <a:spLocks noGrp="1"/>
          </p:cNvSpPr>
          <p:nvPr>
            <p:custDataLst>
              <p:tags r:id="rId5"/>
            </p:custDataLst>
          </p:nvPr>
        </p:nvSpPr>
        <p:spPr bwMode="auto">
          <a:xfrm>
            <a:off x="4756150"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EC2FBB-7226-43F2-8A51-BD3C58BB86BB}" type="datetime'''''''''''''''''0''''''''''''''''''''''9'''''''''''''">
              <a:rPr lang="ja-JP" altLang="en-US" sz="1000" b="0"/>
              <a:pPr/>
              <a:t>09</a:t>
            </a:fld>
            <a:endParaRPr kumimoji="0" lang="ja-JP" altLang="en-US" sz="1000" b="0" dirty="0">
              <a:sym typeface="+mn-lt"/>
            </a:endParaRPr>
          </a:p>
        </p:txBody>
      </p:sp>
      <p:sp>
        <p:nvSpPr>
          <p:cNvPr id="37" name="Text Placeholder 12"/>
          <p:cNvSpPr>
            <a:spLocks noGrp="1"/>
          </p:cNvSpPr>
          <p:nvPr>
            <p:custDataLst>
              <p:tags r:id="rId6"/>
            </p:custDataLst>
          </p:nvPr>
        </p:nvSpPr>
        <p:spPr bwMode="auto">
          <a:xfrm>
            <a:off x="2819400"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E8F3C45-B814-4A42-8F3B-0987558CFB20}" type="datetime'''''''''0''''''''''''''''''''''''''''''''''''''4'">
              <a:rPr lang="ja-JP" altLang="en-US" sz="1000" b="0"/>
              <a:pPr/>
              <a:t>04</a:t>
            </a:fld>
            <a:endParaRPr kumimoji="0" lang="ja-JP" altLang="en-US" sz="1000" b="0" dirty="0">
              <a:sym typeface="+mn-lt"/>
            </a:endParaRPr>
          </a:p>
        </p:txBody>
      </p:sp>
      <p:sp useBgFill="1">
        <p:nvSpPr>
          <p:cNvPr id="74" name="テキスト プレースホルダ 9"/>
          <p:cNvSpPr>
            <a:spLocks noGrp="1"/>
          </p:cNvSpPr>
          <p:nvPr>
            <p:custDataLst>
              <p:tags r:id="rId7"/>
            </p:custDataLst>
          </p:nvPr>
        </p:nvSpPr>
        <p:spPr bwMode="gray">
          <a:xfrm>
            <a:off x="4341813" y="3059113"/>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8956E3-F476-459B-AA70-159CF118A9EE}" type="datetime'''''''''''''''''''''''''''''1''''''''''.''''7'''">
              <a:rPr kumimoji="0" lang="ja-JP" altLang="en-US" sz="1000" smtClean="0">
                <a:sym typeface="+mn-lt"/>
              </a:rPr>
              <a:pPr marL="0" indent="0" algn="ctr">
                <a:spcBef>
                  <a:spcPct val="0"/>
                </a:spcBef>
                <a:buNone/>
              </a:pPr>
              <a:t>1.7</a:t>
            </a:fld>
            <a:endParaRPr kumimoji="0" lang="ja-JP" altLang="en-US" sz="1000" dirty="0">
              <a:sym typeface="+mn-lt"/>
            </a:endParaRPr>
          </a:p>
        </p:txBody>
      </p:sp>
      <p:sp>
        <p:nvSpPr>
          <p:cNvPr id="42" name="Text Placeholder 12"/>
          <p:cNvSpPr>
            <a:spLocks noGrp="1"/>
          </p:cNvSpPr>
          <p:nvPr>
            <p:custDataLst>
              <p:tags r:id="rId8"/>
            </p:custDataLst>
          </p:nvPr>
        </p:nvSpPr>
        <p:spPr bwMode="auto">
          <a:xfrm>
            <a:off x="712788" y="19812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39" name="Text Placeholder 12"/>
          <p:cNvSpPr>
            <a:spLocks noGrp="1"/>
          </p:cNvSpPr>
          <p:nvPr>
            <p:custDataLst>
              <p:tags r:id="rId9"/>
            </p:custDataLst>
          </p:nvPr>
        </p:nvSpPr>
        <p:spPr bwMode="auto">
          <a:xfrm>
            <a:off x="2046288"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F4DA92-2031-4C49-BC8C-3F14F913783E}" type="datetime'''''''''''''''''''''''''0''''''''''''''2'''''''''">
              <a:rPr lang="ja-JP" altLang="en-US" sz="1000" b="0"/>
              <a:pPr/>
              <a:t>02</a:t>
            </a:fld>
            <a:endParaRPr kumimoji="0" lang="ja-JP" altLang="en-US" sz="1000" b="0" dirty="0">
              <a:sym typeface="+mn-lt"/>
            </a:endParaRPr>
          </a:p>
        </p:txBody>
      </p:sp>
      <p:sp useBgFill="1">
        <p:nvSpPr>
          <p:cNvPr id="73" name="テキスト プレースホルダ 9"/>
          <p:cNvSpPr>
            <a:spLocks noGrp="1"/>
          </p:cNvSpPr>
          <p:nvPr>
            <p:custDataLst>
              <p:tags r:id="rId10"/>
            </p:custDataLst>
          </p:nvPr>
        </p:nvSpPr>
        <p:spPr bwMode="gray">
          <a:xfrm>
            <a:off x="3883025" y="2886075"/>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21681B-376B-4683-948D-99D0A39AABC8}" type="datetime'2''''''''''6''2''''''''''''''.''''''''''''9'''''''">
              <a:rPr kumimoji="0" lang="ja-JP" altLang="en-US" sz="1000" smtClean="0">
                <a:sym typeface="+mn-lt"/>
              </a:rPr>
              <a:pPr marL="0" indent="0" algn="ctr">
                <a:spcBef>
                  <a:spcPct val="0"/>
                </a:spcBef>
                <a:buNone/>
              </a:pPr>
              <a:t>262.9</a:t>
            </a:fld>
            <a:endParaRPr kumimoji="0" lang="ja-JP" altLang="en-US" sz="1000" dirty="0">
              <a:sym typeface="+mn-lt"/>
            </a:endParaRPr>
          </a:p>
        </p:txBody>
      </p:sp>
      <p:sp>
        <p:nvSpPr>
          <p:cNvPr id="43" name="Text Placeholder 12"/>
          <p:cNvSpPr>
            <a:spLocks noGrp="1"/>
          </p:cNvSpPr>
          <p:nvPr>
            <p:custDataLst>
              <p:tags r:id="rId11"/>
            </p:custDataLst>
          </p:nvPr>
        </p:nvSpPr>
        <p:spPr bwMode="auto">
          <a:xfrm>
            <a:off x="8172450" y="19812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38" name="Text Placeholder 12"/>
          <p:cNvSpPr>
            <a:spLocks noGrp="1"/>
          </p:cNvSpPr>
          <p:nvPr>
            <p:custDataLst>
              <p:tags r:id="rId12"/>
            </p:custDataLst>
          </p:nvPr>
        </p:nvSpPr>
        <p:spPr bwMode="auto">
          <a:xfrm>
            <a:off x="2433638"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81F407-4FB9-4D63-B368-BCFEE0E7FF8B}" type="datetime'0''''3'''''''''''''''''''''''">
              <a:rPr lang="ja-JP" altLang="en-US" sz="1000" b="0"/>
              <a:pPr/>
              <a:t>03</a:t>
            </a:fld>
            <a:endParaRPr kumimoji="0" lang="ja-JP" altLang="en-US" sz="1000" b="0" dirty="0">
              <a:sym typeface="+mn-lt"/>
            </a:endParaRPr>
          </a:p>
        </p:txBody>
      </p:sp>
      <p:sp>
        <p:nvSpPr>
          <p:cNvPr id="41" name="Text Placeholder 12"/>
          <p:cNvSpPr>
            <a:spLocks noGrp="1"/>
          </p:cNvSpPr>
          <p:nvPr>
            <p:custDataLst>
              <p:tags r:id="rId13"/>
            </p:custDataLst>
          </p:nvPr>
        </p:nvSpPr>
        <p:spPr bwMode="auto">
          <a:xfrm>
            <a:off x="1201738" y="3984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ACF241C-0860-4A55-BA17-FE08472ABCBE}" type="datetime'''2''''''''''''0''''''''''''''''''''0''''''0'''''''''''''">
              <a:rPr lang="ja-JP" altLang="en-US" sz="1000" b="0"/>
              <a:pPr/>
              <a:t>2000</a:t>
            </a:fld>
            <a:endParaRPr kumimoji="0" lang="ja-JP" altLang="en-US" sz="1000" b="0" dirty="0">
              <a:sym typeface="+mn-lt"/>
            </a:endParaRPr>
          </a:p>
        </p:txBody>
      </p:sp>
      <p:sp>
        <p:nvSpPr>
          <p:cNvPr id="40" name="Text Placeholder 12"/>
          <p:cNvSpPr>
            <a:spLocks noGrp="1"/>
          </p:cNvSpPr>
          <p:nvPr>
            <p:custDataLst>
              <p:tags r:id="rId14"/>
            </p:custDataLst>
          </p:nvPr>
        </p:nvSpPr>
        <p:spPr bwMode="auto">
          <a:xfrm>
            <a:off x="1658938"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A2FD55-EB4B-4187-B483-394B2133AD4E}" type="datetime'''''''''''''''''''''''''''''''''''''''''''''''''''''''''01'''">
              <a:rPr lang="ja-JP" altLang="en-US" sz="1000" b="0"/>
              <a:pPr/>
              <a:t>01</a:t>
            </a:fld>
            <a:endParaRPr kumimoji="0" lang="ja-JP" altLang="en-US" sz="1000" b="0" dirty="0">
              <a:sym typeface="+mn-lt"/>
            </a:endParaRPr>
          </a:p>
        </p:txBody>
      </p:sp>
      <p:sp>
        <p:nvSpPr>
          <p:cNvPr id="30" name="Text Placeholder 12"/>
          <p:cNvSpPr>
            <a:spLocks noGrp="1"/>
          </p:cNvSpPr>
          <p:nvPr>
            <p:custDataLst>
              <p:tags r:id="rId15"/>
            </p:custDataLst>
          </p:nvPr>
        </p:nvSpPr>
        <p:spPr bwMode="auto">
          <a:xfrm>
            <a:off x="5529263"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EE0350F-6ED9-44EE-B9B7-1CE7CB1255DE}" type="datetime'1''''''''''''''''''''''''''1'">
              <a:rPr lang="ja-JP" altLang="en-US" sz="1000" b="0"/>
              <a:pPr/>
              <a:t>11</a:t>
            </a:fld>
            <a:endParaRPr kumimoji="0" lang="ja-JP" altLang="en-US" sz="1000" b="0" dirty="0">
              <a:sym typeface="+mn-lt"/>
            </a:endParaRPr>
          </a:p>
        </p:txBody>
      </p:sp>
      <p:sp>
        <p:nvSpPr>
          <p:cNvPr id="36" name="Text Placeholder 12"/>
          <p:cNvSpPr>
            <a:spLocks noGrp="1"/>
          </p:cNvSpPr>
          <p:nvPr>
            <p:custDataLst>
              <p:tags r:id="rId16"/>
            </p:custDataLst>
          </p:nvPr>
        </p:nvSpPr>
        <p:spPr bwMode="auto">
          <a:xfrm>
            <a:off x="3206750"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288957-C205-412D-89E5-8762C4F3A855}" type="datetime'''''''''''''''0''''''''''''''''''''''''''''''''''5'''''''''''">
              <a:rPr lang="ja-JP" altLang="en-US" sz="1000" b="0"/>
              <a:pPr/>
              <a:t>05</a:t>
            </a:fld>
            <a:endParaRPr kumimoji="0" lang="ja-JP" altLang="en-US" sz="1000" b="0" dirty="0">
              <a:sym typeface="+mn-lt"/>
            </a:endParaRPr>
          </a:p>
        </p:txBody>
      </p:sp>
      <p:sp>
        <p:nvSpPr>
          <p:cNvPr id="35" name="Text Placeholder 12"/>
          <p:cNvSpPr>
            <a:spLocks noGrp="1"/>
          </p:cNvSpPr>
          <p:nvPr>
            <p:custDataLst>
              <p:tags r:id="rId17"/>
            </p:custDataLst>
          </p:nvPr>
        </p:nvSpPr>
        <p:spPr bwMode="auto">
          <a:xfrm>
            <a:off x="3594100"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9A27D2-A202-48E6-A7AD-9FB22B13B10C}" type="datetime'''''''''''''''''''''0''''''''''''''''''''''6'''''">
              <a:rPr lang="ja-JP" altLang="en-US" sz="1000" b="0"/>
              <a:pPr/>
              <a:t>06</a:t>
            </a:fld>
            <a:endParaRPr kumimoji="0" lang="ja-JP" altLang="en-US" sz="1000" b="0" dirty="0">
              <a:sym typeface="+mn-lt"/>
            </a:endParaRPr>
          </a:p>
        </p:txBody>
      </p:sp>
      <p:sp>
        <p:nvSpPr>
          <p:cNvPr id="34" name="Text Placeholder 12"/>
          <p:cNvSpPr>
            <a:spLocks noGrp="1"/>
          </p:cNvSpPr>
          <p:nvPr>
            <p:custDataLst>
              <p:tags r:id="rId18"/>
            </p:custDataLst>
          </p:nvPr>
        </p:nvSpPr>
        <p:spPr bwMode="auto">
          <a:xfrm>
            <a:off x="3981450"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D988166-C6DB-481C-914E-DC0A48D87830}" type="datetime'''''''''''''''''''''''''''''07'''''''''''">
              <a:rPr lang="ja-JP" altLang="en-US" sz="1000" b="0"/>
              <a:pPr/>
              <a:t>07</a:t>
            </a:fld>
            <a:endParaRPr kumimoji="0" lang="ja-JP" altLang="en-US" sz="1000" b="0" dirty="0">
              <a:sym typeface="+mn-lt"/>
            </a:endParaRPr>
          </a:p>
        </p:txBody>
      </p:sp>
      <p:sp>
        <p:nvSpPr>
          <p:cNvPr id="33" name="Text Placeholder 12"/>
          <p:cNvSpPr>
            <a:spLocks noGrp="1"/>
          </p:cNvSpPr>
          <p:nvPr>
            <p:custDataLst>
              <p:tags r:id="rId19"/>
            </p:custDataLst>
          </p:nvPr>
        </p:nvSpPr>
        <p:spPr bwMode="auto">
          <a:xfrm>
            <a:off x="4368800"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C22687B-D317-4902-95C6-9B197F9C7879}" type="datetime'''''''''''0''''''''''''''''''''''''''''''''''8'''''''''''''''">
              <a:rPr lang="ja-JP" altLang="en-US" sz="1000" b="0"/>
              <a:pPr/>
              <a:t>08</a:t>
            </a:fld>
            <a:endParaRPr kumimoji="0" lang="ja-JP" altLang="en-US" sz="1000" b="0" dirty="0">
              <a:sym typeface="+mn-lt"/>
            </a:endParaRPr>
          </a:p>
        </p:txBody>
      </p:sp>
      <p:sp useBgFill="1">
        <p:nvSpPr>
          <p:cNvPr id="46" name="Text Placeholder 12"/>
          <p:cNvSpPr>
            <a:spLocks noGrp="1"/>
          </p:cNvSpPr>
          <p:nvPr>
            <p:custDataLst>
              <p:tags r:id="rId20"/>
            </p:custDataLst>
          </p:nvPr>
        </p:nvSpPr>
        <p:spPr bwMode="gray">
          <a:xfrm>
            <a:off x="4706938" y="3443288"/>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5C602EB-F3E2-4BA8-9EF6-A9A8E92AA441}" type="datetime'''''''''''''''''-''''''''''''''''''''''''0.''7'''''''''''''">
              <a:rPr lang="ja-JP" altLang="en-US" sz="1000" b="0"/>
              <a:pPr/>
              <a:t>-0.7</a:t>
            </a:fld>
            <a:endParaRPr kumimoji="0" lang="ja-JP" altLang="en-US" sz="1000" b="0" dirty="0">
              <a:sym typeface="+mn-lt"/>
            </a:endParaRPr>
          </a:p>
        </p:txBody>
      </p:sp>
      <p:sp>
        <p:nvSpPr>
          <p:cNvPr id="31" name="Text Placeholder 12"/>
          <p:cNvSpPr>
            <a:spLocks noGrp="1"/>
          </p:cNvSpPr>
          <p:nvPr>
            <p:custDataLst>
              <p:tags r:id="rId21"/>
            </p:custDataLst>
          </p:nvPr>
        </p:nvSpPr>
        <p:spPr bwMode="auto">
          <a:xfrm>
            <a:off x="5141913"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B75E0F-4F72-4F3E-A733-642D6C47D0B7}" type="datetime'''1''''''''''''''''''''0'''''''''''''''''''''''''''''''">
              <a:rPr lang="ja-JP" altLang="en-US" sz="1000" b="0"/>
              <a:pPr/>
              <a:t>10</a:t>
            </a:fld>
            <a:endParaRPr kumimoji="0" lang="ja-JP" altLang="en-US" sz="1000" b="0" dirty="0">
              <a:sym typeface="+mn-lt"/>
            </a:endParaRPr>
          </a:p>
        </p:txBody>
      </p:sp>
      <p:sp>
        <p:nvSpPr>
          <p:cNvPr id="86" name="Text Placeholder 12"/>
          <p:cNvSpPr>
            <a:spLocks noGrp="1"/>
          </p:cNvSpPr>
          <p:nvPr>
            <p:custDataLst>
              <p:tags r:id="rId22"/>
            </p:custDataLst>
          </p:nvPr>
        </p:nvSpPr>
        <p:spPr bwMode="auto">
          <a:xfrm>
            <a:off x="7851775"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56E798-C583-4895-9B79-B9D917781BBC}" type="datetime'''''''''''''''''''1''7'''">
              <a:rPr lang="en-US" altLang="en-US" sz="1000" b="0" smtClean="0"/>
              <a:pPr algn="ctr">
                <a:spcBef>
                  <a:spcPct val="0"/>
                </a:spcBef>
                <a:spcAft>
                  <a:spcPct val="0"/>
                </a:spcAft>
              </a:pPr>
              <a:t>17</a:t>
            </a:fld>
            <a:endParaRPr kumimoji="0" lang="ja-JP" altLang="en-US" sz="1000" b="0" dirty="0">
              <a:sym typeface="+mn-lt"/>
            </a:endParaRPr>
          </a:p>
        </p:txBody>
      </p:sp>
      <p:sp useBgFill="1">
        <p:nvSpPr>
          <p:cNvPr id="49" name="Text Placeholder 12"/>
          <p:cNvSpPr>
            <a:spLocks noGrp="1"/>
          </p:cNvSpPr>
          <p:nvPr>
            <p:custDataLst>
              <p:tags r:id="rId23"/>
            </p:custDataLst>
          </p:nvPr>
        </p:nvSpPr>
        <p:spPr bwMode="gray">
          <a:xfrm>
            <a:off x="5502275" y="32004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218FBBD-729F-43F3-9103-22B307EE4964}" type="datetime'''''''''''''0''''''''''''.''''''''8'''''''">
              <a:rPr lang="ja-JP" altLang="en-US" sz="1000" b="0"/>
              <a:pPr/>
              <a:t>0.8</a:t>
            </a:fld>
            <a:endParaRPr kumimoji="0" lang="ja-JP" altLang="en-US" sz="1000" b="0" dirty="0">
              <a:sym typeface="+mn-lt"/>
            </a:endParaRPr>
          </a:p>
        </p:txBody>
      </p:sp>
      <p:sp>
        <p:nvSpPr>
          <p:cNvPr id="29" name="Text Placeholder 12"/>
          <p:cNvSpPr>
            <a:spLocks noGrp="1"/>
          </p:cNvSpPr>
          <p:nvPr>
            <p:custDataLst>
              <p:tags r:id="rId24"/>
            </p:custDataLst>
          </p:nvPr>
        </p:nvSpPr>
        <p:spPr bwMode="auto">
          <a:xfrm>
            <a:off x="5916613"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048A65-161C-4B22-91CF-40241695CAFC}" type="datetime'''''''''''''''1''''''2'''''''''''''''''''''''''''''''''">
              <a:rPr lang="ja-JP" altLang="en-US" sz="1000" b="0"/>
              <a:pPr/>
              <a:t>12</a:t>
            </a:fld>
            <a:endParaRPr kumimoji="0" lang="ja-JP" altLang="en-US" sz="1000" b="0" dirty="0">
              <a:sym typeface="+mn-lt"/>
            </a:endParaRPr>
          </a:p>
        </p:txBody>
      </p:sp>
      <p:sp useBgFill="1">
        <p:nvSpPr>
          <p:cNvPr id="47" name="Text Placeholder 12"/>
          <p:cNvSpPr>
            <a:spLocks noGrp="1"/>
          </p:cNvSpPr>
          <p:nvPr>
            <p:custDataLst>
              <p:tags r:id="rId25"/>
            </p:custDataLst>
          </p:nvPr>
        </p:nvSpPr>
        <p:spPr bwMode="gray">
          <a:xfrm>
            <a:off x="6276975" y="29067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74E557-DBF2-40FF-9F21-AC18FFABA429}" type="datetime'''''''''''''''''''2''''''''''''''''.''7'''''''''''''''''''''''">
              <a:rPr lang="ja-JP" altLang="en-US" sz="1000" b="0"/>
              <a:pPr/>
              <a:t>2.7</a:t>
            </a:fld>
            <a:endParaRPr kumimoji="0" lang="ja-JP" altLang="en-US" sz="1000" b="0" dirty="0">
              <a:sym typeface="+mn-lt"/>
            </a:endParaRPr>
          </a:p>
        </p:txBody>
      </p:sp>
      <p:sp>
        <p:nvSpPr>
          <p:cNvPr id="28" name="Text Placeholder 12"/>
          <p:cNvSpPr>
            <a:spLocks noGrp="1"/>
          </p:cNvSpPr>
          <p:nvPr>
            <p:custDataLst>
              <p:tags r:id="rId26"/>
            </p:custDataLst>
          </p:nvPr>
        </p:nvSpPr>
        <p:spPr bwMode="auto">
          <a:xfrm>
            <a:off x="6303963"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DC146D2-AF97-4BB5-9E0D-382C952C031E}" type="datetime'''1''''''''''''''3'''''''''''''''''''''''''''''''''">
              <a:rPr lang="ja-JP" altLang="en-US" sz="1000" b="0"/>
              <a:pPr/>
              <a:t>13</a:t>
            </a:fld>
            <a:endParaRPr kumimoji="0" lang="ja-JP" altLang="en-US" sz="1000" b="0" dirty="0">
              <a:sym typeface="+mn-lt"/>
            </a:endParaRPr>
          </a:p>
        </p:txBody>
      </p:sp>
      <p:sp>
        <p:nvSpPr>
          <p:cNvPr id="71" name="Text Placeholder 12"/>
          <p:cNvSpPr>
            <a:spLocks noGrp="1"/>
          </p:cNvSpPr>
          <p:nvPr>
            <p:custDataLst>
              <p:tags r:id="rId27"/>
            </p:custDataLst>
          </p:nvPr>
        </p:nvSpPr>
        <p:spPr bwMode="auto">
          <a:xfrm>
            <a:off x="7464425"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01B57CC-9FF2-4506-911E-3F09259DD786}" type="datetime'''''''''''''''''''''''1''''''''''''6'''">
              <a:rPr lang="ja-JP" altLang="en-US" sz="1000" b="0" smtClean="0"/>
              <a:pPr algn="ctr">
                <a:spcBef>
                  <a:spcPct val="0"/>
                </a:spcBef>
                <a:spcAft>
                  <a:spcPct val="0"/>
                </a:spcAft>
              </a:pPr>
              <a:t>16</a:t>
            </a:fld>
            <a:endParaRPr kumimoji="0" lang="ja-JP" altLang="en-US" sz="1000" b="0" dirty="0">
              <a:sym typeface="+mn-lt"/>
            </a:endParaRPr>
          </a:p>
        </p:txBody>
      </p:sp>
      <p:sp>
        <p:nvSpPr>
          <p:cNvPr id="27" name="Text Placeholder 12"/>
          <p:cNvSpPr>
            <a:spLocks noGrp="1"/>
          </p:cNvSpPr>
          <p:nvPr>
            <p:custDataLst>
              <p:tags r:id="rId28"/>
            </p:custDataLst>
          </p:nvPr>
        </p:nvSpPr>
        <p:spPr bwMode="auto">
          <a:xfrm>
            <a:off x="6691313"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37DC2E-D46C-4D63-9CC7-2F430F44214A}" type="datetime'''''''''''''''''''''''''''''14'''''''''">
              <a:rPr lang="ja-JP" altLang="en-US" sz="1000" b="0"/>
              <a:pPr/>
              <a:t>14</a:t>
            </a:fld>
            <a:endParaRPr kumimoji="0" lang="ja-JP" altLang="en-US" sz="1000" b="0" dirty="0">
              <a:sym typeface="+mn-lt"/>
            </a:endParaRPr>
          </a:p>
        </p:txBody>
      </p:sp>
      <p:sp>
        <p:nvSpPr>
          <p:cNvPr id="26" name="Text Placeholder 12"/>
          <p:cNvSpPr>
            <a:spLocks noGrp="1"/>
          </p:cNvSpPr>
          <p:nvPr>
            <p:custDataLst>
              <p:tags r:id="rId29"/>
            </p:custDataLst>
          </p:nvPr>
        </p:nvSpPr>
        <p:spPr bwMode="auto">
          <a:xfrm>
            <a:off x="7078663" y="3984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5B796A-4DF3-47D5-BE35-5D9231AD9553}" type="datetime'''''''''''1''''''''''''''''''''''''''''''''5'''''''''''''''''">
              <a:rPr lang="ja-JP" altLang="en-US" sz="1000" b="0"/>
              <a:pPr/>
              <a:t>15</a:t>
            </a:fld>
            <a:endParaRPr kumimoji="0" lang="ja-JP" altLang="en-US" sz="1000" b="0" dirty="0">
              <a:sym typeface="+mn-lt"/>
            </a:endParaRPr>
          </a:p>
        </p:txBody>
      </p:sp>
      <p:sp useBgFill="1">
        <p:nvSpPr>
          <p:cNvPr id="75" name="テキスト プレースホルダ 9"/>
          <p:cNvSpPr>
            <a:spLocks noGrp="1"/>
          </p:cNvSpPr>
          <p:nvPr>
            <p:custDataLst>
              <p:tags r:id="rId30"/>
            </p:custDataLst>
          </p:nvPr>
        </p:nvSpPr>
        <p:spPr bwMode="gray">
          <a:xfrm>
            <a:off x="5043488" y="2638425"/>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5A4A82-D896-473F-97D5-66D2C5D5430C}" type="datetime'''3''4''''''''''''''''''''''''1''.''1'''''''''''''''''''''">
              <a:rPr lang="en-US" altLang="en-US" sz="1000" smtClean="0"/>
              <a:pPr marL="0" indent="0" algn="ctr">
                <a:spcBef>
                  <a:spcPct val="0"/>
                </a:spcBef>
                <a:buNone/>
              </a:pPr>
              <a:t>341.1</a:t>
            </a:fld>
            <a:endParaRPr kumimoji="0" lang="ja-JP" altLang="en-US" sz="1000" dirty="0">
              <a:sym typeface="+mn-lt"/>
            </a:endParaRPr>
          </a:p>
        </p:txBody>
      </p:sp>
      <p:graphicFrame>
        <p:nvGraphicFramePr>
          <p:cNvPr id="92" name="Chart 3"/>
          <p:cNvGraphicFramePr/>
          <p:nvPr>
            <p:custDataLst>
              <p:tags r:id="rId31"/>
            </p:custDataLst>
            <p:extLst>
              <p:ext uri="{D42A27DB-BD31-4B8C-83A1-F6EECF244321}">
                <p14:modId xmlns:p14="http://schemas.microsoft.com/office/powerpoint/2010/main" val="3169204905"/>
              </p:ext>
            </p:extLst>
          </p:nvPr>
        </p:nvGraphicFramePr>
        <p:xfrm>
          <a:off x="620713" y="4673600"/>
          <a:ext cx="7648575" cy="1806575"/>
        </p:xfrm>
        <a:graphic>
          <a:graphicData uri="http://schemas.openxmlformats.org/drawingml/2006/chart">
            <c:chart xmlns:c="http://schemas.openxmlformats.org/drawingml/2006/chart" xmlns:r="http://schemas.openxmlformats.org/officeDocument/2006/relationships" r:id="rId55"/>
          </a:graphicData>
        </a:graphic>
      </p:graphicFrame>
      <p:sp>
        <p:nvSpPr>
          <p:cNvPr id="70" name="Text Placeholder 12"/>
          <p:cNvSpPr>
            <a:spLocks noGrp="1"/>
          </p:cNvSpPr>
          <p:nvPr>
            <p:custDataLst>
              <p:tags r:id="rId32"/>
            </p:custDataLst>
          </p:nvPr>
        </p:nvSpPr>
        <p:spPr bwMode="auto">
          <a:xfrm>
            <a:off x="71342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06F103-5848-4183-BD21-5041EBB953FA}" type="datetime'''''''''''''''''''''1''5'''''''''''''''''''''''">
              <a:rPr lang="ja-JP" altLang="en-US" sz="1000" b="0"/>
              <a:pPr/>
              <a:t>15</a:t>
            </a:fld>
            <a:endParaRPr kumimoji="0" lang="ja-JP" altLang="en-US" sz="1000" b="0" dirty="0">
              <a:sym typeface="+mn-lt"/>
            </a:endParaRPr>
          </a:p>
        </p:txBody>
      </p:sp>
      <p:sp>
        <p:nvSpPr>
          <p:cNvPr id="54" name="Text Placeholder 12"/>
          <p:cNvSpPr>
            <a:spLocks noGrp="1"/>
          </p:cNvSpPr>
          <p:nvPr>
            <p:custDataLst>
              <p:tags r:id="rId33"/>
            </p:custDataLst>
          </p:nvPr>
        </p:nvSpPr>
        <p:spPr bwMode="auto">
          <a:xfrm>
            <a:off x="712788" y="448310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55" name="Text Placeholder 12"/>
          <p:cNvSpPr>
            <a:spLocks noGrp="1"/>
          </p:cNvSpPr>
          <p:nvPr>
            <p:custDataLst>
              <p:tags r:id="rId34"/>
            </p:custDataLst>
          </p:nvPr>
        </p:nvSpPr>
        <p:spPr bwMode="auto">
          <a:xfrm>
            <a:off x="1204913"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FF66C4-0261-4AA8-91D3-7BD86BD0C305}" type="datetime'''2''''''''''''''''0''''00'''''''''''''''''''''''''">
              <a:rPr lang="ja-JP" altLang="en-US" sz="1000" b="0"/>
              <a:pPr/>
              <a:t>2000</a:t>
            </a:fld>
            <a:endParaRPr kumimoji="0" lang="ja-JP" altLang="en-US" sz="1000" b="0" dirty="0">
              <a:sym typeface="+mn-lt"/>
            </a:endParaRPr>
          </a:p>
        </p:txBody>
      </p:sp>
      <p:sp>
        <p:nvSpPr>
          <p:cNvPr id="58" name="Text Placeholder 12"/>
          <p:cNvSpPr>
            <a:spLocks noGrp="1"/>
          </p:cNvSpPr>
          <p:nvPr>
            <p:custDataLst>
              <p:tags r:id="rId35"/>
            </p:custDataLst>
          </p:nvPr>
        </p:nvSpPr>
        <p:spPr bwMode="auto">
          <a:xfrm>
            <a:off x="24463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9215D60-3D39-447D-BAD7-328B90023952}" type="datetime'0''''''3'''''''''''''''''''''''''''''''''''''''''''''''''''''">
              <a:rPr lang="ja-JP" altLang="en-US" sz="1000" b="0"/>
              <a:pPr/>
              <a:t>03</a:t>
            </a:fld>
            <a:endParaRPr kumimoji="0" lang="ja-JP" altLang="en-US" sz="1000" b="0" dirty="0">
              <a:sym typeface="+mn-lt"/>
            </a:endParaRPr>
          </a:p>
        </p:txBody>
      </p:sp>
      <p:sp>
        <p:nvSpPr>
          <p:cNvPr id="61" name="Text Placeholder 12"/>
          <p:cNvSpPr>
            <a:spLocks noGrp="1"/>
          </p:cNvSpPr>
          <p:nvPr>
            <p:custDataLst>
              <p:tags r:id="rId36"/>
            </p:custDataLst>
          </p:nvPr>
        </p:nvSpPr>
        <p:spPr bwMode="auto">
          <a:xfrm>
            <a:off x="36179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32A498-FAC3-4160-80D7-926E114A61C8}" type="datetime'''''''''''''''''''''''''''''''''''''''''''''0''6'''''''''''''">
              <a:rPr lang="ja-JP" altLang="en-US" sz="1000" b="0"/>
              <a:pPr/>
              <a:t>06</a:t>
            </a:fld>
            <a:endParaRPr kumimoji="0" lang="ja-JP" altLang="en-US" sz="1000" b="0" dirty="0">
              <a:sym typeface="+mn-lt"/>
            </a:endParaRPr>
          </a:p>
        </p:txBody>
      </p:sp>
      <p:sp>
        <p:nvSpPr>
          <p:cNvPr id="60" name="Text Placeholder 12"/>
          <p:cNvSpPr>
            <a:spLocks noGrp="1"/>
          </p:cNvSpPr>
          <p:nvPr>
            <p:custDataLst>
              <p:tags r:id="rId37"/>
            </p:custDataLst>
          </p:nvPr>
        </p:nvSpPr>
        <p:spPr bwMode="auto">
          <a:xfrm>
            <a:off x="32273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C3AC5C-9B72-41AD-90F8-B227B96FA9CF}" type="datetime'''''''''''''''''0''''''5'''''''''">
              <a:rPr lang="ja-JP" altLang="en-US" sz="1000" b="0"/>
              <a:pPr/>
              <a:t>05</a:t>
            </a:fld>
            <a:endParaRPr kumimoji="0" lang="ja-JP" altLang="en-US" sz="1000" b="0" dirty="0">
              <a:sym typeface="+mn-lt"/>
            </a:endParaRPr>
          </a:p>
        </p:txBody>
      </p:sp>
      <p:sp>
        <p:nvSpPr>
          <p:cNvPr id="56" name="Text Placeholder 12"/>
          <p:cNvSpPr>
            <a:spLocks noGrp="1"/>
          </p:cNvSpPr>
          <p:nvPr>
            <p:custDataLst>
              <p:tags r:id="rId38"/>
            </p:custDataLst>
          </p:nvPr>
        </p:nvSpPr>
        <p:spPr bwMode="auto">
          <a:xfrm>
            <a:off x="1665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D8B8530-0A9E-4563-AE15-A70DF4084808}" type="datetime'''''''''''''''''''''''''''0''''''''''''''''1'''''">
              <a:rPr lang="ja-JP" altLang="en-US" sz="1000" b="0"/>
              <a:pPr/>
              <a:t>01</a:t>
            </a:fld>
            <a:endParaRPr kumimoji="0" lang="ja-JP" altLang="en-US" sz="1000" b="0" dirty="0">
              <a:sym typeface="+mn-lt"/>
            </a:endParaRPr>
          </a:p>
        </p:txBody>
      </p:sp>
      <p:sp>
        <p:nvSpPr>
          <p:cNvPr id="59" name="Text Placeholder 12"/>
          <p:cNvSpPr>
            <a:spLocks noGrp="1"/>
          </p:cNvSpPr>
          <p:nvPr>
            <p:custDataLst>
              <p:tags r:id="rId39"/>
            </p:custDataLst>
          </p:nvPr>
        </p:nvSpPr>
        <p:spPr bwMode="auto">
          <a:xfrm>
            <a:off x="2836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22FA51-1A1E-47DE-B5AA-50A2C74F1B55}" type="datetime'''''''''''''''''''''''''''''''''''''''''''0''''''4'''''">
              <a:rPr lang="ja-JP" altLang="en-US" sz="1000" b="0"/>
              <a:pPr/>
              <a:t>04</a:t>
            </a:fld>
            <a:endParaRPr kumimoji="0" lang="ja-JP" altLang="en-US" sz="1000" b="0" dirty="0">
              <a:sym typeface="+mn-lt"/>
            </a:endParaRPr>
          </a:p>
        </p:txBody>
      </p:sp>
      <p:sp>
        <p:nvSpPr>
          <p:cNvPr id="57" name="Text Placeholder 12"/>
          <p:cNvSpPr>
            <a:spLocks noGrp="1"/>
          </p:cNvSpPr>
          <p:nvPr>
            <p:custDataLst>
              <p:tags r:id="rId40"/>
            </p:custDataLst>
          </p:nvPr>
        </p:nvSpPr>
        <p:spPr bwMode="auto">
          <a:xfrm>
            <a:off x="20558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2A557B-B298-474F-BEF7-57E4F82113D5}" type="datetime'''''''''''''''''''''''''''''0''''''''2'''">
              <a:rPr lang="ja-JP" altLang="en-US" sz="1000" b="0"/>
              <a:pPr/>
              <a:t>02</a:t>
            </a:fld>
            <a:endParaRPr kumimoji="0" lang="ja-JP" altLang="en-US" sz="1000" b="0" dirty="0">
              <a:sym typeface="+mn-lt"/>
            </a:endParaRPr>
          </a:p>
        </p:txBody>
      </p:sp>
      <p:sp>
        <p:nvSpPr>
          <p:cNvPr id="62" name="Text Placeholder 12"/>
          <p:cNvSpPr>
            <a:spLocks noGrp="1"/>
          </p:cNvSpPr>
          <p:nvPr>
            <p:custDataLst>
              <p:tags r:id="rId41"/>
            </p:custDataLst>
          </p:nvPr>
        </p:nvSpPr>
        <p:spPr bwMode="auto">
          <a:xfrm>
            <a:off x="4008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C9FE81-4135-4371-89C2-8441AE6B0858}" type="datetime'''''''''''''0''''''7'''''''''''''''''''''''''''''">
              <a:rPr lang="ja-JP" altLang="en-US" sz="1000" b="0"/>
              <a:pPr/>
              <a:t>07</a:t>
            </a:fld>
            <a:endParaRPr kumimoji="0" lang="ja-JP" altLang="en-US" sz="1000" b="0" dirty="0">
              <a:sym typeface="+mn-lt"/>
            </a:endParaRPr>
          </a:p>
        </p:txBody>
      </p:sp>
      <p:sp>
        <p:nvSpPr>
          <p:cNvPr id="63" name="Text Placeholder 12"/>
          <p:cNvSpPr>
            <a:spLocks noGrp="1"/>
          </p:cNvSpPr>
          <p:nvPr>
            <p:custDataLst>
              <p:tags r:id="rId42"/>
            </p:custDataLst>
          </p:nvPr>
        </p:nvSpPr>
        <p:spPr bwMode="auto">
          <a:xfrm>
            <a:off x="43989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A1523BA-B26C-4DBE-8B96-9CBD0D3E9A00}" type="datetime'0''''''8'''''''''''''''''''''''''''''''''''''">
              <a:rPr lang="ja-JP" altLang="en-US" sz="1000" b="0"/>
              <a:pPr/>
              <a:t>08</a:t>
            </a:fld>
            <a:endParaRPr kumimoji="0" lang="ja-JP" altLang="en-US" sz="1000" b="0" dirty="0">
              <a:sym typeface="+mn-lt"/>
            </a:endParaRPr>
          </a:p>
        </p:txBody>
      </p:sp>
      <p:sp>
        <p:nvSpPr>
          <p:cNvPr id="64" name="Text Placeholder 12"/>
          <p:cNvSpPr>
            <a:spLocks noGrp="1"/>
          </p:cNvSpPr>
          <p:nvPr>
            <p:custDataLst>
              <p:tags r:id="rId43"/>
            </p:custDataLst>
          </p:nvPr>
        </p:nvSpPr>
        <p:spPr bwMode="auto">
          <a:xfrm>
            <a:off x="47910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966EEF0-34B5-4D30-AD5F-8A89DF27137F}" type="datetime'''0''''''''''''''''''''''''''''''''''''''''9'''''">
              <a:rPr lang="ja-JP" altLang="en-US" sz="1000" b="0"/>
              <a:pPr/>
              <a:t>09</a:t>
            </a:fld>
            <a:endParaRPr kumimoji="0" lang="ja-JP" altLang="en-US" sz="1000" b="0" dirty="0">
              <a:sym typeface="+mn-lt"/>
            </a:endParaRPr>
          </a:p>
        </p:txBody>
      </p:sp>
      <p:sp>
        <p:nvSpPr>
          <p:cNvPr id="65" name="Text Placeholder 12"/>
          <p:cNvSpPr>
            <a:spLocks noGrp="1"/>
          </p:cNvSpPr>
          <p:nvPr>
            <p:custDataLst>
              <p:tags r:id="rId44"/>
            </p:custDataLst>
          </p:nvPr>
        </p:nvSpPr>
        <p:spPr bwMode="auto">
          <a:xfrm>
            <a:off x="51816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006B0B8-8AEC-4770-955A-603F354F32B8}" type="datetime'''''''''''''''''1''''''''''''''''''''''''''''''''''''''0'''">
              <a:rPr lang="ja-JP" altLang="en-US" sz="1000" b="0"/>
              <a:pPr/>
              <a:t>10</a:t>
            </a:fld>
            <a:endParaRPr kumimoji="0" lang="ja-JP" altLang="en-US" sz="1000" b="0" dirty="0">
              <a:sym typeface="+mn-lt"/>
            </a:endParaRPr>
          </a:p>
        </p:txBody>
      </p:sp>
      <p:sp>
        <p:nvSpPr>
          <p:cNvPr id="66" name="Text Placeholder 12"/>
          <p:cNvSpPr>
            <a:spLocks noGrp="1"/>
          </p:cNvSpPr>
          <p:nvPr>
            <p:custDataLst>
              <p:tags r:id="rId45"/>
            </p:custDataLst>
          </p:nvPr>
        </p:nvSpPr>
        <p:spPr bwMode="auto">
          <a:xfrm>
            <a:off x="5572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24F2AE-4F38-43C4-A786-6F797C3F40C9}" type="datetime'''''1''''''''''''''''''''''1'''''''''''''''''''''''''">
              <a:rPr lang="ja-JP" altLang="en-US" sz="1000" b="0"/>
              <a:pPr/>
              <a:t>11</a:t>
            </a:fld>
            <a:endParaRPr kumimoji="0" lang="ja-JP" altLang="en-US" sz="1000" b="0" dirty="0">
              <a:sym typeface="+mn-lt"/>
            </a:endParaRPr>
          </a:p>
        </p:txBody>
      </p:sp>
      <p:sp>
        <p:nvSpPr>
          <p:cNvPr id="67" name="Text Placeholder 12"/>
          <p:cNvSpPr>
            <a:spLocks noGrp="1"/>
          </p:cNvSpPr>
          <p:nvPr>
            <p:custDataLst>
              <p:tags r:id="rId46"/>
            </p:custDataLst>
          </p:nvPr>
        </p:nvSpPr>
        <p:spPr bwMode="auto">
          <a:xfrm>
            <a:off x="59626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D76AB00-655C-4D38-8D9C-930DB971C551}" type="datetime'''''''''''''''''1''''2'''''''''''''''''''''''''''''''''">
              <a:rPr lang="ja-JP" altLang="en-US" sz="1000" b="0"/>
              <a:pPr/>
              <a:t>12</a:t>
            </a:fld>
            <a:endParaRPr kumimoji="0" lang="ja-JP" altLang="en-US" sz="1000" b="0" dirty="0">
              <a:sym typeface="+mn-lt"/>
            </a:endParaRPr>
          </a:p>
        </p:txBody>
      </p:sp>
      <p:sp>
        <p:nvSpPr>
          <p:cNvPr id="68" name="Text Placeholder 12"/>
          <p:cNvSpPr>
            <a:spLocks noGrp="1"/>
          </p:cNvSpPr>
          <p:nvPr>
            <p:custDataLst>
              <p:tags r:id="rId47"/>
            </p:custDataLst>
          </p:nvPr>
        </p:nvSpPr>
        <p:spPr bwMode="auto">
          <a:xfrm>
            <a:off x="63531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313593-5E6A-45F1-A72A-EE4A6F0C4670}" type="datetime'''''''''''''''''''''''''''''''''''''''''''''1''3'''">
              <a:rPr lang="ja-JP" altLang="en-US" sz="1000" b="0"/>
              <a:pPr/>
              <a:t>13</a:t>
            </a:fld>
            <a:endParaRPr kumimoji="0" lang="ja-JP" altLang="en-US" sz="1000" b="0" dirty="0">
              <a:sym typeface="+mn-lt"/>
            </a:endParaRPr>
          </a:p>
        </p:txBody>
      </p:sp>
      <p:sp>
        <p:nvSpPr>
          <p:cNvPr id="69" name="Text Placeholder 12"/>
          <p:cNvSpPr>
            <a:spLocks noGrp="1"/>
          </p:cNvSpPr>
          <p:nvPr>
            <p:custDataLst>
              <p:tags r:id="rId48"/>
            </p:custDataLst>
          </p:nvPr>
        </p:nvSpPr>
        <p:spPr bwMode="auto">
          <a:xfrm>
            <a:off x="67437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257B0F-DC2B-490C-81B3-F639393F263B}" type="datetime'''''''''''''''''''''''''''''''''''''''''1''4'''''''''''''''''">
              <a:rPr lang="ja-JP" altLang="en-US" sz="1000" b="0"/>
              <a:pPr/>
              <a:t>14</a:t>
            </a:fld>
            <a:endParaRPr kumimoji="0" lang="ja-JP" altLang="en-US" sz="1000" b="0" dirty="0">
              <a:sym typeface="+mn-lt"/>
            </a:endParaRPr>
          </a:p>
        </p:txBody>
      </p:sp>
      <p:sp>
        <p:nvSpPr>
          <p:cNvPr id="85" name="Text Placeholder 12"/>
          <p:cNvSpPr>
            <a:spLocks noGrp="1"/>
          </p:cNvSpPr>
          <p:nvPr>
            <p:custDataLst>
              <p:tags r:id="rId49"/>
            </p:custDataLst>
          </p:nvPr>
        </p:nvSpPr>
        <p:spPr bwMode="auto">
          <a:xfrm>
            <a:off x="75247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2620C5-2CD4-49A4-8D4F-917434545771}" type="datetime'''''''''''''''''1''''''''''''''''''''''''''''''''''''6'''">
              <a:rPr lang="ja-JP" altLang="en-US" sz="1000" b="0" smtClean="0"/>
              <a:pPr algn="ctr">
                <a:spcBef>
                  <a:spcPct val="0"/>
                </a:spcBef>
                <a:spcAft>
                  <a:spcPct val="0"/>
                </a:spcAft>
              </a:pPr>
              <a:t>16</a:t>
            </a:fld>
            <a:endParaRPr kumimoji="0" lang="ja-JP" altLang="en-US" sz="1000" b="0" dirty="0">
              <a:sym typeface="+mn-lt"/>
            </a:endParaRPr>
          </a:p>
        </p:txBody>
      </p:sp>
      <p:sp>
        <p:nvSpPr>
          <p:cNvPr id="90" name="Text Placeholder 12"/>
          <p:cNvSpPr>
            <a:spLocks noGrp="1"/>
          </p:cNvSpPr>
          <p:nvPr>
            <p:custDataLst>
              <p:tags r:id="rId50"/>
            </p:custDataLst>
          </p:nvPr>
        </p:nvSpPr>
        <p:spPr bwMode="auto">
          <a:xfrm>
            <a:off x="7915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CA3A06-B3AF-4EEE-A6DD-1FF77B98A1D1}" type="datetime'''''''''''''''''''''''''''''''17'''''''''''''''''''''''''">
              <a:rPr lang="en-US" altLang="en-US" sz="1000" b="0" smtClean="0"/>
              <a:pPr algn="ctr">
                <a:spcBef>
                  <a:spcPct val="0"/>
                </a:spcBef>
                <a:spcAft>
                  <a:spcPct val="0"/>
                </a:spcAft>
              </a:pPr>
              <a:t>17</a:t>
            </a:fld>
            <a:endParaRPr kumimoji="0" lang="ja-JP" altLang="en-US" sz="1000" b="0" dirty="0">
              <a:sym typeface="+mn-lt"/>
            </a:endParaRPr>
          </a:p>
        </p:txBody>
      </p:sp>
    </p:spTree>
    <p:extLst>
      <p:ext uri="{BB962C8B-B14F-4D97-AF65-F5344CB8AC3E}">
        <p14:creationId xmlns:p14="http://schemas.microsoft.com/office/powerpoint/2010/main" val="17162851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539116210"/>
              </p:ext>
            </p:extLst>
          </p:nvPr>
        </p:nvGraphicFramePr>
        <p:xfrm>
          <a:off x="200472" y="2276872"/>
          <a:ext cx="9505056" cy="255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透析技術ネットワーク開発計画ニーズ調査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透析医療のニーズがある対象国において、東九州メディカルバレーの中小企業が有する透析医療技術についてのニーズ調査。対象国は慢性腎不全の潜在リスクが高い高血圧や糖尿病の罹病率が高く、透析医療に関するニーズがある。大分県と宮崎県が共同で進める「東九州メディカルバレー構想特区」は両県の特長である血液や血管に関する医療関連産業を中心に、国際競争力の強化と地域医療の活性化を図ることを目標としている。研修による人材育成を通じて対象国関係者の透析医療の理解・技術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障害者の知識アクセスの機会</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「政府開発援助海外経済協力事業」を実施。</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a:t>
            </a:r>
            <a:r>
              <a:rPr lang="zh-TW" altLang="en-US" sz="800"/>
              <a:t>所） 外</a:t>
            </a:r>
            <a:r>
              <a:rPr lang="zh-TW" altLang="en-US" sz="800" dirty="0"/>
              <a:t>務省</a:t>
            </a:r>
            <a:r>
              <a:rPr lang="ja-JP" altLang="en-US" sz="800" dirty="0"/>
              <a:t>ホームページ</a:t>
            </a:r>
            <a:endParaRPr lang="en-US" altLang="zh-TW" sz="800" dirty="0"/>
          </a:p>
        </p:txBody>
      </p:sp>
    </p:spTree>
    <p:extLst>
      <p:ext uri="{BB962C8B-B14F-4D97-AF65-F5344CB8AC3E}">
        <p14:creationId xmlns:p14="http://schemas.microsoft.com/office/powerpoint/2010/main" val="4174458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フリーフォーム 1"/>
          <p:cNvSpPr/>
          <p:nvPr/>
        </p:nvSpPr>
        <p:spPr>
          <a:xfrm>
            <a:off x="4179241" y="2246973"/>
            <a:ext cx="735371" cy="348628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厚生労働省とタイ保健省の協力覚書（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月に、厚生労働大臣・保健大臣の会談に合わせて協力覚書に署名した。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380721"/>
            <a:ext cx="4608512" cy="4021801"/>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r>
              <a:rPr lang="ja-JP" altLang="en-US" sz="900" dirty="0">
                <a:solidFill>
                  <a:schemeClr val="tx1"/>
                </a:solidFill>
              </a:rPr>
              <a:t>相互にかつグローバルレベルでユニバーサル・ヘルス・カバレッジ（</a:t>
            </a:r>
            <a:r>
              <a:rPr lang="en-US" altLang="ja-JP" sz="900" dirty="0">
                <a:solidFill>
                  <a:schemeClr val="tx1"/>
                </a:solidFill>
              </a:rPr>
              <a:t>UHC</a:t>
            </a:r>
            <a:r>
              <a:rPr lang="ja-JP" altLang="en-US" sz="900" dirty="0">
                <a:solidFill>
                  <a:schemeClr val="tx1"/>
                </a:solidFill>
              </a:rPr>
              <a:t>）を推進するための知識と経験の共有</a:t>
            </a:r>
          </a:p>
          <a:p>
            <a:pPr marL="269875" algn="just">
              <a:lnSpc>
                <a:spcPct val="110000"/>
              </a:lnSpc>
              <a:spcAft>
                <a:spcPts val="300"/>
              </a:spcAft>
              <a:buClr>
                <a:srgbClr val="868686"/>
              </a:buClr>
              <a:buSzPct val="90000"/>
            </a:pPr>
            <a:r>
              <a:rPr lang="ja-JP" altLang="en-US" sz="900" dirty="0">
                <a:solidFill>
                  <a:schemeClr val="tx1"/>
                </a:solidFill>
              </a:rPr>
              <a:t>先進的な医療技術、医薬品及び医療機器の費用効率に優れた方法での活用</a:t>
            </a:r>
          </a:p>
          <a:p>
            <a:pPr marL="269875" algn="just">
              <a:lnSpc>
                <a:spcPct val="110000"/>
              </a:lnSpc>
              <a:spcAft>
                <a:spcPts val="300"/>
              </a:spcAft>
              <a:buClr>
                <a:srgbClr val="868686"/>
              </a:buClr>
              <a:buSzPct val="90000"/>
            </a:pPr>
            <a:r>
              <a:rPr lang="ja-JP" altLang="en-US" sz="900" dirty="0">
                <a:solidFill>
                  <a:schemeClr val="tx1"/>
                </a:solidFill>
              </a:rPr>
              <a:t>医薬品、医療機器等の製品（医薬品用原料、生物学的製剤、再生医療等製品、医薬部外品及び化粧品を含む。）の規制に関する情報と経験の交換</a:t>
            </a:r>
          </a:p>
          <a:p>
            <a:pPr marL="269875" algn="just">
              <a:lnSpc>
                <a:spcPct val="110000"/>
              </a:lnSpc>
              <a:spcAft>
                <a:spcPts val="300"/>
              </a:spcAft>
              <a:buClr>
                <a:srgbClr val="868686"/>
              </a:buClr>
              <a:buSzPct val="90000"/>
            </a:pPr>
            <a:r>
              <a:rPr lang="ja-JP" altLang="en-US" sz="900" dirty="0">
                <a:solidFill>
                  <a:schemeClr val="tx1"/>
                </a:solidFill>
              </a:rPr>
              <a:t>食品サプライチェーンにおける食品管理及びリスク管理を促進するための情報と経験の共有</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麻薬、向精神薬及び新精神作用物質に関する情報の交換</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保健・医療サービス及びグローバルな衛生政策立案に当たる医療従事者の人材育成</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若年死亡率を下げる対策としての、特定のがん及び糖尿病で増大している非感染性疾患（</a:t>
            </a:r>
            <a:r>
              <a:rPr lang="en-US" altLang="ja-JP" sz="900" dirty="0">
                <a:solidFill>
                  <a:schemeClr val="tx1"/>
                </a:solidFill>
              </a:rPr>
              <a:t>NCD</a:t>
            </a:r>
            <a:r>
              <a:rPr lang="ja-JP" altLang="en-US" sz="900" dirty="0">
                <a:solidFill>
                  <a:schemeClr val="tx1"/>
                </a:solidFill>
              </a:rPr>
              <a:t>）への対応</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高齢化社会に関する政策の展開</a:t>
            </a:r>
          </a:p>
          <a:p>
            <a:pPr marL="269875" algn="just">
              <a:lnSpc>
                <a:spcPct val="110000"/>
              </a:lnSpc>
              <a:spcAft>
                <a:spcPts val="300"/>
              </a:spcAft>
              <a:buClr>
                <a:srgbClr val="868686"/>
              </a:buClr>
              <a:buSzPct val="90000"/>
            </a:pPr>
            <a:r>
              <a:rPr lang="ja-JP" altLang="en-US" sz="900" dirty="0">
                <a:solidFill>
                  <a:schemeClr val="tx1"/>
                </a:solidFill>
              </a:rPr>
              <a:t>公衆衛生上の緊急事態への対応強化のためにグローバル・ヘルス・アーキテクチャー（国際保健の枠組み）を強化し、新たに発生する公衆衛生に関する脅威（特に抗微生物薬耐性）に対処する際の協調</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伝統医療（伝統医療や漢方薬の研究開発を含む。）に関する知識と</a:t>
            </a:r>
          </a:p>
          <a:p>
            <a:pPr marL="269875" algn="just">
              <a:lnSpc>
                <a:spcPct val="110000"/>
              </a:lnSpc>
              <a:spcAft>
                <a:spcPts val="300"/>
              </a:spcAft>
              <a:buClr>
                <a:srgbClr val="868686"/>
              </a:buClr>
              <a:buSzPct val="90000"/>
            </a:pPr>
            <a:r>
              <a:rPr lang="ja-JP" altLang="en-US" sz="900" dirty="0">
                <a:solidFill>
                  <a:schemeClr val="tx1"/>
                </a:solidFill>
              </a:rPr>
              <a:t>経験の共有</a:t>
            </a:r>
            <a:endParaRPr lang="en-US" altLang="ja-JP" sz="900" dirty="0">
              <a:solidFill>
                <a:schemeClr val="tx1"/>
              </a:solidFill>
            </a:endParaRPr>
          </a:p>
          <a:p>
            <a:pPr marL="269875" algn="just">
              <a:lnSpc>
                <a:spcPct val="110000"/>
              </a:lnSpc>
              <a:spcAft>
                <a:spcPts val="300"/>
              </a:spcAft>
              <a:buClr>
                <a:srgbClr val="868686"/>
              </a:buClr>
              <a:buSzPct val="90000"/>
            </a:pPr>
            <a:r>
              <a:rPr lang="ja-JP" altLang="en-US" sz="900" dirty="0">
                <a:solidFill>
                  <a:schemeClr val="tx1"/>
                </a:solidFill>
              </a:rPr>
              <a:t>その他相互に決定する協力分野</a:t>
            </a:r>
          </a:p>
        </p:txBody>
      </p:sp>
      <p:sp>
        <p:nvSpPr>
          <p:cNvPr id="37" name="円/楕円 36"/>
          <p:cNvSpPr/>
          <p:nvPr/>
        </p:nvSpPr>
        <p:spPr>
          <a:xfrm>
            <a:off x="5065490" y="269815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0182" y="298618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0182" y="321297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0831" y="356225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9324" y="386104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9324" y="407707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880992" y="6093296"/>
            <a:ext cx="4608512" cy="246221"/>
          </a:xfrm>
          <a:prstGeom prst="rect">
            <a:avLst/>
          </a:prstGeom>
        </p:spPr>
        <p:txBody>
          <a:bodyPr wrap="square" lIns="198000" tIns="0" rIns="180000" bIns="0">
            <a:spAutoFit/>
          </a:bodyPr>
          <a:lstStyle/>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	</a:t>
            </a:r>
            <a:r>
              <a:rPr kumimoji="0" lang="ja-JP" altLang="en-US" sz="800" dirty="0">
                <a:solidFill>
                  <a:srgbClr val="000000"/>
                </a:solidFill>
                <a:latin typeface="Arial" panose="020B0604020202020204" pitchFamily="34" charset="0"/>
              </a:rPr>
              <a:t>ユニバーサル・ヘルス・カバレッジ（ＵＨＣ）とは、「すべての人が適切な予防、治療などの保健医療サービスを、必要な時に支払い可能な費用で受けられる状態」のこと</a:t>
            </a:r>
            <a:endParaRPr kumimoji="0" lang="en-US" altLang="ja-JP" sz="800" dirty="0">
              <a:solidFill>
                <a:srgbClr val="000000"/>
              </a:solidFill>
              <a:latin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共同プレスリリース</a:t>
              </a:r>
            </a:p>
          </p:txBody>
        </p:sp>
      </p:grpSp>
      <p:sp>
        <p:nvSpPr>
          <p:cNvPr id="128" name="片側の 2 つの角を丸めた四角形 127"/>
          <p:cNvSpPr/>
          <p:nvPr/>
        </p:nvSpPr>
        <p:spPr>
          <a:xfrm>
            <a:off x="4880992" y="2202797"/>
            <a:ext cx="4608512" cy="393948"/>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50" b="1" dirty="0">
                <a:solidFill>
                  <a:schemeClr val="bg1"/>
                </a:solidFill>
                <a:latin typeface="ＭＳ Ｐゴシック" panose="020B0600070205080204" pitchFamily="50" charset="-128"/>
                <a:ea typeface="ＭＳ Ｐゴシック" panose="020B0600070205080204" pitchFamily="50" charset="-128"/>
              </a:rPr>
              <a:t>『</a:t>
            </a:r>
            <a:r>
              <a:rPr lang="ja-JP" altLang="en-US" sz="1050" b="1" dirty="0">
                <a:solidFill>
                  <a:schemeClr val="bg1"/>
                </a:solidFill>
                <a:latin typeface="ＭＳ Ｐゴシック" panose="020B0600070205080204" pitchFamily="50" charset="-128"/>
                <a:ea typeface="ＭＳ Ｐゴシック" panose="020B0600070205080204" pitchFamily="50" charset="-128"/>
              </a:rPr>
              <a:t>日本国厚生労働省とタイ王国保健省との間の</a:t>
            </a:r>
          </a:p>
          <a:p>
            <a:pPr algn="ctr" defTabSz="955675" fontAlgn="ctr">
              <a:buSzPct val="120000"/>
            </a:pPr>
            <a:r>
              <a:rPr lang="ja-JP" altLang="en-US" sz="1050" b="1" dirty="0">
                <a:solidFill>
                  <a:schemeClr val="bg1"/>
                </a:solidFill>
                <a:latin typeface="ＭＳ Ｐゴシック" panose="020B0600070205080204" pitchFamily="50" charset="-128"/>
                <a:ea typeface="ＭＳ Ｐゴシック" panose="020B0600070205080204" pitchFamily="50" charset="-128"/>
              </a:rPr>
              <a:t>保健・医療分野における協力に関する覚書</a:t>
            </a:r>
            <a:r>
              <a:rPr lang="en-US" altLang="ja-JP" sz="1050" b="1" dirty="0">
                <a:solidFill>
                  <a:schemeClr val="bg1"/>
                </a:solidFill>
                <a:latin typeface="ＭＳ Ｐゴシック" panose="020B0600070205080204" pitchFamily="50" charset="-128"/>
                <a:ea typeface="ＭＳ Ｐゴシック" panose="020B0600070205080204" pitchFamily="50" charset="-128"/>
              </a:rPr>
              <a:t>』</a:t>
            </a:r>
            <a:r>
              <a:rPr lang="ja-JP" altLang="en-US" sz="105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89" name="円/楕円 88"/>
          <p:cNvSpPr/>
          <p:nvPr/>
        </p:nvSpPr>
        <p:spPr>
          <a:xfrm>
            <a:off x="488504" y="3291425"/>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556981"/>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710843"/>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保 健</a:t>
              </a:r>
              <a:endParaRPr lang="ja-JP" altLang="en-US" sz="2000" dirty="0">
                <a:latin typeface="HGP創英角ｺﾞｼｯｸUB" panose="020B0900000000000000" pitchFamily="50" charset="-128"/>
                <a:ea typeface="HGP創英角ｺﾞｼｯｸUB" panose="020B0900000000000000" pitchFamily="50" charset="-128"/>
              </a:endParaRPr>
            </a:p>
          </p:txBody>
        </p:sp>
      </p:grpSp>
      <p:grpSp>
        <p:nvGrpSpPr>
          <p:cNvPr id="112" name="グループ化 111"/>
          <p:cNvGrpSpPr/>
          <p:nvPr/>
        </p:nvGrpSpPr>
        <p:grpSpPr>
          <a:xfrm>
            <a:off x="632520" y="3710843"/>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医 療</a:t>
              </a:r>
              <a:endParaRPr lang="ja-JP" altLang="en-US" sz="2000" dirty="0">
                <a:latin typeface="HGP創英角ｺﾞｼｯｸUB" panose="020B0900000000000000" pitchFamily="50" charset="-128"/>
                <a:ea typeface="HGP創英角ｺﾞｼｯｸUB" panose="020B0900000000000000" pitchFamily="50" charset="-128"/>
              </a:endParaRPr>
            </a:p>
          </p:txBody>
        </p:sp>
      </p:grpSp>
      <p:grpSp>
        <p:nvGrpSpPr>
          <p:cNvPr id="115" name="グループ化 114"/>
          <p:cNvGrpSpPr/>
          <p:nvPr/>
        </p:nvGrpSpPr>
        <p:grpSpPr>
          <a:xfrm>
            <a:off x="3728864" y="2524737"/>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623114"/>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日本国厚生労働省とタイ王国保健省との間の</a:t>
            </a: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保健・医療分野における協力に関する覚書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426815"/>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426815"/>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
        <p:nvSpPr>
          <p:cNvPr id="69" name="円/楕円 42"/>
          <p:cNvSpPr/>
          <p:nvPr/>
        </p:nvSpPr>
        <p:spPr>
          <a:xfrm>
            <a:off x="5070182" y="442634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円/楕円 42"/>
          <p:cNvSpPr/>
          <p:nvPr/>
        </p:nvSpPr>
        <p:spPr>
          <a:xfrm>
            <a:off x="5078431" y="479715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42"/>
          <p:cNvSpPr/>
          <p:nvPr/>
        </p:nvSpPr>
        <p:spPr>
          <a:xfrm>
            <a:off x="5079194" y="497507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円/楕円 42"/>
          <p:cNvSpPr/>
          <p:nvPr/>
        </p:nvSpPr>
        <p:spPr>
          <a:xfrm>
            <a:off x="5070182" y="5450607"/>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	</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円/楕円 42"/>
          <p:cNvSpPr/>
          <p:nvPr/>
        </p:nvSpPr>
        <p:spPr>
          <a:xfrm>
            <a:off x="5078431" y="5835885"/>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824113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月に、厚生労働省とタイ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2497015103"/>
              </p:ext>
            </p:extLst>
          </p:nvPr>
        </p:nvGraphicFramePr>
        <p:xfrm>
          <a:off x="200023" y="1485352"/>
          <a:ext cx="9504000" cy="511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本国厚生労働省及びタイ王国保健省食品医薬品庁間の医療製品規制に関する対話及び協力の枠組みに関する協力覚書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食品医薬品庁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FDA</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覚書の背景と意義</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医療機器等が世界規模で流通する今日においては、国民の健康を守るために、各国の薬事規制当局が相互に薬事規制を理解、信頼性の構築・強化をし、国際調和や国際協力をすすめていく必要があ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日タイ両国の間では、これまでアジア医薬品・医療機器トレーニングセンター等を通じ、薬事規制に関する協力・連携を図ってきたが、今回の覚書署名をさらなる規制調和の足がかりとする。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覚書に基づく今後の協力の枠組み</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年次会合の開催</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共通の関心事項に関するワーキンググループ（</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WG</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）の設置</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3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effectLst/>
                        </a:rPr>
                        <a:t>日本国法務省・外務省・厚生労働省とタイ王国労働省との間の技能実習に関する協力覚書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監理団体・実習実施者に対して、許認可の取消しや改善命令を行った場合は、その結果をタイ側に通知する。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タイが認定した送出機関及び認定を取り消した送出機関を日本で公表し、タイ側が認定した送出機関からの技能実習生のみを受け入れる。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技能実習制度の運営の状況、見直し又は対象職種の追加に関する照会をタイ側から受けた場合には、必要な情報を提供する。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（タイ側）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う。 </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厚</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54027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529608"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2472184687"/>
              </p:ext>
            </p:extLst>
          </p:nvPr>
        </p:nvGraphicFramePr>
        <p:xfrm>
          <a:off x="200472" y="3140956"/>
          <a:ext cx="9504000" cy="338292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5832000">
                  <a:extLst>
                    <a:ext uri="{9D8B030D-6E8A-4147-A177-3AD203B41FA5}">
                      <a16:colId xmlns:a16="http://schemas.microsoft.com/office/drawing/2014/main" val="20003"/>
                    </a:ext>
                  </a:extLst>
                </a:gridCol>
              </a:tblGrid>
              <a:tr h="173468">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日本の医療技術普及を目指したタイにおける臨床工学技士養成システムの確立</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佐久大学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高齢者看護ケア教育モデュールの開発</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3, 4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国立長寿医療研究センター</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タイにおける認知症医療に関する医療技術等国際展開推進事業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がん早期発見・診療医養成プログラム</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26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en-US" altLang="ja-JP" sz="1100" b="1"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カ国における消化器疾患早期診断・治療に関する技術移転事業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東京医科歯科大学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タイ王国の再生医療人材育成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タイにおける日本製医療機器を用いたメディカルトレーニングセンターの構築</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富士フイルム</a:t>
                      </a:r>
                      <a:endParaRPr kumimoji="1" lang="zh-TW"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タイ国における乳がん検診導入に向けた認定制度と精度管理の普及促進事業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を活用した内視鏡医師及び看護師の人材育成</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タイにおける日本式内視鏡外科手術普及支援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日本病院薬剤師会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タイ王国における病院薬剤業務強化事業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9" name="Rectangle 6"/>
          <p:cNvSpPr>
            <a:spLocks noChangeArrowheads="1"/>
          </p:cNvSpPr>
          <p:nvPr/>
        </p:nvSpPr>
        <p:spPr bwMode="auto">
          <a:xfrm>
            <a:off x="200472" y="286866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ja-JP" altLang="en-US" sz="800" dirty="0"/>
              <a:t>（出</a:t>
            </a:r>
            <a:r>
              <a:rPr lang="ja-JP" altLang="en-US" sz="800"/>
              <a:t>所） 国</a:t>
            </a:r>
            <a:r>
              <a:rPr lang="ja-JP" altLang="en-US" sz="800" dirty="0"/>
              <a:t>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45140"/>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45140"/>
            <a:ext cx="2016224"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4176420" y="2045116"/>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タイを対象と</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した</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事業</a:t>
            </a:r>
          </a:p>
        </p:txBody>
      </p:sp>
      <p:sp>
        <p:nvSpPr>
          <p:cNvPr id="32" name="正方形/長方形 31"/>
          <p:cNvSpPr/>
          <p:nvPr/>
        </p:nvSpPr>
        <p:spPr>
          <a:xfrm>
            <a:off x="5161375" y="2162954"/>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171430" y="2091863"/>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16</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42655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片側の 2 つの角を丸めた四角形 444"/>
          <p:cNvSpPr/>
          <p:nvPr/>
        </p:nvSpPr>
        <p:spPr>
          <a:xfrm>
            <a:off x="560512" y="4832350"/>
            <a:ext cx="4032448" cy="468858"/>
          </a:xfrm>
          <a:prstGeom prst="round2SameRect">
            <a:avLst>
              <a:gd name="adj1" fmla="val 12226"/>
              <a:gd name="adj2" fmla="val 0"/>
            </a:avLst>
          </a:prstGeom>
          <a:solidFill>
            <a:srgbClr val="AFE6F7"/>
          </a:solidFill>
          <a:ln w="12700" cap="flat" cmpd="sng" algn="ctr">
            <a:solidFill>
              <a:srgbClr val="AFE6F7"/>
            </a:solidFill>
            <a:prstDash val="solid"/>
            <a:round/>
            <a:headEnd type="none" w="med" len="med"/>
            <a:tailEnd type="none" w="med" len="med"/>
          </a:ln>
        </p:spPr>
        <p:txBody>
          <a:bodyPr wrap="square" lIns="0" tIns="54000" rIns="0" bIns="0" rtlCol="0" anchor="t" anchorCtr="0">
            <a:noAutofit/>
          </a:bodyPr>
          <a:lstStyle/>
          <a:p>
            <a:pPr algn="ctr" defTabSz="955675" fontAlgn="ctr" hangingPunct="0">
              <a:buSzPct val="120000"/>
            </a:pPr>
            <a:r>
              <a:rPr lang="en-US" altLang="zh-CN" sz="1100">
                <a:latin typeface="Arial Black" pitchFamily="34" charset="0"/>
                <a:ea typeface="HGP創英角ｺﾞｼｯｸUB" pitchFamily="50" charset="-128"/>
              </a:rPr>
              <a:t>International Symposium on Human Resource Development towards Global Initiative </a:t>
            </a:r>
            <a:r>
              <a:rPr lang="ja-JP" altLang="en-US" sz="1000">
                <a:latin typeface="Arial Black" pitchFamily="34" charset="0"/>
                <a:ea typeface="HGP創英角ｺﾞｼｯｸUB" pitchFamily="50" charset="-128"/>
              </a:rPr>
              <a:t>を</a:t>
            </a:r>
            <a:r>
              <a:rPr lang="ja-JP" altLang="en-US" sz="1000" dirty="0">
                <a:latin typeface="Arial Black" pitchFamily="34" charset="0"/>
                <a:ea typeface="HGP創英角ｺﾞｼｯｸUB" pitchFamily="50" charset="-128"/>
              </a:rPr>
              <a:t>共催</a:t>
            </a:r>
            <a:endParaRPr lang="ja-JP" altLang="en-US" sz="1050" dirty="0">
              <a:latin typeface="Arial Black" pitchFamily="34" charset="0"/>
              <a:ea typeface="HGP創英角ｺﾞｼｯｸUB" pitchFamily="50" charset="-128"/>
            </a:endParaRPr>
          </a:p>
        </p:txBody>
      </p:sp>
      <p:sp>
        <p:nvSpPr>
          <p:cNvPr id="433" name="角丸四角形 432"/>
          <p:cNvSpPr/>
          <p:nvPr/>
        </p:nvSpPr>
        <p:spPr>
          <a:xfrm>
            <a:off x="1806924" y="2780928"/>
            <a:ext cx="2952328" cy="936104"/>
          </a:xfrm>
          <a:prstGeom prst="roundRect">
            <a:avLst>
              <a:gd name="adj" fmla="val 2610"/>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7" name="正方形/長方形 436"/>
          <p:cNvSpPr/>
          <p:nvPr/>
        </p:nvSpPr>
        <p:spPr>
          <a:xfrm>
            <a:off x="1875583" y="3068960"/>
            <a:ext cx="2808000" cy="576064"/>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文部科学省の主な医療国際化関連事業</a:t>
            </a:r>
            <a:endParaRPr lang="ja-JP" altLang="en-US" dirty="0"/>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「新興・再興感染症研究拠点形成プログラム」や「大学の世界展開力強化事業」を実施。</a:t>
            </a:r>
          </a:p>
        </p:txBody>
      </p:sp>
      <p:sp>
        <p:nvSpPr>
          <p:cNvPr id="10" name="テキスト ボックス 9"/>
          <p:cNvSpPr txBox="1"/>
          <p:nvPr/>
        </p:nvSpPr>
        <p:spPr>
          <a:xfrm>
            <a:off x="200472" y="6525344"/>
            <a:ext cx="9145016" cy="144016"/>
          </a:xfrm>
          <a:prstGeom prst="rect">
            <a:avLst/>
          </a:prstGeom>
          <a:noFill/>
        </p:spPr>
        <p:txBody>
          <a:bodyPr wrap="square" lIns="0" tIns="0" rIns="0" bIns="0" rtlCol="0">
            <a:noAutofit/>
          </a:bodyPr>
          <a:lstStyle/>
          <a:p>
            <a:pPr marL="361950" indent="-361950" defTabSz="361950" font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日</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本・</a:t>
            </a:r>
            <a:r>
              <a:rPr lang="ja-JP" altLang="en-US" sz="800">
                <a:latin typeface="Arial" panose="020B0604020202020204" pitchFamily="34" charset="0"/>
                <a:ea typeface="ＭＳ Ｐゴシック" panose="020B0600070205080204" pitchFamily="50" charset="-128"/>
                <a:cs typeface="Arial" panose="020B0604020202020204" pitchFamily="34" charset="0"/>
              </a:rPr>
              <a:t>タイ 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興・再興感染症共同研究センターホームページ、東南アジア医療・歯科医療ネットワークの構築を目指した大学間交流プログラムホームページ、口腔保健医療に対応した国際イニシアティブ人材育成プログラム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272480" y="1772816"/>
            <a:ext cx="4608512"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新興・再興感染症研究拠点形成プログラム</a:t>
              </a:r>
            </a:p>
          </p:txBody>
        </p:sp>
      </p:grpSp>
      <p:grpSp>
        <p:nvGrpSpPr>
          <p:cNvPr id="17" name="グループ化 7"/>
          <p:cNvGrpSpPr/>
          <p:nvPr/>
        </p:nvGrpSpPr>
        <p:grpSpPr>
          <a:xfrm>
            <a:off x="272480" y="3933127"/>
            <a:ext cx="4608512" cy="288032"/>
            <a:chOff x="4803500" y="2113806"/>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国際イニシアティブ人材育成プログラム</a:t>
              </a:r>
              <a:endParaRPr lang="ja-JP" altLang="en-US" sz="1400" dirty="0">
                <a:solidFill>
                  <a:srgbClr val="000000"/>
                </a:solidFill>
                <a:latin typeface="Arial Black" pitchFamily="34" charset="0"/>
                <a:ea typeface="HGP創英角ｺﾞｼｯｸUB" pitchFamily="50" charset="-128"/>
              </a:endParaRPr>
            </a:p>
          </p:txBody>
        </p:sp>
      </p:grpSp>
      <p:sp>
        <p:nvSpPr>
          <p:cNvPr id="23" name="台形 22"/>
          <p:cNvSpPr/>
          <p:nvPr/>
        </p:nvSpPr>
        <p:spPr>
          <a:xfrm>
            <a:off x="5097016" y="3278472"/>
            <a:ext cx="4464496" cy="1169712"/>
          </a:xfrm>
          <a:prstGeom prst="trapezoid">
            <a:avLst>
              <a:gd name="adj" fmla="val 106023"/>
            </a:avLst>
          </a:prstGeom>
          <a:gradFill>
            <a:gsLst>
              <a:gs pos="0">
                <a:srgbClr val="DADADA"/>
              </a:gs>
              <a:gs pos="100000">
                <a:schemeClr val="bg1">
                  <a:alpha val="0"/>
                </a:schemeClr>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円/楕円 23"/>
          <p:cNvSpPr/>
          <p:nvPr/>
        </p:nvSpPr>
        <p:spPr>
          <a:xfrm>
            <a:off x="5130398" y="4133060"/>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円/楕円 25"/>
          <p:cNvSpPr/>
          <p:nvPr/>
        </p:nvSpPr>
        <p:spPr>
          <a:xfrm>
            <a:off x="8064689" y="4133060"/>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6321152" y="2900936"/>
            <a:ext cx="2016224"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8" name="グループ化 27"/>
          <p:cNvGrpSpPr/>
          <p:nvPr/>
        </p:nvGrpSpPr>
        <p:grpSpPr>
          <a:xfrm>
            <a:off x="6861212" y="2564904"/>
            <a:ext cx="936104" cy="675842"/>
            <a:chOff x="200025" y="2564904"/>
            <a:chExt cx="1296591" cy="936104"/>
          </a:xfrm>
        </p:grpSpPr>
        <p:sp>
          <p:nvSpPr>
            <p:cNvPr id="29" name="正方形/長方形 28"/>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0" name="正方形/長方形 29"/>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 name="片側の 2 つの角を丸めた四角形 30"/>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31"/>
            <p:cNvGrpSpPr/>
            <p:nvPr/>
          </p:nvGrpSpPr>
          <p:grpSpPr>
            <a:xfrm>
              <a:off x="756498" y="2604538"/>
              <a:ext cx="184096" cy="184096"/>
              <a:chOff x="764204" y="2641792"/>
              <a:chExt cx="168684" cy="168684"/>
            </a:xfrm>
          </p:grpSpPr>
          <p:sp>
            <p:nvSpPr>
              <p:cNvPr id="59" name="円/楕円 58"/>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フリーフォーム 59"/>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266580" y="2875097"/>
              <a:ext cx="421345" cy="561794"/>
              <a:chOff x="266580" y="2875097"/>
              <a:chExt cx="421345" cy="561794"/>
            </a:xfrm>
          </p:grpSpPr>
          <p:sp>
            <p:nvSpPr>
              <p:cNvPr id="47" name="正方形/長方形 4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4" name="グループ化 33"/>
            <p:cNvGrpSpPr/>
            <p:nvPr/>
          </p:nvGrpSpPr>
          <p:grpSpPr>
            <a:xfrm>
              <a:off x="1009164" y="2875097"/>
              <a:ext cx="421345" cy="561794"/>
              <a:chOff x="266580" y="2875097"/>
              <a:chExt cx="421345" cy="561794"/>
            </a:xfrm>
          </p:grpSpPr>
          <p:sp>
            <p:nvSpPr>
              <p:cNvPr id="35" name="正方形/長方形 3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61" name="正方形/長方形 60"/>
          <p:cNvSpPr/>
          <p:nvPr/>
        </p:nvSpPr>
        <p:spPr>
          <a:xfrm>
            <a:off x="6611119" y="3296636"/>
            <a:ext cx="1436291"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zh-CN"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東京医科</a:t>
            </a: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歯科大学</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62" name="グループ化 61"/>
          <p:cNvGrpSpPr/>
          <p:nvPr/>
        </p:nvGrpSpPr>
        <p:grpSpPr>
          <a:xfrm>
            <a:off x="5467501" y="3728104"/>
            <a:ext cx="818092" cy="594976"/>
            <a:chOff x="5920671" y="3861045"/>
            <a:chExt cx="818092" cy="594976"/>
          </a:xfrm>
        </p:grpSpPr>
        <p:sp>
          <p:nvSpPr>
            <p:cNvPr id="63"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64" name="正方形/長方形 63"/>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正方形/長方形 66"/>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正方形/長方形 67"/>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4" name="グループ化 73"/>
            <p:cNvGrpSpPr/>
            <p:nvPr/>
          </p:nvGrpSpPr>
          <p:grpSpPr>
            <a:xfrm>
              <a:off x="6269398" y="3890776"/>
              <a:ext cx="120638" cy="120638"/>
              <a:chOff x="6267822" y="4095750"/>
              <a:chExt cx="120638" cy="120638"/>
            </a:xfrm>
          </p:grpSpPr>
          <p:sp>
            <p:nvSpPr>
              <p:cNvPr id="76" name="円/楕円 75"/>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フリーフォーム 76"/>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片側の 2 つの角を丸めた四角形 74"/>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8" name="正方形/長方形 77"/>
          <p:cNvSpPr/>
          <p:nvPr/>
        </p:nvSpPr>
        <p:spPr>
          <a:xfrm>
            <a:off x="5103505" y="4366654"/>
            <a:ext cx="1546084" cy="2923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ホーチミン医科薬科大学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7" name="グループ化 136"/>
          <p:cNvGrpSpPr/>
          <p:nvPr/>
        </p:nvGrpSpPr>
        <p:grpSpPr>
          <a:xfrm>
            <a:off x="6585493" y="4252224"/>
            <a:ext cx="1487542" cy="1042472"/>
            <a:chOff x="6909529" y="4186728"/>
            <a:chExt cx="1487542" cy="1042472"/>
          </a:xfrm>
        </p:grpSpPr>
        <p:grpSp>
          <p:nvGrpSpPr>
            <p:cNvPr id="136" name="グループ化 135"/>
            <p:cNvGrpSpPr/>
            <p:nvPr/>
          </p:nvGrpSpPr>
          <p:grpSpPr>
            <a:xfrm>
              <a:off x="6909529" y="4186728"/>
              <a:ext cx="1487542" cy="1042472"/>
              <a:chOff x="6909529" y="4186728"/>
              <a:chExt cx="1487542" cy="1042472"/>
            </a:xfrm>
          </p:grpSpPr>
          <p:sp>
            <p:nvSpPr>
              <p:cNvPr id="25" name="円/楕円 24"/>
              <p:cNvSpPr/>
              <p:nvPr/>
            </p:nvSpPr>
            <p:spPr>
              <a:xfrm>
                <a:off x="6909529" y="459168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9" name="グループ化 78"/>
              <p:cNvGrpSpPr/>
              <p:nvPr/>
            </p:nvGrpSpPr>
            <p:grpSpPr>
              <a:xfrm>
                <a:off x="7244254" y="4186728"/>
                <a:ext cx="818092" cy="594976"/>
                <a:chOff x="5920671" y="3861045"/>
                <a:chExt cx="818092" cy="594976"/>
              </a:xfrm>
            </p:grpSpPr>
            <p:sp>
              <p:nvSpPr>
                <p:cNvPr id="80"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81" name="正方形/長方形 80"/>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正方形/長方形 87"/>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1" name="グループ化 90"/>
                <p:cNvGrpSpPr/>
                <p:nvPr/>
              </p:nvGrpSpPr>
              <p:grpSpPr>
                <a:xfrm>
                  <a:off x="6269398" y="3890776"/>
                  <a:ext cx="120638" cy="120638"/>
                  <a:chOff x="6267822" y="4095750"/>
                  <a:chExt cx="120638" cy="120638"/>
                </a:xfrm>
              </p:grpSpPr>
              <p:sp>
                <p:nvSpPr>
                  <p:cNvPr id="93" name="円/楕円 92"/>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フリーフォーム 93"/>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片側の 2 つの角を丸めた四角形 91"/>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95" name="正方形/長方形 94"/>
            <p:cNvSpPr/>
            <p:nvPr/>
          </p:nvSpPr>
          <p:spPr>
            <a:xfrm>
              <a:off x="7154766" y="4825278"/>
              <a:ext cx="997068"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チュラロコン大学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6" name="グループ化 95"/>
          <p:cNvGrpSpPr/>
          <p:nvPr/>
        </p:nvGrpSpPr>
        <p:grpSpPr>
          <a:xfrm>
            <a:off x="8396384" y="3728104"/>
            <a:ext cx="818092" cy="594976"/>
            <a:chOff x="5920671" y="3861045"/>
            <a:chExt cx="818092" cy="594976"/>
          </a:xfrm>
        </p:grpSpPr>
        <p:sp>
          <p:nvSpPr>
            <p:cNvPr id="97"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98" name="正方形/長方形 97"/>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6" name="正方形/長方形 105"/>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8" name="グループ化 107"/>
            <p:cNvGrpSpPr/>
            <p:nvPr/>
          </p:nvGrpSpPr>
          <p:grpSpPr>
            <a:xfrm>
              <a:off x="6269398" y="3890776"/>
              <a:ext cx="120638" cy="120638"/>
              <a:chOff x="6267822" y="4095750"/>
              <a:chExt cx="120638" cy="120638"/>
            </a:xfrm>
          </p:grpSpPr>
          <p:sp>
            <p:nvSpPr>
              <p:cNvPr id="110" name="円/楕円 109"/>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フリーフォーム 110"/>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 name="片側の 2 つの角を丸めた四角形 108"/>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2" name="正方形/長方形 111"/>
          <p:cNvSpPr/>
          <p:nvPr/>
        </p:nvSpPr>
        <p:spPr>
          <a:xfrm>
            <a:off x="8302085" y="4366654"/>
            <a:ext cx="1006686"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font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インドネシア大学</a:t>
            </a:r>
          </a:p>
        </p:txBody>
      </p:sp>
      <p:sp>
        <p:nvSpPr>
          <p:cNvPr id="113" name="正方形/長方形 112"/>
          <p:cNvSpPr/>
          <p:nvPr/>
        </p:nvSpPr>
        <p:spPr>
          <a:xfrm>
            <a:off x="7183559" y="4006611"/>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114" name="グループ化 113"/>
          <p:cNvGrpSpPr/>
          <p:nvPr/>
        </p:nvGrpSpPr>
        <p:grpSpPr>
          <a:xfrm>
            <a:off x="7218104" y="3637045"/>
            <a:ext cx="213038" cy="340647"/>
            <a:chOff x="1318089" y="3501008"/>
            <a:chExt cx="213038" cy="340647"/>
          </a:xfrm>
          <a:solidFill>
            <a:srgbClr val="002060"/>
          </a:solidFill>
        </p:grpSpPr>
        <p:sp>
          <p:nvSpPr>
            <p:cNvPr id="115" name="右矢印 114"/>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山形 115"/>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山形 116"/>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6" name="正方形/長方形 125"/>
          <p:cNvSpPr/>
          <p:nvPr/>
        </p:nvSpPr>
        <p:spPr>
          <a:xfrm>
            <a:off x="6321152" y="3638512"/>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27" name="正方形/長方形 126"/>
          <p:cNvSpPr/>
          <p:nvPr/>
        </p:nvSpPr>
        <p:spPr>
          <a:xfrm>
            <a:off x="8055247" y="3638512"/>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28" name="正方形/長方形 127"/>
          <p:cNvSpPr/>
          <p:nvPr/>
        </p:nvSpPr>
        <p:spPr>
          <a:xfrm>
            <a:off x="5097016" y="5373216"/>
            <a:ext cx="4464496" cy="1020792"/>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158750" indent="-158750" algn="just" fontAlgn="ctr">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日本の先端医療や最新技術を基盤とした、東南アジア医療・歯科医療ネットワークの構築を目指している。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algn="just" fontAlgn="ctr">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「医歯学領域において、国際的にリーダーシップのとれる自立型の若手研究教育者・医療者」を育成し、日本の医歯学領域の世界展開力の強化をはかる。</a:t>
            </a:r>
          </a:p>
        </p:txBody>
      </p:sp>
      <p:grpSp>
        <p:nvGrpSpPr>
          <p:cNvPr id="129" name="グループ化 7"/>
          <p:cNvGrpSpPr/>
          <p:nvPr/>
        </p:nvGrpSpPr>
        <p:grpSpPr>
          <a:xfrm>
            <a:off x="5025008" y="1772816"/>
            <a:ext cx="4608512" cy="288032"/>
            <a:chOff x="4803500" y="2113806"/>
            <a:chExt cx="2954133" cy="288032"/>
          </a:xfrm>
        </p:grpSpPr>
        <p:cxnSp>
          <p:nvCxnSpPr>
            <p:cNvPr id="130" name="直線コネクタ 1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大学の世界展開力強化事業</a:t>
              </a:r>
            </a:p>
          </p:txBody>
        </p:sp>
      </p:grpSp>
      <p:sp>
        <p:nvSpPr>
          <p:cNvPr id="132" name="正方形/長方形 131"/>
          <p:cNvSpPr/>
          <p:nvPr/>
        </p:nvSpPr>
        <p:spPr>
          <a:xfrm>
            <a:off x="5025008" y="2134017"/>
            <a:ext cx="4608512" cy="430887"/>
          </a:xfrm>
          <a:prstGeom prst="rect">
            <a:avLst/>
          </a:prstGeom>
        </p:spPr>
        <p:txBody>
          <a:bodyPr wrap="square">
            <a:spAutoFit/>
          </a:bodyPr>
          <a:lstStyle/>
          <a:p>
            <a:pPr algn="just" fontAlgn="ctr"/>
            <a:r>
              <a:rPr lang="en-US" altLang="ja-JP" sz="1100" dirty="0"/>
              <a:t>2012</a:t>
            </a:r>
            <a:r>
              <a:rPr lang="ja-JP" altLang="en-US" sz="1100" dirty="0"/>
              <a:t>年度に東京医科歯科大学による「東南アジア医療・歯科医療ネットワークの構築を目指した大学間交流プログラム」を採択。</a:t>
            </a:r>
            <a:endParaRPr lang="en-US" altLang="ja-JP" sz="1100" baseline="30000" dirty="0"/>
          </a:p>
        </p:txBody>
      </p:sp>
      <p:grpSp>
        <p:nvGrpSpPr>
          <p:cNvPr id="143" name="グループ化 142"/>
          <p:cNvGrpSpPr/>
          <p:nvPr/>
        </p:nvGrpSpPr>
        <p:grpSpPr>
          <a:xfrm rot="18752016">
            <a:off x="8250170" y="3249949"/>
            <a:ext cx="213038" cy="627212"/>
            <a:chOff x="1318089" y="3214443"/>
            <a:chExt cx="213038" cy="627212"/>
          </a:xfrm>
          <a:solidFill>
            <a:srgbClr val="002060"/>
          </a:solidFill>
        </p:grpSpPr>
        <p:sp>
          <p:nvSpPr>
            <p:cNvPr id="144" name="右矢印 143"/>
            <p:cNvSpPr/>
            <p:nvPr/>
          </p:nvSpPr>
          <p:spPr>
            <a:xfrm rot="5400000">
              <a:off x="1148493" y="3488242"/>
              <a:ext cx="552231"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山形 144"/>
            <p:cNvSpPr/>
            <p:nvPr/>
          </p:nvSpPr>
          <p:spPr>
            <a:xfrm rot="16200000" flipV="1">
              <a:off x="1361392" y="317114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山形 145"/>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9" name="グループ化 158"/>
          <p:cNvGrpSpPr/>
          <p:nvPr/>
        </p:nvGrpSpPr>
        <p:grpSpPr>
          <a:xfrm rot="2847984" flipH="1">
            <a:off x="6199565" y="3249949"/>
            <a:ext cx="213038" cy="627212"/>
            <a:chOff x="1318089" y="3214443"/>
            <a:chExt cx="213038" cy="627212"/>
          </a:xfrm>
          <a:solidFill>
            <a:srgbClr val="002060"/>
          </a:solidFill>
        </p:grpSpPr>
        <p:sp>
          <p:nvSpPr>
            <p:cNvPr id="160" name="右矢印 159"/>
            <p:cNvSpPr/>
            <p:nvPr/>
          </p:nvSpPr>
          <p:spPr>
            <a:xfrm rot="5400000">
              <a:off x="1148493" y="3488242"/>
              <a:ext cx="552231"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山形 160"/>
            <p:cNvSpPr/>
            <p:nvPr/>
          </p:nvSpPr>
          <p:spPr>
            <a:xfrm rot="16200000" flipV="1">
              <a:off x="1361392" y="317114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山形 161"/>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7" name="正方形/長方形 296"/>
          <p:cNvSpPr/>
          <p:nvPr/>
        </p:nvSpPr>
        <p:spPr>
          <a:xfrm>
            <a:off x="1875583" y="3068960"/>
            <a:ext cx="280800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ctr" anchorCtr="0">
            <a:noAutofit/>
          </a:bodyPr>
          <a:lstStyle/>
          <a:p>
            <a:pPr algn="ctr" defTabSz="955675" fontAlgn="ctr" hangingPunct="0">
              <a:buSzPct val="120000"/>
            </a:pPr>
            <a:r>
              <a:rPr lang="ja-JP" altLang="en-US" sz="1000" dirty="0">
                <a:latin typeface="Arial Black" pitchFamily="34" charset="0"/>
                <a:ea typeface="HGP創英角ｺﾞｼｯｸUB" pitchFamily="50" charset="-128"/>
              </a:rPr>
              <a:t>日本・</a:t>
            </a:r>
            <a:r>
              <a:rPr lang="ja-JP" altLang="en-US" sz="1000">
                <a:latin typeface="Arial Black" pitchFamily="34" charset="0"/>
                <a:ea typeface="HGP創英角ｺﾞｼｯｸUB" pitchFamily="50" charset="-128"/>
              </a:rPr>
              <a:t>タイ 新</a:t>
            </a:r>
            <a:r>
              <a:rPr lang="ja-JP" altLang="en-US" sz="1000" dirty="0">
                <a:latin typeface="Arial Black" pitchFamily="34" charset="0"/>
                <a:ea typeface="HGP創英角ｺﾞｼｯｸUB" pitchFamily="50" charset="-128"/>
              </a:rPr>
              <a:t>興・再興感染症共同研究センター</a:t>
            </a:r>
            <a:endParaRPr lang="ja-JP" altLang="en-US" sz="1000" dirty="0">
              <a:latin typeface="ＭＳ Ｐゴシック" panose="020B0600070205080204" pitchFamily="50" charset="-128"/>
              <a:ea typeface="ＭＳ Ｐゴシック" panose="020B0600070205080204" pitchFamily="50" charset="-128"/>
            </a:endParaRPr>
          </a:p>
        </p:txBody>
      </p:sp>
      <p:grpSp>
        <p:nvGrpSpPr>
          <p:cNvPr id="452" name="グループ化 451"/>
          <p:cNvGrpSpPr/>
          <p:nvPr/>
        </p:nvGrpSpPr>
        <p:grpSpPr>
          <a:xfrm>
            <a:off x="2019511" y="3356992"/>
            <a:ext cx="2520144" cy="216000"/>
            <a:chOff x="1928664" y="3140968"/>
            <a:chExt cx="2520144" cy="216000"/>
          </a:xfrm>
        </p:grpSpPr>
        <p:sp>
          <p:nvSpPr>
            <p:cNvPr id="301" name="角丸四角形 300"/>
            <p:cNvSpPr/>
            <p:nvPr/>
          </p:nvSpPr>
          <p:spPr>
            <a:xfrm>
              <a:off x="1928664" y="3140968"/>
              <a:ext cx="1224000" cy="216000"/>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細菌感染部門</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角丸四角形 303"/>
            <p:cNvSpPr/>
            <p:nvPr/>
          </p:nvSpPr>
          <p:spPr>
            <a:xfrm>
              <a:off x="3224808" y="3140968"/>
              <a:ext cx="1224000" cy="216000"/>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ウィルス感染部門</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03" name="正方形/長方形 202"/>
          <p:cNvSpPr/>
          <p:nvPr/>
        </p:nvSpPr>
        <p:spPr>
          <a:xfrm>
            <a:off x="1314058" y="3140968"/>
            <a:ext cx="504056" cy="161583"/>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050" b="1">
                <a:latin typeface="Arial" panose="020B0604020202020204" pitchFamily="34" charset="0"/>
                <a:ea typeface="ＭＳ Ｐゴシック" panose="020B0600070205080204" pitchFamily="50" charset="-128"/>
                <a:cs typeface="Arial" panose="020B0604020202020204" pitchFamily="34" charset="0"/>
              </a:rPr>
              <a:t>設置</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1" name="正方形/長方形 200"/>
          <p:cNvSpPr/>
          <p:nvPr/>
        </p:nvSpPr>
        <p:spPr>
          <a:xfrm>
            <a:off x="1875583" y="2852936"/>
            <a:ext cx="2808000" cy="21602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保健省・医科学局・タイ国立予防衛生研究所</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4" name="正方形/長方形 363"/>
          <p:cNvSpPr/>
          <p:nvPr/>
        </p:nvSpPr>
        <p:spPr>
          <a:xfrm>
            <a:off x="848544" y="5877272"/>
            <a:ext cx="3456384" cy="360040"/>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noAutofit/>
          </a:bodyPr>
          <a:lstStyle/>
          <a:p>
            <a:pPr algn="just" fontAlgn="ctr">
              <a:lnSpc>
                <a:spcPct val="110000"/>
              </a:lnSpc>
              <a:spcAft>
                <a:spcPts val="700"/>
              </a:spcAft>
              <a:buClr>
                <a:srgbClr val="5F8AC3"/>
              </a:buCl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両大学からの発表者に加え、国内外から多くの講師を招き、活発な討論が行われた。</a:t>
            </a:r>
          </a:p>
        </p:txBody>
      </p:sp>
      <p:sp>
        <p:nvSpPr>
          <p:cNvPr id="370" name="正方形/長方形 369"/>
          <p:cNvSpPr/>
          <p:nvPr/>
        </p:nvSpPr>
        <p:spPr>
          <a:xfrm>
            <a:off x="2216696" y="4293096"/>
            <a:ext cx="720080" cy="225896"/>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共催</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1" name="グループ化 310"/>
          <p:cNvGrpSpPr>
            <a:grpSpLocks noChangeAspect="1"/>
          </p:cNvGrpSpPr>
          <p:nvPr/>
        </p:nvGrpSpPr>
        <p:grpSpPr>
          <a:xfrm>
            <a:off x="1418884" y="4293096"/>
            <a:ext cx="797812" cy="576000"/>
            <a:chOff x="200025" y="2564904"/>
            <a:chExt cx="1296591" cy="936104"/>
          </a:xfrm>
        </p:grpSpPr>
        <p:sp>
          <p:nvSpPr>
            <p:cNvPr id="313" name="正方形/長方形 312"/>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4" name="正方形/長方形 313"/>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5" name="片側の 2 つの角を丸めた四角形 314"/>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6" name="グループ化 315"/>
            <p:cNvGrpSpPr/>
            <p:nvPr/>
          </p:nvGrpSpPr>
          <p:grpSpPr>
            <a:xfrm>
              <a:off x="756498" y="2604538"/>
              <a:ext cx="184096" cy="184096"/>
              <a:chOff x="764204" y="2641792"/>
              <a:chExt cx="168684" cy="168684"/>
            </a:xfrm>
          </p:grpSpPr>
          <p:sp>
            <p:nvSpPr>
              <p:cNvPr id="343" name="円/楕円 342"/>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4" name="フリーフォーム 343"/>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7" name="グループ化 316"/>
            <p:cNvGrpSpPr/>
            <p:nvPr/>
          </p:nvGrpSpPr>
          <p:grpSpPr>
            <a:xfrm>
              <a:off x="266580" y="2875097"/>
              <a:ext cx="421345" cy="561794"/>
              <a:chOff x="266580" y="2875097"/>
              <a:chExt cx="421345" cy="561794"/>
            </a:xfrm>
          </p:grpSpPr>
          <p:sp>
            <p:nvSpPr>
              <p:cNvPr id="331" name="正方形/長方形 330"/>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2" name="正方形/長方形 331"/>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3" name="正方形/長方形 332"/>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4" name="正方形/長方形 333"/>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5" name="正方形/長方形 334"/>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正方形/長方形 335"/>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8" name="正方形/長方形 337"/>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正方形/長方形 338"/>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正方形/長方形 339"/>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1" name="正方形/長方形 340"/>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正方形/長方形 341"/>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18" name="グループ化 317"/>
            <p:cNvGrpSpPr/>
            <p:nvPr/>
          </p:nvGrpSpPr>
          <p:grpSpPr>
            <a:xfrm>
              <a:off x="1009164" y="2875097"/>
              <a:ext cx="421345" cy="561794"/>
              <a:chOff x="266580" y="2875097"/>
              <a:chExt cx="421345" cy="561794"/>
            </a:xfrm>
          </p:grpSpPr>
          <p:sp>
            <p:nvSpPr>
              <p:cNvPr id="319" name="正方形/長方形 3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0" name="正方形/長方形 3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2" name="正方形/長方形 3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正方形/長方形 3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正方形/長方形 3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61" name="グループ化 360"/>
          <p:cNvGrpSpPr>
            <a:grpSpLocks noChangeAspect="1"/>
          </p:cNvGrpSpPr>
          <p:nvPr/>
        </p:nvGrpSpPr>
        <p:grpSpPr>
          <a:xfrm>
            <a:off x="2936776" y="4293096"/>
            <a:ext cx="792000" cy="576000"/>
            <a:chOff x="1795093" y="5528304"/>
            <a:chExt cx="818092" cy="594976"/>
          </a:xfrm>
        </p:grpSpPr>
        <p:sp>
          <p:nvSpPr>
            <p:cNvPr id="346" name="正方形/長方形 211"/>
            <p:cNvSpPr/>
            <p:nvPr/>
          </p:nvSpPr>
          <p:spPr>
            <a:xfrm>
              <a:off x="1795093" y="5528304"/>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47" name="正方形/長方形 346"/>
            <p:cNvSpPr/>
            <p:nvPr/>
          </p:nvSpPr>
          <p:spPr>
            <a:xfrm>
              <a:off x="1832279" y="5737278"/>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8" name="正方形/長方形 347"/>
            <p:cNvSpPr/>
            <p:nvPr/>
          </p:nvSpPr>
          <p:spPr>
            <a:xfrm>
              <a:off x="1832279" y="5811650"/>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正方形/長方形 348"/>
            <p:cNvSpPr/>
            <p:nvPr/>
          </p:nvSpPr>
          <p:spPr>
            <a:xfrm>
              <a:off x="1832279" y="5886022"/>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0" name="正方形/長方形 349"/>
            <p:cNvSpPr/>
            <p:nvPr/>
          </p:nvSpPr>
          <p:spPr>
            <a:xfrm>
              <a:off x="1832279" y="5960394"/>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1" name="正方形/長方形 350"/>
            <p:cNvSpPr/>
            <p:nvPr/>
          </p:nvSpPr>
          <p:spPr>
            <a:xfrm>
              <a:off x="1832279" y="6034766"/>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2" name="正方形/長方形 351"/>
            <p:cNvSpPr/>
            <p:nvPr/>
          </p:nvSpPr>
          <p:spPr>
            <a:xfrm>
              <a:off x="2315697" y="5737278"/>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3" name="正方形/長方形 352"/>
            <p:cNvSpPr/>
            <p:nvPr/>
          </p:nvSpPr>
          <p:spPr>
            <a:xfrm>
              <a:off x="2315697" y="5811650"/>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4" name="正方形/長方形 353"/>
            <p:cNvSpPr/>
            <p:nvPr/>
          </p:nvSpPr>
          <p:spPr>
            <a:xfrm>
              <a:off x="2315697" y="5886022"/>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5" name="正方形/長方形 354"/>
            <p:cNvSpPr/>
            <p:nvPr/>
          </p:nvSpPr>
          <p:spPr>
            <a:xfrm>
              <a:off x="2315697" y="5960394"/>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6" name="正方形/長方形 355"/>
            <p:cNvSpPr/>
            <p:nvPr/>
          </p:nvSpPr>
          <p:spPr>
            <a:xfrm>
              <a:off x="2315697" y="6034766"/>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7" name="グループ化 356"/>
            <p:cNvGrpSpPr/>
            <p:nvPr/>
          </p:nvGrpSpPr>
          <p:grpSpPr>
            <a:xfrm>
              <a:off x="2143820" y="5558035"/>
              <a:ext cx="120638" cy="120638"/>
              <a:chOff x="6267822" y="4095750"/>
              <a:chExt cx="120638" cy="120638"/>
            </a:xfrm>
          </p:grpSpPr>
          <p:sp>
            <p:nvSpPr>
              <p:cNvPr id="359" name="円/楕円 358"/>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0" name="フリーフォーム 359"/>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8" name="片側の 2 つの角を丸めた四角形 357"/>
            <p:cNvSpPr/>
            <p:nvPr/>
          </p:nvSpPr>
          <p:spPr>
            <a:xfrm>
              <a:off x="2147128" y="5926972"/>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62" name="正方形/長方形 361"/>
          <p:cNvSpPr/>
          <p:nvPr/>
        </p:nvSpPr>
        <p:spPr>
          <a:xfrm>
            <a:off x="704632" y="4437112"/>
            <a:ext cx="719976" cy="360040"/>
          </a:xfrm>
          <a:prstGeom prst="rect">
            <a:avLst/>
          </a:prstGeom>
          <a:noFill/>
          <a:extLst>
            <a:ext uri="{909E8E84-426E-40DD-AFC4-6F175D3DCCD1}">
              <a14:hiddenFill xmlns:a14="http://schemas.microsoft.com/office/drawing/2010/main">
                <a:solidFill>
                  <a:srgbClr val="CCDAEC"/>
                </a:solidFill>
              </a14:hiddenFill>
            </a:ext>
          </a:extLst>
        </p:spPr>
        <p:txBody>
          <a:bodyPr wrap="none" lIns="36000" tIns="0" rIns="36000" bIns="36000" anchor="b" anchorCtr="0">
            <a:noAutofit/>
          </a:bodyPr>
          <a:lstStyle/>
          <a:p>
            <a:pPr algn="r" fontAlgn="ctr">
              <a:buClr>
                <a:srgbClr val="3D6AA7"/>
              </a:buClr>
            </a:pPr>
            <a:r>
              <a:rPr lang="zh-CN" altLang="en-US" sz="1000" b="1">
                <a:latin typeface="Arial" panose="020B0604020202020204" pitchFamily="34" charset="0"/>
                <a:ea typeface="ＭＳ Ｐゴシック" panose="020B0600070205080204" pitchFamily="50" charset="-128"/>
                <a:cs typeface="Arial" panose="020B0604020202020204" pitchFamily="34" charset="0"/>
              </a:rPr>
              <a:t>新潟大学</a:t>
            </a:r>
            <a:endParaRPr lang="en-US" altLang="zh-CN" sz="1000" b="1">
              <a:latin typeface="Arial" panose="020B0604020202020204" pitchFamily="34" charset="0"/>
              <a:ea typeface="ＭＳ Ｐゴシック" panose="020B0600070205080204" pitchFamily="50" charset="-128"/>
              <a:cs typeface="Arial" panose="020B0604020202020204" pitchFamily="34" charset="0"/>
            </a:endParaRPr>
          </a:p>
          <a:p>
            <a:pPr algn="r" fontAlgn="ctr">
              <a:buClr>
                <a:srgbClr val="3D6AA7"/>
              </a:buClr>
            </a:pPr>
            <a:r>
              <a:rPr lang="zh-CN" altLang="en-US" sz="1000" b="1">
                <a:latin typeface="Arial" panose="020B0604020202020204" pitchFamily="34" charset="0"/>
                <a:ea typeface="ＭＳ Ｐゴシック" panose="020B0600070205080204" pitchFamily="50" charset="-128"/>
                <a:cs typeface="Arial" panose="020B0604020202020204" pitchFamily="34" charset="0"/>
              </a:rPr>
              <a:t>歯学部</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正方形/長方形 370"/>
          <p:cNvSpPr/>
          <p:nvPr/>
        </p:nvSpPr>
        <p:spPr>
          <a:xfrm>
            <a:off x="3728864" y="4293096"/>
            <a:ext cx="864096" cy="504056"/>
          </a:xfrm>
          <a:prstGeom prst="rect">
            <a:avLst/>
          </a:prstGeom>
          <a:noFill/>
          <a:extLst>
            <a:ext uri="{909E8E84-426E-40DD-AFC4-6F175D3DCCD1}">
              <a14:hiddenFill xmlns:a14="http://schemas.microsoft.com/office/drawing/2010/main">
                <a:solidFill>
                  <a:srgbClr val="CCDAEC"/>
                </a:solidFill>
              </a14:hiddenFill>
            </a:ext>
          </a:extLst>
        </p:spPr>
        <p:txBody>
          <a:bodyPr wrap="none" lIns="36000" tIns="0" rIns="36000" bIns="36000" anchor="b" anchorCtr="0">
            <a:noAutofit/>
          </a:bodyPr>
          <a:lstStyle/>
          <a:p>
            <a:pP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プリンス・オブ・</a:t>
            </a:r>
            <a:endParaRPr lang="en-US" altLang="ja-JP" sz="1000" b="1">
              <a:latin typeface="Arial" panose="020B0604020202020204" pitchFamily="34" charset="0"/>
              <a:ea typeface="ＭＳ Ｐゴシック" panose="020B0600070205080204" pitchFamily="50" charset="-128"/>
              <a:cs typeface="Arial" panose="020B0604020202020204" pitchFamily="34" charset="0"/>
            </a:endParaRPr>
          </a:p>
          <a:p>
            <a:pPr font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ソンクラ大学</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歯学部</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8" name="角丸四角形 377"/>
          <p:cNvSpPr/>
          <p:nvPr/>
        </p:nvSpPr>
        <p:spPr>
          <a:xfrm>
            <a:off x="848544" y="5553208"/>
            <a:ext cx="1656184" cy="288032"/>
          </a:xfrm>
          <a:prstGeom prst="roundRect">
            <a:avLst/>
          </a:prstGeom>
          <a:solidFill>
            <a:srgbClr val="868686"/>
          </a:solidFill>
        </p:spPr>
        <p:txBody>
          <a:bodyPr wrap="none" lIns="0" tIns="0" rIns="0" bIns="0" anchor="ctr" anchorCtr="0">
            <a:noAutofit/>
          </a:bodyPr>
          <a:lstStyle/>
          <a:p>
            <a:pPr algn="ctr" fontAlgn="ctr">
              <a:buClr>
                <a:srgbClr val="3D6AA7"/>
              </a:buClr>
            </a:pPr>
            <a:r>
              <a:rPr lang="zh-CN" altLang="en-US" sz="1050" b="1">
                <a:solidFill>
                  <a:schemeClr val="bg1"/>
                </a:solidFill>
                <a:latin typeface="Arial" panose="020B0604020202020204" pitchFamily="34" charset="0"/>
                <a:ea typeface="ＭＳ Ｐゴシック" panose="020B0600070205080204" pitchFamily="50" charset="-128"/>
                <a:cs typeface="Arial" panose="020B0604020202020204" pitchFamily="34" charset="0"/>
              </a:rPr>
              <a:t>再生歯科医学教育</a:t>
            </a:r>
            <a:endParaRPr lang="zh-TW" altLang="en-US" sz="105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1" name="角丸四角形 380"/>
          <p:cNvSpPr/>
          <p:nvPr/>
        </p:nvSpPr>
        <p:spPr>
          <a:xfrm>
            <a:off x="2648744" y="5553208"/>
            <a:ext cx="1656184" cy="288032"/>
          </a:xfrm>
          <a:prstGeom prst="roundRect">
            <a:avLst/>
          </a:prstGeom>
          <a:solidFill>
            <a:srgbClr val="868686"/>
          </a:solidFill>
        </p:spPr>
        <p:txBody>
          <a:bodyPr wrap="none" lIns="0" tIns="0" rIns="0" bIns="0" anchor="ctr" anchorCtr="0">
            <a:noAutofit/>
          </a:bodyPr>
          <a:lstStyle/>
          <a:p>
            <a:pPr algn="ctr" fontAlgn="ctr">
              <a:buClr>
                <a:srgbClr val="3D6AA7"/>
              </a:buClr>
            </a:pPr>
            <a:r>
              <a:rPr lang="zh-CN" altLang="en-US" sz="1050" b="1">
                <a:solidFill>
                  <a:schemeClr val="bg1"/>
                </a:solidFill>
                <a:latin typeface="Arial" panose="020B0604020202020204" pitchFamily="34" charset="0"/>
                <a:ea typeface="ＭＳ Ｐゴシック" panose="020B0600070205080204" pitchFamily="50" charset="-128"/>
                <a:cs typeface="Arial" panose="020B0604020202020204" pitchFamily="34" charset="0"/>
              </a:rPr>
              <a:t>国際口腔保健医療教育</a:t>
            </a:r>
            <a:endParaRPr lang="zh-TW" altLang="en-US" sz="105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0" name="グループ化 449"/>
          <p:cNvGrpSpPr/>
          <p:nvPr/>
        </p:nvGrpSpPr>
        <p:grpSpPr>
          <a:xfrm>
            <a:off x="2216696" y="4437112"/>
            <a:ext cx="702496" cy="213038"/>
            <a:chOff x="2267422" y="4437112"/>
            <a:chExt cx="702496" cy="213038"/>
          </a:xfrm>
        </p:grpSpPr>
        <p:sp>
          <p:nvSpPr>
            <p:cNvPr id="427" name="右矢印 426"/>
            <p:cNvSpPr/>
            <p:nvPr/>
          </p:nvSpPr>
          <p:spPr>
            <a:xfrm rot="10800000">
              <a:off x="2313154" y="4497980"/>
              <a:ext cx="62126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山形 427"/>
            <p:cNvSpPr/>
            <p:nvPr/>
          </p:nvSpPr>
          <p:spPr>
            <a:xfrm flipV="1">
              <a:off x="2843486" y="4437112"/>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9" name="山形 428"/>
            <p:cNvSpPr/>
            <p:nvPr/>
          </p:nvSpPr>
          <p:spPr>
            <a:xfrm rot="10800000">
              <a:off x="2267422" y="4437112"/>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9" name="グループ化 438"/>
          <p:cNvGrpSpPr/>
          <p:nvPr/>
        </p:nvGrpSpPr>
        <p:grpSpPr>
          <a:xfrm>
            <a:off x="1106237" y="3250473"/>
            <a:ext cx="772695" cy="213038"/>
            <a:chOff x="-1095672" y="3573016"/>
            <a:chExt cx="772695" cy="213038"/>
          </a:xfrm>
        </p:grpSpPr>
        <p:sp>
          <p:nvSpPr>
            <p:cNvPr id="440" name="右矢印 439"/>
            <p:cNvSpPr/>
            <p:nvPr/>
          </p:nvSpPr>
          <p:spPr>
            <a:xfrm rot="10800000">
              <a:off x="-1095672" y="3633884"/>
              <a:ext cx="729506"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1" name="山形 440"/>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7" name="正方形/長方形 166"/>
          <p:cNvSpPr/>
          <p:nvPr/>
        </p:nvSpPr>
        <p:spPr>
          <a:xfrm>
            <a:off x="433228" y="3573016"/>
            <a:ext cx="864096" cy="216024"/>
          </a:xfrm>
          <a:prstGeom prst="rect">
            <a:avLst/>
          </a:prstGeom>
          <a:solidFill>
            <a:srgbClr val="FFFFFF"/>
          </a:solidFill>
        </p:spPr>
        <p:txBody>
          <a:bodyPr wrap="none" lIns="0" tIns="0" rIns="0" bIns="0" anchor="ctr" anchorCtr="0">
            <a:noAutofit/>
          </a:bodyPr>
          <a:lstStyle/>
          <a:p>
            <a:pPr algn="ctr" fontAlgn="ctr">
              <a:buClr>
                <a:srgbClr val="3D6AA7"/>
              </a:buClr>
            </a:pPr>
            <a:r>
              <a:rPr lang="zh-CN" altLang="en-US" sz="1100" b="1">
                <a:latin typeface="Arial" panose="020B0604020202020204" pitchFamily="34" charset="0"/>
                <a:ea typeface="ＭＳ Ｐゴシック" panose="020B0600070205080204" pitchFamily="50" charset="-128"/>
                <a:cs typeface="Arial" panose="020B0604020202020204" pitchFamily="34" charset="0"/>
              </a:rPr>
              <a:t>大阪大学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2" name="グループ化 431"/>
          <p:cNvGrpSpPr>
            <a:grpSpLocks noChangeAspect="1"/>
          </p:cNvGrpSpPr>
          <p:nvPr/>
        </p:nvGrpSpPr>
        <p:grpSpPr>
          <a:xfrm>
            <a:off x="416496" y="2924944"/>
            <a:ext cx="897562" cy="648016"/>
            <a:chOff x="338763" y="2420951"/>
            <a:chExt cx="797813" cy="576001"/>
          </a:xfrm>
        </p:grpSpPr>
        <p:grpSp>
          <p:nvGrpSpPr>
            <p:cNvPr id="257" name="グループ化 256"/>
            <p:cNvGrpSpPr/>
            <p:nvPr/>
          </p:nvGrpSpPr>
          <p:grpSpPr>
            <a:xfrm>
              <a:off x="338763" y="2420951"/>
              <a:ext cx="797813" cy="576001"/>
              <a:chOff x="200025" y="2564902"/>
              <a:chExt cx="1296593" cy="936105"/>
            </a:xfrm>
          </p:grpSpPr>
          <p:sp>
            <p:nvSpPr>
              <p:cNvPr id="258" name="正方形/長方形 257"/>
              <p:cNvSpPr/>
              <p:nvPr/>
            </p:nvSpPr>
            <p:spPr>
              <a:xfrm>
                <a:off x="694135" y="2564902"/>
                <a:ext cx="308372" cy="247282"/>
              </a:xfrm>
              <a:prstGeom prst="rect">
                <a:avLst/>
              </a:prstGeom>
              <a:solidFill>
                <a:srgbClr val="83A4D1"/>
              </a:solidFill>
              <a:ln w="31750" cap="flat" cmpd="sng" algn="ctr">
                <a:solidFill>
                  <a:srgbClr val="FFFFFF"/>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59" name="正方形/長方形 258"/>
              <p:cNvSpPr/>
              <p:nvPr/>
            </p:nvSpPr>
            <p:spPr>
              <a:xfrm>
                <a:off x="200025" y="2812185"/>
                <a:ext cx="1296593" cy="688821"/>
              </a:xfrm>
              <a:prstGeom prst="rect">
                <a:avLst/>
              </a:prstGeom>
              <a:solidFill>
                <a:srgbClr val="83A4D1"/>
              </a:solidFill>
              <a:ln w="31750" cap="flat" cmpd="sng" algn="ctr">
                <a:solidFill>
                  <a:srgbClr val="FFFFFF"/>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60" name="片側の 2 つの角を丸めた四角形 259"/>
              <p:cNvSpPr/>
              <p:nvPr/>
            </p:nvSpPr>
            <p:spPr>
              <a:xfrm>
                <a:off x="758877" y="3188147"/>
                <a:ext cx="181718" cy="312860"/>
              </a:xfrm>
              <a:prstGeom prst="round2SameRect">
                <a:avLst>
                  <a:gd name="adj1" fmla="val 50000"/>
                  <a:gd name="adj2" fmla="val 0"/>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1" name="グループ化 260"/>
              <p:cNvGrpSpPr/>
              <p:nvPr/>
            </p:nvGrpSpPr>
            <p:grpSpPr>
              <a:xfrm>
                <a:off x="756500" y="2604537"/>
                <a:ext cx="184096" cy="184096"/>
                <a:chOff x="764204" y="2641792"/>
                <a:chExt cx="168684" cy="168684"/>
              </a:xfrm>
            </p:grpSpPr>
            <p:sp>
              <p:nvSpPr>
                <p:cNvPr id="288" name="円/楕円 287"/>
                <p:cNvSpPr/>
                <p:nvPr/>
              </p:nvSpPr>
              <p:spPr>
                <a:xfrm>
                  <a:off x="764204" y="2641792"/>
                  <a:ext cx="168684" cy="168684"/>
                </a:xfrm>
                <a:prstGeom prst="ellipse">
                  <a:avLst/>
                </a:prstGeom>
                <a:solidFill>
                  <a:srgbClr val="FFFFFF"/>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9" name="フリーフォーム 288"/>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31750"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2" name="グループ化 261"/>
              <p:cNvGrpSpPr/>
              <p:nvPr/>
            </p:nvGrpSpPr>
            <p:grpSpPr>
              <a:xfrm>
                <a:off x="266580" y="2875097"/>
                <a:ext cx="421345" cy="561794"/>
                <a:chOff x="266580" y="2875097"/>
                <a:chExt cx="421345" cy="561794"/>
              </a:xfrm>
            </p:grpSpPr>
            <p:sp>
              <p:nvSpPr>
                <p:cNvPr id="276" name="正方形/長方形 275"/>
                <p:cNvSpPr/>
                <p:nvPr/>
              </p:nvSpPr>
              <p:spPr>
                <a:xfrm>
                  <a:off x="266580"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407028"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正方形/長方形 277"/>
                <p:cNvSpPr/>
                <p:nvPr/>
              </p:nvSpPr>
              <p:spPr>
                <a:xfrm>
                  <a:off x="266580"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正方形/長方形 278"/>
                <p:cNvSpPr/>
                <p:nvPr/>
              </p:nvSpPr>
              <p:spPr>
                <a:xfrm>
                  <a:off x="407028"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正方形/長方形 279"/>
                <p:cNvSpPr/>
                <p:nvPr/>
              </p:nvSpPr>
              <p:spPr>
                <a:xfrm>
                  <a:off x="547477"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正方形/長方形 280"/>
                <p:cNvSpPr/>
                <p:nvPr/>
              </p:nvSpPr>
              <p:spPr>
                <a:xfrm>
                  <a:off x="547477"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2" name="正方形/長方形 281"/>
                <p:cNvSpPr/>
                <p:nvPr/>
              </p:nvSpPr>
              <p:spPr>
                <a:xfrm>
                  <a:off x="266580"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3" name="正方形/長方形 282"/>
                <p:cNvSpPr/>
                <p:nvPr/>
              </p:nvSpPr>
              <p:spPr>
                <a:xfrm>
                  <a:off x="407028"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4" name="正方形/長方形 283"/>
                <p:cNvSpPr/>
                <p:nvPr/>
              </p:nvSpPr>
              <p:spPr>
                <a:xfrm>
                  <a:off x="547477"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5" name="正方形/長方形 284"/>
                <p:cNvSpPr/>
                <p:nvPr/>
              </p:nvSpPr>
              <p:spPr>
                <a:xfrm>
                  <a:off x="266580"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6" name="正方形/長方形 285"/>
                <p:cNvSpPr/>
                <p:nvPr/>
              </p:nvSpPr>
              <p:spPr>
                <a:xfrm>
                  <a:off x="407028"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正方形/長方形 286"/>
                <p:cNvSpPr/>
                <p:nvPr/>
              </p:nvSpPr>
              <p:spPr>
                <a:xfrm>
                  <a:off x="547477"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3" name="グループ化 262"/>
              <p:cNvGrpSpPr/>
              <p:nvPr/>
            </p:nvGrpSpPr>
            <p:grpSpPr>
              <a:xfrm>
                <a:off x="1009164" y="2875097"/>
                <a:ext cx="421345" cy="561794"/>
                <a:chOff x="266580" y="2875097"/>
                <a:chExt cx="421345" cy="561794"/>
              </a:xfrm>
            </p:grpSpPr>
            <p:sp>
              <p:nvSpPr>
                <p:cNvPr id="264" name="正方形/長方形 263"/>
                <p:cNvSpPr/>
                <p:nvPr/>
              </p:nvSpPr>
              <p:spPr>
                <a:xfrm>
                  <a:off x="266580"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07028"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266580"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407028"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547477" y="2875097"/>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547477" y="3015545"/>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266580"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正方形/長方形 270"/>
                <p:cNvSpPr/>
                <p:nvPr/>
              </p:nvSpPr>
              <p:spPr>
                <a:xfrm>
                  <a:off x="407028"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2" name="正方形/長方形 271"/>
                <p:cNvSpPr/>
                <p:nvPr/>
              </p:nvSpPr>
              <p:spPr>
                <a:xfrm>
                  <a:off x="547477" y="3155994"/>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3" name="正方形/長方形 272"/>
                <p:cNvSpPr/>
                <p:nvPr/>
              </p:nvSpPr>
              <p:spPr>
                <a:xfrm>
                  <a:off x="266580"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4" name="正方形/長方形 273"/>
                <p:cNvSpPr/>
                <p:nvPr/>
              </p:nvSpPr>
              <p:spPr>
                <a:xfrm>
                  <a:off x="407028"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5" name="正方形/長方形 274"/>
                <p:cNvSpPr/>
                <p:nvPr/>
              </p:nvSpPr>
              <p:spPr>
                <a:xfrm>
                  <a:off x="547477" y="3296443"/>
                  <a:ext cx="140448" cy="140448"/>
                </a:xfrm>
                <a:prstGeom prst="rect">
                  <a:avLst/>
                </a:prstGeom>
                <a:solidFill>
                  <a:srgbClr val="5F8AC3"/>
                </a:solidFill>
                <a:ln w="317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93" name="グループ化 392"/>
            <p:cNvGrpSpPr/>
            <p:nvPr/>
          </p:nvGrpSpPr>
          <p:grpSpPr>
            <a:xfrm>
              <a:off x="338763" y="2420951"/>
              <a:ext cx="797813" cy="576001"/>
              <a:chOff x="200025" y="2564902"/>
              <a:chExt cx="1296593" cy="936105"/>
            </a:xfrm>
          </p:grpSpPr>
          <p:sp>
            <p:nvSpPr>
              <p:cNvPr id="394" name="正方形/長方形 393"/>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5" name="正方形/長方形 394"/>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6" name="片側の 2 つの角を丸めた四角形 395"/>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7" name="グループ化 396"/>
              <p:cNvGrpSpPr/>
              <p:nvPr/>
            </p:nvGrpSpPr>
            <p:grpSpPr>
              <a:xfrm>
                <a:off x="756500" y="2604537"/>
                <a:ext cx="184096" cy="184096"/>
                <a:chOff x="764204" y="2641792"/>
                <a:chExt cx="168684" cy="168684"/>
              </a:xfrm>
            </p:grpSpPr>
            <p:sp>
              <p:nvSpPr>
                <p:cNvPr id="424" name="円/楕円 42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フリーフォーム 424"/>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8" name="グループ化 397"/>
              <p:cNvGrpSpPr/>
              <p:nvPr/>
            </p:nvGrpSpPr>
            <p:grpSpPr>
              <a:xfrm>
                <a:off x="266580" y="2875097"/>
                <a:ext cx="421345" cy="561794"/>
                <a:chOff x="266580" y="2875097"/>
                <a:chExt cx="421345" cy="561794"/>
              </a:xfrm>
            </p:grpSpPr>
            <p:sp>
              <p:nvSpPr>
                <p:cNvPr id="412" name="正方形/長方形 411"/>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3" name="正方形/長方形 412"/>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4" name="正方形/長方形 413"/>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5" name="正方形/長方形 414"/>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6" name="正方形/長方形 41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9" name="正方形/長方形 418"/>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0" name="正方形/長方形 419"/>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99" name="グループ化 398"/>
              <p:cNvGrpSpPr/>
              <p:nvPr/>
            </p:nvGrpSpPr>
            <p:grpSpPr>
              <a:xfrm>
                <a:off x="1009164" y="2875097"/>
                <a:ext cx="421345" cy="561794"/>
                <a:chOff x="266580" y="2875097"/>
                <a:chExt cx="421345" cy="561794"/>
              </a:xfrm>
            </p:grpSpPr>
            <p:sp>
              <p:nvSpPr>
                <p:cNvPr id="400" name="正方形/長方形 39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3" name="正方形/長方形 40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正方形/長方形 406"/>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9" name="正方形/長方形 408"/>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0" name="正方形/長方形 409"/>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1" name="正方形/長方形 410"/>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sp>
        <p:nvSpPr>
          <p:cNvPr id="383" name="正方形/長方形 382"/>
          <p:cNvSpPr/>
          <p:nvPr/>
        </p:nvSpPr>
        <p:spPr>
          <a:xfrm>
            <a:off x="560512" y="5301208"/>
            <a:ext cx="4032448" cy="252000"/>
          </a:xfrm>
          <a:prstGeom prst="rect">
            <a:avLst/>
          </a:prstGeom>
          <a:noFill/>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メインシンポジウム</a:t>
            </a:r>
            <a:endParaRPr lang="zh-TW" altLang="en-US" sz="11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片側の 2 つの角を丸めた四角形 447"/>
          <p:cNvSpPr/>
          <p:nvPr/>
        </p:nvSpPr>
        <p:spPr>
          <a:xfrm rot="10800000">
            <a:off x="560512" y="5301208"/>
            <a:ext cx="4032448" cy="1008112"/>
          </a:xfrm>
          <a:prstGeom prst="round2SameRect">
            <a:avLst>
              <a:gd name="adj1" fmla="val 6379"/>
              <a:gd name="adj2" fmla="val 0"/>
            </a:avLst>
          </a:prstGeom>
          <a:noFill/>
          <a:ln w="12700" cap="flat" cmpd="sng" algn="ctr">
            <a:solidFill>
              <a:srgbClr val="AFE6F7"/>
            </a:solidFill>
            <a:prstDash val="solid"/>
            <a:round/>
            <a:headEnd type="none" w="med" len="med"/>
            <a:tailEnd type="none" w="med" len="med"/>
          </a:ln>
          <a:extLst>
            <a:ext uri="{909E8E84-426E-40DD-AFC4-6F175D3DCCD1}">
              <a14:hiddenFill xmlns:a14="http://schemas.microsoft.com/office/drawing/2010/main">
                <a:solidFill>
                  <a:srgbClr val="AFE6F7"/>
                </a:solidFill>
              </a14:hiddenFill>
            </a:ext>
          </a:extLst>
        </p:spPr>
        <p:txBody>
          <a:bodyPr wrap="square" lIns="0" tIns="72000" rIns="0" bIns="0" rtlCol="0" anchor="t" anchorCtr="0">
            <a:noAutofit/>
          </a:bodyPr>
          <a:lstStyle/>
          <a:p>
            <a:pPr algn="ctr" defTabSz="955675" fontAlgn="ctr" hangingPunct="0">
              <a:buSzPct val="120000"/>
            </a:pPr>
            <a:endParaRPr lang="ja-JP" altLang="en-US" sz="1200" dirty="0">
              <a:latin typeface="Arial Black" pitchFamily="34" charset="0"/>
              <a:ea typeface="HGP創英角ｺﾞｼｯｸUB" pitchFamily="50" charset="-128"/>
            </a:endParaRPr>
          </a:p>
        </p:txBody>
      </p:sp>
      <p:sp>
        <p:nvSpPr>
          <p:cNvPr id="453" name="正方形/長方形 452"/>
          <p:cNvSpPr/>
          <p:nvPr/>
        </p:nvSpPr>
        <p:spPr>
          <a:xfrm>
            <a:off x="2216696" y="4653136"/>
            <a:ext cx="720080"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fontAlgn="ctr">
              <a:buClr>
                <a:srgbClr val="3D6AA7"/>
              </a:buClr>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年度）</a:t>
            </a:r>
          </a:p>
        </p:txBody>
      </p:sp>
      <p:sp>
        <p:nvSpPr>
          <p:cNvPr id="345" name="正方形/長方形 344"/>
          <p:cNvSpPr/>
          <p:nvPr/>
        </p:nvSpPr>
        <p:spPr>
          <a:xfrm>
            <a:off x="272480" y="2134017"/>
            <a:ext cx="4608512" cy="600164"/>
          </a:xfrm>
          <a:prstGeom prst="rect">
            <a:avLst/>
          </a:prstGeom>
        </p:spPr>
        <p:txBody>
          <a:bodyPr wrap="square">
            <a:spAutoFit/>
          </a:bodyPr>
          <a:lstStyle/>
          <a:p>
            <a:pPr algn="just" fontAlgn="ctr"/>
            <a:r>
              <a:rPr lang="ja-JP" altLang="en-US" sz="1100" dirty="0"/>
              <a:t>大阪大学は、</a:t>
            </a:r>
            <a:r>
              <a:rPr lang="en-US" altLang="ja-JP" sz="1100" dirty="0"/>
              <a:t>2005</a:t>
            </a:r>
            <a:r>
              <a:rPr lang="ja-JP" altLang="en-US" sz="1100" dirty="0"/>
              <a:t>年度以降、「新興・再興感染症研究拠点形成プログラム」等に採択され、保健省・医科学局・タイ国立予防衛生研究所内に日本・タイ新興・再興感染症共同研究センターを設置。</a:t>
            </a:r>
            <a:endParaRPr lang="en-US" altLang="ja-JP" sz="1100" baseline="30000" dirty="0"/>
          </a:p>
        </p:txBody>
      </p:sp>
    </p:spTree>
    <p:extLst>
      <p:ext uri="{BB962C8B-B14F-4D97-AF65-F5344CB8AC3E}">
        <p14:creationId xmlns:p14="http://schemas.microsoft.com/office/powerpoint/2010/main" val="30743416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098961703"/>
              </p:ext>
            </p:extLst>
          </p:nvPr>
        </p:nvGraphicFramePr>
        <p:xfrm>
          <a:off x="200023" y="1053240"/>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アフリカ向けマラリア予防対策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chemeClr val="tx1"/>
                          </a:solidFill>
                          <a:effectLst/>
                          <a:latin typeface="+mn-ea"/>
                          <a:ea typeface="+mn-ea"/>
                          <a:cs typeface="Arial" panose="020B0604020202020204" pitchFamily="34" charset="0"/>
                        </a:rPr>
                        <a:t>-</a:t>
                      </a:r>
                      <a:endParaRPr kumimoji="1" lang="ja-JP" altLang="en-US" sz="1000" b="0" i="0" u="none" strike="noStrike" kern="1200" dirty="0">
                        <a:solidFill>
                          <a:schemeClr val="tx1"/>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保健省疾病対策局生物媒介疾病部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HIV/AIDS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予防対策に係る政策・戦略と実施</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マヒドン大学アセアン保健開発研究所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診療報酬制度</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zh-TW"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国民医療保障局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透析技術ネットワーク開発計画における</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CDDS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（多人数用透析液供給装置）技術普及促進事業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旭化成、旭化成メディカル、</a:t>
                      </a:r>
                      <a:br>
                        <a:rPr lang="en-US" altLang="ja-JP"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日機装</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大腸がん早期発見・治療プロジェクト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0.3</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東京医科歯科大学</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チュラロンコン大学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アドバンス内視鏡外科手術普及促進事業</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オリンパスメディカルシステムズ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タイ中核国立病院関係者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タイにおける妊産婦管理及び糖尿病のための</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遠隔医療支援プロジェクト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0.59</a:t>
                      </a:r>
                      <a:endParaRPr kumimoji="1" lang="ja-JP" altLang="en-US" sz="1000" b="0" i="0" u="none" strike="noStrike" kern="1200" dirty="0">
                        <a:solidFill>
                          <a:srgbClr val="000000"/>
                        </a:solidFill>
                        <a:effectLst/>
                        <a:latin typeface="+mn-lt"/>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香川県、香川大学、</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e-HCIK</a:t>
                      </a:r>
                      <a:r>
                        <a:rPr kumimoji="1" lang="ja-JP" altLang="en-US" sz="1000" b="0" i="0" u="none" strike="noStrike" kern="1200"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BHN</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テレコム支援協議会、ミトラ、ネットワンシステムズ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チェンマイ大学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8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※2</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透析医療関係者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8" name="テキスト ボックス 7"/>
          <p:cNvSpPr txBox="1"/>
          <p:nvPr/>
        </p:nvSpPr>
        <p:spPr>
          <a:xfrm>
            <a:off x="200472" y="5949280"/>
            <a:ext cx="9504000" cy="554442"/>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a:t>
            </a:r>
            <a:r>
              <a:rPr lang="ja-JP" altLang="en-US"/>
              <a:t>た、 機</a:t>
            </a:r>
            <a:r>
              <a:rPr lang="ja-JP" altLang="en-US" dirty="0"/>
              <a:t>動的な対応が可能な「足の速い援助」であるという特徴を有している</a:t>
            </a:r>
            <a:endParaRPr lang="en-US" altLang="ja-JP" dirty="0"/>
          </a:p>
          <a:p>
            <a:r>
              <a:rPr lang="en-US" altLang="ja-JP" dirty="0"/>
              <a:t>※2	</a:t>
            </a:r>
            <a:r>
              <a:rPr lang="ja-JP" altLang="en-US" dirty="0"/>
              <a:t>開発途上国の政府関係者を主な対象に、日本での研修や現地でのセミナー、実証活動等を通じ、日本の民間企業等が持つ優れた製品・技術・システムの理解を促す事業。</a:t>
            </a:r>
            <a:r>
              <a:rPr lang="en-US" altLang="ja-JP" dirty="0"/>
              <a:t>1</a:t>
            </a:r>
            <a:r>
              <a:rPr lang="ja-JP" altLang="en-US" dirty="0"/>
              <a:t>件当たりの上限額は</a:t>
            </a:r>
            <a:r>
              <a:rPr lang="en-US" altLang="ja-JP" dirty="0"/>
              <a:t>2,000</a:t>
            </a:r>
            <a:r>
              <a:rPr lang="ja-JP" altLang="en-US" dirty="0"/>
              <a:t>万円（健康・医療特別枠のみ</a:t>
            </a:r>
            <a:r>
              <a:rPr lang="en-US" altLang="ja-JP" dirty="0"/>
              <a:t>5,000</a:t>
            </a:r>
            <a:r>
              <a:rPr lang="ja-JP" altLang="en-US" dirty="0"/>
              <a:t>万円）</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17867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タイ／日本との関わり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2449814867"/>
              </p:ext>
            </p:extLst>
          </p:nvPr>
        </p:nvGraphicFramePr>
        <p:xfrm>
          <a:off x="200023" y="1053240"/>
          <a:ext cx="9508778" cy="4893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効果的な結核症対策のためのヒトと病原菌の</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ゲノム情報の統合的活用プロジェクト</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Arial" panose="020B0604020202020204" pitchFamily="34" charset="0"/>
                        </a:rPr>
                        <a:t>3.5</a:t>
                      </a:r>
                    </a:p>
                    <a:p>
                      <a:pPr marL="0" algn="ctr" defTabSz="914400" rtl="0" eaLnBrk="1" fontAlgn="ctr" latinLnBrk="0" hangingPunct="1"/>
                      <a:r>
                        <a:rPr kumimoji="1" lang="ja-JP" altLang="en-US" sz="900" kern="1200" dirty="0">
                          <a:solidFill>
                            <a:schemeClr val="tx1"/>
                          </a:solidFill>
                          <a:latin typeface="+mn-lt"/>
                          <a:ea typeface="ＭＳ Ｐゴシック" panose="020B0600070205080204" pitchFamily="50" charset="-128"/>
                          <a:cs typeface="Arial" panose="020B0604020202020204" pitchFamily="34" charset="0"/>
                        </a:rPr>
                        <a:t>（日本側）</a:t>
                      </a:r>
                    </a:p>
                  </a:txBody>
                  <a:tcPr marL="9525" marR="9525"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a:t>
                      </a:r>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学院医学系研究科、理化学研究所、複十字病院</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保健省医科学局医学生命科学研究所、マヒドン大学、チェンライ県</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タイ、チョンブリ県における町ぐるみ高齢者ケア・包括プロジェクト</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サンスク町をパイロット地域と</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して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佐久大学</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ブラパ大学</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災害医療連携強化プロジェ</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クト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dirty="0">
                          <a:effectLst/>
                        </a:rPr>
                        <a:t>国家災害医療機関</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皮膚科医育成のための国際ネットワーク強化プロジェクト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クト </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タイ皮膚病学研究所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CLMV</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諸国における結核の予防及びコントロールプログラムの効果的な実施のための能力強化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（第三国研修）</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マヒドン大学アセアン保健開発研究所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北タイの保健センターにおける</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感染者ケアの強化</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事業 </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学校法人杏林学園</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a:effectLst/>
                        </a:rPr>
                        <a:t>Chiang Mai Provincial Public Health</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薬事規制及び調和化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保健省食品・医薬品局</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救急時の移動式胎児心拍計導入と産科一次スクリーニング診断導入と一次医療人材育成による周産期死亡改善</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lt"/>
                          <a:ea typeface="ＭＳ Ｐゴシック" panose="020B0600070205080204" pitchFamily="50" charset="-128"/>
                        </a:rPr>
                        <a:t>0.59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a:t>
                      </a: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型） </a:t>
                      </a:r>
                      <a:endParaRPr lang="ja-JP" altLang="en-US" sz="9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香</a:t>
                      </a:r>
                      <a:r>
                        <a:rPr lang="ja-JP" altLang="en-US" sz="1000" b="0" i="0" u="none" strike="noStrike" dirty="0">
                          <a:solidFill>
                            <a:schemeClr val="tx1"/>
                          </a:solidFill>
                          <a:effectLst/>
                          <a:latin typeface="+mn-lt"/>
                          <a:ea typeface="ＭＳ Ｐゴシック" panose="020B0600070205080204" pitchFamily="50" charset="-128"/>
                        </a:rPr>
                        <a:t>川大学、香川県医師会、</a:t>
                      </a:r>
                      <a:r>
                        <a:rPr lang="en-US" altLang="ja-JP" sz="1000" b="0" i="0" u="none" strike="noStrike" dirty="0">
                          <a:solidFill>
                            <a:schemeClr val="tx1"/>
                          </a:solidFill>
                          <a:effectLst/>
                          <a:latin typeface="+mn-lt"/>
                          <a:ea typeface="ＭＳ Ｐゴシック" panose="020B0600070205080204" pitchFamily="50" charset="-128"/>
                        </a:rPr>
                        <a:t>e-HCIK</a:t>
                      </a:r>
                      <a:r>
                        <a:rPr lang="ja-JP" altLang="en-US" sz="1000" b="0" i="0" u="none" strike="noStrike" dirty="0" err="1">
                          <a:solidFill>
                            <a:schemeClr val="tx1"/>
                          </a:solidFill>
                          <a:effectLst/>
                          <a:latin typeface="+mn-lt"/>
                          <a:ea typeface="ＭＳ Ｐゴシック" panose="020B0600070205080204" pitchFamily="50" charset="-128"/>
                        </a:rPr>
                        <a:t>、</a:t>
                      </a:r>
                      <a:r>
                        <a:rPr lang="en-US" altLang="ja-JP" sz="1000" b="0" i="0" u="none" strike="noStrike" dirty="0">
                          <a:solidFill>
                            <a:schemeClr val="tx1"/>
                          </a:solidFill>
                          <a:effectLst/>
                          <a:latin typeface="+mn-lt"/>
                          <a:ea typeface="ＭＳ Ｐゴシック" panose="020B0600070205080204" pitchFamily="50" charset="-128"/>
                        </a:rPr>
                        <a:t>BHN</a:t>
                      </a:r>
                      <a:r>
                        <a:rPr lang="ja-JP" altLang="en-US" sz="1000" b="0" i="0" u="none" strike="noStrike" dirty="0">
                          <a:solidFill>
                            <a:schemeClr val="tx1"/>
                          </a:solidFill>
                          <a:effectLst/>
                          <a:latin typeface="+mn-lt"/>
                          <a:ea typeface="ＭＳ Ｐゴシック" panose="020B0600070205080204" pitchFamily="50" charset="-128"/>
                        </a:rPr>
                        <a:t>テレコム支援協議会、メロディ・インターナショナル、香川県</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チェンマイ県保健局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zh-TW"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58381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54" name="think-cell Slide" r:id="rId4" imgW="499" imgH="499" progId="TCLayout.ActiveDocument.1">
                  <p:embed/>
                </p:oleObj>
              </mc:Choice>
              <mc:Fallback>
                <p:oleObj name="think-cell Slide" r:id="rId4" imgW="499"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a:t>
            </a:r>
            <a:r>
              <a:rPr lang="ja-JP" altLang="en-US" sz="800"/>
              <a:t>所） </a:t>
            </a:r>
            <a:r>
              <a:rPr lang="en-US" altLang="ja-JP" sz="80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520623227"/>
              </p:ext>
            </p:extLst>
          </p:nvPr>
        </p:nvGraphicFramePr>
        <p:xfrm>
          <a:off x="200472" y="1449460"/>
          <a:ext cx="9504000" cy="125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大阪大学タイ感染症共同研究拠点の戦略的新展開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タイ国立予防衛生研究所内に設置した大阪大学日本・タイ感染症共同研究センターならびにタイ王国マヒドン大学熱帯医学部内に設置したマヒドン・大阪感染症研究センターを活用して、共同研究を実施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「文部科学省の主な医療国際化関連事業」にも概要記載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27281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タイ／日本との関わり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による主な医療関連事業を以下に示す。</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正方形/長方形 4"/>
          <p:cNvSpPr/>
          <p:nvPr/>
        </p:nvSpPr>
        <p:spPr>
          <a:xfrm>
            <a:off x="5385048" y="2060848"/>
            <a:ext cx="4464496" cy="2196114"/>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タイの医療機器市場・規制の</a:t>
            </a:r>
            <a:r>
              <a:rPr lang="ja-JP" altLang="en-US" sz="1400"/>
              <a:t>現状 （</a:t>
            </a:r>
            <a:r>
              <a:rPr lang="en-US" altLang="ja-JP" sz="1400" dirty="0"/>
              <a:t>2011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タイにおける医療機器の輸入</a:t>
            </a:r>
            <a:r>
              <a:rPr lang="ja-JP" altLang="en-US" sz="1400"/>
              <a:t>制度 （</a:t>
            </a:r>
            <a:r>
              <a:rPr lang="en-US" altLang="ja-JP" sz="1400" dirty="0"/>
              <a:t>2012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介護事業進出に関する制度・規制（タイ）（</a:t>
            </a:r>
            <a:r>
              <a:rPr lang="en-US" altLang="ja-JP" sz="1400" dirty="0"/>
              <a:t>2015</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r>
              <a:rPr lang="en-US" altLang="ja-JP" sz="1400" dirty="0"/>
              <a:t>3</a:t>
            </a:r>
            <a:r>
              <a:rPr lang="ja-JP" altLang="en-US" sz="1400" dirty="0"/>
              <a:t>月）</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ヘルスケア・ビジネスの</a:t>
            </a:r>
            <a:r>
              <a:rPr lang="en-US" altLang="ja-JP" sz="1400" dirty="0"/>
              <a:t>ASEAN</a:t>
            </a:r>
            <a:r>
              <a:rPr lang="ja-JP" altLang="en-US" sz="1400" dirty="0"/>
              <a:t>展開（</a:t>
            </a:r>
            <a:r>
              <a:rPr lang="en-US" altLang="ja-JP" sz="1400" dirty="0"/>
              <a:t>2018</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ヘルシーライフスタイル：バンコク版（</a:t>
            </a:r>
            <a:r>
              <a:rPr lang="en-US" altLang="ja-JP" sz="1400" dirty="0"/>
              <a:t>2018</a:t>
            </a:r>
            <a:r>
              <a:rPr lang="ja-JP" altLang="en-US" sz="1400" dirty="0"/>
              <a:t>年）</a:t>
            </a:r>
          </a:p>
        </p:txBody>
      </p:sp>
      <p:sp>
        <p:nvSpPr>
          <p:cNvPr id="6" name="正方形/長方形 5"/>
          <p:cNvSpPr/>
          <p:nvPr/>
        </p:nvSpPr>
        <p:spPr>
          <a:xfrm>
            <a:off x="632520" y="2060848"/>
            <a:ext cx="4032448" cy="906017"/>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東南アジア最大規模の医療機器分野専門</a:t>
            </a:r>
            <a:br>
              <a:rPr lang="en-US" altLang="ja-JP" sz="1400" dirty="0"/>
            </a:br>
            <a:r>
              <a:rPr lang="ja-JP" altLang="en-US" sz="1400" dirty="0"/>
              <a:t>見本市</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ジャパンパビリオンを出展している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88504" y="1628800"/>
            <a:ext cx="4176465"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a:solidFill>
                    <a:srgbClr val="000000"/>
                  </a:solidFill>
                  <a:latin typeface="Arial Black" pitchFamily="34" charset="0"/>
                  <a:ea typeface="HGP創英角ｺﾞｼｯｸUB" pitchFamily="50" charset="-128"/>
                </a:rPr>
                <a:t>「</a:t>
              </a:r>
              <a:r>
                <a:rPr lang="en-US" altLang="zh-TW" sz="1400">
                  <a:solidFill>
                    <a:srgbClr val="000000"/>
                  </a:solidFill>
                  <a:latin typeface="Arial Black" pitchFamily="34" charset="0"/>
                  <a:ea typeface="HGP創英角ｺﾞｼｯｸUB" pitchFamily="50" charset="-128"/>
                </a:rPr>
                <a:t>MEDICAL FAIR THAILAND</a:t>
              </a:r>
              <a:r>
                <a:rPr lang="zh-TW" altLang="en-US" sz="1400" dirty="0">
                  <a:solidFill>
                    <a:srgbClr val="000000"/>
                  </a:solidFill>
                  <a:latin typeface="Arial Black" pitchFamily="34" charset="0"/>
                  <a:ea typeface="HGP創英角ｺﾞｼｯｸUB" pitchFamily="50" charset="-128"/>
                </a:rPr>
                <a:t>」</a:t>
              </a:r>
            </a:p>
          </p:txBody>
        </p:sp>
      </p:grpSp>
      <p:grpSp>
        <p:nvGrpSpPr>
          <p:cNvPr id="10" name="グループ化 7"/>
          <p:cNvGrpSpPr/>
          <p:nvPr/>
        </p:nvGrpSpPr>
        <p:grpSpPr>
          <a:xfrm>
            <a:off x="5241032" y="1628800"/>
            <a:ext cx="4176464"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13" name="正方形/長方形 12"/>
          <p:cNvSpPr/>
          <p:nvPr/>
        </p:nvSpPr>
        <p:spPr>
          <a:xfrm>
            <a:off x="632520" y="3824063"/>
            <a:ext cx="3888432" cy="82907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2016</a:t>
            </a:r>
            <a:r>
              <a:rPr lang="ja-JP" altLang="en-US" sz="1400" dirty="0"/>
              <a:t>年</a:t>
            </a:r>
            <a:r>
              <a:rPr lang="en-US" altLang="ja-JP" sz="1400" dirty="0"/>
              <a:t>3</a:t>
            </a:r>
            <a:r>
              <a:rPr lang="ja-JP" altLang="en-US" sz="1400" dirty="0"/>
              <a:t>月に、健康長寿関連の商材、機器、サービスを取り扱う企業を対象とした展示会を主催</a:t>
            </a:r>
          </a:p>
        </p:txBody>
      </p:sp>
      <p:grpSp>
        <p:nvGrpSpPr>
          <p:cNvPr id="14" name="グループ化 7"/>
          <p:cNvGrpSpPr/>
          <p:nvPr/>
        </p:nvGrpSpPr>
        <p:grpSpPr>
          <a:xfrm>
            <a:off x="488504" y="3392015"/>
            <a:ext cx="4176465" cy="288032"/>
            <a:chOff x="4803500" y="2113806"/>
            <a:chExt cx="2954133" cy="288032"/>
          </a:xfrm>
        </p:grpSpPr>
        <p:cxnSp>
          <p:nvCxnSpPr>
            <p:cNvPr id="15" name="直線コネクタ 1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「健康長寿広報展」の開催</a:t>
              </a:r>
              <a:endParaRPr lang="zh-TW" altLang="en-US" sz="1400" dirty="0">
                <a:solidFill>
                  <a:srgbClr val="000000"/>
                </a:solidFill>
                <a:latin typeface="Arial Black" pitchFamily="34" charset="0"/>
                <a:ea typeface="HGP創英角ｺﾞｼｯｸUB" pitchFamily="50" charset="-128"/>
              </a:endParaRPr>
            </a:p>
          </p:txBody>
        </p:sp>
      </p:grpSp>
      <p:sp>
        <p:nvSpPr>
          <p:cNvPr id="17" name="正方形/長方形 16"/>
          <p:cNvSpPr/>
          <p:nvPr/>
        </p:nvSpPr>
        <p:spPr>
          <a:xfrm>
            <a:off x="5385048" y="5061095"/>
            <a:ext cx="3816424" cy="1320233"/>
          </a:xfrm>
          <a:prstGeom prst="rect">
            <a:avLst/>
          </a:prstGeom>
        </p:spPr>
        <p:txBody>
          <a:bodyPr wrap="square">
            <a:spAutoFit/>
          </a:bodyPr>
          <a:lstStyle/>
          <a:p>
            <a:pPr marL="195263" indent="-195263" algn="just" fontAlgn="ctr">
              <a:lnSpc>
                <a:spcPct val="114000"/>
              </a:lnSpc>
              <a:spcBef>
                <a:spcPts val="600"/>
              </a:spcBef>
              <a:buClr>
                <a:srgbClr val="5F8AC3"/>
              </a:buClr>
              <a:buSzPct val="90000"/>
              <a:buFont typeface="Wingdings" panose="05000000000000000000" pitchFamily="2" charset="2"/>
              <a:buChar char="l"/>
            </a:pPr>
            <a:r>
              <a:rPr lang="en-US" altLang="ja-JP" sz="1400" dirty="0"/>
              <a:t>2013</a:t>
            </a:r>
            <a:r>
              <a:rPr lang="ja-JP" altLang="en-US" sz="1400" dirty="0"/>
              <a:t>年にはタイの</a:t>
            </a:r>
            <a:r>
              <a:rPr lang="en-US" altLang="ja-JP" sz="1400" dirty="0"/>
              <a:t>3</a:t>
            </a:r>
            <a:r>
              <a:rPr lang="ja-JP" altLang="en-US" sz="1400" dirty="0"/>
              <a:t>大民間病院（サミティベート病院、バンコク病院、バムングラッド病院）の人工透析の医師や責任者など</a:t>
            </a:r>
            <a:r>
              <a:rPr lang="en-US" altLang="ja-JP" sz="1400" dirty="0"/>
              <a:t>5</a:t>
            </a:r>
            <a:r>
              <a:rPr lang="ja-JP" altLang="en-US" sz="1400" dirty="0"/>
              <a:t>名を日本に招聘し、透析メーカーや九州保健福祉大学を訪問した</a:t>
            </a:r>
          </a:p>
        </p:txBody>
      </p:sp>
      <p:grpSp>
        <p:nvGrpSpPr>
          <p:cNvPr id="18" name="グループ化 7"/>
          <p:cNvGrpSpPr/>
          <p:nvPr/>
        </p:nvGrpSpPr>
        <p:grpSpPr>
          <a:xfrm>
            <a:off x="5241032" y="4629047"/>
            <a:ext cx="4176464"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タイの医療機関と東九州メディカルバレーの交流を支援</a:t>
              </a:r>
            </a:p>
          </p:txBody>
        </p:sp>
      </p:grpSp>
      <p:sp>
        <p:nvSpPr>
          <p:cNvPr id="21" name="テキスト ボックス 20"/>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a:t>
            </a:r>
            <a:r>
              <a:rPr lang="en-US" altLang="ja-JP" sz="800"/>
              <a:t>JETRO</a:t>
            </a:r>
            <a:r>
              <a:rPr lang="ja-JP" altLang="en-US" sz="800"/>
              <a:t> ホ</a:t>
            </a:r>
            <a:r>
              <a:rPr lang="ja-JP" altLang="en-US" sz="800" dirty="0"/>
              <a:t>ームページ、</a:t>
            </a:r>
            <a:r>
              <a:rPr lang="en-US" altLang="ja-JP" sz="800" dirty="0"/>
              <a:t>JETRO</a:t>
            </a:r>
            <a:r>
              <a:rPr lang="ja-JP" altLang="en-US" sz="800" dirty="0"/>
              <a:t>「</a:t>
            </a:r>
            <a:r>
              <a:rPr lang="en-US" altLang="ja-JP" sz="800" dirty="0"/>
              <a:t>JETRO</a:t>
            </a:r>
            <a:r>
              <a:rPr lang="ja-JP" altLang="en-US" sz="800" dirty="0"/>
              <a:t>の医療等　海外展開支援の取り組み」（</a:t>
            </a:r>
            <a:r>
              <a:rPr lang="en-US" altLang="ja-JP" sz="800" dirty="0"/>
              <a:t>2013</a:t>
            </a:r>
            <a:r>
              <a:rPr lang="ja-JP" altLang="en-US" sz="800" dirty="0"/>
              <a:t>年）</a:t>
            </a:r>
            <a:endParaRPr lang="en-US" altLang="ja-JP" sz="800" dirty="0"/>
          </a:p>
        </p:txBody>
      </p:sp>
      <p:sp>
        <p:nvSpPr>
          <p:cNvPr id="22" name="正方形/長方形 21"/>
          <p:cNvSpPr/>
          <p:nvPr/>
        </p:nvSpPr>
        <p:spPr>
          <a:xfrm>
            <a:off x="560512" y="5581811"/>
            <a:ext cx="3888432" cy="58349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認証当局の実務責任者との直接の交流を</a:t>
            </a:r>
            <a:br>
              <a:rPr lang="en-US" altLang="ja-JP" sz="1400" dirty="0"/>
            </a:br>
            <a:r>
              <a:rPr lang="ja-JP" altLang="en-US" sz="1400" dirty="0"/>
              <a:t>行っている</a:t>
            </a:r>
          </a:p>
        </p:txBody>
      </p:sp>
      <p:grpSp>
        <p:nvGrpSpPr>
          <p:cNvPr id="23" name="グループ化 7"/>
          <p:cNvGrpSpPr/>
          <p:nvPr/>
        </p:nvGrpSpPr>
        <p:grpSpPr>
          <a:xfrm>
            <a:off x="416496" y="5149763"/>
            <a:ext cx="4176465"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企業とともに食品医薬品局を訪問</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0989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930793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128" name="think-cell Slide" r:id="rId19" imgW="360" imgH="360" progId="TCLayout.ActiveDocument.1">
                  <p:embed/>
                </p:oleObj>
              </mc:Choice>
              <mc:Fallback>
                <p:oleObj name="think-cell Slide" r:id="rId19" imgW="360" imgH="360" progId="TCLayout.ActiveDocument.1">
                  <p:embed/>
                  <p:pic>
                    <p:nvPicPr>
                      <p:cNvPr id="3" name="Object 2"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タイ／一般概況／経済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世帯所得分布</a:t>
            </a:r>
          </a:p>
        </p:txBody>
      </p:sp>
      <p:grpSp>
        <p:nvGrpSpPr>
          <p:cNvPr id="9" name="グループ化 7"/>
          <p:cNvGrpSpPr/>
          <p:nvPr/>
        </p:nvGrpSpPr>
        <p:grpSpPr>
          <a:xfrm>
            <a:off x="200471" y="1788006"/>
            <a:ext cx="9505058" cy="288032"/>
            <a:chOff x="4803500" y="2113806"/>
            <a:chExt cx="6189609" cy="288032"/>
          </a:xfrm>
        </p:grpSpPr>
        <p:cxnSp>
          <p:nvCxnSpPr>
            <p:cNvPr id="10" name="直線コネクタ 9"/>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世帯所得分布</a:t>
              </a:r>
              <a:endParaRPr lang="en-US" altLang="ko-KR" sz="1400" dirty="0">
                <a:solidFill>
                  <a:srgbClr val="000000"/>
                </a:solidFill>
                <a:latin typeface="Arial Black" pitchFamily="34" charset="0"/>
                <a:ea typeface="HGP創英角ｺﾞｼｯｸUB" pitchFamily="50" charset="-128"/>
              </a:endParaRPr>
            </a:p>
          </p:txBody>
        </p:sp>
      </p:grpSp>
      <p:sp>
        <p:nvSpPr>
          <p:cNvPr id="12" name="Rectangle 9"/>
          <p:cNvSpPr>
            <a:spLocks noChangeArrowheads="1"/>
          </p:cNvSpPr>
          <p:nvPr/>
        </p:nvSpPr>
        <p:spPr bwMode="auto">
          <a:xfrm>
            <a:off x="5673080" y="2364070"/>
            <a:ext cx="3744416" cy="432048"/>
          </a:xfrm>
          <a:prstGeom prst="round2SameRect">
            <a:avLst>
              <a:gd name="adj1" fmla="val 23281"/>
              <a:gd name="adj2" fmla="val 0"/>
            </a:avLst>
          </a:prstGeom>
          <a:gradFill flip="none" rotWithShape="1">
            <a:gsLst>
              <a:gs pos="10000">
                <a:srgbClr val="A2BBDC"/>
              </a:gs>
              <a:gs pos="100000">
                <a:srgbClr val="FFFFFF"/>
              </a:gs>
            </a:gsLst>
            <a:lin ang="5400000" scaled="1"/>
            <a:tileRect/>
          </a:gradFill>
          <a:ln w="9525" cap="flat" cmpd="sng" algn="ctr">
            <a:noFill/>
            <a:prstDash val="solid"/>
            <a:miter lim="800000"/>
            <a:headEnd type="none" w="med" len="med"/>
            <a:tailEnd type="none" w="med" len="med"/>
          </a:ln>
          <a:effectLst/>
        </p:spPr>
        <p:txBody>
          <a:bodyPr wrap="none" lIns="0" tIns="36000" rIns="0" bIns="0" anchor="t" anchorCtr="0"/>
          <a:lstStyle/>
          <a:p>
            <a:pPr algn="ctr" defTabSz="955675">
              <a:buSzPct val="120000"/>
            </a:pPr>
            <a:r>
              <a:rPr lang="en-US" altLang="ja-JP" sz="1400" dirty="0">
                <a:solidFill>
                  <a:srgbClr val="000000"/>
                </a:solidFill>
                <a:latin typeface="Arial Black" pitchFamily="34" charset="0"/>
                <a:ea typeface="HGP創英角ｺﾞｼｯｸUB" pitchFamily="50" charset="-128"/>
              </a:rPr>
              <a:t>2020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sp>
        <p:nvSpPr>
          <p:cNvPr id="13" name="Rectangle 9"/>
          <p:cNvSpPr>
            <a:spLocks noChangeArrowheads="1"/>
          </p:cNvSpPr>
          <p:nvPr/>
        </p:nvSpPr>
        <p:spPr bwMode="auto">
          <a:xfrm>
            <a:off x="1424608" y="2364070"/>
            <a:ext cx="3744416" cy="432048"/>
          </a:xfrm>
          <a:prstGeom prst="round2SameRect">
            <a:avLst>
              <a:gd name="adj1" fmla="val 23281"/>
              <a:gd name="adj2" fmla="val 0"/>
            </a:avLst>
          </a:prstGeom>
          <a:gradFill flip="none" rotWithShape="1">
            <a:gsLst>
              <a:gs pos="10000">
                <a:srgbClr val="DDE6F3"/>
              </a:gs>
              <a:gs pos="100000">
                <a:srgbClr val="FFFFFF"/>
              </a:gs>
            </a:gsLst>
            <a:lin ang="5400000" scaled="1"/>
            <a:tileRect/>
          </a:gradFill>
          <a:ln w="9525" cap="flat" cmpd="sng" algn="ctr">
            <a:noFill/>
            <a:prstDash val="solid"/>
            <a:miter lim="800000"/>
            <a:headEnd type="none" w="med" len="med"/>
            <a:tailEnd type="none" w="med" len="med"/>
          </a:ln>
          <a:effectLst/>
        </p:spPr>
        <p:txBody>
          <a:bodyPr wrap="none" lIns="0" tIns="36000" rIns="0" bIns="0" anchor="t" anchorCtr="0"/>
          <a:lstStyle/>
          <a:p>
            <a:pPr algn="ctr" defTabSz="955675">
              <a:buSzPct val="120000"/>
            </a:pPr>
            <a:r>
              <a:rPr lang="en-US" altLang="ja-JP" sz="1400" dirty="0">
                <a:solidFill>
                  <a:srgbClr val="000000"/>
                </a:solidFill>
                <a:latin typeface="Arial Black" pitchFamily="34" charset="0"/>
                <a:ea typeface="HGP創英角ｺﾞｼｯｸUB" pitchFamily="50" charset="-128"/>
              </a:rPr>
              <a:t>2000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sp>
        <p:nvSpPr>
          <p:cNvPr id="15" name="二等辺三角形 14"/>
          <p:cNvSpPr/>
          <p:nvPr/>
        </p:nvSpPr>
        <p:spPr>
          <a:xfrm rot="5400000">
            <a:off x="3872880" y="4308286"/>
            <a:ext cx="3096344" cy="360040"/>
          </a:xfrm>
          <a:prstGeom prst="triangle">
            <a:avLst/>
          </a:prstGeom>
          <a:gradFill flip="none" rotWithShape="1">
            <a:gsLst>
              <a:gs pos="0">
                <a:srgbClr val="F24A38"/>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a:t>
            </a:r>
            <a:r>
              <a:rPr lang="ja-JP" altLang="en-US" sz="800">
                <a:latin typeface="Arial" panose="020B0604020202020204" pitchFamily="34" charset="0"/>
                <a:ea typeface="ＭＳ Ｐゴシック" panose="020B0600070205080204" pitchFamily="50" charset="-128"/>
                <a:cs typeface="Arial" panose="020B0604020202020204" pitchFamily="34" charset="0"/>
              </a:rPr>
              <a:t>所） ユ</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ーロモニター</a:t>
            </a:r>
          </a:p>
        </p:txBody>
      </p:sp>
      <p:sp>
        <p:nvSpPr>
          <p:cNvPr id="17" name="テキスト ボックス 16"/>
          <p:cNvSpPr txBox="1"/>
          <p:nvPr/>
        </p:nvSpPr>
        <p:spPr>
          <a:xfrm>
            <a:off x="200472" y="1124744"/>
            <a:ext cx="9505056" cy="236988"/>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2020</a:t>
            </a:r>
            <a:r>
              <a:rPr lang="ja-JP" altLang="en-US" dirty="0"/>
              <a:t>年時点では、所得が</a:t>
            </a:r>
            <a:r>
              <a:rPr lang="en-US" altLang="ja-JP" dirty="0"/>
              <a:t>10,000US$</a:t>
            </a:r>
            <a:r>
              <a:rPr lang="ja-JP" altLang="en-US" dirty="0"/>
              <a:t>以上の世帯が</a:t>
            </a:r>
            <a:r>
              <a:rPr lang="en-US" altLang="ja-JP" dirty="0"/>
              <a:t>3</a:t>
            </a:r>
            <a:r>
              <a:rPr lang="ja-JP" altLang="en-US" dirty="0"/>
              <a:t>割を超えている。</a:t>
            </a:r>
            <a:endParaRPr lang="en-US" altLang="ja-JP" dirty="0"/>
          </a:p>
        </p:txBody>
      </p:sp>
      <p:graphicFrame>
        <p:nvGraphicFramePr>
          <p:cNvPr id="50" name="Chart 49"/>
          <p:cNvGraphicFramePr/>
          <p:nvPr>
            <p:custDataLst>
              <p:tags r:id="rId4"/>
            </p:custDataLst>
          </p:nvPr>
        </p:nvGraphicFramePr>
        <p:xfrm>
          <a:off x="1169988" y="2713038"/>
          <a:ext cx="4252912" cy="3605212"/>
        </p:xfrm>
        <a:graphic>
          <a:graphicData uri="http://schemas.openxmlformats.org/drawingml/2006/chart">
            <c:chart xmlns:c="http://schemas.openxmlformats.org/drawingml/2006/chart" xmlns:r="http://schemas.openxmlformats.org/officeDocument/2006/relationships" r:id="rId21"/>
          </a:graphicData>
        </a:graphic>
      </p:graphicFrame>
      <p:sp>
        <p:nvSpPr>
          <p:cNvPr id="22" name="Text Placeholder 12"/>
          <p:cNvSpPr>
            <a:spLocks noGrp="1"/>
          </p:cNvSpPr>
          <p:nvPr>
            <p:custDataLst>
              <p:tags r:id="rId5"/>
            </p:custDataLst>
          </p:nvPr>
        </p:nvSpPr>
        <p:spPr bwMode="auto">
          <a:xfrm>
            <a:off x="400050" y="3259138"/>
            <a:ext cx="8953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C6F12C79-6C92-433D-82E5-B0B18ADFCA80}" type="datetime'''''''1''''0,''0''0''0''''''～''''34'''''''''''',''''9''9''9'''">
              <a:rPr lang="ja-JP" altLang="en-US" sz="1000" b="0"/>
              <a:pPr algn="r">
                <a:spcBef>
                  <a:spcPct val="0"/>
                </a:spcBef>
                <a:spcAft>
                  <a:spcPct val="0"/>
                </a:spcAft>
              </a:pPr>
              <a:t>10,000～34,999</a:t>
            </a:fld>
            <a:endParaRPr kumimoji="0" lang="ja-JP" altLang="en-US" sz="1000" b="0" dirty="0">
              <a:sym typeface="+mn-lt"/>
            </a:endParaRPr>
          </a:p>
        </p:txBody>
      </p:sp>
      <p:sp>
        <p:nvSpPr>
          <p:cNvPr id="28" name="Text Placeholder 12"/>
          <p:cNvSpPr>
            <a:spLocks noGrp="1"/>
          </p:cNvSpPr>
          <p:nvPr>
            <p:custDataLst>
              <p:tags r:id="rId6"/>
            </p:custDataLst>
          </p:nvPr>
        </p:nvSpPr>
        <p:spPr bwMode="auto">
          <a:xfrm>
            <a:off x="749300" y="5418138"/>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C1BD4A25-387F-4451-9F22-ADED67ACB5BA}" type="datetime'''75''''0''''''''''''''～''9''''''''9''''9'''''''">
              <a:rPr lang="ja-JP" altLang="en-US" sz="1000" b="0"/>
              <a:pPr algn="r">
                <a:spcBef>
                  <a:spcPct val="0"/>
                </a:spcBef>
                <a:spcAft>
                  <a:spcPct val="0"/>
                </a:spcAft>
              </a:pPr>
              <a:t>750～999</a:t>
            </a:fld>
            <a:endParaRPr kumimoji="0" lang="ja-JP" altLang="en-US" sz="1000" b="0" dirty="0">
              <a:sym typeface="+mn-lt"/>
            </a:endParaRPr>
          </a:p>
        </p:txBody>
      </p:sp>
      <p:sp>
        <p:nvSpPr>
          <p:cNvPr id="19" name="Text Placeholder 12"/>
          <p:cNvSpPr>
            <a:spLocks noGrp="1"/>
          </p:cNvSpPr>
          <p:nvPr>
            <p:custDataLst>
              <p:tags r:id="rId7"/>
            </p:custDataLst>
          </p:nvPr>
        </p:nvSpPr>
        <p:spPr bwMode="auto">
          <a:xfrm>
            <a:off x="784225" y="2536825"/>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21" name="Text Placeholder 12"/>
          <p:cNvSpPr>
            <a:spLocks noGrp="1"/>
          </p:cNvSpPr>
          <p:nvPr>
            <p:custDataLst>
              <p:tags r:id="rId8"/>
            </p:custDataLst>
          </p:nvPr>
        </p:nvSpPr>
        <p:spPr bwMode="auto">
          <a:xfrm>
            <a:off x="5037138" y="6375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9" name="Text Placeholder 12"/>
          <p:cNvSpPr>
            <a:spLocks noGrp="1"/>
          </p:cNvSpPr>
          <p:nvPr>
            <p:custDataLst>
              <p:tags r:id="rId9"/>
            </p:custDataLst>
          </p:nvPr>
        </p:nvSpPr>
        <p:spPr bwMode="auto">
          <a:xfrm>
            <a:off x="749300" y="5778500"/>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D79D474C-A195-4CDE-BB1D-9F74E276CA44}" type="datetime'''5''''''''0''''''0''''～''7''''''''''''''4''''''''9'''''''">
              <a:rPr lang="ja-JP" altLang="en-US" sz="1000" b="0"/>
              <a:pPr algn="r">
                <a:spcBef>
                  <a:spcPct val="0"/>
                </a:spcBef>
                <a:spcAft>
                  <a:spcPct val="0"/>
                </a:spcAft>
              </a:pPr>
              <a:t>500～749</a:t>
            </a:fld>
            <a:endParaRPr kumimoji="0" lang="ja-JP" altLang="en-US" sz="1000" b="0" dirty="0">
              <a:sym typeface="+mn-lt"/>
            </a:endParaRPr>
          </a:p>
        </p:txBody>
      </p:sp>
      <p:sp>
        <p:nvSpPr>
          <p:cNvPr id="24" name="Text Placeholder 12"/>
          <p:cNvSpPr>
            <a:spLocks noGrp="1"/>
          </p:cNvSpPr>
          <p:nvPr>
            <p:custDataLst>
              <p:tags r:id="rId10"/>
            </p:custDataLst>
          </p:nvPr>
        </p:nvSpPr>
        <p:spPr bwMode="auto">
          <a:xfrm>
            <a:off x="539750" y="3978275"/>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454697FA-5A49-498E-9AB1-3AABDD424455}" type="datetime'''5'''''',''00''''''''''''''0''～''7,''''''''''''49''9'''''''''">
              <a:rPr lang="ja-JP" altLang="en-US" sz="1000" b="0"/>
              <a:pPr algn="r">
                <a:spcBef>
                  <a:spcPct val="0"/>
                </a:spcBef>
                <a:spcAft>
                  <a:spcPct val="0"/>
                </a:spcAft>
              </a:pPr>
              <a:t>5,000～7,499</a:t>
            </a:fld>
            <a:endParaRPr kumimoji="0" lang="ja-JP" altLang="en-US" sz="1000" b="0" dirty="0">
              <a:sym typeface="+mn-lt"/>
            </a:endParaRPr>
          </a:p>
        </p:txBody>
      </p:sp>
      <p:sp>
        <p:nvSpPr>
          <p:cNvPr id="20" name="Text Placeholder 12"/>
          <p:cNvSpPr>
            <a:spLocks noGrp="1"/>
          </p:cNvSpPr>
          <p:nvPr>
            <p:custDataLst>
              <p:tags r:id="rId11"/>
            </p:custDataLst>
          </p:nvPr>
        </p:nvSpPr>
        <p:spPr bwMode="auto">
          <a:xfrm>
            <a:off x="784225" y="28987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79D73AE2-E34D-44E5-A7CD-76224F5AC2A7}" type="datetime'''''''''''''''3''5'',''''00''''''''''''0''''''''''～'">
              <a:rPr lang="ja-JP" altLang="en-US" sz="1000" b="0"/>
              <a:pPr algn="r">
                <a:spcBef>
                  <a:spcPct val="0"/>
                </a:spcBef>
                <a:spcAft>
                  <a:spcPct val="0"/>
                </a:spcAft>
              </a:pPr>
              <a:t>35,000～</a:t>
            </a:fld>
            <a:endParaRPr kumimoji="0" lang="ja-JP" altLang="en-US" sz="1000" b="0" dirty="0">
              <a:sym typeface="+mn-lt"/>
            </a:endParaRPr>
          </a:p>
        </p:txBody>
      </p:sp>
      <p:sp>
        <p:nvSpPr>
          <p:cNvPr id="25" name="Text Placeholder 12"/>
          <p:cNvSpPr>
            <a:spLocks noGrp="1"/>
          </p:cNvSpPr>
          <p:nvPr>
            <p:custDataLst>
              <p:tags r:id="rId12"/>
            </p:custDataLst>
          </p:nvPr>
        </p:nvSpPr>
        <p:spPr bwMode="auto">
          <a:xfrm>
            <a:off x="539750" y="4338638"/>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4637F0F5-0683-4736-B1DD-CDA2C95AD1A7}" type="datetime'''''''2,5''''0''''''0''～4'''''''''',''''9''''9''9'">
              <a:rPr lang="ja-JP" altLang="en-US" sz="1000" b="0"/>
              <a:pPr algn="r">
                <a:spcBef>
                  <a:spcPct val="0"/>
                </a:spcBef>
                <a:spcAft>
                  <a:spcPct val="0"/>
                </a:spcAft>
              </a:pPr>
              <a:t>2,500～4,999</a:t>
            </a:fld>
            <a:endParaRPr kumimoji="0" lang="ja-JP" altLang="en-US" sz="1000" b="0" dirty="0">
              <a:sym typeface="+mn-lt"/>
            </a:endParaRPr>
          </a:p>
        </p:txBody>
      </p:sp>
      <p:sp>
        <p:nvSpPr>
          <p:cNvPr id="23" name="Text Placeholder 12"/>
          <p:cNvSpPr>
            <a:spLocks noGrp="1"/>
          </p:cNvSpPr>
          <p:nvPr>
            <p:custDataLst>
              <p:tags r:id="rId13"/>
            </p:custDataLst>
          </p:nvPr>
        </p:nvSpPr>
        <p:spPr bwMode="auto">
          <a:xfrm>
            <a:off x="539750" y="3619500"/>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2DA2E9CE-E574-4DD4-AA6F-6EC717B61816}" type="datetime'7'''''''''',5''00''''''''''''～''9'',''''''''99''''9'''''''">
              <a:rPr lang="ja-JP" altLang="en-US" sz="1000" b="0"/>
              <a:pPr algn="r">
                <a:spcBef>
                  <a:spcPct val="0"/>
                </a:spcBef>
                <a:spcAft>
                  <a:spcPct val="0"/>
                </a:spcAft>
              </a:pPr>
              <a:t>7,500～9,999</a:t>
            </a:fld>
            <a:endParaRPr kumimoji="0" lang="ja-JP" altLang="en-US" sz="1000" b="0" dirty="0">
              <a:sym typeface="+mn-lt"/>
            </a:endParaRPr>
          </a:p>
        </p:txBody>
      </p:sp>
      <p:sp>
        <p:nvSpPr>
          <p:cNvPr id="26" name="Text Placeholder 12"/>
          <p:cNvSpPr>
            <a:spLocks noGrp="1"/>
          </p:cNvSpPr>
          <p:nvPr>
            <p:custDataLst>
              <p:tags r:id="rId14"/>
            </p:custDataLst>
          </p:nvPr>
        </p:nvSpPr>
        <p:spPr bwMode="auto">
          <a:xfrm>
            <a:off x="539750" y="4699000"/>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45F57716-F505-4638-9D7E-CE56FBF909C1}" type="datetime'1'''''''',''''''7''''''5''''''''''0''''～''''''2'',4''9''9'">
              <a:rPr lang="ja-JP" altLang="en-US" sz="1000" b="0"/>
              <a:pPr algn="r">
                <a:spcBef>
                  <a:spcPct val="0"/>
                </a:spcBef>
                <a:spcAft>
                  <a:spcPct val="0"/>
                </a:spcAft>
              </a:pPr>
              <a:t>1,750～2,499</a:t>
            </a:fld>
            <a:endParaRPr kumimoji="0" lang="ja-JP" altLang="en-US" sz="1000" b="0" dirty="0">
              <a:sym typeface="+mn-lt"/>
            </a:endParaRPr>
          </a:p>
        </p:txBody>
      </p:sp>
      <p:sp>
        <p:nvSpPr>
          <p:cNvPr id="27" name="Text Placeholder 12"/>
          <p:cNvSpPr>
            <a:spLocks noGrp="1"/>
          </p:cNvSpPr>
          <p:nvPr>
            <p:custDataLst>
              <p:tags r:id="rId15"/>
            </p:custDataLst>
          </p:nvPr>
        </p:nvSpPr>
        <p:spPr bwMode="auto">
          <a:xfrm>
            <a:off x="539750" y="5059363"/>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fld id="{484A49FF-FE18-4276-B974-B1B8F1716E6F}" type="datetime'''1'''',''00''''''''0～''''''1,''''7''''4''''9'">
              <a:rPr lang="ja-JP" altLang="en-US" sz="1000" b="0"/>
              <a:pPr algn="r">
                <a:spcBef>
                  <a:spcPct val="0"/>
                </a:spcBef>
                <a:spcAft>
                  <a:spcPct val="0"/>
                </a:spcAft>
              </a:pPr>
              <a:t>1,000～1,749</a:t>
            </a:fld>
            <a:endParaRPr kumimoji="0" lang="ja-JP" altLang="en-US" sz="1000" b="0" dirty="0">
              <a:sym typeface="+mn-lt"/>
            </a:endParaRPr>
          </a:p>
        </p:txBody>
      </p:sp>
      <p:graphicFrame>
        <p:nvGraphicFramePr>
          <p:cNvPr id="34" name="Chart 33"/>
          <p:cNvGraphicFramePr/>
          <p:nvPr>
            <p:custDataLst>
              <p:tags r:id="rId16"/>
            </p:custDataLst>
          </p:nvPr>
        </p:nvGraphicFramePr>
        <p:xfrm>
          <a:off x="5419725" y="2713038"/>
          <a:ext cx="4252913" cy="3605212"/>
        </p:xfrm>
        <a:graphic>
          <a:graphicData uri="http://schemas.openxmlformats.org/drawingml/2006/chart">
            <c:chart xmlns:c="http://schemas.openxmlformats.org/drawingml/2006/chart" xmlns:r="http://schemas.openxmlformats.org/officeDocument/2006/relationships" r:id="rId22"/>
          </a:graphicData>
        </a:graphic>
      </p:graphicFrame>
      <p:sp>
        <p:nvSpPr>
          <p:cNvPr id="31" name="Text Placeholder 12"/>
          <p:cNvSpPr>
            <a:spLocks noGrp="1"/>
          </p:cNvSpPr>
          <p:nvPr>
            <p:custDataLst>
              <p:tags r:id="rId17"/>
            </p:custDataLst>
          </p:nvPr>
        </p:nvSpPr>
        <p:spPr bwMode="auto">
          <a:xfrm>
            <a:off x="9286875" y="6375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32" name="Rectangle 31"/>
          <p:cNvSpPr/>
          <p:nvPr/>
        </p:nvSpPr>
        <p:spPr>
          <a:xfrm>
            <a:off x="5673080" y="6393694"/>
            <a:ext cx="2160240" cy="131650"/>
          </a:xfrm>
          <a:prstGeom prst="rect">
            <a:avLst/>
          </a:prstGeom>
          <a:solidFill>
            <a:schemeClr val="bg1"/>
          </a:solidFill>
        </p:spPr>
        <p:txBody>
          <a:bodyPr wrap="square" rtlCol="0" anchor="ctr">
            <a:noAutofit/>
          </a:bodyPr>
          <a:lstStyle/>
          <a:p>
            <a:pPr marL="0" fontAlgn="ctr">
              <a:lnSpc>
                <a:spcPct val="114000"/>
              </a:lnSpc>
              <a:spcAft>
                <a:spcPts val="400"/>
              </a:spcAft>
            </a:pPr>
            <a:r>
              <a:rPr lang="en-US" altLang="ja-JP" sz="800" dirty="0"/>
              <a:t>※</a:t>
            </a:r>
            <a:r>
              <a:rPr lang="ja-JP" altLang="en-US" sz="800" dirty="0"/>
              <a:t>実質為替レートに基づくデータを記載</a:t>
            </a:r>
            <a:endParaRPr kumimoji="1" lang="en-IN" sz="800" dirty="0"/>
          </a:p>
        </p:txBody>
      </p:sp>
    </p:spTree>
    <p:extLst>
      <p:ext uri="{BB962C8B-B14F-4D97-AF65-F5344CB8AC3E}">
        <p14:creationId xmlns:p14="http://schemas.microsoft.com/office/powerpoint/2010/main" val="3422690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88995960642025950804E+00&quot;&gt;&lt;m_msothmcolidx val=&quot;0&quot;/&gt;&lt;m_rgb r=&quot;1F&quot; g=&quot;49&quot; b=&quot;7D&quot;/&gt;&lt;/elem&gt;&lt;elem m_fUsage=&quot;3.02700591915808470134E+00&quot;&gt;&lt;m_msothmcolidx val=&quot;0&quot;/&gt;&lt;m_rgb r=&quot;C0&quot; g=&quot;E6&quot; b=&quot;F4&quot;/&gt;&lt;/elem&gt;&lt;elem m_fUsage=&quot;2.88851722165667901265E+00&quot;&gt;&lt;m_msothmcolidx val=&quot;0&quot;/&gt;&lt;m_rgb r=&quot;80&quot; g=&quot;CC&quot; b=&quot;E8&quot;/&gt;&lt;/elem&gt;&lt;elem m_fUsage=&quot;5.87159933270019890328E-02&quot;&gt;&lt;m_msothmcolidx val=&quot;0&quot;/&gt;&lt;m_rgb r=&quot;4D&quot; g=&quot;4D&quot; b=&quot;4D&quot;/&gt;&lt;/elem&gt;&lt;elem m_fUsage=&quot;4.85566785509068052362E-02&quot;&gt;&lt;m_msothmcolidx val=&quot;0&quot;/&gt;&lt;m_rgb r=&quot;33&quot; g=&quot;99&quot; b=&quot;CC&quot;/&gt;&lt;/elem&gt;&lt;elem m_fUsage=&quot;4.75599545948716118104E-02&quot;&gt;&lt;m_msothmcolidx val=&quot;0&quot;/&gt;&lt;m_rgb r=&quot;65&quot; g=&quot;59&quot; b=&quot;39&quot;/&gt;&lt;/elem&gt;&lt;elem m_fUsage=&quot;3.85235632218460036236E-02&quot;&gt;&lt;m_msothmcolidx val=&quot;0&quot;/&gt;&lt;m_rgb r=&quot;3D&quot; g=&quot;6E&quot; b=&quot;81&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OcsTN01QoCZiDm6KPmae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3hw3fx80S1yQAoSfxIx7r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qzV5V3ms_MxdQh3X3NEPt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yKtIbINO62RKD8ExO101X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Fwt2XM9QJ8i6uNWqU0Tk6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0W9GRMDPQMqz9Lyy9Zale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8p7RpbuATlixqWeY3P6Qz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qaJ31fw8Qtm2JLvv9yBFP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FkOCRS0QIoBiId0y9xOe0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vP0hMs.r5JDo83ZdZrTy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u4JPVsTDE4IurQ9nCbvDS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r3ttTzHvQ2bb0bgQoqepE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OI5MT4RvSOFnkqoT2T4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yoEF4E1wRgCzNNmcVbK_P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h7oIZEt0TmaITbbAa7iuN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sYHdObN2TH.28_a_5f8lT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I_aSjpYIT1uCcYyCbSFMS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8m4KavzRTgSQzGntLzdqU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_vdfGVCZQCGQeKFOiytIU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5pEObGhQJet2OhCblGmd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yOJAd0rhSHaOG4O4HID13w"/>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GI1uHG28S4G7MS2UA.HNR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c_ieHqUgRs.91eVhWjs0d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N9rGIrZdQYuwsEL8v3yrXg"/>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wT.PlBX3THyRdCTasEtkS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6rGPoiahRl2jrVTHGepgh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PwywJ8AhRTO.eqqmOzFob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p5pf6X0GRiy_qqLzxD7tQ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g0MILqDsSSeLaA3JNCrbk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_7sz885JT76te20K_T4dT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wUO53HbHShiC1hQJX_lmv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SbllSK9rTD6jaeEQGVj6j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7w9U9hJxLOzvD51h4mgV.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pyfsndEL6qPaV3h53l.UA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NyQmkPxQ8iPMPJUO8VKM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J02SIpPRhml3etij8rYq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dfF78jsdTXyCaK4E8bbKu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GVUJwl8esrYzMSdwTydWDw"/>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76BhLw6tfFIqR47sKXqk8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Aj3YJfJJaAJ4O2GdQDYNf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SPYcMYYMzzsdBMqOtRuyog"/>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N.EQkAOQT..YG1VcH9_UNw"/>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EYV9U0QwTvuHJ1zds41v7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tUutM2_ec7SlU230gZxV6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iJ_TWwR0SUW1fpwaoY9Oh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Ne6ciQfT_eaeTX0x1Wtqw"/>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pdghk4EihhxjGuKfN3whJ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IFZLPyOhQJy8z9ouYe_uE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d0a1yit2vEwUU9vcJgOsBQ"/>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km6BqPxEQKCmAiS4zNsmk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UOdWXfnmReiqNKjayJJWzg"/>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t1qZeAJoRvGcjrShoRjSe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iWznHu0wQh6ynfpVN2R.U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uH7HNtt6RbiC3gGkUwwErw"/>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OdIVnY8kSeKGdjD151VjAg"/>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1f896YS6S5qDqsOSzCAQ.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ALCqhPFT0SUygGaxVcgmg"/>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KuijcpotRf.ne_nhtJj9Ow"/>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ZKhOzMRxTuO4S7catN7Um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RiTVUWW3STi7y69D_Yr1SQ"/>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4uPGEn8bQ_6x2EEQiZaHM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PkA54u.R7qBmlyFI3wJm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4t5vMbyT1CW8GbkJzGcs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NtQAGm7yQdO.myseul3T9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uI__M2P1xBDLo.NHlaCY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XsW98Z3TZS2zLSHE836V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d.uAMfzPQ3KfWP7Go3u0Y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dOSZvTcMT_WCAUMUvQBv2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YIyci3rR.G3sMc_Lyuk6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8zHLfvphSUWh9Naj6P4.x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Y5lZtrbpSkaMRcALHe0gk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1uFsztAQrGI1FQZkC5VU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M267AqdySeuvYLagMsBbS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302aFjSdRrOj07VJta5Ae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DNVC2a8rTAy63_RmXkGS0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Ci9QcYERnikGlb6xf.KG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2PYW51zS861EMQf5e7dl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Muf1HNkQwSUWaSnXGjBi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ARW55tPScelPE9P.L5Cn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tcxz9L8SA2V02nf2_MYH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4WgZqvsQ5mPe46mZ5EEY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73tsO7mTQOpBSfUOtA0S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cwEoQKhQjSXlMPOrerJd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yjqUY5oSqmFEGniDe9K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xIBrJ2U9KGX2r28YJSvA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0gdINZPeSa.1nw6OvcmSp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ta.4qJtRUabfH_fYlFGO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PjPCN9YRMKsYB4OgEIff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IIzaiWqSs2F9TIoZLFOr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odR1JIRRGW_gKFjLhH7Y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Zku2vKQAQx.fnf.jYw5If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Ci6WaOOUNf2RnDWbKHc7x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vtBobqJFSIKjNvVBVOzeP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D7Xz3YFBRPyCLUImM.oQN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86aCAZf3Q2i9dmbWGi1nc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tpdeMxSJTyuq.RSsd2Dgm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5vbE1c_QGqKh_q6u88en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aN2Ja9kgQse4bAT9FFCk7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9Ool_eq_TQWKNnm3Slktk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PlgaCkYQd6m.QnaMLz7K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OwhFpBhRY2vlUxECRtGC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ls0Uhk_kRs.AkGXPJdeGN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slzJxPOATSalWbxYhBh8P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o4NIs3ZZRmeqyl.OjVh9w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jDRFQ8ZyR5mdORSImnChu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jBwQAHxjSJajP_3IRQh7r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_QtrAosT8e0HbF1m5Xw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BWz0rovQNi4huig2Jqg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ChqU.ExGSWmGwdXPMqat2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SEpAE97kT1mgS4l2fHGKm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gv4IevMTiCi6P88pTy.t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VMbazGwWR3WMMrh2zQZhN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CKA9L95QF.UaBEPFw0mg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JIYMzx8tTzCQk2B6XFZ9P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cQnNzLJaRBa.4uoViZ9fy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chJIpcPSfu1P5jcWxcWF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psTv4MGgRCqRDzM19ysLn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mJXiwYcaSiGQfx2itybHW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_iy8PnFR6S.M0F_bzCLF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zIyqARsRYKSZzQx2qCw0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pI2PMLTTpGQslpUuuxgw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NagBbyYGTnaniFHec7SPg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6iNz7LBnRTyTrNGs0wQX1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G0D.8NFWQwCABxOwPBPmR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cIFOmAjNRMqqakJXndnz3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LF1J0BKRfaRhsNoeTw7x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rlcKgkIoQIKuOkgx56.GE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rU.e_7IBTt6I4oLJ6uky7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TQV_D5gdQk6wDU7ozNs.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gF83KXZRR2c0vC3mFZBk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1M0W3wS1Rge57t4d3AaxE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BncSxWUBRkSIzGL55f7GV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yKRP_fRV.BV7vS99WRx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jO0fwfhQjKGH1L0CJlO5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dxHr8elORPKwQdjXmRtOM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mi7phQn6QsiWjaOtPDuV2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VuuBMovLQoy0GQysUXHf_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sRN4p1y.TIStz2M6nCkwR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2o6QurpsR0S8fD0miy097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lYxhLa9QM2dctYcaJf_L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0sla5YVSMWSefCffuOyo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Ufeth.QMRHuUdbEo4cMi6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8N_TrZKIQY.TTGLznyXBI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lc16SU2i_K_p6SY4pvdYS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cmpnL.9pQzqu1q6yVch8H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N8BUbKASkyDnFg1La9Ww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JgktBJPQ8CxRzQy3llgJ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gGi5Lp6EQIecOpH5gE8qM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kHBugUBLTBqDS89gbk0g5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GqaYbhLQNWuBWA2vS2SA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6y285KbTcihoLWagRIq7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wkVep9jvShuU.CQyNSb9h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TyvRZhRQji9uSN1opIT6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pOAdfF8KSgmcG7c5zm5SP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59ExNI7CQ9O2Cn8fNOkeQ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s0KWsDLpTsyfHUPFJj2Vl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rR1vN68TcG1XsWMVWSbk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j5joffY_RWmo.QM77afRP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msJQsHeXQdKdL6J_u7jIq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Ve4vAtI1Tim5EGQJqesI7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qVEBHgJOS0CJBCNBv08i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6XI21QzRpy9YLtchpNzc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JY0RS25SQaeFD2SaWjdMo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v0VCTIpbf8ZXja0F1WPL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980coxSkRM2J.laSrvVxA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N7RII_WkR66uLWWgl2xty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efM8xx2FTXOzjYprucq2M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LUeww6ZLRpCg1QlL5K79E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7hyrLG34RQObDuzNaBFkc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Min2iTtbTA2qGWpWA7fGN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MLFMBUFQdeLkuYF8blfa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yd4dl8WGQqqlaMtgiPcfO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RDzBmmZQ3iq2.BLv_CJl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OcpIrfT0IYEtZ8YrVGffA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rOobiIFpT523g86V_WsNE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lVtGDEXR8yn8zg_bCDkT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C8enRGYQVqRR_M3TU7jV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79_AL.gbSpiMoUJgQ.Bh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FEIcNdCpSzaIHLx1S3ods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5W421QPuRj2fTLabYOXh.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pVu.lwzYS_KDzGbm4jSPZ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MgO7wIDES56KwFtHvFfb4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vSJcLN.oQEaCcHwjDd4Sd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T8XSPyRQWqmIxB08WLMt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jnnEgmrfS9Kng8iNDyWQr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noP0SDW5QpmpQ_tCBFd1M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Dzx_MebrSdOtSGfjxBIQy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0gatry0ySZG_oSlRCv8Mt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3a09ZicGQRm9yq92h8WFS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RURk9UyXQaWVngscUsU7e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SujkoQxEQAqo84QiS5Hq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E23sAeZoSUe.tCf3OKCAc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9vXspWcSqOOpRVLWxK4o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KV.QqSNPAYhmP7uE2g.I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jKJGFxFTiGjU.FzQH1F5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1.j2bhxbQcOnWlWgZuvGw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ufviWWG8SSiPDbHJ2MowP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97v8GwOXTA.qrjmnnLw.y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f8O9pvBUQ9mcz8NQ9v.8q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pSJoWLKhQBijAybZWSxfW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meYq.Gw5Qxq_nO.i_dm6t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gqDRmTazRHSD8rfeHxzhp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kzbRuuquRRKctRhc_UCsW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wOYZzmLQfyOk7MViKUB9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ljnIlSyRNa5SzViIfRRF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6aAZMBFUT2abdY.64gfGe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IR.p54rtSCGPYHlVCPh9w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9JondDxqQQCXG6SklzV0C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EA_xFUR3Qw.b4eu1BrdZ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JaFlfm0hwl8AxToofFIXL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pjXtay9pTc.L8tKNe8QEX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dL2W7AVTx2LHy_Kc5eWo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_0hd5BIiL6oXwWS477G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FgC17CCaTU67Bv051ogvV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eNeIzN8Rd6KwxXnvMhnu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uqbocvIxQ2mip5V0_F12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g.RjcRavQTuEb3nvmEnEx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9qIDuKPbCYwbtxEQ.qtKn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pFEQ8d2VR3KlbA4z8HlYv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8CUoPET3GGdsBwYdeKtNe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5RDvr7XpQOyslttGa49T_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Etv6kKZQxic.oGbJzB2q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KSg0ir4nQmCrTfDx1uX.8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CuU3m5VuQTimWC6iZVOhV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ulhkOyqW3TU1wJ.8Tse_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ubJjXxpQX2Rv3pToyy4W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JIUl3c5OBq.amG003GMvi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oS_pv8oPRd.UnIRJLa5vK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sx_7du19RpmSgmYR.oR6g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NpePl3cPRae2fyU8vii5X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PNRv0J7ESBud3ms4ddLML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aCm6DIcRHafXy_1GCNnv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T22A_uefS.65AY5pEkK60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Z1dQhK3oTLOGlEtGSWC68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ciItjGC0dfkcq8MKirxVM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S70cm6MoQs.DiAEvYpW9r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oUKA1iSRfWscw.7PUxH9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6WSqw255TJqL_3xZOQdWK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wX1QO0kMQHqi1vCYCX1Y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U0B6JGPTdyPEje.J3jqw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4Om6Iqsk9FKBQG1H2Uaz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hpb5VPgRkSw60LDTDUcM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9qwf84pTquGw7E10Y9hb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e1UMZ.VBQh.q7KzJR7qiv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7yOyPMAMznxEDs29hfG5Q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2axX1pWFjm6lIHPOg2q30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WonmHQAaLTjFEIEKTjQ9M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imuqbiiRdikn_wOrnnl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C_nbjsV6mzt0cIoKbdo_K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aa_mxuEDC6rcVXeP17YLF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Fngu2_CrWfnb9Wp78NaJ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qIuVy2nq51zrGgbirh.E_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1MNK_tk9wcWrrqbzCXcu0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j9c_tEO3SHGJoVc9yVETH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72qpw9opTES2CuQFAwZXK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7bwSLw6R32mIRLIstemq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qYsagRZTyemSTErOrPhK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pf9pGCJBRh.ubmYFcgbM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FHinxn0hYEGrBtk9bd3Y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EEa.RegSXWrnah8ZEsso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FEmojFN1JysCYdFGSMozp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Q__UesaxRA6YarFxhS6GA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kEfHA6h7RN62dKVDsuwdr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2wHNaSrpSMmqmPw7vbtAx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_cJC7VZeS4KW_unCrYm2I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BRBToR_PQ9G.vdLFm6y14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KJukFK5NS.mr6Cd7aoJ9R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0tpCmESdSbCCaG19Cw3dW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lsEYdYVRbq5VHvzJ_k6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FgKLutwGUk3u9Ffn.bi_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QRtNEmdTjmTwh0Ql67Pv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SyB0XDB2ufQlg.f.bw0aJ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VL4NMi3vQwi.EWxe9E8eW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2SVrizUuQe2VyB1Gmj.ea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bNKYICcFQbm.mX574Pv4p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S_6uKtgRQtWEqsau_.423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iqtwTVbNQ6u9qeMeTI7g9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uZvfiiL5QQSc.HOb.E8nS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gkU1_nQFehe1eNBqapvIJ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US5NbWbRrqGJ9KajZI58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I8MpcSsFTiW5utTPVjYig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Qj2SKizSEiNne8kco0Cj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QX8DPjr8Q5ewLkCyuYAUg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PUwaA_zOEo1Z.UJIiuXnB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NBcmmwcxvRaF.jhXmIr7k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klTxCEj_dLRTqVUo7BGt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pQGIEAHeFbxT7GfRA0OW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mINCZbGsNep6mwnVbwbyR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NB03ZysSBmVSIQ.u4_CF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YgIfuYqRja6w5BN0ORqK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t9Rk8RrSu.R3L1ASkzua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MmGCKpVTGe3CurMirucC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ZBB.aUi3QOy2NJtzxO7CU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572XAY5qTO2k1mqgrkcx4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iOzd1eQTOS68014eCrOg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KtLW5PchQiC7WGVqJmOoL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DkPHgFk8TT.dw70UvoX6h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dp55HtXVQ7uX5QZIpHHcd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EbjhWBMORQ26.j2B8UrWm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EeOQwg6wQEqBtXDx7VfUN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SmTMK2jPOFAsTQf0CbAmx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0QuAQJt8SLKKfdqkIlcKa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vbvTDkSKSYMHpnedsmG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kWXnrbso4gQAzkrmjoa2M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Me3azJGRSmp4gyyJcRh9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TET2wLb1QKeIW7_MoqgWx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Y77pLdr5RRCTvAtnP7Fjj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8L5Cn9MyREqTyM9AXn9LC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YvmXBf_NTZql5Y02YPgqD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cyRYr2sDQh2BQBjA8mwr9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nRxZffiPStS6FfM9tQU0z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ZbHXnPsAQLaP9mo3hbvr7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N6rwNV_7QvaoxF3tTGJd0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JlPUWc4QbqkVSsN0VaKZ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ky08KmZuToKL09hNf5BAu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nGIy15JJTcGo6Wwv99Bwx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Jl_E5b28RcqRZxDBGV0QT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jHxiACv.O.B86Yo641b9J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2VwPgz6Ob6DiKpdAnVtmE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r1awyXeX0SD5yc5xe8Y1N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uHa5oF.xPUX5e5L6h2QE8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KYx5uXLI72hh1iR5S1KZR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c9pFXxclTG6DQNoCjbG9u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sWqLzFHwTPijjBtIt3Q8X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y.AHXKUSqWlQ8PSgNViy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UhDkHXuzS_SZRPcQ6g5Yw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zSeKc5iyRWSD.2wFIISrd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vv.aq3kBQtalGLM4Cd5Fz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TjbgHMhEQHa6zXNx9f3yk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bzgN17YsSKOV3vX.blFiW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2QaPY3yRTAGSIVwr.2BM_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ianFEPQVR.qQVNwy90rak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W4gO9IOdQvivGHO49zWkg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DdGCZuoGSTabggbdP2agU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650dDT1UQaeMT7CM5Znad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fHl5DQwRMCvugWqWpExz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3ClmIg8PTtawvuvaRVJzt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29tHWPM5QviDNS5jDM9Z_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4eoXNlDYT06eaMDvy37RR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tm3KHj8TZ3c4IUi4j1kd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UYNbdlP0vjQcilFXs02K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iOkHdBaQduuWSBkpLpR0Y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5TwN3JHSRuBKgz97y7Ra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v.cpr9L4_qR_KGhR74sL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_BQrIyY9TRazkXMLYxQKp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jX.jRFQl1x4R_n5e9DzhF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CquvsYTAmDznlDE.jvy8R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BHzhQ2FCTyiUJBoyx9k6j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lWFlikT.kM3pODYcRa.U.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mJ6XPQ9QcaC9phZI_kXs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AEogJo51T5.4p.qKuXfnv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6nQhfgt8JcN8t4o1R5Tyc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TJKM7TMRrwEx0J8bwd6XO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9dLD3ZY_IRYF3rylmUQ.G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jFiYsJS1T8SM5ZslCGeLg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miAU.z0diXzClltDwizHa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KSVdmdZkzR5vjrRbxPqvF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9HjTpiKn_XLtq69mReATq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64szRGAN24LLu_LRRTcAQ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58faEd5TS7KIjZGbb.0Uu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XsBiyns3nNZ6a0cRkzadK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pRkfLrK.F1bdTsW952vFH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jiR9rv1LFGpk8A6U1RBrN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g26BR5doTwqx71SX1IIuo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v2Ju5WLLQmZU6uYwlSgjh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MHbqoiS7uOkwr2atkGoq2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sXkTL4iSvGoklTbKwOn8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c_1muLsT.qzxAPpMtl4X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b4dencXDWVR5teLsXGqeT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U7BMLBFIO4hqu29W8ToB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a1FArCcYvm8.3xcqOdtkf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s6N8lBh6TwT_P5RSfUlcO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DgkxT6Do22JOimugSuHIB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O538GlE2DcflydTGeooAw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ZheXlkluUPuJJPISmQpoG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ZFOtHYvTUOKWQyj9tlZB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mnXlK8zGCGKLT8S9u9ARn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ApAfHrng3zqTWeXtjXJA9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nripH_0ZKGsHGeCvHXVH2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ndxmLm3vfZd_tS8UN9DbS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PT48ilt6nqBX7xfRNiOAR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tu0hycMMvsim2o6GvfKdb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XDqqC9h8MPRCKz4a5rayp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9intfclh1OK1B_KjLLHC6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i4EiP.YFwS0OWmAYMshQu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PrK.4BCCgpKNIZuF5l7xQ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97qpioqdQKewyoGzUcRXr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zwD01veLPQIdn3p8iFlPq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v6ni3icAa3VEjAIG4zUWU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3V6CRxPaTUuxLPvYywaws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EX6L7xlmWgh8pm_uCj2NY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T52EuY.gILYLqp79Tx0lW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7NFkq.qBCByeiZhl9Uqq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NW4mR.r4In0Zy_imin6qG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lADyvsqqY6Z_Zfmk8Lal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kopRtMgBzKWRH7NbD6JbC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GHGJvIipFAgp6WTSuotYb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tFC1IikoBX3yczexlWWh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xwco6amekLankqF7sU_7A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aTuRVLZYHmPZsRjX5IQL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pF7TknhK4c8QV1WZPDTJ2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vGrrLdjOWarQR3YFNCo3L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YtGHwimFb.ZZMY3FW8jnh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wYRBtOjKDHuqVVr9RZbyC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X2Kgqd0oy8UXYsQCob2N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0A5MlsFntdp1FIR2kBR4b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aRmUt_nf6LvxtG26t1C2G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huC5_tczUR8CkOJg9d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zoQNw9xRmKGqun8ldsTp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OlVfYkXOV.qI4GUDlvcP.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SFewrzLq_Qd3I_8aY4qKQ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RebWCWJbjG98MMWadWfH.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VFWn63J8avqMgJ6ewR0po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UdxC2aRaHA4jD2iTQCkQ_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on7ipgIeQKAn7UsuyGWeT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mAcyFgvw5pvRLVAVUM2DL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2eiRKxNFEDvLfulVX7c.N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jvVrqIPfmzNgenZnGhtds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myWUUj48PP7dVvOqHaGe5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mqlu9shaRrGnDd2XkC314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CwxMVMt6pneOeej2MIqWF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Yudtk9X4LIjjmLiaREd18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VgPjkUBeJArrpi_J3eJy_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zXn0qqwvu48s1_86OyqBZ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XhZNUBH9RcS_1y1b7LTZo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U7jUg0MtbTQHQBttV45gG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z66paWvNzSSJFRiD3ymHT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1T.j95BcEWm2nI58kfswS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ndMd_BNGs1xoxHQi27nlY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KV8rKlvXNUDeUx2jj4TN9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1Lz3RG_SKG2fVm45NcZL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9UI_pjMMku_SkhruXNJI3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tWutXclE4YgApUP9WSmLX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EATEI.55VuidSq3Y5OTWM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EmuDDVBtRDsmx5IjW9sCo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33RtN.kSFqMs_51sem5Fz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uchlyTN8TwKRs8OgZ60lU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PM1HpxGS0mBWPBx5jzc_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4BWOG6UuQJOLiWnaH14Bq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vad4NTpIRKiJNc5l_B39K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Guwjk5FS.Krq3Tg1neMX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_TxbyTCdQW6.wMuD8_lY4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al9Je0gwJSPt1vcG.tX.Z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gjEO9SZnPa02dDT0oD8xQ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0gHYyJYSiGdjzV4b2jy5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Ukh0rXiGDPGsNKRNEW7de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oVgxsQ6AIgrERvewbyNjg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ebpPzpY834_MjUGBpwb52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7km_s.KlCBH_a3Y74lNr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dtuY35E.HjCzl_VSUHo1a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WgESVSQ37u0s_i.MC.b6b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5r.KvxbgSPOWsCCZ34nWF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mITjQuuKTf.cHX9JwHwkl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WQEXUTwx.495I5r7o1yOf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CpIBGIheoHQsClfKoQDFj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xroAdQDqWOxsBdNph.6P2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9uJwfUZmDmKOyCCG1X6Jz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sdMhaHSg9PtHJIQc8iVhO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aEOwnrbRAu3lgT44HY8V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ygKk6RzfnDhmgiAeNIdVs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5mdgwjSfZMCuwQkjn3vth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okmvmYutQ4iNDqHQc5mp1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K4xvG1898PYxfPb1U5PEM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7uYhPulrq5vocR0QdDhCm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Urid6ZZhGmcLnJs7VsapR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_EuJiYvpTJGDsmK4mNjVn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dktYn9cH.SHyRFcSJ.BvU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dp54Crf5QXqil.kONpTtU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Cyk7yEpCj2pnZOHaN85aC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GsxnB7USzSaHuXUM270w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5.5SdbtRszqzf2x1l5tLo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Be7YdjowRh.uPUOPH1Al5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7s2J51ZPQsWRbmO1PJECh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vlv1auTwY9eJDx.x6nnhD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9rSHgufMRrWmePAn7QW5r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B6uWPBEN8pbR3OgFltmY3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_SYI0YpgoUJg9wHSCjzHa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gIcDRNGbyRX1LK04znyn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7pLwgiv2mLYzHRCOHDdls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90T_m4syQiHWP0svsfm7H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zYSsDFGRvCE.dZbkTWF2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sFupbtEvZxlFIQl1eASum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mGP6PRJrN_m9YlaxfjKUc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3P09AxOd08S7hcbBo0HTo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_4Q7x9KckWtELcES_Sssj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CK98WeURFmDBQgjwgoUkg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OBjcXrgxnr0zmV0i0vqDF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7WmlPjNZQgrfXdpQozFma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6BSKn6uSXe6PZBgN3cwgO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e9rz28zDHdDljDFWQkgOF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fuDUhGHMVABMG9gLc2OE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Gla8YH3PRHmKuNwdZaMlv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gcf4XVataL5xFQgqY.fOJ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SHKoIfhwqENxbPaqqJgJa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Y_aBDDdyC.TOPzbHpKMs.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DYlc9gLHBofawMzNj7PuS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MV4m4ljBiYMg032yHpo8V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DJ5skI5QCDY6EEQfUwa5n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zzDyyR8GnP_cIVHh6ZbR1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oScycZmMUNd51Ecj9sFQY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RKM88UMCTRUcWATNrW9d_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L8TOqpqPaGNqhwlArMlpo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0R3FfNdQZyLQ2j_RmJx1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n_zkqxPjaZZkhODVJzGmJ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uF45CF4i9UR7g.TKOF9wF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E4cFG2JeINlZPFHUhqbe0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tRv.5Yzl3uDTs_APJtUqZ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zCyXbutqDaRL4OTg9_mbw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EWYahZ9FsToYt7f4rldAn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YqMRHg_70DD7GK2VZdgSS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mf08IhGkF8jE3l1d59VI.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I4IDrecIJ0YJ65Qd3QvOl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lMIuw1gQlDovb6Jgo0YNK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dTmm3zERoabeo2I5Txoy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cvUTyFgq3XWaI7F8vTwbK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rs1IXDM3xtyaBG7sqNUPW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zNUt9bWAyILbsWhF6JuV8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5QWZ6aiHIJuPq4ziH0tpy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Bk4UIfARnGEhxrf3_5Ux3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zd2Vxex4yzWAIlaQtU9Vr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HqhVOoJQZqi.gED9mGVS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Tel7h4hTUyNwdry1kybK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G2cKFChSLahcw4OxYulvp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AmhRLvCrFdJhKKu3lIvUW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9tX0dha_722ISMzfeplKg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Ly9IGDlSF6WF3cOQRxlJ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Ysc94rhngWoFJDQThjYAt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zBJwxr82S4GVs4pZ5Uefy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FTiIq6zYQQawDUzCPCVtS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nEDzooLyStqKoBwR.r3i6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bgjf9RoYTleHRjAVOIhq0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YzfmdmkASviAfJWmbYc3A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5llEf7gzQaObnIYak85YZ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ZcpOHYKnTNGM2q3hB8k6E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KHORy6QxSe6csHM1qBFCq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C3fJBuTtTVSbzjqHKvCti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NE0_NOPUtxwWRMdA2qqaE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BRdjE4dJmyTDQ_9wupGRl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UgPWlDUcMG7t1A8ysnU7z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uqXt2waUSC6eQdzWqv.pU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WoERT97Rm.KCAw_Kp67A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OEs2_LVWT0.89YuXe1WIw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Kz1IoYZDR62Hdvqd3ldMV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b2voATARWrMwCCdSa3NQj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gVKp6.nSEaiFdPHEBxgz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QOU4wI16T1y_vLUiSP9Dr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XG0wNDVEQbOgeykbP1AjH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_vz9ahjlRaKXXGCCcV4L8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mOFOc9BdTN.vvyD7Dv2Qm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A8924a0DS2ir6qZB04yIl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_Ik3C0wiRnKbUKAr8D5Wa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RztSvz58QNGbb2twpuXg7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jCpSuJ9LQYSYiqNMDHMzL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NMS.bu7hR3OkAs6hlaHHp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3fzjLtjBQu.jeRSfuaudK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xPgbSL5wRF23zhFJwye.Q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5L141ouiTqa5zp2.LWS5m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AoEbmHWSbyjAO0.0L.Cf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d5YedV0kSqiYPtdRSeHOO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FrZnEoX.QdSRzHl1a1wDE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xzu31Q6JRgeoFqdaSTqlQ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JIuBteKYTfyx07GW3awzE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Z4oQRBpCSRaci73PjyZ9Y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JD0.hNBZRiepKtdVdtjhR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8_6wKmWMSbKTu.fjs3CVj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LCFK9qhPRFC2CvDibW4ka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kYhIvjr5QtaivGZy6cYQB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w7kSpjdRomuodB.Qxpwy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2n_VIGejTwKsaK9psHi2_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U4ziIZOCQEOWwRQpBOSGK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nDvc7_1eRNS_EXx_Ji4fk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4HDAtqgJT5GcP6.1f0T8f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VFeUrLXKQlyrwfyYGpVGr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YHyZkwkkRmC9iV8MyEwvx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M64GEgEXQXuFnIrXp4AyM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eaI1HYL2R8mgJmI49DTeK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Ba7E5koZT2SGvvKxhzW6p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38wqSHQSEGGdZE8eRRhn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iSJ3NvzLIoTWOVYSylFcU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xywnGC5xSBaxaC.itF.hn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DKfr6PSTSEaL3Hyph4afk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taMOUn7gRh6eo9N3CUyZb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lGGrYH.LSi._UhHTZ3nMf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qtiP13SVRSaWn4E4bTms6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pBMyq8boOMisn8DRpRVtS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lHum8IxVQ1OlIL_LsN3CD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rpLtcGoCT1m3bm5_NjDl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wmKDhBURpquOwWRTP2GV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XQVakZixQzGzjhpqh.Z0m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KFxYGC_wT3CFp0LXctH7K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kxD_llh2T5e1mJIj2kPda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DoXidJQUgh3iT_SX_UGKD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r4n5iuiNR7yzvq9kU2Tjt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LfBJPmVZTLqH5OwWzHFgP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wUQ9XzHiSBanTFfdsvXha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gEEanoJFTBhdKICF.Hxu7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a5Zan1KJQMStQIplWrilC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B6BluU2elOieijMgZRHqH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ItmrTCaySTy3Ij.rFFsrd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dwRrRP1CRnSAX_pX6l.fb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R86W6FCKQYmeokR7xyMHh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1T0zc4qwRwO2waN.Sj9S_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cxjm9XcTTWary3zoTT49P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UZoVVB.jRNWM5utgIMICM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q73nXLnWTkG7YlNmfpsDG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iXBNyRHBhAFzl5_CbtcCz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A440zArBThShSWkV9DmHh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JNJAg09gSiqzPLi.ojCLj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ocgvxvflQLiePTBWcQugL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GZG__ye_QgacR0bavL9Yx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MgAjRNLET8qXPCUdPjHH1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ZOgZIHJWS.2cVMqbdECm_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uw2y9z1rQ1WlbdvPZQoTn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QlhvOMh2ST6bZcUwCFLK_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2dh6aVuhTYG51SJ6IWI9W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FRU39y_NS_2VRSy_JQYcO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UkTIQ9vAQmmnDm_iLCE.7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8iZayqZMQ6SUzubPbkH0n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mRriIN13QUWEDABSCO2pJ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vYQLz5v.QNKsdMMGc1BA3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mDqRBgHQgChX7iV7_YGt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svL7TDVSRUOHry7SxRncp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P48L_Wh.Q3qfCXATgu1Zm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dCsqVCnMS.Goy0udWSpDV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xPpZFnoRQhK_qUbzoay_5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sxg4JTbMTIqu4NZzmIDYV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916LhCfST5SUmeUDLBgqi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tEt_bzzUT5WRlfESp6ol2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RKdLZL78TKOX8ShI9EObv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OPL4_RsjQducqN0xayMir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OgQPJb0pQvyol4aPkXspC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OYfoLIKRi2x9Vil_aBdN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AEfO4szYSm2pi4L6DOTTN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xfTbuc4D4HSQMfgXCfF55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u4.cQFztNK0.W7cK6iB7i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5RWymfSPiCjZZbhNqXjaq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ZuNVJpHINnR9ftxnfqfoi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jo88kbh.AqzhR3cmpIC.5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e7e6kGUrbF193usxNyBPQ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ALuvDZuQDWtnkg_c1x_e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IVXalS14OHru584yPasao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P7bWhYXQ1FSFZ2vDLLB9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thhsC3fSgWrMvaHtG5aC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Srf_jPrSpeUt8SVSxaOO6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uLGveTYxozCv9EMjLifOc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u3R2Z4YBbqzTALMi17a9Y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aWq6un0C3Jb15K0Nms7ny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pdGGG15TYWd9FA0VOpq1g"/>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FfTcsjq4m1kclaG0ERKmn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SUPt1smgbqZGrUBDeVyAT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NbuIcTZYRA.WtN4GWtbEo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17ueyeeKPt4jTtG9dX0VK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AujCBQqWskeMEH_Nt5.Cl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KXYzatrQjKuDCdS6D2qj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DcZh2K1L3ChOkbREJ82jK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pu8oCX.2FTjtpkRlbBTF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0kKIHuTjx90cWmGUQUfxe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i33UIPhgpDwRgO7zzHU2l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ZYeUW9QbA1CRwRZaEjzby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ohlLQIayH8pwT8bXywOlI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pdteRPVSQJSGeQqqMFvMv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O0XVfx5lPn4OyFAXxfZTM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IFuuTzRNGVj_JSD0L0._i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R_rvIZXxLVX.MVhFh6Gvm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iQATGBUlTM2RT9jiOKV84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lCSoLT9b3c5OlzFNhq0j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B_c3bB42_L0r.Mrx9VUxn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fPqN.DH3SeWaDx.qIWvoe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4.oWPT_E8DMa4HNEwIsr2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W.gh.6w8sdIYXR4P7lhEx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AZlVjhCoB0ANc3R1nGJuo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8bAy49qqROio2gly5IGly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BciaBEDuTAmqCAaNexBxz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DCXPKcGcQxKGQ.ACv_WH4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S6k92dU4QAql5BrsiITje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NB.KpzKeR4qqpevt_srIV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7nhtwtCMQ6WpHFqU2zVIK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oiy4hMgbR4SQndBv6HynJ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a.DUiZ6AQSG4I_RHcR7PE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Gwcj6BvJR164zLtdnJW1n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v566KjNmQ82B0OW0XP.ox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QMFeO7NhRCCYffDiyY449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n89eEIdUSFSNUCiu7blsk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x0dANK1dQcKw72NHLJf_V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jz0j4qz.S_GBVl68ROF7C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kfqEqXn4TACBGL_qqyLzS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i6tvqrRRUSVecwDvG0ox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nXLKX_4iTA6hW7G_m8wfj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id6FVa_uRGOSASNRHa.L9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q2jDZVp5Qnqa8OlvC.YOH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dLIihdywQWSqA6O4IOPyh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Y5mERU8aRyKSCgp5tlpSq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nXj_RY3ZQyGvuzyyxbURi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3rPx0j2STdeAHBmcq71N5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BQCERVMUTJyFF91oWmZw5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o4F51tqQiytqSELrgRjg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UJ.RkIRVTGWYer5icU7A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KiCQSt7RWy3q_7AtemEP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fUSlfNXT0q3rs6Xvlj4u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ARVmqX.PSOGLnRMfmO4QD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qOJ0hGJeRby5cXYvWPLlL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owh13EXfQES8rfXNIyunL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KaeJF4FFQBewub3hUS9QF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IlRTmMtxRfG9T9kKDWQV4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gUBI1xEET7GZS7E.YJMk_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TlBWHmSSRL.MARrsO9Xf6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lRzKrIloT5CyHCuudl2K1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7miHkCRIROqT1dc6Xn6Tt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w4nB6M5mLu8nEzvPf4v.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g6ezoFJ8RAK.k.wEcnhe9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m8YjCui3WnyNlmXgZyT2G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BJIPAXQdSn.JX2Ybhmpk4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vCTFkLVHSVaq3HjbViJek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7OB_Hko0RCaiQDGpGVsYs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KJsUdJZ2Tm.pO8CoEfzKf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fQ.i0y6aS4Oe8Xj7X.bgI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iwisydiaTtaD8yCJkU1un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mrQRuzX3Qzay61na_EtAW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PwYLM7pISsSOGqBFFpuGl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K86j2CKQ8yibl.XITb0e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GX74DR1GTc2r4wLw.NdA0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dDd26JiLR.eIEivp0McQ0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DereRUqtSMOkk_ENdM0Ex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TQlC_q2IRUOqb1UPvc.iG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hD2CxjJQRli4ubBOzfyWK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P1ESFJaLROWZnPPLZ6AC5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lKs5mcb3QhWmXA9hiz8bQ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NgRmqIg7TeG0nFMQJT9rx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MP.yiqsVThKMrV11r0t6A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qSzq99uIT5GJCDKAoR4X_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Id8u22tR7WPhxgf6C4AV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pxA1OmFSZ6KVp.oM25hA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mhTGDZBGSceZ1UzH1_UTu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M11h_vC6QhueKFNVC9Q2V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JFsLAoKZTgC9zRyRevU3Z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ibw64tvJSkqrP_LlCQJwA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a7yElD_PTcmqzFhgi3ap2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i5Xi..5.QJODFHcmN53I6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1J4VdVXCTYy7kxUDi3yAB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lFRRlA0QSsCV7biyeROug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FBmNDXpZQ9WQD2GRoNb0c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swyVWWbTJGofiVpG.iSz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enKRdyZdQIeextKgdzaza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4cKd5jVfT4O2NMn54vf7k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GzIhYHUhTgmI3l6IWzQXv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eE4xRoJlSu.IxgpiHjxAf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03pg59r0RHWAYt0gmqnC5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GASFxXMeRyySI.xwa2VVq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X.DyJXC_cz6NXmyIYtAwl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yPjGR0k9Ts6IKDomTa4_8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8sjJ8J7S_CX5Wyq6bEyx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vWudtYftRUa6OoH0xmrZh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PnGmo.4zS_6bAZmIqeGoo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0Aq9vXCSQwmYTjXlX.RJd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XlkJyZsPRACj1.IGTaX.P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RMIoSFBPRa6a16qDFKofN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HVoyYkao8QRowXfpEJC9Q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RBcy95SvQ0miKA4SKmKkd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l.m2QVCsQwmiPFxAelhcg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nGv82fOfQZi5MO1nJmQNt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yks1ZKrUQz65jbTyZsMIt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7wlbem.fQJasO1Orncr83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6r1CZQHpRZ6m86d_BCFMN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PaFtDH9wQI6VoXrBqM15a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mcPhZJjzJFTA6bSCV_L0P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grhYEPBQQoi7mJtL8W7__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FRDR8xPySXCM_CWreOAlI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EBoe.Y1fSwK9ckhyMzhEt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O8DrIeXwRNy5S3gyr.Gql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6CVDK4G2QLyaZivFo7vrF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5JSPhKVR_usCtCgxVymm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5v8xTQBpToWiJWMNIwNcW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36QvQffS0aKSaYXAisLR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B2AUlqKvXZvLlB.hwvN7T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M95HVVYdmg2cpLJYb7b9j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_68_HPH5S1n80yubdWH3C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Si6eN6E4bR9VObk0irE_9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AidGeV1wpr3iKCPBewmKi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i0EV.v57SH6_mhbwJjuOb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4EMKsINGQyi8JaKtg_eki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hQRJUC2oSFqvZB33N4Wl0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aLmaceeTJmEgN8EjJ8pg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IrKnJAr8TG6x9dQxIQKUd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0URUfBJ0R8ecBVdLBLmcr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ZY5LSKbhRB2fB92t7FTQH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MlJm8cldRSm3.IF1XzP_x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wa93RFKTQIig2H7BYydB.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TmRtgMPodo5X4vxKwStD2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QF2yRAiWS5OXn8cDH54uI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5muNY69bQS2lRjs39gcWm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xVkdMSanQbOY80bgTLhiW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GkmEgx17SXqhE8KNZK8ZC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atOgMq_wTCKmZ7A1nXfGW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XF37HUhPRoqyxNcTEq7M1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cOvs2sFyRVWmVewBC0gu6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fGO3fZDATieFwp3xhrgUbg"/>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cTyzYjylQyCGhDZDY0JR1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Itol44s3TPeJKC.72I.vZ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RRRBINwdSfGKPwqWU7kC1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3iKMFA_pQg.RIw3HtuMAo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yLQ0c1N9Vyj_TLUueoRUF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bEy7hbzQoiP7p_t7_ui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LM_yFeaQHSr5VjS92TJr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3JAesRW9R2unVwz4klEEJ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mm5qFusYS0i2khLhE3iE7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_m8CAO13Tr.seHGE7m559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3Ckky2EbS4iw.zB5gvkSm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XQOrcAkmT2qB.tGwhA9ge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NTOS6vXUQ0WyAXLyj9y8R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d5ctWXtaRx2iZT0gS3w0Q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vtRW_z8NTySnpRF9CDxoi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sfFTf1RQp.dRWcn1QcvW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sX3CBq.uSrqA6E6Z4McCq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LaSeDo_OR9CYSLtX5wSOZ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q3ShEnIQSZO7jGUmBBFvP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1Ia8RfSHQI6GIflrIjfT5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et9CdUPzSNKeotWTEzEAY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PRwL5eUnTJ.XCdSlEas50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z7MC5hX5Q1.x2usjIWHRB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eX5vqsbHTKS34sImv95lp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25YALosgR4GIncyeDJiIG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mqNh4q0sQxabgRTb.IXzB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nX5Su8ZNRXG0EPQkXU0gj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xrgv9OtFSZm0Kic5F.FaZ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iQlBmOniT0C6kCdH9m4KB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Mq3mHSSrfkp8OeQzNKbKX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UBIG.jlGRiOnATsLqV2PO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4hffb5KR7Wu93IGYYa9Z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LQPQrLJ_TZWGzMcQ849Ce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PF9J6wjpR3mQ0dn0Jyp9B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WAszCWJLRO63j630rZZ_O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pm5uXLnkQx.MQu9kAhOuy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vv58vugZTUmYVzfYEWQRhg"/>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js5yLB8zQsynJk5CjMz4i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yM2Y7l4XRXK0npxJBmzfI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fwIoMFsVQbSul8uzKFidZ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nmwwxdkHTDq7pcax7bjEW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9e0rRcRKSwKJliF_LZDqx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sfZAeFmRnCqQ3O4iUwGZ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kxlNEfPTAWNn.csofPLc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QgC0mbcbRl.EY3OuDsbDA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niYKRTMDTBSyx2FIYRhbi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gyTbV1usT_WlzjJf9606x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gOhqk.U6qgUVjWsDjgX_r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iQlBmOniT0C6kCdH9m4KB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jkcNkFbWwh2Jb3aa5.ETF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w_MYLpRzTYGc5VvLmNGvg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N9lmYATSTIeOWvfTbqGgh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LG6W5wmvSUC4DABv8e50N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37VqquWIR2.IkodPT9BpF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u6x9FLDYTOe3h.6H21hVl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wfQtnq9xQjGSODZ5XxN5Wg"/>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ahgcZFEUTtCZDaIob8uij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e2raGrjTRf20aT5ykzDpw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QrC1oX0HTY2YfN856MgKA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qsvp2jv8TPyMyvX7RwREB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PaRxhf0IQ72G6j2IOcFq.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3.HMx4mUTEipzy41JRKvV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K3KstML678AMW7DCMg1tb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SuITIuIDSUu13n6UoDYbBA"/>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JhuXPq8sQ3Sog7XEVNnTL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flz9h3VT7qVkxpILtXD1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8BXETmnDToO.41NkTWWit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XV0yH6NoSZCBtZEP4vB.7g"/>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OiEbBBQ7QPCr3JvJU.OLL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E5RXelHsSbGxFdPevWoE8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raQTJMhWTfmoihS7_E5pW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qyVlypmQt2Z8pOj6.nAk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VQpWP3HySzOqezjsV4LRp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QZghjefTOy51a6kdSNBJ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tEquNnPTESQh7oW7r1u.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x9fWNHwIR4Gbgk3ZK4l.u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tTcYxf0BSO2IsNYYF9RODg"/>
</p:tagLst>
</file>

<file path=ppt/tags/tag975.xml><?xml version="1.0" encoding="utf-8"?>
<p:tagLst xmlns:a="http://schemas.openxmlformats.org/drawingml/2006/main" xmlns:r="http://schemas.openxmlformats.org/officeDocument/2006/relationships" xmlns:p="http://schemas.openxmlformats.org/presentationml/2006/main">
  <p:tag name="NAME" val="TrackerNum"/>
</p:tagLst>
</file>

<file path=ppt/tags/tag976.xml><?xml version="1.0" encoding="utf-8"?>
<p:tagLst xmlns:a="http://schemas.openxmlformats.org/drawingml/2006/main" xmlns:r="http://schemas.openxmlformats.org/officeDocument/2006/relationships" xmlns:p="http://schemas.openxmlformats.org/presentationml/2006/main">
  <p:tag name="NAME" val="TrackerNum"/>
</p:tagLst>
</file>

<file path=ppt/tags/tag977.xml><?xml version="1.0" encoding="utf-8"?>
<p:tagLst xmlns:a="http://schemas.openxmlformats.org/drawingml/2006/main" xmlns:r="http://schemas.openxmlformats.org/officeDocument/2006/relationships" xmlns:p="http://schemas.openxmlformats.org/presentationml/2006/main">
  <p:tag name="NAME" val="TrackerNum"/>
</p:tagLst>
</file>

<file path=ppt/tags/tag978.xml><?xml version="1.0" encoding="utf-8"?>
<p:tagLst xmlns:a="http://schemas.openxmlformats.org/drawingml/2006/main" xmlns:r="http://schemas.openxmlformats.org/officeDocument/2006/relationships" xmlns:p="http://schemas.openxmlformats.org/presentationml/2006/main">
  <p:tag name="NAME" val="TrackerNum"/>
</p:tagLst>
</file>

<file path=ppt/tags/tag979.xml><?xml version="1.0" encoding="utf-8"?>
<p:tagLst xmlns:a="http://schemas.openxmlformats.org/drawingml/2006/main" xmlns:r="http://schemas.openxmlformats.org/officeDocument/2006/relationships" xmlns:p="http://schemas.openxmlformats.org/presentationml/2006/main">
  <p:tag name="NAME" val="CustomIcon"/>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Szudji6QKChLW76x9u2iQ"/>
</p:tagLst>
</file>

<file path=ppt/tags/tag980.xml><?xml version="1.0" encoding="utf-8"?>
<p:tagLst xmlns:a="http://schemas.openxmlformats.org/drawingml/2006/main" xmlns:r="http://schemas.openxmlformats.org/officeDocument/2006/relationships" xmlns:p="http://schemas.openxmlformats.org/presentationml/2006/main">
  <p:tag name="NAME" val="CustomIcon"/>
</p:tagLst>
</file>

<file path=ppt/tags/tag981.xml><?xml version="1.0" encoding="utf-8"?>
<p:tagLst xmlns:a="http://schemas.openxmlformats.org/drawingml/2006/main" xmlns:r="http://schemas.openxmlformats.org/officeDocument/2006/relationships" xmlns:p="http://schemas.openxmlformats.org/presentationml/2006/main">
  <p:tag name="NAME" val="CustomIcon"/>
</p:tagLst>
</file>

<file path=ppt/tags/tag982.xml><?xml version="1.0" encoding="utf-8"?>
<p:tagLst xmlns:a="http://schemas.openxmlformats.org/drawingml/2006/main" xmlns:r="http://schemas.openxmlformats.org/officeDocument/2006/relationships" xmlns:p="http://schemas.openxmlformats.org/presentationml/2006/main">
  <p:tag name="NAME" val="CustomIcon"/>
</p:tagLst>
</file>

<file path=ppt/tags/tag983.xml><?xml version="1.0" encoding="utf-8"?>
<p:tagLst xmlns:a="http://schemas.openxmlformats.org/drawingml/2006/main" xmlns:r="http://schemas.openxmlformats.org/officeDocument/2006/relationships" xmlns:p="http://schemas.openxmlformats.org/presentationml/2006/main">
  <p:tag name="NAME" val="CustomIcon"/>
</p:tagLst>
</file>

<file path=ppt/tags/tag984.xml><?xml version="1.0" encoding="utf-8"?>
<p:tagLst xmlns:a="http://schemas.openxmlformats.org/drawingml/2006/main" xmlns:r="http://schemas.openxmlformats.org/officeDocument/2006/relationships" xmlns:p="http://schemas.openxmlformats.org/presentationml/2006/main">
  <p:tag name="NAME" val="CustomIcon"/>
</p:tagLst>
</file>

<file path=ppt/tags/tag985.xml><?xml version="1.0" encoding="utf-8"?>
<p:tagLst xmlns:a="http://schemas.openxmlformats.org/drawingml/2006/main" xmlns:r="http://schemas.openxmlformats.org/officeDocument/2006/relationships" xmlns:p="http://schemas.openxmlformats.org/presentationml/2006/main">
  <p:tag name="NAME" val="CustomIcon"/>
</p:tagLst>
</file>

<file path=ppt/tags/tag986.xml><?xml version="1.0" encoding="utf-8"?>
<p:tagLst xmlns:a="http://schemas.openxmlformats.org/drawingml/2006/main" xmlns:r="http://schemas.openxmlformats.org/officeDocument/2006/relationships" xmlns:p="http://schemas.openxmlformats.org/presentationml/2006/main">
  <p:tag name="NAME" val="CustomIcon"/>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UNZqJFfV8nxeZsY6Mhgko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VRA5wMjRdunhaOPP9jFE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xfe.P0QFRW66aoJ_bBE5C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E_w0SqgO_Dg9_rHgsDPWb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TH8KGOwMusgspAw242TA7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74Rwk6WM0YGRmf0CrCdzg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z6iJa_rQ7eaBH8BvCNJfs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oVxdNTM0SYSs8FrkZex3Z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iNg1ledCSKGeopqnoibOGw"/>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q93GU5I3i3aFEos8hXpfG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6Io_QEE7Hko0R_QQJuSK2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08VcuhnfRN6k7A8nHHuiQ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Ins="0" rtlCol="0" anchor="ctr" anchorCtr="0">
        <a:noAutofit/>
      </a:bodyPr>
      <a:lstStyle>
        <a:defPPr marL="3175" algn="just">
          <a:lnSpc>
            <a:spcPct val="114000"/>
          </a:lnSpc>
          <a:defRPr kumimoji="1" sz="1200" dirty="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34708</Words>
  <Application>Microsoft Office PowerPoint</Application>
  <PresentationFormat>A4 Paper (210x297 mm)</PresentationFormat>
  <Paragraphs>3318</Paragraphs>
  <Slides>88</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8" baseType="lpstr">
      <vt:lpstr>HGP創英角ｺﾞｼｯｸUB</vt:lpstr>
      <vt:lpstr>HGS創英角ｺﾞｼｯｸUB</vt:lpstr>
      <vt:lpstr>Meiryo UI</vt:lpstr>
      <vt:lpstr>ＭＳ Ｐゴシック</vt:lpstr>
      <vt:lpstr>Arial</vt:lpstr>
      <vt:lpstr>Arial Black</vt:lpstr>
      <vt:lpstr>Wingdings</vt:lpstr>
      <vt:lpstr>NRI Template</vt:lpstr>
      <vt:lpstr>think-cell Slide</vt:lpstr>
      <vt:lpstr>Chart</vt:lpstr>
      <vt:lpstr>PowerPoint Presentation</vt:lpstr>
      <vt:lpstr>PowerPoint Presentation</vt:lpstr>
      <vt:lpstr>PowerPoint Presentation</vt:lpstr>
      <vt:lpstr>一般概況</vt:lpstr>
      <vt:lpstr>タイ／一般概況</vt:lpstr>
      <vt:lpstr>タイ／一般概況／経済</vt:lpstr>
      <vt:lpstr>タイ／一般概況／経済</vt:lpstr>
      <vt:lpstr>タイ／一般概況／経済</vt:lpstr>
      <vt:lpstr>タイ／一般概況／経済</vt:lpstr>
      <vt:lpstr>タイ／一般概況／経済</vt:lpstr>
      <vt:lpstr>タイ／一般概況／経済</vt:lpstr>
      <vt:lpstr>タイ／一般概況／規制</vt:lpstr>
      <vt:lpstr>タイ／一般概況／規制</vt:lpstr>
      <vt:lpstr>タイ／一般概況／規制</vt:lpstr>
      <vt:lpstr>医療関連</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タイ／医療関連／医療・公衆衛生</vt:lpstr>
      <vt:lpstr>タイ／医療関連／制度</vt:lpstr>
      <vt:lpstr>タイ／医療関連／制度</vt:lpstr>
      <vt:lpstr>タイ／医療関連／制度</vt:lpstr>
      <vt:lpstr>タイ／医療関連／制度</vt:lpstr>
      <vt:lpstr>タイ／医療関連／制度</vt:lpstr>
      <vt:lpstr>タイ(Thailand)／医療関連／制度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タイ／医療関連／制度</vt:lpstr>
      <vt:lpstr>タイ／医療関連／医療サービス</vt:lpstr>
      <vt:lpstr>タイ／医療関連／医療サービス</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タイ／医療関連／医療機器</vt:lpstr>
      <vt:lpstr>タイ／医療関連／医薬品</vt:lpstr>
      <vt:lpstr>タイ／医療関連／医薬品</vt:lpstr>
      <vt:lpstr>タイ／医療関連／医薬品</vt:lpstr>
      <vt:lpstr>タイ／医療関連／医薬品</vt:lpstr>
      <vt:lpstr>タイ／医療関連／医薬品</vt:lpstr>
      <vt:lpstr>タイ／医療関連／医薬品</vt:lpstr>
      <vt:lpstr>タイ／医療関連／医薬品</vt:lpstr>
      <vt:lpstr>タイ／医療関連／医薬品</vt:lpstr>
      <vt:lpstr>タイ／医療関連／介護</vt:lpstr>
      <vt:lpstr>タイ／医療関連／介護</vt:lpstr>
      <vt:lpstr>タイ／医療関連／歯科</vt:lpstr>
      <vt:lpstr>タイ／医療関連／歯科</vt:lpstr>
      <vt:lpstr>タイ／医療関連／その他</vt:lpstr>
      <vt:lpstr>タイ／医療関連／その他</vt:lpstr>
      <vt:lpstr>タイ／医療関連／その他</vt:lpstr>
      <vt:lpstr>タイ／医療関連／その他</vt:lpstr>
      <vt:lpstr>タイ／医療関連／その他</vt:lpstr>
      <vt:lpstr>政策動向</vt:lpstr>
      <vt:lpstr>タイ／政策動向</vt:lpstr>
      <vt:lpstr>タイ／政策動向</vt:lpstr>
      <vt:lpstr>タイ／政策動向</vt:lpstr>
      <vt:lpstr>タイ／政策動向</vt:lpstr>
      <vt:lpstr>タイ／政策動向</vt:lpstr>
      <vt:lpstr>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lpstr>タイ／日本との関わり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2015-12-17T08:51:18Z</dcterms:created>
  <dcterms:modified xsi:type="dcterms:W3CDTF">2022-02-08T02:10:28Z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