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charts/chart9.xml" ContentType="application/vnd.openxmlformats-officedocument.drawingml.chart+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588.xml" ContentType="application/vnd.openxmlformats-officedocument.presentationml.tags+xml"/>
  <Override PartName="/ppt/tags/tag589.xml" ContentType="application/vnd.openxmlformats-officedocument.presentationml.tags+xml"/>
  <Override PartName="/ppt/charts/chart21.xml" ContentType="application/vnd.openxmlformats-officedocument.drawingml.chart+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charts/chart22.xml" ContentType="application/vnd.openxmlformats-officedocument.drawingml.chart+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charts/chart23.xml" ContentType="application/vnd.openxmlformats-officedocument.drawingml.chart+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charts/chart24.xml" ContentType="application/vnd.openxmlformats-officedocument.drawingml.chart+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charts/chart27.xml" ContentType="application/vnd.openxmlformats-officedocument.drawingml.chart+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charts/chart34.xml" ContentType="application/vnd.openxmlformats-officedocument.drawingml.chart+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charts/chart35.xml" ContentType="application/vnd.openxmlformats-officedocument.drawingml.chart+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charts/chart36.xml" ContentType="application/vnd.openxmlformats-officedocument.drawingml.chart+xml"/>
  <Override PartName="/ppt/tags/tag911.xml" ContentType="application/vnd.openxmlformats-officedocument.presentationml.tags+xml"/>
  <Override PartName="/ppt/tags/tag912.xml" ContentType="application/vnd.openxmlformats-officedocument.presentationml.tags+xml"/>
  <Override PartName="/ppt/notesSlides/notesSlide5.xml" ContentType="application/vnd.openxmlformats-officedocument.presentationml.notesSlide+xml"/>
  <Override PartName="/ppt/tags/tag9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4"/>
  </p:notesMasterIdLst>
  <p:handoutMasterIdLst>
    <p:handoutMasterId r:id="rId85"/>
  </p:handoutMasterIdLst>
  <p:sldIdLst>
    <p:sldId id="568" r:id="rId2"/>
    <p:sldId id="634" r:id="rId3"/>
    <p:sldId id="635" r:id="rId4"/>
    <p:sldId id="381" r:id="rId5"/>
    <p:sldId id="612" r:id="rId6"/>
    <p:sldId id="469" r:id="rId7"/>
    <p:sldId id="636" r:id="rId8"/>
    <p:sldId id="637" r:id="rId9"/>
    <p:sldId id="646" r:id="rId10"/>
    <p:sldId id="472" r:id="rId11"/>
    <p:sldId id="473" r:id="rId12"/>
    <p:sldId id="526" r:id="rId13"/>
    <p:sldId id="527" r:id="rId14"/>
    <p:sldId id="477" r:id="rId15"/>
    <p:sldId id="539" r:id="rId16"/>
    <p:sldId id="382" r:id="rId17"/>
    <p:sldId id="595" r:id="rId18"/>
    <p:sldId id="625" r:id="rId19"/>
    <p:sldId id="613" r:id="rId20"/>
    <p:sldId id="645" r:id="rId21"/>
    <p:sldId id="624" r:id="rId22"/>
    <p:sldId id="611" r:id="rId23"/>
    <p:sldId id="607" r:id="rId24"/>
    <p:sldId id="540" r:id="rId25"/>
    <p:sldId id="541" r:id="rId26"/>
    <p:sldId id="608" r:id="rId27"/>
    <p:sldId id="542" r:id="rId28"/>
    <p:sldId id="529" r:id="rId29"/>
    <p:sldId id="647" r:id="rId30"/>
    <p:sldId id="648" r:id="rId31"/>
    <p:sldId id="649" r:id="rId32"/>
    <p:sldId id="531" r:id="rId33"/>
    <p:sldId id="532" r:id="rId34"/>
    <p:sldId id="650" r:id="rId35"/>
    <p:sldId id="651" r:id="rId36"/>
    <p:sldId id="533" r:id="rId37"/>
    <p:sldId id="534" r:id="rId38"/>
    <p:sldId id="535" r:id="rId39"/>
    <p:sldId id="626" r:id="rId40"/>
    <p:sldId id="600" r:id="rId41"/>
    <p:sldId id="609" r:id="rId42"/>
    <p:sldId id="631" r:id="rId43"/>
    <p:sldId id="610" r:id="rId44"/>
    <p:sldId id="633" r:id="rId45"/>
    <p:sldId id="643" r:id="rId46"/>
    <p:sldId id="593" r:id="rId47"/>
    <p:sldId id="537" r:id="rId48"/>
    <p:sldId id="538" r:id="rId49"/>
    <p:sldId id="627" r:id="rId50"/>
    <p:sldId id="630" r:id="rId51"/>
    <p:sldId id="629" r:id="rId52"/>
    <p:sldId id="619" r:id="rId53"/>
    <p:sldId id="550" r:id="rId54"/>
    <p:sldId id="594" r:id="rId55"/>
    <p:sldId id="551" r:id="rId56"/>
    <p:sldId id="639" r:id="rId57"/>
    <p:sldId id="640" r:id="rId58"/>
    <p:sldId id="641" r:id="rId59"/>
    <p:sldId id="642" r:id="rId60"/>
    <p:sldId id="652" r:id="rId61"/>
    <p:sldId id="552" r:id="rId62"/>
    <p:sldId id="620" r:id="rId63"/>
    <p:sldId id="557" r:id="rId64"/>
    <p:sldId id="451" r:id="rId65"/>
    <p:sldId id="558" r:id="rId66"/>
    <p:sldId id="559" r:id="rId67"/>
    <p:sldId id="621" r:id="rId68"/>
    <p:sldId id="560" r:id="rId69"/>
    <p:sldId id="458" r:id="rId70"/>
    <p:sldId id="614" r:id="rId71"/>
    <p:sldId id="582" r:id="rId72"/>
    <p:sldId id="601" r:id="rId73"/>
    <p:sldId id="547" r:id="rId74"/>
    <p:sldId id="564" r:id="rId75"/>
    <p:sldId id="644" r:id="rId76"/>
    <p:sldId id="615" r:id="rId77"/>
    <p:sldId id="616" r:id="rId78"/>
    <p:sldId id="521" r:id="rId79"/>
    <p:sldId id="554" r:id="rId80"/>
    <p:sldId id="617" r:id="rId81"/>
    <p:sldId id="638" r:id="rId82"/>
    <p:sldId id="556" r:id="rId83"/>
  </p:sldIdLst>
  <p:sldSz cx="9906000" cy="6858000" type="A4"/>
  <p:notesSz cx="6807200" cy="9939338"/>
  <p:custDataLst>
    <p:tags r:id="rId8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3F3F3"/>
    <a:srgbClr val="CCFFCC"/>
    <a:srgbClr val="FFEFCF"/>
    <a:srgbClr val="ECE5F4"/>
    <a:srgbClr val="D2E0E6"/>
    <a:srgbClr val="C0E6F4"/>
    <a:srgbClr val="80CCE8"/>
    <a:srgbClr val="1F497D"/>
    <a:srgbClr val="5F8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798" autoAdjust="0"/>
    <p:restoredTop sz="94464" autoAdjust="0"/>
  </p:normalViewPr>
  <p:slideViewPr>
    <p:cSldViewPr>
      <p:cViewPr varScale="1">
        <p:scale>
          <a:sx n="82" d="100"/>
          <a:sy n="82" d="100"/>
        </p:scale>
        <p:origin x="1454" y="77"/>
      </p:cViewPr>
      <p:guideLst>
        <p:guide orient="horz" pos="4201"/>
        <p:guide pos="6114"/>
        <p:guide orient="horz" pos="1979"/>
        <p:guide pos="1669"/>
        <p:guide pos="126"/>
        <p:guide orient="horz" pos="709"/>
        <p:guide orient="horz" pos="4110"/>
        <p:guide orient="horz" pos="2387"/>
        <p:guide pos="3120"/>
        <p:guide pos="5524"/>
        <p:guide pos="716"/>
        <p:guide orient="horz" pos="2160"/>
      </p:guideLst>
    </p:cSldViewPr>
  </p:slideViewPr>
  <p:outlineViewPr>
    <p:cViewPr>
      <p:scale>
        <a:sx n="33" d="100"/>
        <a:sy n="33" d="100"/>
      </p:scale>
      <p:origin x="0" y="-5520"/>
    </p:cViewPr>
  </p:outlineViewPr>
  <p:notesTextViewPr>
    <p:cViewPr>
      <p:scale>
        <a:sx n="3" d="2"/>
        <a:sy n="3" d="2"/>
      </p:scale>
      <p:origin x="0" y="0"/>
    </p:cViewPr>
  </p:notesTextViewPr>
  <p:sorterViewPr>
    <p:cViewPr varScale="1">
      <p:scale>
        <a:sx n="1" d="1"/>
        <a:sy n="1" d="1"/>
      </p:scale>
      <p:origin x="0" y="-142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424198250728861E-2"/>
          <c:y val="5.8879392212725548E-2"/>
          <c:w val="0.88520408163265307"/>
          <c:h val="0.8822412155745489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8993352326685661"/>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5E9-4226-918F-437CF6D8F0F6}"/>
                </c:ext>
              </c:extLst>
            </c:dLbl>
            <c:dLbl>
              <c:idx val="1"/>
              <c:layout>
                <c:manualLayout>
                  <c:x val="0"/>
                  <c:y val="-0.19278252611585944"/>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5E9-4226-918F-437CF6D8F0F6}"/>
                </c:ext>
              </c:extLst>
            </c:dLbl>
            <c:dLbl>
              <c:idx val="2"/>
              <c:layout>
                <c:manualLayout>
                  <c:x val="0"/>
                  <c:y val="-0.1965811965811965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E9-4226-918F-437CF6D8F0F6}"/>
                </c:ext>
              </c:extLst>
            </c:dLbl>
            <c:dLbl>
              <c:idx val="3"/>
              <c:layout>
                <c:manualLayout>
                  <c:x val="0"/>
                  <c:y val="-0.19848053181386516"/>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E9-4226-918F-437CF6D8F0F6}"/>
                </c:ext>
              </c:extLst>
            </c:dLbl>
            <c:dLbl>
              <c:idx val="4"/>
              <c:layout>
                <c:manualLayout>
                  <c:x val="0"/>
                  <c:y val="-0.2013295346628679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E9-4226-918F-437CF6D8F0F6}"/>
                </c:ext>
              </c:extLst>
            </c:dLbl>
            <c:dLbl>
              <c:idx val="5"/>
              <c:layout>
                <c:manualLayout>
                  <c:x val="0"/>
                  <c:y val="-0.20417853751187084"/>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E9-4226-918F-437CF6D8F0F6}"/>
                </c:ext>
              </c:extLst>
            </c:dLbl>
            <c:dLbl>
              <c:idx val="6"/>
              <c:layout>
                <c:manualLayout>
                  <c:x val="0"/>
                  <c:y val="-0.207027540360873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5E9-4226-918F-437CF6D8F0F6}"/>
                </c:ext>
              </c:extLst>
            </c:dLbl>
            <c:dLbl>
              <c:idx val="7"/>
              <c:layout>
                <c:manualLayout>
                  <c:x val="0"/>
                  <c:y val="-0.20987654320987653"/>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5E9-4226-918F-437CF6D8F0F6}"/>
                </c:ext>
              </c:extLst>
            </c:dLbl>
            <c:dLbl>
              <c:idx val="8"/>
              <c:layout>
                <c:manualLayout>
                  <c:x val="0"/>
                  <c:y val="-0.2127255460588793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5E9-4226-918F-437CF6D8F0F6}"/>
                </c:ext>
              </c:extLst>
            </c:dLbl>
            <c:dLbl>
              <c:idx val="9"/>
              <c:layout>
                <c:manualLayout>
                  <c:x val="0"/>
                  <c:y val="-0.2155745489078822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5E9-4226-918F-437CF6D8F0F6}"/>
                </c:ext>
              </c:extLst>
            </c:dLbl>
            <c:dLbl>
              <c:idx val="10"/>
              <c:layout>
                <c:manualLayout>
                  <c:x val="0"/>
                  <c:y val="-0.217473884140550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5E9-4226-918F-437CF6D8F0F6}"/>
                </c:ext>
              </c:extLst>
            </c:dLbl>
            <c:dLbl>
              <c:idx val="11"/>
              <c:layout>
                <c:manualLayout>
                  <c:x val="0"/>
                  <c:y val="-0.22032288698955366"/>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5E9-4226-918F-437CF6D8F0F6}"/>
                </c:ext>
              </c:extLst>
            </c:dLbl>
            <c:dLbl>
              <c:idx val="12"/>
              <c:layout>
                <c:manualLayout>
                  <c:x val="0"/>
                  <c:y val="-0.22317188983855651"/>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5E9-4226-918F-437CF6D8F0F6}"/>
                </c:ext>
              </c:extLst>
            </c:dLbl>
            <c:dLbl>
              <c:idx val="13"/>
              <c:layout>
                <c:manualLayout>
                  <c:x val="0"/>
                  <c:y val="-0.2269705603038936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5E9-4226-918F-437CF6D8F0F6}"/>
                </c:ext>
              </c:extLst>
            </c:dLbl>
            <c:dLbl>
              <c:idx val="14"/>
              <c:layout>
                <c:manualLayout>
                  <c:x val="0"/>
                  <c:y val="-0.2298195631528964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5E9-4226-918F-437CF6D8F0F6}"/>
                </c:ext>
              </c:extLst>
            </c:dLbl>
            <c:dLbl>
              <c:idx val="15"/>
              <c:layout>
                <c:manualLayout>
                  <c:x val="4.1909620991253645E-3"/>
                  <c:y val="-0.23266856600189934"/>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5E9-4226-918F-437CF6D8F0F6}"/>
                </c:ext>
              </c:extLst>
            </c:dLbl>
            <c:dLbl>
              <c:idx val="16"/>
              <c:layout>
                <c:manualLayout>
                  <c:x val="6.5597667638483967E-3"/>
                  <c:y val="-0.23456790123456789"/>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5E9-4226-918F-437CF6D8F0F6}"/>
                </c:ext>
              </c:extLst>
            </c:dLbl>
            <c:dLbl>
              <c:idx val="17"/>
              <c:layout>
                <c:manualLayout>
                  <c:x val="0"/>
                  <c:y val="-0.4995251661918328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5E9-4226-918F-437CF6D8F0F6}"/>
                </c:ext>
              </c:extLst>
            </c:dLbl>
            <c:dLbl>
              <c:idx val="18"/>
              <c:layout>
                <c:manualLayout>
                  <c:x val="0"/>
                  <c:y val="-0.24121557454890788"/>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5E9-4226-918F-437CF6D8F0F6}"/>
                </c:ext>
              </c:extLst>
            </c:dLbl>
            <c:dLbl>
              <c:idx val="19"/>
              <c:layout>
                <c:manualLayout>
                  <c:x val="4.3731778425655978E-3"/>
                  <c:y val="-0.24311490978157646"/>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5E9-4226-918F-437CF6D8F0F6}"/>
                </c:ext>
              </c:extLst>
            </c:dLbl>
            <c:dLbl>
              <c:idx val="20"/>
              <c:layout>
                <c:manualLayout>
                  <c:x val="6.3775510204081634E-3"/>
                  <c:y val="-0.24501424501424501"/>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5E9-4226-918F-437CF6D8F0F6}"/>
                </c:ext>
              </c:extLst>
            </c:dLbl>
            <c:dLbl>
              <c:idx val="21"/>
              <c:layout>
                <c:manualLayout>
                  <c:x val="0"/>
                  <c:y val="-0.29344729344729342"/>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5E9-4226-918F-437CF6D8F0F6}"/>
                </c:ext>
              </c:extLst>
            </c:dLbl>
            <c:dLbl>
              <c:idx val="22"/>
              <c:layout>
                <c:manualLayout>
                  <c:x val="4.1909620991253645E-3"/>
                  <c:y val="-0.29154795821462487"/>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5E9-4226-918F-437CF6D8F0F6}"/>
                </c:ext>
              </c:extLst>
            </c:dLbl>
            <c:dLbl>
              <c:idx val="23"/>
              <c:layout>
                <c:manualLayout>
                  <c:x val="0"/>
                  <c:y val="-0.34852801519468185"/>
                </c:manualLayout>
              </c:layout>
              <c:numFmt formatCode="#,##0;&quot;-&quot;#,##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5E9-4226-918F-437CF6D8F0F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7799.1755000000003</c:v>
                </c:pt>
                <c:pt idx="1">
                  <c:v>7967.2873</c:v>
                </c:pt>
                <c:pt idx="2">
                  <c:v>8136.5258000000003</c:v>
                </c:pt>
                <c:pt idx="3">
                  <c:v>8305.1970999999994</c:v>
                </c:pt>
                <c:pt idx="4">
                  <c:v>8471.0542000000005</c:v>
                </c:pt>
                <c:pt idx="5">
                  <c:v>8632.625</c:v>
                </c:pt>
                <c:pt idx="6">
                  <c:v>8788.8675000000003</c:v>
                </c:pt>
                <c:pt idx="7">
                  <c:v>8940.5481999999993</c:v>
                </c:pt>
                <c:pt idx="8">
                  <c:v>9090.1965</c:v>
                </c:pt>
                <c:pt idx="9">
                  <c:v>9241.4158000000007</c:v>
                </c:pt>
                <c:pt idx="10">
                  <c:v>9396.6779999999999</c:v>
                </c:pt>
                <c:pt idx="11">
                  <c:v>9557.0046999999995</c:v>
                </c:pt>
                <c:pt idx="12">
                  <c:v>9721.2638000000006</c:v>
                </c:pt>
                <c:pt idx="13">
                  <c:v>9887.1551999999992</c:v>
                </c:pt>
                <c:pt idx="14">
                  <c:v>10051.3138</c:v>
                </c:pt>
                <c:pt idx="15">
                  <c:v>10211.3212</c:v>
                </c:pt>
                <c:pt idx="16">
                  <c:v>10366.3927</c:v>
                </c:pt>
                <c:pt idx="17">
                  <c:v>10517.3264</c:v>
                </c:pt>
                <c:pt idx="18">
                  <c:v>10665.1922</c:v>
                </c:pt>
                <c:pt idx="19">
                  <c:v>10811.7</c:v>
                </c:pt>
                <c:pt idx="20">
                  <c:v>10958.1</c:v>
                </c:pt>
                <c:pt idx="21">
                  <c:v>12369.8</c:v>
                </c:pt>
                <c:pt idx="22">
                  <c:v>13561.9</c:v>
                </c:pt>
                <c:pt idx="23">
                  <c:v>14448.8</c:v>
                </c:pt>
              </c:numCache>
            </c:numRef>
          </c:val>
          <c:extLst>
            <c:ext xmlns:c16="http://schemas.microsoft.com/office/drawing/2014/chart" uri="{C3380CC4-5D6E-409C-BE32-E72D297353CC}">
              <c16:uniqueId val="{00000018-05E9-4226-918F-437CF6D8F0F6}"/>
            </c:ext>
          </c:extLst>
        </c:ser>
        <c:dLbls>
          <c:showLegendKey val="0"/>
          <c:showVal val="0"/>
          <c:showCatName val="0"/>
          <c:showSerName val="0"/>
          <c:showPercent val="0"/>
          <c:showBubbleSize val="0"/>
        </c:dLbls>
        <c:gapWidth val="60"/>
        <c:overlap val="100"/>
        <c:axId val="392392960"/>
        <c:axId val="392392176"/>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19"/>
            <c:marker>
              <c:symbol val="none"/>
            </c:marker>
            <c:bubble3D val="0"/>
            <c:extLst>
              <c:ext xmlns:c16="http://schemas.microsoft.com/office/drawing/2014/chart" uri="{C3380CC4-5D6E-409C-BE32-E72D297353CC}">
                <c16:uniqueId val="{00000019-05E9-4226-918F-437CF6D8F0F6}"/>
              </c:ext>
            </c:extLst>
          </c:dPt>
          <c:dPt>
            <c:idx val="20"/>
            <c:marker>
              <c:symbol val="none"/>
            </c:marker>
            <c:bubble3D val="0"/>
            <c:extLst>
              <c:ext xmlns:c16="http://schemas.microsoft.com/office/drawing/2014/chart" uri="{C3380CC4-5D6E-409C-BE32-E72D297353CC}">
                <c16:uniqueId val="{0000001A-05E9-4226-918F-437CF6D8F0F6}"/>
              </c:ext>
            </c:extLst>
          </c:dPt>
          <c:dPt>
            <c:idx val="21"/>
            <c:marker>
              <c:symbol val="none"/>
            </c:marker>
            <c:bubble3D val="0"/>
            <c:extLst>
              <c:ext xmlns:c16="http://schemas.microsoft.com/office/drawing/2014/chart" uri="{C3380CC4-5D6E-409C-BE32-E72D297353CC}">
                <c16:uniqueId val="{0000001B-05E9-4226-918F-437CF6D8F0F6}"/>
              </c:ext>
            </c:extLst>
          </c:dPt>
          <c:dPt>
            <c:idx val="22"/>
            <c:marker>
              <c:symbol val="none"/>
            </c:marker>
            <c:bubble3D val="0"/>
            <c:extLst>
              <c:ext xmlns:c16="http://schemas.microsoft.com/office/drawing/2014/chart" uri="{C3380CC4-5D6E-409C-BE32-E72D297353CC}">
                <c16:uniqueId val="{0000001C-05E9-4226-918F-437CF6D8F0F6}"/>
              </c:ext>
            </c:extLst>
          </c:dPt>
          <c:dPt>
            <c:idx val="23"/>
            <c:marker>
              <c:symbol val="none"/>
            </c:marker>
            <c:bubble3D val="0"/>
            <c:extLst>
              <c:ext xmlns:c16="http://schemas.microsoft.com/office/drawing/2014/chart" uri="{C3380CC4-5D6E-409C-BE32-E72D297353CC}">
                <c16:uniqueId val="{0000001D-05E9-4226-918F-437CF6D8F0F6}"/>
              </c:ext>
            </c:extLst>
          </c:dPt>
          <c:dLbls>
            <c:dLbl>
              <c:idx val="0"/>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5E9-4226-918F-437CF6D8F0F6}"/>
                </c:ext>
              </c:extLst>
            </c:dLbl>
            <c:dLbl>
              <c:idx val="1"/>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5E9-4226-918F-437CF6D8F0F6}"/>
                </c:ext>
              </c:extLst>
            </c:dLbl>
            <c:dLbl>
              <c:idx val="2"/>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5E9-4226-918F-437CF6D8F0F6}"/>
                </c:ext>
              </c:extLst>
            </c:dLbl>
            <c:dLbl>
              <c:idx val="3"/>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5E9-4226-918F-437CF6D8F0F6}"/>
                </c:ext>
              </c:extLst>
            </c:dLbl>
            <c:dLbl>
              <c:idx val="4"/>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5E9-4226-918F-437CF6D8F0F6}"/>
                </c:ext>
              </c:extLst>
            </c:dLbl>
            <c:dLbl>
              <c:idx val="5"/>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5E9-4226-918F-437CF6D8F0F6}"/>
                </c:ext>
              </c:extLst>
            </c:dLbl>
            <c:dLbl>
              <c:idx val="6"/>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5E9-4226-918F-437CF6D8F0F6}"/>
                </c:ext>
              </c:extLst>
            </c:dLbl>
            <c:dLbl>
              <c:idx val="7"/>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5E9-4226-918F-437CF6D8F0F6}"/>
                </c:ext>
              </c:extLst>
            </c:dLbl>
            <c:dLbl>
              <c:idx val="8"/>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05E9-4226-918F-437CF6D8F0F6}"/>
                </c:ext>
              </c:extLst>
            </c:dLbl>
            <c:dLbl>
              <c:idx val="9"/>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5E9-4226-918F-437CF6D8F0F6}"/>
                </c:ext>
              </c:extLst>
            </c:dLbl>
            <c:dLbl>
              <c:idx val="10"/>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5E9-4226-918F-437CF6D8F0F6}"/>
                </c:ext>
              </c:extLst>
            </c:dLbl>
            <c:dLbl>
              <c:idx val="11"/>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5E9-4226-918F-437CF6D8F0F6}"/>
                </c:ext>
              </c:extLst>
            </c:dLbl>
            <c:dLbl>
              <c:idx val="12"/>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5E9-4226-918F-437CF6D8F0F6}"/>
                </c:ext>
              </c:extLst>
            </c:dLbl>
            <c:dLbl>
              <c:idx val="13"/>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5E9-4226-918F-437CF6D8F0F6}"/>
                </c:ext>
              </c:extLst>
            </c:dLbl>
            <c:dLbl>
              <c:idx val="14"/>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5E9-4226-918F-437CF6D8F0F6}"/>
                </c:ext>
              </c:extLst>
            </c:dLbl>
            <c:dLbl>
              <c:idx val="15"/>
              <c:layout>
                <c:manualLayout>
                  <c:x val="-1.6399416909620992E-3"/>
                  <c:y val="-7.3124406457739793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05E9-4226-918F-437CF6D8F0F6}"/>
                </c:ext>
              </c:extLst>
            </c:dLbl>
            <c:dLbl>
              <c:idx val="16"/>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05E9-4226-918F-437CF6D8F0F6}"/>
                </c:ext>
              </c:extLst>
            </c:dLbl>
            <c:dLbl>
              <c:idx val="17"/>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05E9-4226-918F-437CF6D8F0F6}"/>
                </c:ext>
              </c:extLst>
            </c:dLbl>
            <c:dLbl>
              <c:idx val="18"/>
              <c:layout>
                <c:manualLayout>
                  <c:x val="0"/>
                  <c:y val="-9.781576448243115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05E9-4226-918F-437CF6D8F0F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2.1590431996295401</c:v>
                </c:pt>
                <c:pt idx="1">
                  <c:v>2.1326048020544799</c:v>
                </c:pt>
                <c:pt idx="2">
                  <c:v>2.10192120093769</c:v>
                </c:pt>
                <c:pt idx="3">
                  <c:v>2.0518192464710401</c:v>
                </c:pt>
                <c:pt idx="4">
                  <c:v>1.9773488254235201</c:v>
                </c:pt>
                <c:pt idx="5">
                  <c:v>1.88936666103242</c:v>
                </c:pt>
                <c:pt idx="6">
                  <c:v>1.7937233466757401</c:v>
                </c:pt>
                <c:pt idx="7">
                  <c:v>1.7111043409839499</c:v>
                </c:pt>
                <c:pt idx="8">
                  <c:v>1.6599617901507699</c:v>
                </c:pt>
                <c:pt idx="9">
                  <c:v>1.6498573906593901</c:v>
                </c:pt>
                <c:pt idx="10">
                  <c:v>1.66611235345885</c:v>
                </c:pt>
                <c:pt idx="11">
                  <c:v>1.6918139511408501</c:v>
                </c:pt>
                <c:pt idx="12">
                  <c:v>1.7041268526489901</c:v>
                </c:pt>
                <c:pt idx="13">
                  <c:v>1.6920829575655001</c:v>
                </c:pt>
                <c:pt idx="14">
                  <c:v>1.6466892157105</c:v>
                </c:pt>
                <c:pt idx="15">
                  <c:v>1.5793674022013</c:v>
                </c:pt>
                <c:pt idx="16">
                  <c:v>1.5072076163819099</c:v>
                </c:pt>
                <c:pt idx="17">
                  <c:v>1.44549280075599</c:v>
                </c:pt>
                <c:pt idx="18">
                  <c:v>1.3961342804108099</c:v>
                </c:pt>
              </c:numCache>
            </c:numRef>
          </c:val>
          <c:smooth val="0"/>
          <c:extLst>
            <c:ext xmlns:c16="http://schemas.microsoft.com/office/drawing/2014/chart" uri="{C3380CC4-5D6E-409C-BE32-E72D297353CC}">
              <c16:uniqueId val="{00000031-05E9-4226-918F-437CF6D8F0F6}"/>
            </c:ext>
          </c:extLst>
        </c:ser>
        <c:dLbls>
          <c:showLegendKey val="0"/>
          <c:showVal val="0"/>
          <c:showCatName val="0"/>
          <c:showSerName val="0"/>
          <c:showPercent val="0"/>
          <c:showBubbleSize val="0"/>
        </c:dLbls>
        <c:marker val="1"/>
        <c:smooth val="0"/>
        <c:axId val="392392960"/>
        <c:axId val="392395704"/>
      </c:lineChart>
      <c:catAx>
        <c:axId val="3923929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392392176"/>
        <c:crosses val="min"/>
        <c:auto val="0"/>
        <c:lblAlgn val="ctr"/>
        <c:lblOffset val="100"/>
        <c:noMultiLvlLbl val="0"/>
      </c:catAx>
      <c:valAx>
        <c:axId val="392392176"/>
        <c:scaling>
          <c:orientation val="minMax"/>
          <c:max val="25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392392960"/>
        <c:crosses val="min"/>
        <c:crossBetween val="between"/>
        <c:majorUnit val="5000"/>
      </c:valAx>
      <c:valAx>
        <c:axId val="392395704"/>
        <c:scaling>
          <c:orientation val="minMax"/>
          <c:max val="2.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392392960"/>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39075169844401E-2"/>
          <c:y val="7.9794079794079792E-2"/>
          <c:w val="0.92921323690554458"/>
          <c:h val="0.84041184041184036"/>
        </c:manualLayout>
      </c:layout>
      <c:barChart>
        <c:barDir val="col"/>
        <c:grouping val="stacked"/>
        <c:varyColors val="0"/>
        <c:ser>
          <c:idx val="0"/>
          <c:order val="0"/>
          <c:spPr>
            <a:solidFill>
              <a:srgbClr val="C0E6F4"/>
            </a:solidFill>
            <a:ln w="9525" cap="flat" algn="ctr">
              <a:solidFill>
                <a:srgbClr val="808080"/>
              </a:solidFill>
              <a:prstDash val="solid"/>
            </a:ln>
          </c:spPr>
          <c:invertIfNegative val="0"/>
          <c:dLbls>
            <c:dLbl>
              <c:idx val="0"/>
              <c:layout>
                <c:manualLayout>
                  <c:x val="-9.6427788735481048E-3"/>
                  <c:y val="-0.166023166023166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F33-4264-BA8A-1E72A74683BD}"/>
                </c:ext>
              </c:extLst>
            </c:dLbl>
            <c:dLbl>
              <c:idx val="1"/>
              <c:layout>
                <c:manualLayout>
                  <c:x val="2.4764409379793996E-2"/>
                  <c:y val="-6.3063063063063057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F33-4264-BA8A-1E72A74683BD}"/>
                </c:ext>
              </c:extLst>
            </c:dLbl>
            <c:dLbl>
              <c:idx val="2"/>
              <c:layout>
                <c:manualLayout>
                  <c:x val="2.4764409379793996E-2"/>
                  <c:y val="-6.4350064350064351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F33-4264-BA8A-1E72A74683BD}"/>
                </c:ext>
              </c:extLst>
            </c:dLbl>
            <c:dLbl>
              <c:idx val="3"/>
              <c:layout>
                <c:manualLayout>
                  <c:x val="-9.6427788735481048E-3"/>
                  <c:y val="-0.1750321750321750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F33-4264-BA8A-1E72A74683BD}"/>
                </c:ext>
              </c:extLst>
            </c:dLbl>
            <c:dLbl>
              <c:idx val="4"/>
              <c:layout>
                <c:manualLayout>
                  <c:x val="-9.6427788735481048E-3"/>
                  <c:y val="-0.182754182754182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F33-4264-BA8A-1E72A74683BD}"/>
                </c:ext>
              </c:extLst>
            </c:dLbl>
            <c:dLbl>
              <c:idx val="5"/>
              <c:layout>
                <c:manualLayout>
                  <c:x val="1.3806706114398421E-2"/>
                  <c:y val="-0.2226512226512226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F33-4264-BA8A-1E72A74683BD}"/>
                </c:ext>
              </c:extLst>
            </c:dLbl>
            <c:dLbl>
              <c:idx val="6"/>
              <c:layout>
                <c:manualLayout>
                  <c:x val="-1.2930089853166776E-2"/>
                  <c:y val="-0.253539253539253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F33-4264-BA8A-1E72A74683BD}"/>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F33-4264-BA8A-1E72A74683BD}"/>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F33-4264-BA8A-1E72A74683BD}"/>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F33-4264-BA8A-1E72A74683BD}"/>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F33-4264-BA8A-1E72A74683BD}"/>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F33-4264-BA8A-1E72A74683BD}"/>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F33-4264-BA8A-1E72A74683BD}"/>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F33-4264-BA8A-1E72A74683BD}"/>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F33-4264-BA8A-1E72A74683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11.34915820370736</c:v>
                </c:pt>
                <c:pt idx="1">
                  <c:v>9.1251538753071753</c:v>
                </c:pt>
                <c:pt idx="2">
                  <c:v>8.237317810185349</c:v>
                </c:pt>
                <c:pt idx="3">
                  <c:v>9.6980790883147243</c:v>
                </c:pt>
                <c:pt idx="4">
                  <c:v>10.340327446547416</c:v>
                </c:pt>
                <c:pt idx="5">
                  <c:v>13.306509020159545</c:v>
                </c:pt>
                <c:pt idx="6">
                  <c:v>15.475252526754316</c:v>
                </c:pt>
                <c:pt idx="7">
                  <c:v>18.333506333719555</c:v>
                </c:pt>
                <c:pt idx="8">
                  <c:v>21.14626436620344</c:v>
                </c:pt>
                <c:pt idx="9">
                  <c:v>22.461556365225423</c:v>
                </c:pt>
                <c:pt idx="10">
                  <c:v>27.461232321225644</c:v>
                </c:pt>
                <c:pt idx="11">
                  <c:v>24.871519951831857</c:v>
                </c:pt>
                <c:pt idx="12">
                  <c:v>28.7595560986564</c:v>
                </c:pt>
                <c:pt idx="13">
                  <c:v>31.809803153339029</c:v>
                </c:pt>
                <c:pt idx="14">
                  <c:v>32.408063332885625</c:v>
                </c:pt>
                <c:pt idx="15">
                  <c:v>39.837251813033021</c:v>
                </c:pt>
                <c:pt idx="16">
                  <c:v>42.608477920653229</c:v>
                </c:pt>
                <c:pt idx="17">
                  <c:v>44.495059410946034</c:v>
                </c:pt>
                <c:pt idx="18">
                  <c:v>47.549855414125275</c:v>
                </c:pt>
              </c:numCache>
            </c:numRef>
          </c:val>
          <c:extLst>
            <c:ext xmlns:c16="http://schemas.microsoft.com/office/drawing/2014/chart" uri="{C3380CC4-5D6E-409C-BE32-E72D297353CC}">
              <c16:uniqueId val="{0000000F-2F33-4264-BA8A-1E72A74683BD}"/>
            </c:ext>
          </c:extLst>
        </c:ser>
        <c:ser>
          <c:idx val="1"/>
          <c:order val="1"/>
          <c:spPr>
            <a:solidFill>
              <a:srgbClr val="80CCE8"/>
            </a:solidFill>
            <a:ln w="9525" cap="flat" algn="ctr">
              <a:solidFill>
                <a:srgbClr val="808080"/>
              </a:solidFill>
              <a:prstDash val="solid"/>
            </a:ln>
          </c:spPr>
          <c:invertIfNegative val="0"/>
          <c:dLbls>
            <c:dLbl>
              <c:idx val="0"/>
              <c:layout>
                <c:manualLayout>
                  <c:x val="-9.6427788735481048E-3"/>
                  <c:y val="-0.236808236808236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F33-4264-BA8A-1E72A74683BD}"/>
                </c:ext>
              </c:extLst>
            </c:dLbl>
            <c:dLbl>
              <c:idx val="3"/>
              <c:layout>
                <c:manualLayout>
                  <c:x val="-9.6427788735481048E-3"/>
                  <c:y val="-0.2419562419562419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F33-4264-BA8A-1E72A74683BD}"/>
                </c:ext>
              </c:extLst>
            </c:dLbl>
            <c:dLbl>
              <c:idx val="4"/>
              <c:layout>
                <c:manualLayout>
                  <c:x val="-9.6427788735481048E-3"/>
                  <c:y val="-0.2458172458172458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F33-4264-BA8A-1E72A74683BD}"/>
                </c:ext>
              </c:extLst>
            </c:dLbl>
            <c:dLbl>
              <c:idx val="5"/>
              <c:layout>
                <c:manualLayout>
                  <c:x val="0"/>
                  <c:y val="-1.28700128700128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F33-4264-BA8A-1E72A74683BD}"/>
                </c:ext>
              </c:extLst>
            </c:dLbl>
            <c:dLbl>
              <c:idx val="6"/>
              <c:layout>
                <c:manualLayout>
                  <c:x val="0"/>
                  <c:y val="-1.28700128700128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F33-4264-BA8A-1E72A74683BD}"/>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F33-4264-BA8A-1E72A74683BD}"/>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F33-4264-BA8A-1E72A74683BD}"/>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F33-4264-BA8A-1E72A74683BD}"/>
                </c:ext>
              </c:extLst>
            </c:dLbl>
            <c:dLbl>
              <c:idx val="10"/>
              <c:layout>
                <c:manualLayout>
                  <c:x val="0"/>
                  <c:y val="-1.28700128700128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F33-4264-BA8A-1E72A74683BD}"/>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F33-4264-BA8A-1E72A74683BD}"/>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F33-4264-BA8A-1E72A74683BD}"/>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F33-4264-BA8A-1E72A74683BD}"/>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F33-4264-BA8A-1E72A74683BD}"/>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F33-4264-BA8A-1E72A74683BD}"/>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F33-4264-BA8A-1E72A74683BD}"/>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F33-4264-BA8A-1E72A74683BD}"/>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F33-4264-BA8A-1E72A74683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Sheet1!$A$2:$S$2</c:f>
              <c:numCache>
                <c:formatCode>General</c:formatCode>
                <c:ptCount val="19"/>
                <c:pt idx="0">
                  <c:v>14.212987554692644</c:v>
                </c:pt>
                <c:pt idx="1">
                  <c:v>13.34969584669282</c:v>
                </c:pt>
                <c:pt idx="2">
                  <c:v>14.000206324214652</c:v>
                </c:pt>
                <c:pt idx="3">
                  <c:v>17.080683533685274</c:v>
                </c:pt>
                <c:pt idx="4">
                  <c:v>18.60538787075258</c:v>
                </c:pt>
                <c:pt idx="5">
                  <c:v>26.895728366840451</c:v>
                </c:pt>
                <c:pt idx="6">
                  <c:v>32.747290734745675</c:v>
                </c:pt>
                <c:pt idx="7">
                  <c:v>40.208743521780448</c:v>
                </c:pt>
                <c:pt idx="8">
                  <c:v>49.018204628196557</c:v>
                </c:pt>
                <c:pt idx="9">
                  <c:v>50.823463441174567</c:v>
                </c:pt>
                <c:pt idx="10">
                  <c:v>58.61759492317433</c:v>
                </c:pt>
                <c:pt idx="11">
                  <c:v>69.405065013268157</c:v>
                </c:pt>
                <c:pt idx="12">
                  <c:v>80.647063720043576</c:v>
                </c:pt>
                <c:pt idx="13">
                  <c:v>89.532744153660971</c:v>
                </c:pt>
                <c:pt idx="14">
                  <c:v>85.051831312114388</c:v>
                </c:pt>
                <c:pt idx="15">
                  <c:v>86.681120152066995</c:v>
                </c:pt>
                <c:pt idx="16">
                  <c:v>91.755301316646751</c:v>
                </c:pt>
                <c:pt idx="17">
                  <c:v>94.942107791853971</c:v>
                </c:pt>
                <c:pt idx="18">
                  <c:v>98.070693537474725</c:v>
                </c:pt>
              </c:numCache>
            </c:numRef>
          </c:val>
          <c:extLst>
            <c:ext xmlns:c16="http://schemas.microsoft.com/office/drawing/2014/chart" uri="{C3380CC4-5D6E-409C-BE32-E72D297353CC}">
              <c16:uniqueId val="{00000021-2F33-4264-BA8A-1E72A74683BD}"/>
            </c:ext>
          </c:extLst>
        </c:ser>
        <c:dLbls>
          <c:showLegendKey val="0"/>
          <c:showVal val="0"/>
          <c:showCatName val="0"/>
          <c:showSerName val="0"/>
          <c:showPercent val="0"/>
          <c:showBubbleSize val="0"/>
        </c:dLbls>
        <c:gapWidth val="60"/>
        <c:overlap val="100"/>
        <c:axId val="832829951"/>
        <c:axId val="1"/>
      </c:barChart>
      <c:catAx>
        <c:axId val="832829951"/>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832829951"/>
        <c:crosses val="min"/>
        <c:crossBetween val="between"/>
        <c:majorUnit val="5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29694425005831E-2"/>
          <c:y val="0.13464837049742709"/>
          <c:w val="0.97084208070912059"/>
          <c:h val="0.82075471698113212"/>
        </c:manualLayout>
      </c:layout>
      <c:scatterChart>
        <c:scatterStyle val="lineMarker"/>
        <c:varyColors val="0"/>
        <c:ser>
          <c:idx val="0"/>
          <c:order val="0"/>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Lbls>
            <c:dLbl>
              <c:idx val="0"/>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AE-40CB-94BD-68D6E2824A65}"/>
                </c:ext>
              </c:extLst>
            </c:dLbl>
            <c:dLbl>
              <c:idx val="1"/>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AE-40CB-94BD-68D6E2824A65}"/>
                </c:ext>
              </c:extLst>
            </c:dLbl>
            <c:dLbl>
              <c:idx val="2"/>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CAE-40CB-94BD-68D6E2824A65}"/>
                </c:ext>
              </c:extLst>
            </c:dLbl>
            <c:dLbl>
              <c:idx val="3"/>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CAE-40CB-94BD-68D6E2824A65}"/>
                </c:ext>
              </c:extLst>
            </c:dLbl>
            <c:dLbl>
              <c:idx val="4"/>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CAE-40CB-94BD-68D6E2824A65}"/>
                </c:ext>
              </c:extLst>
            </c:dLbl>
            <c:dLbl>
              <c:idx val="5"/>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CAE-40CB-94BD-68D6E2824A65}"/>
                </c:ext>
              </c:extLst>
            </c:dLbl>
            <c:dLbl>
              <c:idx val="6"/>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CAE-40CB-94BD-68D6E2824A65}"/>
                </c:ext>
              </c:extLst>
            </c:dLbl>
            <c:dLbl>
              <c:idx val="7"/>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CAE-40CB-94BD-68D6E2824A65}"/>
                </c:ext>
              </c:extLst>
            </c:dLbl>
            <c:dLbl>
              <c:idx val="8"/>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CAE-40CB-94BD-68D6E2824A65}"/>
                </c:ext>
              </c:extLst>
            </c:dLbl>
            <c:dLbl>
              <c:idx val="9"/>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CAE-40CB-94BD-68D6E2824A65}"/>
                </c:ext>
              </c:extLst>
            </c:dLbl>
            <c:dLbl>
              <c:idx val="10"/>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CAE-40CB-94BD-68D6E2824A65}"/>
                </c:ext>
              </c:extLst>
            </c:dLbl>
            <c:dLbl>
              <c:idx val="11"/>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CAE-40CB-94BD-68D6E2824A65}"/>
                </c:ext>
              </c:extLst>
            </c:dLbl>
            <c:dLbl>
              <c:idx val="12"/>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CAE-40CB-94BD-68D6E2824A65}"/>
                </c:ext>
              </c:extLst>
            </c:dLbl>
            <c:dLbl>
              <c:idx val="13"/>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CAE-40CB-94BD-68D6E2824A65}"/>
                </c:ext>
              </c:extLst>
            </c:dLbl>
            <c:dLbl>
              <c:idx val="14"/>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CAE-40CB-94BD-68D6E2824A65}"/>
                </c:ext>
              </c:extLst>
            </c:dLbl>
            <c:dLbl>
              <c:idx val="15"/>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CAE-40CB-94BD-68D6E2824A65}"/>
                </c:ext>
              </c:extLst>
            </c:dLbl>
            <c:dLbl>
              <c:idx val="16"/>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CAE-40CB-94BD-68D6E2824A65}"/>
                </c:ext>
              </c:extLst>
            </c:dLbl>
            <c:dLbl>
              <c:idx val="17"/>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CAE-40CB-94BD-68D6E2824A65}"/>
                </c:ext>
              </c:extLst>
            </c:dLbl>
            <c:dLbl>
              <c:idx val="18"/>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CAE-40CB-94BD-68D6E2824A6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Sheet1!$A$1:$S$1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xVal>
          <c:yVal>
            <c:numRef>
              <c:f>Sheet1!$A$2:$S$2</c:f>
              <c:numCache>
                <c:formatCode>General</c:formatCode>
                <c:ptCount val="19"/>
                <c:pt idx="0">
                  <c:v>44.398300170000006</c:v>
                </c:pt>
                <c:pt idx="1">
                  <c:v>40.601623540000006</c:v>
                </c:pt>
                <c:pt idx="2">
                  <c:v>37.042423250000006</c:v>
                </c:pt>
                <c:pt idx="3">
                  <c:v>36.215560910000008</c:v>
                </c:pt>
                <c:pt idx="4">
                  <c:v>35.723171230000005</c:v>
                </c:pt>
                <c:pt idx="5">
                  <c:v>33.098926540000001</c:v>
                </c:pt>
                <c:pt idx="6">
                  <c:v>32.091323850000002</c:v>
                </c:pt>
                <c:pt idx="7">
                  <c:v>31.316709519999996</c:v>
                </c:pt>
                <c:pt idx="8">
                  <c:v>30.138137820000004</c:v>
                </c:pt>
                <c:pt idx="9">
                  <c:v>30.649587630000003</c:v>
                </c:pt>
                <c:pt idx="10">
                  <c:v>31.902423860000006</c:v>
                </c:pt>
                <c:pt idx="11">
                  <c:v>26.381439209999996</c:v>
                </c:pt>
                <c:pt idx="12">
                  <c:v>26.286851880000007</c:v>
                </c:pt>
                <c:pt idx="13">
                  <c:v>26.214879990000004</c:v>
                </c:pt>
                <c:pt idx="14">
                  <c:v>27.590747829999998</c:v>
                </c:pt>
                <c:pt idx="15">
                  <c:v>31.487325670000001</c:v>
                </c:pt>
                <c:pt idx="16">
                  <c:v>31.711282730000001</c:v>
                </c:pt>
                <c:pt idx="17">
                  <c:v>31.91047287</c:v>
                </c:pt>
                <c:pt idx="18">
                  <c:v>32.653259280000007</c:v>
                </c:pt>
              </c:numCache>
            </c:numRef>
          </c:yVal>
          <c:smooth val="0"/>
          <c:extLst>
            <c:ext xmlns:c16="http://schemas.microsoft.com/office/drawing/2014/chart" uri="{C3380CC4-5D6E-409C-BE32-E72D297353CC}">
              <c16:uniqueId val="{00000013-6CAE-40CB-94BD-68D6E2824A65}"/>
            </c:ext>
          </c:extLst>
        </c:ser>
        <c:dLbls>
          <c:showLegendKey val="0"/>
          <c:showVal val="0"/>
          <c:showCatName val="0"/>
          <c:showSerName val="0"/>
          <c:showPercent val="0"/>
          <c:showBubbleSize val="0"/>
        </c:dLbls>
        <c:axId val="811939551"/>
        <c:axId val="1"/>
      </c:scatterChart>
      <c:valAx>
        <c:axId val="811939551"/>
        <c:scaling>
          <c:orientation val="minMax"/>
          <c:max val="2018"/>
          <c:min val="1999.5"/>
        </c:scaling>
        <c:delete val="0"/>
        <c:axPos val="b"/>
        <c:majorGridlines>
          <c:spPr>
            <a:ln>
              <a:noFill/>
            </a:ln>
          </c:spPr>
        </c:majorGridlines>
        <c:numFmt formatCode="General" sourceLinked="1"/>
        <c:majorTickMark val="none"/>
        <c:minorTickMark val="none"/>
        <c:tickLblPos val="none"/>
        <c:spPr>
          <a:ln w="9525" cap="flat" algn="ctr">
            <a:solidFill>
              <a:srgbClr val="969696"/>
            </a:solidFill>
            <a:prstDash val="solid"/>
          </a:ln>
        </c:spPr>
        <c:crossAx val="1"/>
        <c:crosses val="min"/>
        <c:crossBetween val="midCat"/>
      </c:valAx>
      <c:valAx>
        <c:axId val="1"/>
        <c:scaling>
          <c:orientation val="minMax"/>
          <c:max val="45"/>
          <c:min val="0"/>
        </c:scaling>
        <c:delete val="1"/>
        <c:axPos val="r"/>
        <c:numFmt formatCode="General" sourceLinked="1"/>
        <c:majorTickMark val="out"/>
        <c:minorTickMark val="none"/>
        <c:tickLblPos val="nextTo"/>
        <c:crossAx val="811939551"/>
        <c:crosses val="max"/>
        <c:crossBetween val="midCat"/>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887353878852278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E6-4482-B699-30FC8AC13CF8}"/>
                </c:ext>
              </c:extLst>
            </c:dLbl>
            <c:dLbl>
              <c:idx val="1"/>
              <c:layout>
                <c:manualLayout>
                  <c:x val="1.3802027172740997E-2"/>
                  <c:y val="-0.2072263549415515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E6-4482-B699-30FC8AC13CF8}"/>
                </c:ext>
              </c:extLst>
            </c:dLbl>
            <c:dLbl>
              <c:idx val="2"/>
              <c:layout>
                <c:manualLayout>
                  <c:x val="1.3802027172740997E-2"/>
                  <c:y val="-0.206163655685441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E6-4482-B699-30FC8AC13CF8}"/>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4E6-4482-B699-30FC8AC13CF8}"/>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E6-4482-B699-30FC8AC13CF8}"/>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4E6-4482-B699-30FC8AC13CF8}"/>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4E6-4482-B699-30FC8AC13CF8}"/>
                </c:ext>
              </c:extLst>
            </c:dLbl>
            <c:dLbl>
              <c:idx val="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4E6-4482-B699-30FC8AC13CF8}"/>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E6-4482-B699-30FC8AC13CF8}"/>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4E6-4482-B699-30FC8AC13CF8}"/>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4E6-4482-B699-30FC8AC13CF8}"/>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4E6-4482-B699-30FC8AC13CF8}"/>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4E6-4482-B699-30FC8AC13CF8}"/>
                </c:ext>
              </c:extLst>
            </c:dLbl>
            <c:dLbl>
              <c:idx val="1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4E6-4482-B699-30FC8AC13CF8}"/>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4E6-4482-B699-30FC8AC13CF8}"/>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4E6-4482-B699-30FC8AC13CF8}"/>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4E6-4482-B699-30FC8AC13C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14.5517416</c:v>
                </c:pt>
                <c:pt idx="1">
                  <c:v>11.45327473</c:v>
                </c:pt>
                <c:pt idx="2">
                  <c:v>10.123875620000003</c:v>
                </c:pt>
                <c:pt idx="3">
                  <c:v>11.677122119999998</c:v>
                </c:pt>
                <c:pt idx="4">
                  <c:v>12.206659320000002</c:v>
                </c:pt>
                <c:pt idx="5">
                  <c:v>15.414210319999999</c:v>
                </c:pt>
                <c:pt idx="6">
                  <c:v>17.607789990000001</c:v>
                </c:pt>
                <c:pt idx="7">
                  <c:v>20.506019590000001</c:v>
                </c:pt>
                <c:pt idx="8">
                  <c:v>23.262714390000003</c:v>
                </c:pt>
                <c:pt idx="9">
                  <c:v>24.305320740000003</c:v>
                </c:pt>
                <c:pt idx="10">
                  <c:v>29.224405290000004</c:v>
                </c:pt>
                <c:pt idx="11">
                  <c:v>26.02438545</c:v>
                </c:pt>
                <c:pt idx="12">
                  <c:v>29.584175110000007</c:v>
                </c:pt>
                <c:pt idx="13">
                  <c:v>32.172859189999997</c:v>
                </c:pt>
                <c:pt idx="14">
                  <c:v>32.242614750000001</c:v>
                </c:pt>
                <c:pt idx="15">
                  <c:v>39.012828830000004</c:v>
                </c:pt>
                <c:pt idx="16">
                  <c:v>41.102558139999999</c:v>
                </c:pt>
                <c:pt idx="17">
                  <c:v>42.306575780000003</c:v>
                </c:pt>
                <c:pt idx="18">
                  <c:v>44.584377290000006</c:v>
                </c:pt>
              </c:numCache>
            </c:numRef>
          </c:val>
          <c:extLst>
            <c:ext xmlns:c16="http://schemas.microsoft.com/office/drawing/2014/chart" uri="{C3380CC4-5D6E-409C-BE32-E72D297353CC}">
              <c16:uniqueId val="{00000011-A4E6-4482-B699-30FC8AC13CF8}"/>
            </c:ext>
          </c:extLst>
        </c:ser>
        <c:ser>
          <c:idx val="1"/>
          <c:order val="1"/>
          <c:spPr>
            <a:solidFill>
              <a:srgbClr val="80CCE8"/>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4E6-4482-B699-30FC8AC13CF8}"/>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4E6-4482-B699-30FC8AC13CF8}"/>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4E6-4482-B699-30FC8AC13CF8}"/>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4E6-4482-B699-30FC8AC13CF8}"/>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4E6-4482-B699-30FC8AC13CF8}"/>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4E6-4482-B699-30FC8AC13CF8}"/>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4E6-4482-B699-30FC8AC13CF8}"/>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4E6-4482-B699-30FC8AC13CF8}"/>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4E6-4482-B699-30FC8AC13CF8}"/>
                </c:ext>
              </c:extLst>
            </c:dLbl>
            <c:dLbl>
              <c:idx val="9"/>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4E6-4482-B699-30FC8AC13CF8}"/>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4E6-4482-B699-30FC8AC13CF8}"/>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4E6-4482-B699-30FC8AC13CF8}"/>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4E6-4482-B699-30FC8AC13CF8}"/>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4E6-4482-B699-30FC8AC13CF8}"/>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A4E6-4482-B699-30FC8AC13CF8}"/>
                </c:ext>
              </c:extLst>
            </c:dLbl>
            <c:dLbl>
              <c:idx val="15"/>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4E6-4482-B699-30FC8AC13CF8}"/>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A4E6-4482-B699-30FC8AC13CF8}"/>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A4E6-4482-B699-30FC8AC13CF8}"/>
                </c:ext>
              </c:extLst>
            </c:dLbl>
            <c:dLbl>
              <c:idx val="18"/>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A4E6-4482-B699-30FC8AC13C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Sheet1!$A$2:$S$2</c:f>
              <c:numCache>
                <c:formatCode>General</c:formatCode>
                <c:ptCount val="19"/>
                <c:pt idx="0">
                  <c:v>18.223706250000006</c:v>
                </c:pt>
                <c:pt idx="1">
                  <c:v>16.755635259999995</c:v>
                </c:pt>
                <c:pt idx="2">
                  <c:v>17.206614489999996</c:v>
                </c:pt>
                <c:pt idx="3">
                  <c:v>20.566259379999998</c:v>
                </c:pt>
                <c:pt idx="4">
                  <c:v>21.963487619999988</c:v>
                </c:pt>
                <c:pt idx="5">
                  <c:v>31.155907630000005</c:v>
                </c:pt>
                <c:pt idx="6">
                  <c:v>37.25996589999999</c:v>
                </c:pt>
                <c:pt idx="7">
                  <c:v>44.973464970000002</c:v>
                </c:pt>
                <c:pt idx="8">
                  <c:v>53.924251549999994</c:v>
                </c:pt>
                <c:pt idx="9">
                  <c:v>54.99532318</c:v>
                </c:pt>
                <c:pt idx="10">
                  <c:v>62.381193159999995</c:v>
                </c:pt>
                <c:pt idx="11">
                  <c:v>72.622190479999986</c:v>
                </c:pt>
                <c:pt idx="12">
                  <c:v>82.959434510000008</c:v>
                </c:pt>
                <c:pt idx="13">
                  <c:v>90.55460358000002</c:v>
                </c:pt>
                <c:pt idx="14">
                  <c:v>84.617622370000007</c:v>
                </c:pt>
                <c:pt idx="15">
                  <c:v>84.887271879999986</c:v>
                </c:pt>
                <c:pt idx="16">
                  <c:v>88.512371059999978</c:v>
                </c:pt>
                <c:pt idx="17">
                  <c:v>90.272388449999966</c:v>
                </c:pt>
                <c:pt idx="18">
                  <c:v>91.954441069999959</c:v>
                </c:pt>
              </c:numCache>
            </c:numRef>
          </c:val>
          <c:extLst>
            <c:ext xmlns:c16="http://schemas.microsoft.com/office/drawing/2014/chart" uri="{C3380CC4-5D6E-409C-BE32-E72D297353CC}">
              <c16:uniqueId val="{00000025-A4E6-4482-B699-30FC8AC13CF8}"/>
            </c:ext>
          </c:extLst>
        </c:ser>
        <c:dLbls>
          <c:showLegendKey val="0"/>
          <c:showVal val="0"/>
          <c:showCatName val="0"/>
          <c:showSerName val="0"/>
          <c:showPercent val="0"/>
          <c:showBubbleSize val="0"/>
        </c:dLbls>
        <c:gapWidth val="60"/>
        <c:overlap val="100"/>
        <c:axId val="1757048863"/>
        <c:axId val="1"/>
      </c:barChart>
      <c:catAx>
        <c:axId val="175704886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757048863"/>
        <c:crosses val="min"/>
        <c:crossBetween val="between"/>
        <c:majorUnit val="2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09E-4558-B266-9AC2B56E4859}"/>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09E-4558-B266-9AC2B56E4859}"/>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09E-4558-B266-9AC2B56E4859}"/>
              </c:ext>
            </c:extLst>
          </c:dPt>
          <c:dLbls>
            <c:dLbl>
              <c:idx val="0"/>
              <c:layout>
                <c:manualLayout>
                  <c:x val="5.620805369127517E-2"/>
                  <c:y val="-1.5017064846416382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9E-4558-B266-9AC2B56E4859}"/>
                </c:ext>
              </c:extLst>
            </c:dLbl>
            <c:dLbl>
              <c:idx val="1"/>
              <c:layout>
                <c:manualLayout>
                  <c:x val="-5.0335570469798654E-2"/>
                  <c:y val="4.095563139931740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9E-4558-B266-9AC2B56E4859}"/>
                </c:ext>
              </c:extLst>
            </c:dLbl>
            <c:dLbl>
              <c:idx val="2"/>
              <c:layout>
                <c:manualLayout>
                  <c:x val="-2.5167785234899327E-2"/>
                  <c:y val="-0.13174061433447098"/>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9E-4558-B266-9AC2B56E48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44.9</c:v>
                </c:pt>
                <c:pt idx="1">
                  <c:v>45.5</c:v>
                </c:pt>
                <c:pt idx="2">
                  <c:v>9.6</c:v>
                </c:pt>
              </c:numCache>
            </c:numRef>
          </c:val>
          <c:extLst>
            <c:ext xmlns:c16="http://schemas.microsoft.com/office/drawing/2014/chart" uri="{C3380CC4-5D6E-409C-BE32-E72D297353CC}">
              <c16:uniqueId val="{00000006-609E-4558-B266-9AC2B56E485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C3D2-4327-97C8-85F7AE23829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C3D2-4327-97C8-85F7AE23829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C3D2-4327-97C8-85F7AE238293}"/>
              </c:ext>
            </c:extLst>
          </c:dPt>
          <c:dLbls>
            <c:dLbl>
              <c:idx val="0"/>
              <c:layout>
                <c:manualLayout>
                  <c:x val="4.6560402684563761E-2"/>
                  <c:y val="5.3242320819112628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D2-4327-97C8-85F7AE238293}"/>
                </c:ext>
              </c:extLst>
            </c:dLbl>
            <c:dLbl>
              <c:idx val="1"/>
              <c:layout>
                <c:manualLayout>
                  <c:x val="-5.2013422818791948E-2"/>
                  <c:y val="-3.2764505119453925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D2-4327-97C8-85F7AE2382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69.442041170962952</c:v>
                </c:pt>
                <c:pt idx="1">
                  <c:v>22.971620942570343</c:v>
                </c:pt>
                <c:pt idx="2">
                  <c:v>7.5863378864667101</c:v>
                </c:pt>
              </c:numCache>
            </c:numRef>
          </c:val>
          <c:extLst>
            <c:ext xmlns:c16="http://schemas.microsoft.com/office/drawing/2014/chart" uri="{C3380CC4-5D6E-409C-BE32-E72D297353CC}">
              <c16:uniqueId val="{00000003-C3D2-4327-97C8-85F7AE23829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23152709359606E-2"/>
          <c:w val="0.93687439457539556"/>
          <c:h val="0.7733990147783251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20.305899999999998</c:v>
                </c:pt>
              </c:numCache>
            </c:numRef>
          </c:val>
          <c:extLst>
            <c:ext xmlns:c16="http://schemas.microsoft.com/office/drawing/2014/chart" uri="{C3380CC4-5D6E-409C-BE32-E72D297353CC}">
              <c16:uniqueId val="{00000000-5E6A-4190-B7FC-D57CA1FC4547}"/>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7.9511000000000003</c:v>
                </c:pt>
              </c:numCache>
            </c:numRef>
          </c:val>
          <c:extLst>
            <c:ext xmlns:c16="http://schemas.microsoft.com/office/drawing/2014/chart" uri="{C3380CC4-5D6E-409C-BE32-E72D297353CC}">
              <c16:uniqueId val="{00000001-5E6A-4190-B7FC-D57CA1FC4547}"/>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3.9928000000000017</c:v>
                </c:pt>
              </c:numCache>
            </c:numRef>
          </c:val>
          <c:extLst>
            <c:ext xmlns:c16="http://schemas.microsoft.com/office/drawing/2014/chart" uri="{C3380CC4-5D6E-409C-BE32-E72D297353CC}">
              <c16:uniqueId val="{00000002-5E6A-4190-B7FC-D57CA1FC4547}"/>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3.5764000000000018</c:v>
                </c:pt>
              </c:numCache>
            </c:numRef>
          </c:val>
          <c:extLst>
            <c:ext xmlns:c16="http://schemas.microsoft.com/office/drawing/2014/chart" uri="{C3380CC4-5D6E-409C-BE32-E72D297353CC}">
              <c16:uniqueId val="{00000003-5E6A-4190-B7FC-D57CA1FC4547}"/>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3.2891999999999975</c:v>
                </c:pt>
              </c:numCache>
            </c:numRef>
          </c:val>
          <c:extLst>
            <c:ext xmlns:c16="http://schemas.microsoft.com/office/drawing/2014/chart" uri="{C3380CC4-5D6E-409C-BE32-E72D297353CC}">
              <c16:uniqueId val="{00000004-5E6A-4190-B7FC-D57CA1FC4547}"/>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2.9534999999999978</c:v>
                </c:pt>
              </c:numCache>
            </c:numRef>
          </c:val>
          <c:extLst>
            <c:ext xmlns:c16="http://schemas.microsoft.com/office/drawing/2014/chart" uri="{C3380CC4-5D6E-409C-BE32-E72D297353CC}">
              <c16:uniqueId val="{00000005-5E6A-4190-B7FC-D57CA1FC4547}"/>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1.9154999999999978</c:v>
                </c:pt>
              </c:numCache>
            </c:numRef>
          </c:val>
          <c:extLst>
            <c:ext xmlns:c16="http://schemas.microsoft.com/office/drawing/2014/chart" uri="{C3380CC4-5D6E-409C-BE32-E72D297353CC}">
              <c16:uniqueId val="{00000006-5E6A-4190-B7FC-D57CA1FC4547}"/>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0.50499999999999989</c:v>
                </c:pt>
              </c:numCache>
            </c:numRef>
          </c:val>
          <c:extLst>
            <c:ext xmlns:c16="http://schemas.microsoft.com/office/drawing/2014/chart" uri="{C3380CC4-5D6E-409C-BE32-E72D297353CC}">
              <c16:uniqueId val="{00000007-5E6A-4190-B7FC-D57CA1FC4547}"/>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0.23400000000000087</c:v>
                </c:pt>
              </c:numCache>
            </c:numRef>
          </c:val>
          <c:extLst>
            <c:ext xmlns:c16="http://schemas.microsoft.com/office/drawing/2014/chart" uri="{C3380CC4-5D6E-409C-BE32-E72D297353CC}">
              <c16:uniqueId val="{00000008-5E6A-4190-B7FC-D57CA1FC4547}"/>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0.15439999999999898</c:v>
                </c:pt>
              </c:numCache>
            </c:numRef>
          </c:val>
          <c:extLst>
            <c:ext xmlns:c16="http://schemas.microsoft.com/office/drawing/2014/chart" uri="{C3380CC4-5D6E-409C-BE32-E72D297353CC}">
              <c16:uniqueId val="{00000009-5E6A-4190-B7FC-D57CA1FC4547}"/>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1.2469999999265013E-5</c:v>
                </c:pt>
              </c:numCache>
            </c:numRef>
          </c:val>
          <c:extLst>
            <c:ext xmlns:c16="http://schemas.microsoft.com/office/drawing/2014/chart" uri="{C3380CC4-5D6E-409C-BE32-E72D297353CC}">
              <c16:uniqueId val="{0000000A-5E6A-4190-B7FC-D57CA1FC4547}"/>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5E6A-4190-B7FC-D57CA1FC4547}"/>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25.193000000000005</c:v>
                </c:pt>
              </c:numCache>
            </c:numRef>
          </c:val>
          <c:extLst>
            <c:ext xmlns:c16="http://schemas.microsoft.com/office/drawing/2014/chart" uri="{C3380CC4-5D6E-409C-BE32-E72D297353CC}">
              <c16:uniqueId val="{0000000C-5E6A-4190-B7FC-D57CA1FC4547}"/>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9.0890000000000022</c:v>
                </c:pt>
              </c:numCache>
            </c:numRef>
          </c:val>
          <c:extLst>
            <c:ext xmlns:c16="http://schemas.microsoft.com/office/drawing/2014/chart" uri="{C3380CC4-5D6E-409C-BE32-E72D297353CC}">
              <c16:uniqueId val="{0000000D-5E6A-4190-B7FC-D57CA1FC4547}"/>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4.0321000000000051</c:v>
                </c:pt>
              </c:numCache>
            </c:numRef>
          </c:val>
          <c:extLst>
            <c:ext xmlns:c16="http://schemas.microsoft.com/office/drawing/2014/chart" uri="{C3380CC4-5D6E-409C-BE32-E72D297353CC}">
              <c16:uniqueId val="{0000000E-5E6A-4190-B7FC-D57CA1FC4547}"/>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3.6542999999999992</c:v>
                </c:pt>
              </c:numCache>
            </c:numRef>
          </c:val>
          <c:extLst>
            <c:ext xmlns:c16="http://schemas.microsoft.com/office/drawing/2014/chart" uri="{C3380CC4-5D6E-409C-BE32-E72D297353CC}">
              <c16:uniqueId val="{0000000F-5E6A-4190-B7FC-D57CA1FC4547}"/>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2.1923999999999944</c:v>
                </c:pt>
              </c:numCache>
            </c:numRef>
          </c:val>
          <c:extLst>
            <c:ext xmlns:c16="http://schemas.microsoft.com/office/drawing/2014/chart" uri="{C3380CC4-5D6E-409C-BE32-E72D297353CC}">
              <c16:uniqueId val="{00000010-5E6A-4190-B7FC-D57CA1FC4547}"/>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0.72659999999999947</c:v>
                </c:pt>
              </c:numCache>
            </c:numRef>
          </c:val>
          <c:extLst>
            <c:ext xmlns:c16="http://schemas.microsoft.com/office/drawing/2014/chart" uri="{C3380CC4-5D6E-409C-BE32-E72D297353CC}">
              <c16:uniqueId val="{00000011-5E6A-4190-B7FC-D57CA1FC4547}"/>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0.61250000000000471</c:v>
                </c:pt>
              </c:numCache>
            </c:numRef>
          </c:val>
          <c:extLst>
            <c:ext xmlns:c16="http://schemas.microsoft.com/office/drawing/2014/chart" uri="{C3380CC4-5D6E-409C-BE32-E72D297353CC}">
              <c16:uniqueId val="{00000012-5E6A-4190-B7FC-D57CA1FC4547}"/>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4.4663000000000004</c:v>
                </c:pt>
              </c:numCache>
            </c:numRef>
          </c:val>
          <c:extLst>
            <c:ext xmlns:c16="http://schemas.microsoft.com/office/drawing/2014/chart" uri="{C3380CC4-5D6E-409C-BE32-E72D297353CC}">
              <c16:uniqueId val="{00000013-5E6A-4190-B7FC-D57CA1FC4547}"/>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3.6560999999999955</c:v>
                </c:pt>
              </c:numCache>
            </c:numRef>
          </c:val>
          <c:extLst>
            <c:ext xmlns:c16="http://schemas.microsoft.com/office/drawing/2014/chart" uri="{C3380CC4-5D6E-409C-BE32-E72D297353CC}">
              <c16:uniqueId val="{00000014-5E6A-4190-B7FC-D57CA1FC4547}"/>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1.4997999999999956</c:v>
                </c:pt>
              </c:numCache>
            </c:numRef>
          </c:val>
          <c:extLst>
            <c:ext xmlns:c16="http://schemas.microsoft.com/office/drawing/2014/chart" uri="{C3380CC4-5D6E-409C-BE32-E72D297353CC}">
              <c16:uniqueId val="{00000015-5E6A-4190-B7FC-D57CA1FC4547}"/>
            </c:ext>
          </c:extLst>
        </c:ser>
        <c:dLbls>
          <c:showLegendKey val="0"/>
          <c:showVal val="0"/>
          <c:showCatName val="0"/>
          <c:showSerName val="0"/>
          <c:showPercent val="0"/>
          <c:showBubbleSize val="0"/>
        </c:dLbls>
        <c:gapWidth val="170"/>
        <c:overlap val="100"/>
        <c:axId val="510542648"/>
        <c:axId val="510540688"/>
      </c:barChart>
      <c:catAx>
        <c:axId val="510542648"/>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0540688"/>
        <c:crosses val="min"/>
        <c:auto val="0"/>
        <c:lblAlgn val="ctr"/>
        <c:lblOffset val="100"/>
        <c:noMultiLvlLbl val="0"/>
      </c:catAx>
      <c:valAx>
        <c:axId val="510540688"/>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0542648"/>
        <c:crosses val="max"/>
        <c:crossBetween val="between"/>
        <c:majorUnit val="1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2575210589651029E-2"/>
          <c:w val="0.98239377010326734"/>
          <c:h val="0.87484957882069792"/>
        </c:manualLayout>
      </c:layout>
      <c:barChart>
        <c:barDir val="bar"/>
        <c:grouping val="stacked"/>
        <c:varyColors val="0"/>
        <c:ser>
          <c:idx val="0"/>
          <c:order val="0"/>
          <c:spPr>
            <a:solidFill>
              <a:srgbClr val="1F497D"/>
            </a:solidFill>
            <a:ln w="9525" algn="ctr">
              <a:solidFill>
                <a:srgbClr val="808080"/>
              </a:solidFill>
              <a:prstDash val="solid"/>
            </a:ln>
          </c:spPr>
          <c:invertIfNegative val="0"/>
          <c:val>
            <c:numRef>
              <c:f>Sheet1!$A$1</c:f>
              <c:numCache>
                <c:formatCode>General</c:formatCode>
                <c:ptCount val="1"/>
                <c:pt idx="0">
                  <c:v>31.983583310830067</c:v>
                </c:pt>
              </c:numCache>
            </c:numRef>
          </c:val>
          <c:extLst>
            <c:ext xmlns:c16="http://schemas.microsoft.com/office/drawing/2014/chart" uri="{C3380CC4-5D6E-409C-BE32-E72D297353CC}">
              <c16:uniqueId val="{00000000-00C8-4203-B410-5087CA81E7CE}"/>
            </c:ext>
          </c:extLst>
        </c:ser>
        <c:ser>
          <c:idx val="1"/>
          <c:order val="1"/>
          <c:spPr>
            <a:solidFill>
              <a:srgbClr val="1F497D"/>
            </a:solidFill>
            <a:ln w="9525" algn="ctr">
              <a:solidFill>
                <a:srgbClr val="808080"/>
              </a:solidFill>
              <a:prstDash val="solid"/>
            </a:ln>
          </c:spPr>
          <c:invertIfNegative val="0"/>
          <c:val>
            <c:numRef>
              <c:f>Sheet1!$A$2</c:f>
              <c:numCache>
                <c:formatCode>General</c:formatCode>
                <c:ptCount val="1"/>
                <c:pt idx="0">
                  <c:v>12.730258470407618</c:v>
                </c:pt>
              </c:numCache>
            </c:numRef>
          </c:val>
          <c:extLst>
            <c:ext xmlns:c16="http://schemas.microsoft.com/office/drawing/2014/chart" uri="{C3380CC4-5D6E-409C-BE32-E72D297353CC}">
              <c16:uniqueId val="{00000001-00C8-4203-B410-5087CA81E7CE}"/>
            </c:ext>
          </c:extLst>
        </c:ser>
        <c:ser>
          <c:idx val="2"/>
          <c:order val="2"/>
          <c:spPr>
            <a:solidFill>
              <a:srgbClr val="1F497D"/>
            </a:solidFill>
            <a:ln w="9525" algn="ctr">
              <a:solidFill>
                <a:srgbClr val="808080"/>
              </a:solidFill>
              <a:prstDash val="solid"/>
            </a:ln>
          </c:spPr>
          <c:invertIfNegative val="0"/>
          <c:val>
            <c:numRef>
              <c:f>Sheet1!$A$3</c:f>
              <c:numCache>
                <c:formatCode>General</c:formatCode>
                <c:ptCount val="1"/>
                <c:pt idx="0">
                  <c:v>9.5909088953235688</c:v>
                </c:pt>
              </c:numCache>
            </c:numRef>
          </c:val>
          <c:extLst>
            <c:ext xmlns:c16="http://schemas.microsoft.com/office/drawing/2014/chart" uri="{C3380CC4-5D6E-409C-BE32-E72D297353CC}">
              <c16:uniqueId val="{00000002-00C8-4203-B410-5087CA81E7CE}"/>
            </c:ext>
          </c:extLst>
        </c:ser>
        <c:ser>
          <c:idx val="3"/>
          <c:order val="3"/>
          <c:spPr>
            <a:solidFill>
              <a:srgbClr val="1F497D"/>
            </a:solidFill>
            <a:ln w="9525" algn="ctr">
              <a:solidFill>
                <a:srgbClr val="808080"/>
              </a:solidFill>
              <a:prstDash val="solid"/>
            </a:ln>
          </c:spPr>
          <c:invertIfNegative val="0"/>
          <c:val>
            <c:numRef>
              <c:f>Sheet1!$A$4</c:f>
              <c:numCache>
                <c:formatCode>General</c:formatCode>
                <c:ptCount val="1"/>
                <c:pt idx="0">
                  <c:v>5.2017638684181406</c:v>
                </c:pt>
              </c:numCache>
            </c:numRef>
          </c:val>
          <c:extLst>
            <c:ext xmlns:c16="http://schemas.microsoft.com/office/drawing/2014/chart" uri="{C3380CC4-5D6E-409C-BE32-E72D297353CC}">
              <c16:uniqueId val="{00000003-00C8-4203-B410-5087CA81E7CE}"/>
            </c:ext>
          </c:extLst>
        </c:ser>
        <c:ser>
          <c:idx val="4"/>
          <c:order val="4"/>
          <c:spPr>
            <a:solidFill>
              <a:srgbClr val="1F497D"/>
            </a:solidFill>
            <a:ln w="9525" algn="ctr">
              <a:solidFill>
                <a:srgbClr val="808080"/>
              </a:solidFill>
              <a:prstDash val="solid"/>
            </a:ln>
          </c:spPr>
          <c:invertIfNegative val="0"/>
          <c:val>
            <c:numRef>
              <c:f>Sheet1!$A$5</c:f>
              <c:numCache>
                <c:formatCode>General</c:formatCode>
                <c:ptCount val="1"/>
                <c:pt idx="0">
                  <c:v>4.3745576188270459</c:v>
                </c:pt>
              </c:numCache>
            </c:numRef>
          </c:val>
          <c:extLst>
            <c:ext xmlns:c16="http://schemas.microsoft.com/office/drawing/2014/chart" uri="{C3380CC4-5D6E-409C-BE32-E72D297353CC}">
              <c16:uniqueId val="{00000004-00C8-4203-B410-5087CA81E7CE}"/>
            </c:ext>
          </c:extLst>
        </c:ser>
        <c:ser>
          <c:idx val="5"/>
          <c:order val="5"/>
          <c:spPr>
            <a:solidFill>
              <a:srgbClr val="1F497D"/>
            </a:solidFill>
            <a:ln w="9525" algn="ctr">
              <a:solidFill>
                <a:srgbClr val="808080"/>
              </a:solidFill>
              <a:prstDash val="solid"/>
            </a:ln>
          </c:spPr>
          <c:invertIfNegative val="0"/>
          <c:val>
            <c:numRef>
              <c:f>Sheet1!$A$6</c:f>
              <c:numCache>
                <c:formatCode>General</c:formatCode>
                <c:ptCount val="1"/>
                <c:pt idx="0">
                  <c:v>2.6634777394552223</c:v>
                </c:pt>
              </c:numCache>
            </c:numRef>
          </c:val>
          <c:extLst>
            <c:ext xmlns:c16="http://schemas.microsoft.com/office/drawing/2014/chart" uri="{C3380CC4-5D6E-409C-BE32-E72D297353CC}">
              <c16:uniqueId val="{00000005-00C8-4203-B410-5087CA81E7CE}"/>
            </c:ext>
          </c:extLst>
        </c:ser>
        <c:ser>
          <c:idx val="6"/>
          <c:order val="6"/>
          <c:spPr>
            <a:solidFill>
              <a:srgbClr val="1F497D"/>
            </a:solidFill>
            <a:ln w="9525" algn="ctr">
              <a:solidFill>
                <a:srgbClr val="808080"/>
              </a:solidFill>
              <a:prstDash val="solid"/>
            </a:ln>
          </c:spPr>
          <c:invertIfNegative val="0"/>
          <c:val>
            <c:numRef>
              <c:f>Sheet1!$A$7</c:f>
              <c:numCache>
                <c:formatCode>General</c:formatCode>
                <c:ptCount val="1"/>
                <c:pt idx="0">
                  <c:v>2.1748168539626911</c:v>
                </c:pt>
              </c:numCache>
            </c:numRef>
          </c:val>
          <c:extLst>
            <c:ext xmlns:c16="http://schemas.microsoft.com/office/drawing/2014/chart" uri="{C3380CC4-5D6E-409C-BE32-E72D297353CC}">
              <c16:uniqueId val="{00000006-00C8-4203-B410-5087CA81E7CE}"/>
            </c:ext>
          </c:extLst>
        </c:ser>
        <c:ser>
          <c:idx val="7"/>
          <c:order val="7"/>
          <c:spPr>
            <a:solidFill>
              <a:srgbClr val="1F497D"/>
            </a:solidFill>
            <a:ln w="9525" algn="ctr">
              <a:solidFill>
                <a:srgbClr val="808080"/>
              </a:solidFill>
              <a:prstDash val="solid"/>
            </a:ln>
          </c:spPr>
          <c:invertIfNegative val="0"/>
          <c:val>
            <c:numRef>
              <c:f>Sheet1!$A$8</c:f>
              <c:numCache>
                <c:formatCode>General</c:formatCode>
                <c:ptCount val="1"/>
                <c:pt idx="0">
                  <c:v>0.36667518791460019</c:v>
                </c:pt>
              </c:numCache>
            </c:numRef>
          </c:val>
          <c:extLst>
            <c:ext xmlns:c16="http://schemas.microsoft.com/office/drawing/2014/chart" uri="{C3380CC4-5D6E-409C-BE32-E72D297353CC}">
              <c16:uniqueId val="{00000007-00C8-4203-B410-5087CA81E7CE}"/>
            </c:ext>
          </c:extLst>
        </c:ser>
        <c:ser>
          <c:idx val="8"/>
          <c:order val="8"/>
          <c:spPr>
            <a:solidFill>
              <a:srgbClr val="1F497D"/>
            </a:solidFill>
            <a:ln w="9525" algn="ctr">
              <a:solidFill>
                <a:srgbClr val="808080"/>
              </a:solidFill>
              <a:prstDash val="solid"/>
            </a:ln>
          </c:spPr>
          <c:invertIfNegative val="0"/>
          <c:val>
            <c:numRef>
              <c:f>Sheet1!$A$9</c:f>
              <c:numCache>
                <c:formatCode>General</c:formatCode>
                <c:ptCount val="1"/>
                <c:pt idx="0">
                  <c:v>0.22383420095366535</c:v>
                </c:pt>
              </c:numCache>
            </c:numRef>
          </c:val>
          <c:extLst>
            <c:ext xmlns:c16="http://schemas.microsoft.com/office/drawing/2014/chart" uri="{C3380CC4-5D6E-409C-BE32-E72D297353CC}">
              <c16:uniqueId val="{00000008-00C8-4203-B410-5087CA81E7CE}"/>
            </c:ext>
          </c:extLst>
        </c:ser>
        <c:ser>
          <c:idx val="9"/>
          <c:order val="9"/>
          <c:spPr>
            <a:solidFill>
              <a:srgbClr val="1F497D"/>
            </a:solidFill>
            <a:ln w="9525" algn="ctr">
              <a:solidFill>
                <a:srgbClr val="808080"/>
              </a:solidFill>
              <a:prstDash val="solid"/>
            </a:ln>
          </c:spPr>
          <c:invertIfNegative val="0"/>
          <c:val>
            <c:numRef>
              <c:f>Sheet1!$A$10</c:f>
              <c:numCache>
                <c:formatCode>General</c:formatCode>
                <c:ptCount val="1"/>
                <c:pt idx="0">
                  <c:v>0.13170298505169598</c:v>
                </c:pt>
              </c:numCache>
            </c:numRef>
          </c:val>
          <c:extLst>
            <c:ext xmlns:c16="http://schemas.microsoft.com/office/drawing/2014/chart" uri="{C3380CC4-5D6E-409C-BE32-E72D297353CC}">
              <c16:uniqueId val="{00000009-00C8-4203-B410-5087CA81E7CE}"/>
            </c:ext>
          </c:extLst>
        </c:ser>
        <c:ser>
          <c:idx val="10"/>
          <c:order val="10"/>
          <c:spPr>
            <a:solidFill>
              <a:srgbClr val="F9DFB5"/>
            </a:solidFill>
            <a:ln w="9525" algn="ctr">
              <a:solidFill>
                <a:srgbClr val="808080"/>
              </a:solidFill>
              <a:prstDash val="solid"/>
            </a:ln>
          </c:spPr>
          <c:invertIfNegative val="0"/>
          <c:val>
            <c:numRef>
              <c:f>Sheet1!$A$11</c:f>
              <c:numCache>
                <c:formatCode>General</c:formatCode>
                <c:ptCount val="1"/>
                <c:pt idx="0">
                  <c:v>4.6203981864945121E-4</c:v>
                </c:pt>
              </c:numCache>
            </c:numRef>
          </c:val>
          <c:extLst>
            <c:ext xmlns:c16="http://schemas.microsoft.com/office/drawing/2014/chart" uri="{C3380CC4-5D6E-409C-BE32-E72D297353CC}">
              <c16:uniqueId val="{0000000A-00C8-4203-B410-5087CA81E7CE}"/>
            </c:ext>
          </c:extLst>
        </c:ser>
        <c:ser>
          <c:idx val="11"/>
          <c:order val="11"/>
          <c:spPr>
            <a:solidFill>
              <a:srgbClr val="C0E6F4"/>
            </a:solidFill>
            <a:ln w="9525" algn="ctr">
              <a:solidFill>
                <a:srgbClr val="808080"/>
              </a:solidFill>
              <a:prstDash val="solid"/>
            </a:ln>
          </c:spPr>
          <c:invertIfNegative val="0"/>
          <c:val>
            <c:numRef>
              <c:f>Sheet1!$A$12</c:f>
              <c:numCache>
                <c:formatCode>General</c:formatCode>
                <c:ptCount val="1"/>
                <c:pt idx="0">
                  <c:v>13.718984294115055</c:v>
                </c:pt>
              </c:numCache>
            </c:numRef>
          </c:val>
          <c:extLst>
            <c:ext xmlns:c16="http://schemas.microsoft.com/office/drawing/2014/chart" uri="{C3380CC4-5D6E-409C-BE32-E72D297353CC}">
              <c16:uniqueId val="{0000000B-00C8-4203-B410-5087CA81E7CE}"/>
            </c:ext>
          </c:extLst>
        </c:ser>
        <c:ser>
          <c:idx val="12"/>
          <c:order val="12"/>
          <c:spPr>
            <a:solidFill>
              <a:srgbClr val="C0E6F4"/>
            </a:solidFill>
            <a:ln w="9525" algn="ctr">
              <a:solidFill>
                <a:srgbClr val="808080"/>
              </a:solidFill>
              <a:prstDash val="solid"/>
            </a:ln>
          </c:spPr>
          <c:invertIfNegative val="0"/>
          <c:val>
            <c:numRef>
              <c:f>Sheet1!$A$13</c:f>
              <c:numCache>
                <c:formatCode>General</c:formatCode>
                <c:ptCount val="1"/>
                <c:pt idx="0">
                  <c:v>3.9969226855880002</c:v>
                </c:pt>
              </c:numCache>
            </c:numRef>
          </c:val>
          <c:extLst>
            <c:ext xmlns:c16="http://schemas.microsoft.com/office/drawing/2014/chart" uri="{C3380CC4-5D6E-409C-BE32-E72D297353CC}">
              <c16:uniqueId val="{0000000C-00C8-4203-B410-5087CA81E7CE}"/>
            </c:ext>
          </c:extLst>
        </c:ser>
        <c:ser>
          <c:idx val="13"/>
          <c:order val="13"/>
          <c:spPr>
            <a:solidFill>
              <a:srgbClr val="C0E6F4"/>
            </a:solidFill>
            <a:ln w="9525" algn="ctr">
              <a:solidFill>
                <a:srgbClr val="808080"/>
              </a:solidFill>
              <a:prstDash val="solid"/>
            </a:ln>
          </c:spPr>
          <c:invertIfNegative val="0"/>
          <c:val>
            <c:numRef>
              <c:f>Sheet1!$A$14</c:f>
              <c:numCache>
                <c:formatCode>General</c:formatCode>
                <c:ptCount val="1"/>
                <c:pt idx="0">
                  <c:v>1.7405109085893877</c:v>
                </c:pt>
              </c:numCache>
            </c:numRef>
          </c:val>
          <c:extLst>
            <c:ext xmlns:c16="http://schemas.microsoft.com/office/drawing/2014/chart" uri="{C3380CC4-5D6E-409C-BE32-E72D297353CC}">
              <c16:uniqueId val="{0000000D-00C8-4203-B410-5087CA81E7CE}"/>
            </c:ext>
          </c:extLst>
        </c:ser>
        <c:ser>
          <c:idx val="14"/>
          <c:order val="14"/>
          <c:spPr>
            <a:solidFill>
              <a:srgbClr val="C0E6F4"/>
            </a:solidFill>
            <a:ln w="9525" algn="ctr">
              <a:solidFill>
                <a:srgbClr val="808080"/>
              </a:solidFill>
              <a:prstDash val="solid"/>
            </a:ln>
          </c:spPr>
          <c:invertIfNegative val="0"/>
          <c:val>
            <c:numRef>
              <c:f>Sheet1!$A$15</c:f>
              <c:numCache>
                <c:formatCode>General</c:formatCode>
                <c:ptCount val="1"/>
                <c:pt idx="0">
                  <c:v>1.4976697593656385</c:v>
                </c:pt>
              </c:numCache>
            </c:numRef>
          </c:val>
          <c:extLst>
            <c:ext xmlns:c16="http://schemas.microsoft.com/office/drawing/2014/chart" uri="{C3380CC4-5D6E-409C-BE32-E72D297353CC}">
              <c16:uniqueId val="{0000000E-00C8-4203-B410-5087CA81E7CE}"/>
            </c:ext>
          </c:extLst>
        </c:ser>
        <c:ser>
          <c:idx val="15"/>
          <c:order val="15"/>
          <c:spPr>
            <a:solidFill>
              <a:srgbClr val="C0E6F4"/>
            </a:solidFill>
            <a:ln w="9525" algn="ctr">
              <a:solidFill>
                <a:srgbClr val="808080"/>
              </a:solidFill>
              <a:prstDash val="solid"/>
            </a:ln>
          </c:spPr>
          <c:invertIfNegative val="0"/>
          <c:val>
            <c:numRef>
              <c:f>Sheet1!$A$16</c:f>
              <c:numCache>
                <c:formatCode>General</c:formatCode>
                <c:ptCount val="1"/>
                <c:pt idx="0">
                  <c:v>1.0029628840471094</c:v>
                </c:pt>
              </c:numCache>
            </c:numRef>
          </c:val>
          <c:extLst>
            <c:ext xmlns:c16="http://schemas.microsoft.com/office/drawing/2014/chart" uri="{C3380CC4-5D6E-409C-BE32-E72D297353CC}">
              <c16:uniqueId val="{0000000F-00C8-4203-B410-5087CA81E7CE}"/>
            </c:ext>
          </c:extLst>
        </c:ser>
        <c:ser>
          <c:idx val="16"/>
          <c:order val="16"/>
          <c:spPr>
            <a:solidFill>
              <a:srgbClr val="C0E6F4"/>
            </a:solidFill>
            <a:ln w="9525" algn="ctr">
              <a:solidFill>
                <a:srgbClr val="808080"/>
              </a:solidFill>
              <a:prstDash val="solid"/>
            </a:ln>
          </c:spPr>
          <c:invertIfNegative val="0"/>
          <c:val>
            <c:numRef>
              <c:f>Sheet1!$A$17</c:f>
              <c:numCache>
                <c:formatCode>General</c:formatCode>
                <c:ptCount val="1"/>
                <c:pt idx="0">
                  <c:v>0.56525402997518182</c:v>
                </c:pt>
              </c:numCache>
            </c:numRef>
          </c:val>
          <c:extLst>
            <c:ext xmlns:c16="http://schemas.microsoft.com/office/drawing/2014/chart" uri="{C3380CC4-5D6E-409C-BE32-E72D297353CC}">
              <c16:uniqueId val="{00000010-00C8-4203-B410-5087CA81E7CE}"/>
            </c:ext>
          </c:extLst>
        </c:ser>
        <c:ser>
          <c:idx val="17"/>
          <c:order val="17"/>
          <c:spPr>
            <a:solidFill>
              <a:srgbClr val="C0E6F4"/>
            </a:solidFill>
            <a:ln w="9525" algn="ctr">
              <a:solidFill>
                <a:srgbClr val="808080"/>
              </a:solidFill>
              <a:prstDash val="solid"/>
            </a:ln>
          </c:spPr>
          <c:invertIfNegative val="0"/>
          <c:val>
            <c:numRef>
              <c:f>Sheet1!$A$18</c:f>
              <c:numCache>
                <c:formatCode>General</c:formatCode>
                <c:ptCount val="1"/>
                <c:pt idx="0">
                  <c:v>0.44931638088996362</c:v>
                </c:pt>
              </c:numCache>
            </c:numRef>
          </c:val>
          <c:extLst>
            <c:ext xmlns:c16="http://schemas.microsoft.com/office/drawing/2014/chart" uri="{C3380CC4-5D6E-409C-BE32-E72D297353CC}">
              <c16:uniqueId val="{00000011-00C8-4203-B410-5087CA81E7CE}"/>
            </c:ext>
          </c:extLst>
        </c:ser>
        <c:ser>
          <c:idx val="18"/>
          <c:order val="18"/>
          <c:spPr>
            <a:solidFill>
              <a:srgbClr val="80CCE8"/>
            </a:solidFill>
            <a:ln w="9525" algn="ctr">
              <a:solidFill>
                <a:srgbClr val="808080"/>
              </a:solidFill>
              <a:prstDash val="solid"/>
            </a:ln>
          </c:spPr>
          <c:invertIfNegative val="0"/>
          <c:val>
            <c:numRef>
              <c:f>Sheet1!$A$19</c:f>
              <c:numCache>
                <c:formatCode>General</c:formatCode>
                <c:ptCount val="1"/>
                <c:pt idx="0">
                  <c:v>3.2845869432276076</c:v>
                </c:pt>
              </c:numCache>
            </c:numRef>
          </c:val>
          <c:extLst>
            <c:ext xmlns:c16="http://schemas.microsoft.com/office/drawing/2014/chart" uri="{C3380CC4-5D6E-409C-BE32-E72D297353CC}">
              <c16:uniqueId val="{00000012-00C8-4203-B410-5087CA81E7CE}"/>
            </c:ext>
          </c:extLst>
        </c:ser>
        <c:ser>
          <c:idx val="19"/>
          <c:order val="19"/>
          <c:spPr>
            <a:solidFill>
              <a:srgbClr val="80CCE8"/>
            </a:solidFill>
            <a:ln w="9525" algn="ctr">
              <a:solidFill>
                <a:srgbClr val="808080"/>
              </a:solidFill>
              <a:prstDash val="solid"/>
            </a:ln>
          </c:spPr>
          <c:invertIfNegative val="0"/>
          <c:val>
            <c:numRef>
              <c:f>Sheet1!$A$20</c:f>
              <c:numCache>
                <c:formatCode>General</c:formatCode>
                <c:ptCount val="1"/>
                <c:pt idx="0">
                  <c:v>2.4206048902571276</c:v>
                </c:pt>
              </c:numCache>
            </c:numRef>
          </c:val>
          <c:extLst>
            <c:ext xmlns:c16="http://schemas.microsoft.com/office/drawing/2014/chart" uri="{C3380CC4-5D6E-409C-BE32-E72D297353CC}">
              <c16:uniqueId val="{00000013-00C8-4203-B410-5087CA81E7CE}"/>
            </c:ext>
          </c:extLst>
        </c:ser>
        <c:ser>
          <c:idx val="20"/>
          <c:order val="20"/>
          <c:spPr>
            <a:solidFill>
              <a:srgbClr val="80CCE8"/>
            </a:solidFill>
            <a:ln w="9525" algn="ctr">
              <a:solidFill>
                <a:srgbClr val="808080"/>
              </a:solidFill>
              <a:prstDash val="solid"/>
            </a:ln>
          </c:spPr>
          <c:invertIfNegative val="0"/>
          <c:val>
            <c:numRef>
              <c:f>Sheet1!$A$21</c:f>
              <c:numCache>
                <c:formatCode>General</c:formatCode>
                <c:ptCount val="1"/>
                <c:pt idx="0">
                  <c:v>1.8811460529819857</c:v>
                </c:pt>
              </c:numCache>
            </c:numRef>
          </c:val>
          <c:extLst>
            <c:ext xmlns:c16="http://schemas.microsoft.com/office/drawing/2014/chart" uri="{C3380CC4-5D6E-409C-BE32-E72D297353CC}">
              <c16:uniqueId val="{00000014-00C8-4203-B410-5087CA81E7CE}"/>
            </c:ext>
          </c:extLst>
        </c:ser>
        <c:dLbls>
          <c:showLegendKey val="0"/>
          <c:showVal val="0"/>
          <c:showCatName val="0"/>
          <c:showSerName val="0"/>
          <c:showPercent val="0"/>
          <c:showBubbleSize val="0"/>
        </c:dLbls>
        <c:gapWidth val="170"/>
        <c:overlap val="100"/>
        <c:axId val="240869855"/>
        <c:axId val="1"/>
      </c:barChart>
      <c:catAx>
        <c:axId val="240869855"/>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240869855"/>
        <c:crosses val="max"/>
        <c:crossBetween val="between"/>
        <c:majorUnit val="1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8120063191154"/>
          <c:y val="2.8258887876025523E-2"/>
          <c:w val="0.79399684044233809"/>
          <c:h val="0.94348222424794892"/>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D6-4327-8D55-6754E752FB7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D6-4327-8D55-6754E752FB7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D6-4327-8D55-6754E752FB7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D6-4327-8D55-6754E752FB7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48783</c:v>
                </c:pt>
                <c:pt idx="1">
                  <c:v>50597</c:v>
                </c:pt>
                <c:pt idx="2">
                  <c:v>51809</c:v>
                </c:pt>
                <c:pt idx="3">
                  <c:v>50742</c:v>
                </c:pt>
                <c:pt idx="4">
                  <c:v>50045</c:v>
                </c:pt>
              </c:numCache>
            </c:numRef>
          </c:val>
          <c:extLst>
            <c:ext xmlns:c16="http://schemas.microsoft.com/office/drawing/2014/chart" uri="{C3380CC4-5D6E-409C-BE32-E72D297353CC}">
              <c16:uniqueId val="{00000005-E9D6-4327-8D55-6754E752FB74}"/>
            </c:ext>
          </c:extLst>
        </c:ser>
        <c:ser>
          <c:idx val="1"/>
          <c:order val="1"/>
          <c:spPr>
            <a:solidFill>
              <a:srgbClr val="C0E6F4"/>
            </a:solidFill>
            <a:ln w="9525" cap="flat" algn="ctr">
              <a:solidFill>
                <a:srgbClr val="808080"/>
              </a:solidFill>
              <a:prstDash val="solid"/>
            </a:ln>
          </c:spPr>
          <c:invertIfNegative val="0"/>
          <c:dLbls>
            <c:dLbl>
              <c:idx val="0"/>
              <c:layout>
                <c:manualLayout>
                  <c:x val="0"/>
                  <c:y val="-4.5578851412944393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D6-4327-8D55-6754E752FB7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D6-4327-8D55-6754E752FB7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D6-4327-8D55-6754E752FB7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D6-4327-8D55-6754E752FB7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49372</c:v>
                </c:pt>
                <c:pt idx="1">
                  <c:v>51317</c:v>
                </c:pt>
                <c:pt idx="2">
                  <c:v>49557</c:v>
                </c:pt>
                <c:pt idx="3">
                  <c:v>46054</c:v>
                </c:pt>
                <c:pt idx="4">
                  <c:v>48384</c:v>
                </c:pt>
              </c:numCache>
            </c:numRef>
          </c:val>
          <c:extLst>
            <c:ext xmlns:c16="http://schemas.microsoft.com/office/drawing/2014/chart" uri="{C3380CC4-5D6E-409C-BE32-E72D297353CC}">
              <c16:uniqueId val="{0000000B-E9D6-4327-8D55-6754E752FB74}"/>
            </c:ext>
          </c:extLst>
        </c:ser>
        <c:dLbls>
          <c:showLegendKey val="0"/>
          <c:showVal val="0"/>
          <c:showCatName val="0"/>
          <c:showSerName val="0"/>
          <c:showPercent val="0"/>
          <c:showBubbleSize val="0"/>
        </c:dLbls>
        <c:gapWidth val="60"/>
        <c:overlap val="100"/>
        <c:axId val="119833504"/>
        <c:axId val="1"/>
      </c:barChart>
      <c:lineChart>
        <c:grouping val="standard"/>
        <c:varyColors val="0"/>
        <c:ser>
          <c:idx val="2"/>
          <c:order val="2"/>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C-E9D6-4327-8D55-6754E752FB74}"/>
              </c:ext>
            </c:extLst>
          </c:dPt>
          <c:dPt>
            <c:idx val="1"/>
            <c:marker>
              <c:symbol val="circle"/>
              <c:size val="6"/>
            </c:marker>
            <c:bubble3D val="0"/>
            <c:extLst>
              <c:ext xmlns:c16="http://schemas.microsoft.com/office/drawing/2014/chart" uri="{C3380CC4-5D6E-409C-BE32-E72D297353CC}">
                <c16:uniqueId val="{0000000D-E9D6-4327-8D55-6754E752FB74}"/>
              </c:ext>
            </c:extLst>
          </c:dPt>
          <c:dPt>
            <c:idx val="2"/>
            <c:marker>
              <c:symbol val="circle"/>
              <c:size val="6"/>
            </c:marker>
            <c:bubble3D val="0"/>
            <c:extLst>
              <c:ext xmlns:c16="http://schemas.microsoft.com/office/drawing/2014/chart" uri="{C3380CC4-5D6E-409C-BE32-E72D297353CC}">
                <c16:uniqueId val="{0000000E-E9D6-4327-8D55-6754E752FB74}"/>
              </c:ext>
            </c:extLst>
          </c:dPt>
          <c:dPt>
            <c:idx val="3"/>
            <c:marker>
              <c:symbol val="circle"/>
              <c:size val="6"/>
            </c:marker>
            <c:bubble3D val="0"/>
            <c:extLst>
              <c:ext xmlns:c16="http://schemas.microsoft.com/office/drawing/2014/chart" uri="{C3380CC4-5D6E-409C-BE32-E72D297353CC}">
                <c16:uniqueId val="{0000000F-E9D6-4327-8D55-6754E752FB74}"/>
              </c:ext>
            </c:extLst>
          </c:dPt>
          <c:dPt>
            <c:idx val="4"/>
            <c:marker>
              <c:symbol val="circle"/>
              <c:size val="6"/>
            </c:marker>
            <c:bubble3D val="0"/>
            <c:extLst>
              <c:ext xmlns:c16="http://schemas.microsoft.com/office/drawing/2014/chart" uri="{C3380CC4-5D6E-409C-BE32-E72D297353CC}">
                <c16:uniqueId val="{00000010-E9D6-4327-8D55-6754E752FB74}"/>
              </c:ext>
            </c:extLst>
          </c:dPt>
          <c:dLbls>
            <c:dLbl>
              <c:idx val="0"/>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9D6-4327-8D55-6754E752FB74}"/>
                </c:ext>
              </c:extLst>
            </c:dLbl>
            <c:dLbl>
              <c:idx val="1"/>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9D6-4327-8D55-6754E752FB74}"/>
                </c:ext>
              </c:extLst>
            </c:dLbl>
            <c:dLbl>
              <c:idx val="2"/>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9D6-4327-8D55-6754E752FB74}"/>
                </c:ext>
              </c:extLst>
            </c:dLbl>
            <c:dLbl>
              <c:idx val="3"/>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9D6-4327-8D55-6754E752FB74}"/>
                </c:ext>
              </c:extLst>
            </c:dLbl>
            <c:dLbl>
              <c:idx val="4"/>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10.6</c:v>
                </c:pt>
                <c:pt idx="1">
                  <c:v>10.7</c:v>
                </c:pt>
                <c:pt idx="2">
                  <c:v>10.5</c:v>
                </c:pt>
                <c:pt idx="3">
                  <c:v>9.9</c:v>
                </c:pt>
                <c:pt idx="4">
                  <c:v>9.9</c:v>
                </c:pt>
              </c:numCache>
            </c:numRef>
          </c:val>
          <c:smooth val="0"/>
          <c:extLst>
            <c:ext xmlns:c16="http://schemas.microsoft.com/office/drawing/2014/chart" uri="{C3380CC4-5D6E-409C-BE32-E72D297353CC}">
              <c16:uniqueId val="{00000011-E9D6-4327-8D55-6754E752FB74}"/>
            </c:ext>
          </c:extLst>
        </c:ser>
        <c:dLbls>
          <c:showLegendKey val="0"/>
          <c:showVal val="0"/>
          <c:showCatName val="0"/>
          <c:showSerName val="0"/>
          <c:showPercent val="0"/>
          <c:showBubbleSize val="0"/>
        </c:dLbls>
        <c:marker val="1"/>
        <c:smooth val="0"/>
        <c:axId val="3"/>
        <c:axId val="2"/>
      </c:lineChart>
      <c:catAx>
        <c:axId val="11983350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9833504"/>
        <c:crosses val="min"/>
        <c:crossBetween val="between"/>
        <c:majorUnit val="10000"/>
      </c:valAx>
      <c:valAx>
        <c:axId val="2"/>
        <c:scaling>
          <c:orientation val="minMax"/>
          <c:max val="14"/>
          <c:min val="0"/>
        </c:scaling>
        <c:delete val="0"/>
        <c:axPos val="r"/>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31696085955488"/>
          <c:y val="2.7145359019264449E-2"/>
          <c:w val="0.850729086722947"/>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22-4E48-80BF-2E6D0A1240D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22-4E48-80BF-2E6D0A1240D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22-4E48-80BF-2E6D0A1240D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C22-4E48-80BF-2E6D0A1240D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C22-4E48-80BF-2E6D0A1240D9}"/>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C22-4E48-80BF-2E6D0A1240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1082</c:v>
                </c:pt>
                <c:pt idx="1">
                  <c:v>1087</c:v>
                </c:pt>
                <c:pt idx="2">
                  <c:v>1095</c:v>
                </c:pt>
                <c:pt idx="3">
                  <c:v>912</c:v>
                </c:pt>
                <c:pt idx="4">
                  <c:v>770</c:v>
                </c:pt>
                <c:pt idx="5">
                  <c:v>772</c:v>
                </c:pt>
              </c:numCache>
            </c:numRef>
          </c:val>
          <c:extLst>
            <c:ext xmlns:c16="http://schemas.microsoft.com/office/drawing/2014/chart" uri="{C3380CC4-5D6E-409C-BE32-E72D297353CC}">
              <c16:uniqueId val="{00000006-0C22-4E48-80BF-2E6D0A1240D9}"/>
            </c:ext>
          </c:extLst>
        </c:ser>
        <c:ser>
          <c:idx val="1"/>
          <c:order val="1"/>
          <c:spPr>
            <a:solidFill>
              <a:srgbClr val="C0E6F4"/>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C22-4E48-80BF-2E6D0A1240D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C22-4E48-80BF-2E6D0A1240D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C22-4E48-80BF-2E6D0A1240D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C22-4E48-80BF-2E6D0A1240D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C22-4E48-80BF-2E6D0A1240D9}"/>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C22-4E48-80BF-2E6D0A1240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730</c:v>
                </c:pt>
                <c:pt idx="1">
                  <c:v>732</c:v>
                </c:pt>
                <c:pt idx="2">
                  <c:v>730</c:v>
                </c:pt>
                <c:pt idx="3">
                  <c:v>542</c:v>
                </c:pt>
                <c:pt idx="4">
                  <c:v>452</c:v>
                </c:pt>
                <c:pt idx="5">
                  <c:v>423</c:v>
                </c:pt>
              </c:numCache>
            </c:numRef>
          </c:val>
          <c:extLst>
            <c:ext xmlns:c16="http://schemas.microsoft.com/office/drawing/2014/chart" uri="{C3380CC4-5D6E-409C-BE32-E72D297353CC}">
              <c16:uniqueId val="{0000000D-0C22-4E48-80BF-2E6D0A1240D9}"/>
            </c:ext>
          </c:extLst>
        </c:ser>
        <c:dLbls>
          <c:showLegendKey val="0"/>
          <c:showVal val="0"/>
          <c:showCatName val="0"/>
          <c:showSerName val="0"/>
          <c:showPercent val="0"/>
          <c:showBubbleSize val="0"/>
        </c:dLbls>
        <c:gapWidth val="60"/>
        <c:overlap val="100"/>
        <c:axId val="139342095"/>
        <c:axId val="1"/>
      </c:barChart>
      <c:catAx>
        <c:axId val="13934209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9342095"/>
        <c:crosses val="min"/>
        <c:crossBetween val="between"/>
        <c:majorUnit val="5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20072871811858"/>
          <c:y val="2.5462012320328541E-2"/>
          <c:w val="0.82775753560781717"/>
          <c:h val="0.94907597535934296"/>
        </c:manualLayout>
      </c:layout>
      <c:lineChart>
        <c:grouping val="standard"/>
        <c:varyColors val="0"/>
        <c:ser>
          <c:idx val="0"/>
          <c:order val="0"/>
          <c:spPr>
            <a:ln w="9525" cap="flat" algn="ctr">
              <a:solidFill>
                <a:srgbClr val="C0C0C0"/>
              </a:solidFill>
              <a:prstDash val="solid"/>
            </a:ln>
          </c:spPr>
          <c:marker>
            <c:symbol val="circle"/>
            <c:size val="6"/>
            <c:spPr>
              <a:solidFill>
                <a:srgbClr val="C0C0C0"/>
              </a:solidFill>
              <a:ln w="9525" cap="flat" algn="ctr">
                <a:solidFill>
                  <a:srgbClr val="C0C0C0"/>
                </a:solidFill>
                <a:prstDash val="solid"/>
              </a:ln>
            </c:spPr>
          </c:marker>
          <c:dLbls>
            <c:dLbl>
              <c:idx val="1"/>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25C-487E-9A18-1BD291364509}"/>
                </c:ext>
              </c:extLst>
            </c:dLbl>
            <c:dLbl>
              <c:idx val="2"/>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25C-487E-9A18-1BD291364509}"/>
                </c:ext>
              </c:extLst>
            </c:dLbl>
            <c:dLbl>
              <c:idx val="3"/>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25C-487E-9A18-1BD291364509}"/>
                </c:ext>
              </c:extLst>
            </c:dLbl>
            <c:dLbl>
              <c:idx val="4"/>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5C-487E-9A18-1BD291364509}"/>
                </c:ext>
              </c:extLst>
            </c:dLbl>
            <c:dLbl>
              <c:idx val="5"/>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25C-487E-9A18-1BD291364509}"/>
                </c:ext>
              </c:extLst>
            </c:dLbl>
            <c:dLbl>
              <c:idx val="6"/>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25C-487E-9A18-1BD291364509}"/>
                </c:ext>
              </c:extLst>
            </c:dLbl>
            <c:dLbl>
              <c:idx val="7"/>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25C-487E-9A18-1BD291364509}"/>
                </c:ext>
              </c:extLst>
            </c:dLbl>
            <c:dLbl>
              <c:idx val="8"/>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25C-487E-9A18-1BD291364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4495</c:v>
                </c:pt>
                <c:pt idx="1">
                  <c:v>5294</c:v>
                </c:pt>
                <c:pt idx="2">
                  <c:v>5596</c:v>
                </c:pt>
                <c:pt idx="3">
                  <c:v>5632</c:v>
                </c:pt>
                <c:pt idx="4">
                  <c:v>6061</c:v>
                </c:pt>
                <c:pt idx="5">
                  <c:v>6520</c:v>
                </c:pt>
                <c:pt idx="6">
                  <c:v>6009</c:v>
                </c:pt>
                <c:pt idx="7">
                  <c:v>6156</c:v>
                </c:pt>
                <c:pt idx="8">
                  <c:v>5975</c:v>
                </c:pt>
              </c:numCache>
            </c:numRef>
          </c:val>
          <c:smooth val="0"/>
          <c:extLst>
            <c:ext xmlns:c16="http://schemas.microsoft.com/office/drawing/2014/chart" uri="{C3380CC4-5D6E-409C-BE32-E72D297353CC}">
              <c16:uniqueId val="{00000008-D25C-487E-9A18-1BD291364509}"/>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4.6372971182510762E-2"/>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25C-487E-9A18-1BD291364509}"/>
                </c:ext>
              </c:extLst>
            </c:dLbl>
            <c:dLbl>
              <c:idx val="1"/>
              <c:layout>
                <c:manualLayout>
                  <c:x val="3.5110963895329576E-2"/>
                  <c:y val="-3.3675564681724848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25C-487E-9A18-1BD291364509}"/>
                </c:ext>
              </c:extLst>
            </c:dLbl>
            <c:dLbl>
              <c:idx val="2"/>
              <c:layout>
                <c:manualLayout>
                  <c:x val="3.3123550844650546E-2"/>
                  <c:y val="-3.9835728952772077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25C-487E-9A18-1BD291364509}"/>
                </c:ext>
              </c:extLst>
            </c:dLbl>
            <c:dLbl>
              <c:idx val="3"/>
              <c:layout>
                <c:manualLayout>
                  <c:x val="3.2129844319311027E-2"/>
                  <c:y val="-3.3264887063655033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25C-487E-9A18-1BD291364509}"/>
                </c:ext>
              </c:extLst>
            </c:dLbl>
            <c:dLbl>
              <c:idx val="4"/>
              <c:layout>
                <c:manualLayout>
                  <c:x val="3.2129844319311027E-2"/>
                  <c:y val="-3.3264887063655033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25C-487E-9A18-1BD291364509}"/>
                </c:ext>
              </c:extLst>
            </c:dLbl>
            <c:dLbl>
              <c:idx val="5"/>
              <c:layout>
                <c:manualLayout>
                  <c:x val="3.2129844319311027E-2"/>
                  <c:y val="-3.6139630390143736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25C-487E-9A18-1BD291364509}"/>
                </c:ext>
              </c:extLst>
            </c:dLbl>
            <c:dLbl>
              <c:idx val="6"/>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25C-487E-9A18-1BD291364509}"/>
                </c:ext>
              </c:extLst>
            </c:dLbl>
            <c:dLbl>
              <c:idx val="7"/>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25C-487E-9A18-1BD291364509}"/>
                </c:ext>
              </c:extLst>
            </c:dLbl>
            <c:dLbl>
              <c:idx val="8"/>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25C-487E-9A18-1BD291364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16875</c:v>
                </c:pt>
                <c:pt idx="1">
                  <c:v>17514</c:v>
                </c:pt>
                <c:pt idx="2">
                  <c:v>16948</c:v>
                </c:pt>
                <c:pt idx="3">
                  <c:v>16875</c:v>
                </c:pt>
                <c:pt idx="4">
                  <c:v>17151</c:v>
                </c:pt>
                <c:pt idx="5">
                  <c:v>17649</c:v>
                </c:pt>
                <c:pt idx="6">
                  <c:v>17200</c:v>
                </c:pt>
                <c:pt idx="7">
                  <c:v>17339</c:v>
                </c:pt>
                <c:pt idx="8">
                  <c:v>17112</c:v>
                </c:pt>
              </c:numCache>
            </c:numRef>
          </c:val>
          <c:smooth val="0"/>
          <c:extLst>
            <c:ext xmlns:c16="http://schemas.microsoft.com/office/drawing/2014/chart" uri="{C3380CC4-5D6E-409C-BE32-E72D297353CC}">
              <c16:uniqueId val="{00000012-D25C-487E-9A18-1BD291364509}"/>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0"/>
              <c:layout>
                <c:manualLayout>
                  <c:x val="3.9748261013580657E-2"/>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25C-487E-9A18-1BD291364509}"/>
                </c:ext>
              </c:extLst>
            </c:dLbl>
            <c:dLbl>
              <c:idx val="1"/>
              <c:layout>
                <c:manualLayout>
                  <c:x val="1.1924478304074197E-2"/>
                  <c:y val="2.7104722792607804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25C-487E-9A18-1BD291364509}"/>
                </c:ext>
              </c:extLst>
            </c:dLbl>
            <c:dLbl>
              <c:idx val="2"/>
              <c:layout>
                <c:manualLayout>
                  <c:x val="1.1924478304074197E-2"/>
                  <c:y val="2.7104722792607804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25C-487E-9A18-1BD291364509}"/>
                </c:ext>
              </c:extLst>
            </c:dLbl>
            <c:dLbl>
              <c:idx val="3"/>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25C-487E-9A18-1BD291364509}"/>
                </c:ext>
              </c:extLst>
            </c:dLbl>
            <c:dLbl>
              <c:idx val="4"/>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25C-487E-9A18-1BD291364509}"/>
                </c:ext>
              </c:extLst>
            </c:dLbl>
            <c:dLbl>
              <c:idx val="5"/>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25C-487E-9A18-1BD291364509}"/>
                </c:ext>
              </c:extLst>
            </c:dLbl>
            <c:dLbl>
              <c:idx val="6"/>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25C-487E-9A18-1BD291364509}"/>
                </c:ext>
              </c:extLst>
            </c:dLbl>
            <c:dLbl>
              <c:idx val="7"/>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25C-487E-9A18-1BD291364509}"/>
                </c:ext>
              </c:extLst>
            </c:dLbl>
            <c:dLbl>
              <c:idx val="8"/>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25C-487E-9A18-1BD291364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1718</c:v>
                </c:pt>
                <c:pt idx="1">
                  <c:v>1912</c:v>
                </c:pt>
                <c:pt idx="2">
                  <c:v>2072</c:v>
                </c:pt>
                <c:pt idx="3">
                  <c:v>1823</c:v>
                </c:pt>
                <c:pt idx="4">
                  <c:v>1788</c:v>
                </c:pt>
                <c:pt idx="5">
                  <c:v>1922</c:v>
                </c:pt>
                <c:pt idx="6">
                  <c:v>1953</c:v>
                </c:pt>
                <c:pt idx="7">
                  <c:v>1988</c:v>
                </c:pt>
                <c:pt idx="8">
                  <c:v>1875</c:v>
                </c:pt>
              </c:numCache>
            </c:numRef>
          </c:val>
          <c:smooth val="0"/>
          <c:extLst>
            <c:ext xmlns:c16="http://schemas.microsoft.com/office/drawing/2014/chart" uri="{C3380CC4-5D6E-409C-BE32-E72D297353CC}">
              <c16:uniqueId val="{0000001C-D25C-487E-9A18-1BD291364509}"/>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3.9748261013580657E-2"/>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25C-487E-9A18-1BD291364509}"/>
                </c:ext>
              </c:extLst>
            </c:dLbl>
            <c:dLbl>
              <c:idx val="1"/>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25C-487E-9A18-1BD291364509}"/>
                </c:ext>
              </c:extLst>
            </c:dLbl>
            <c:dLbl>
              <c:idx val="2"/>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25C-487E-9A18-1BD291364509}"/>
                </c:ext>
              </c:extLst>
            </c:dLbl>
            <c:dLbl>
              <c:idx val="3"/>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25C-487E-9A18-1BD291364509}"/>
                </c:ext>
              </c:extLst>
            </c:dLbl>
            <c:dLbl>
              <c:idx val="4"/>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25C-487E-9A18-1BD291364509}"/>
                </c:ext>
              </c:extLst>
            </c:dLbl>
            <c:dLbl>
              <c:idx val="5"/>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25C-487E-9A18-1BD291364509}"/>
                </c:ext>
              </c:extLst>
            </c:dLbl>
            <c:dLbl>
              <c:idx val="6"/>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25C-487E-9A18-1BD291364509}"/>
                </c:ext>
              </c:extLst>
            </c:dLbl>
            <c:dLbl>
              <c:idx val="7"/>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25C-487E-9A18-1BD291364509}"/>
                </c:ext>
              </c:extLst>
            </c:dLbl>
            <c:dLbl>
              <c:idx val="8"/>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25C-487E-9A18-1BD291364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2682</c:v>
                </c:pt>
                <c:pt idx="1">
                  <c:v>2944</c:v>
                </c:pt>
                <c:pt idx="2">
                  <c:v>2983</c:v>
                </c:pt>
                <c:pt idx="3">
                  <c:v>2927</c:v>
                </c:pt>
                <c:pt idx="4">
                  <c:v>3002</c:v>
                </c:pt>
                <c:pt idx="5">
                  <c:v>3182</c:v>
                </c:pt>
                <c:pt idx="6">
                  <c:v>2177</c:v>
                </c:pt>
                <c:pt idx="7">
                  <c:v>3204</c:v>
                </c:pt>
                <c:pt idx="8">
                  <c:v>3131</c:v>
                </c:pt>
              </c:numCache>
            </c:numRef>
          </c:val>
          <c:smooth val="0"/>
          <c:extLst>
            <c:ext xmlns:c16="http://schemas.microsoft.com/office/drawing/2014/chart" uri="{C3380CC4-5D6E-409C-BE32-E72D297353CC}">
              <c16:uniqueId val="{00000026-D25C-487E-9A18-1BD291364509}"/>
            </c:ext>
          </c:extLst>
        </c:ser>
        <c:dLbls>
          <c:showLegendKey val="0"/>
          <c:showVal val="0"/>
          <c:showCatName val="0"/>
          <c:showSerName val="0"/>
          <c:showPercent val="0"/>
          <c:showBubbleSize val="0"/>
        </c:dLbls>
        <c:marker val="1"/>
        <c:smooth val="0"/>
        <c:axId val="114840720"/>
        <c:axId val="1"/>
      </c:lineChart>
      <c:catAx>
        <c:axId val="11484072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4840720"/>
        <c:crosses val="min"/>
        <c:crossBetween val="midCat"/>
        <c:majorUnit val="2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812053925455986E-2"/>
          <c:y val="0.11742777260018639"/>
          <c:w val="0.9228786677240286"/>
          <c:h val="0.82479030754892824"/>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Sheet1!$A$1:$W$1</c:f>
              <c:numCache>
                <c:formatCode>General</c:formatCode>
                <c:ptCount val="23"/>
                <c:pt idx="0">
                  <c:v>38.469878001847768</c:v>
                </c:pt>
                <c:pt idx="1">
                  <c:v>38.219137648017302</c:v>
                </c:pt>
                <c:pt idx="2">
                  <c:v>37.954628005972808</c:v>
                </c:pt>
                <c:pt idx="3">
                  <c:v>37.6808263827959</c:v>
                </c:pt>
                <c:pt idx="4">
                  <c:v>37.390672107846981</c:v>
                </c:pt>
                <c:pt idx="5">
                  <c:v>37.058549398357968</c:v>
                </c:pt>
                <c:pt idx="6">
                  <c:v>36.552176944299113</c:v>
                </c:pt>
                <c:pt idx="7">
                  <c:v>35.989956410055477</c:v>
                </c:pt>
                <c:pt idx="8">
                  <c:v>35.351414020588003</c:v>
                </c:pt>
                <c:pt idx="9">
                  <c:v>34.665913419889598</c:v>
                </c:pt>
                <c:pt idx="10">
                  <c:v>33.991379719513603</c:v>
                </c:pt>
                <c:pt idx="11">
                  <c:v>33.630884361784901</c:v>
                </c:pt>
                <c:pt idx="12">
                  <c:v>33.290240858897327</c:v>
                </c:pt>
                <c:pt idx="13">
                  <c:v>32.973833576300095</c:v>
                </c:pt>
                <c:pt idx="14">
                  <c:v>32.648981364048893</c:v>
                </c:pt>
                <c:pt idx="15">
                  <c:v>32.281956814755809</c:v>
                </c:pt>
                <c:pt idx="16">
                  <c:v>31.921634063712283</c:v>
                </c:pt>
                <c:pt idx="17">
                  <c:v>31.468008520253694</c:v>
                </c:pt>
                <c:pt idx="18">
                  <c:v>30.963040201799913</c:v>
                </c:pt>
                <c:pt idx="19">
                  <c:v>30.099999999999994</c:v>
                </c:pt>
                <c:pt idx="20">
                  <c:v>26.1</c:v>
                </c:pt>
                <c:pt idx="21">
                  <c:v>23.799999999999997</c:v>
                </c:pt>
                <c:pt idx="22">
                  <c:v>21.400000000000006</c:v>
                </c:pt>
              </c:numCache>
            </c:numRef>
          </c:val>
          <c:extLst>
            <c:ext xmlns:c16="http://schemas.microsoft.com/office/drawing/2014/chart" uri="{C3380CC4-5D6E-409C-BE32-E72D297353CC}">
              <c16:uniqueId val="{00000000-429E-4001-9661-858357AB828A}"/>
            </c:ext>
          </c:extLst>
        </c:ser>
        <c:ser>
          <c:idx val="1"/>
          <c:order val="1"/>
          <c:spPr>
            <a:solidFill>
              <a:srgbClr val="80CCE8"/>
            </a:solidFill>
            <a:ln w="9525" algn="ctr">
              <a:solidFill>
                <a:srgbClr val="808080"/>
              </a:solidFill>
              <a:prstDash val="solid"/>
            </a:ln>
          </c:spPr>
          <c:invertIfNegative val="0"/>
          <c:val>
            <c:numRef>
              <c:f>Sheet1!$A$2:$W$2</c:f>
              <c:numCache>
                <c:formatCode>General</c:formatCode>
                <c:ptCount val="23"/>
                <c:pt idx="0">
                  <c:v>58.26173548729605</c:v>
                </c:pt>
                <c:pt idx="1">
                  <c:v>58.462586130162506</c:v>
                </c:pt>
                <c:pt idx="2">
                  <c:v>58.68188238277321</c:v>
                </c:pt>
                <c:pt idx="3">
                  <c:v>58.913568709886491</c:v>
                </c:pt>
                <c:pt idx="4">
                  <c:v>59.162043845735269</c:v>
                </c:pt>
                <c:pt idx="5">
                  <c:v>59.449693459405452</c:v>
                </c:pt>
                <c:pt idx="6">
                  <c:v>59.83263941571542</c:v>
                </c:pt>
                <c:pt idx="7">
                  <c:v>60.269198034187674</c:v>
                </c:pt>
                <c:pt idx="8">
                  <c:v>60.782034799797799</c:v>
                </c:pt>
                <c:pt idx="9">
                  <c:v>61.338270268068683</c:v>
                </c:pt>
                <c:pt idx="10">
                  <c:v>61.871577380857403</c:v>
                </c:pt>
                <c:pt idx="11">
                  <c:v>62.150210238458612</c:v>
                </c:pt>
                <c:pt idx="12">
                  <c:v>62.404033187329347</c:v>
                </c:pt>
                <c:pt idx="13">
                  <c:v>62.629041284927681</c:v>
                </c:pt>
                <c:pt idx="14">
                  <c:v>62.856067120058782</c:v>
                </c:pt>
                <c:pt idx="15">
                  <c:v>63.115901201893408</c:v>
                </c:pt>
                <c:pt idx="16">
                  <c:v>63.315407952954359</c:v>
                </c:pt>
                <c:pt idx="17">
                  <c:v>63.594894788749087</c:v>
                </c:pt>
                <c:pt idx="18">
                  <c:v>63.914391029900621</c:v>
                </c:pt>
                <c:pt idx="19">
                  <c:v>64.400000000000006</c:v>
                </c:pt>
                <c:pt idx="20">
                  <c:v>66.3</c:v>
                </c:pt>
                <c:pt idx="21">
                  <c:v>66.5</c:v>
                </c:pt>
                <c:pt idx="22">
                  <c:v>66.8</c:v>
                </c:pt>
              </c:numCache>
            </c:numRef>
          </c:val>
          <c:extLst>
            <c:ext xmlns:c16="http://schemas.microsoft.com/office/drawing/2014/chart" uri="{C3380CC4-5D6E-409C-BE32-E72D297353CC}">
              <c16:uniqueId val="{00000001-429E-4001-9661-858357AB828A}"/>
            </c:ext>
          </c:extLst>
        </c:ser>
        <c:ser>
          <c:idx val="2"/>
          <c:order val="2"/>
          <c:spPr>
            <a:solidFill>
              <a:srgbClr val="C0E6F4"/>
            </a:solidFill>
            <a:ln w="9525" algn="ctr">
              <a:solidFill>
                <a:srgbClr val="808080"/>
              </a:solidFill>
              <a:prstDash val="solid"/>
            </a:ln>
          </c:spPr>
          <c:invertIfNegative val="0"/>
          <c:dLbls>
            <c:dLbl>
              <c:idx val="0"/>
              <c:layout>
                <c:manualLayout>
                  <c:x val="0"/>
                  <c:y val="-7.269338303821062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29E-4001-9661-858357AB828A}"/>
                </c:ext>
              </c:extLst>
            </c:dLbl>
            <c:dLbl>
              <c:idx val="1"/>
              <c:layout>
                <c:manualLayout>
                  <c:x val="0"/>
                  <c:y val="-7.36253494874184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29E-4001-9661-858357AB828A}"/>
                </c:ext>
              </c:extLst>
            </c:dLbl>
            <c:dLbl>
              <c:idx val="2"/>
              <c:layout>
                <c:manualLayout>
                  <c:x val="0"/>
                  <c:y val="-7.36253494874184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29E-4001-9661-858357AB828A}"/>
                </c:ext>
              </c:extLst>
            </c:dLbl>
            <c:dLbl>
              <c:idx val="3"/>
              <c:layout>
                <c:manualLayout>
                  <c:x val="0"/>
                  <c:y val="-7.36253494874184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29E-4001-9661-858357AB828A}"/>
                </c:ext>
              </c:extLst>
            </c:dLbl>
            <c:dLbl>
              <c:idx val="4"/>
              <c:layout>
                <c:manualLayout>
                  <c:x val="0"/>
                  <c:y val="-7.36253494874184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29E-4001-9661-858357AB828A}"/>
                </c:ext>
              </c:extLst>
            </c:dLbl>
            <c:dLbl>
              <c:idx val="5"/>
              <c:layout>
                <c:manualLayout>
                  <c:x val="0"/>
                  <c:y val="-7.36253494874184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29E-4001-9661-858357AB828A}"/>
                </c:ext>
              </c:extLst>
            </c:dLbl>
            <c:dLbl>
              <c:idx val="6"/>
              <c:layout>
                <c:manualLayout>
                  <c:x val="0"/>
                  <c:y val="-7.455731593662627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29E-4001-9661-858357AB828A}"/>
                </c:ext>
              </c:extLst>
            </c:dLbl>
            <c:dLbl>
              <c:idx val="7"/>
              <c:layout>
                <c:manualLayout>
                  <c:x val="0"/>
                  <c:y val="-7.548928238583410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29E-4001-9661-858357AB828A}"/>
                </c:ext>
              </c:extLst>
            </c:dLbl>
            <c:dLbl>
              <c:idx val="8"/>
              <c:layout>
                <c:manualLayout>
                  <c:x val="0"/>
                  <c:y val="-7.548928238583410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29E-4001-9661-858357AB828A}"/>
                </c:ext>
              </c:extLst>
            </c:dLbl>
            <c:dLbl>
              <c:idx val="9"/>
              <c:layout>
                <c:manualLayout>
                  <c:x val="0"/>
                  <c:y val="-7.64212488350419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29E-4001-9661-858357AB828A}"/>
                </c:ext>
              </c:extLst>
            </c:dLbl>
            <c:dLbl>
              <c:idx val="10"/>
              <c:layout>
                <c:manualLayout>
                  <c:x val="0"/>
                  <c:y val="-7.642124883504193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29E-4001-9661-858357AB828A}"/>
                </c:ext>
              </c:extLst>
            </c:dLbl>
            <c:dLbl>
              <c:idx val="11"/>
              <c:layout>
                <c:manualLayout>
                  <c:x val="0"/>
                  <c:y val="-7.735321528424976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29E-4001-9661-858357AB828A}"/>
                </c:ext>
              </c:extLst>
            </c:dLbl>
            <c:dLbl>
              <c:idx val="12"/>
              <c:layout>
                <c:manualLayout>
                  <c:x val="0"/>
                  <c:y val="-7.735321528424976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29E-4001-9661-858357AB828A}"/>
                </c:ext>
              </c:extLst>
            </c:dLbl>
            <c:dLbl>
              <c:idx val="13"/>
              <c:layout>
                <c:manualLayout>
                  <c:x val="0"/>
                  <c:y val="-7.735321528424976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29E-4001-9661-858357AB828A}"/>
                </c:ext>
              </c:extLst>
            </c:dLbl>
            <c:dLbl>
              <c:idx val="14"/>
              <c:layout>
                <c:manualLayout>
                  <c:x val="0"/>
                  <c:y val="-7.828518173345759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29E-4001-9661-858357AB828A}"/>
                </c:ext>
              </c:extLst>
            </c:dLbl>
            <c:dLbl>
              <c:idx val="15"/>
              <c:layout>
                <c:manualLayout>
                  <c:x val="0"/>
                  <c:y val="-7.828518173345759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29E-4001-9661-858357AB828A}"/>
                </c:ext>
              </c:extLst>
            </c:dLbl>
            <c:dLbl>
              <c:idx val="16"/>
              <c:layout>
                <c:manualLayout>
                  <c:x val="0"/>
                  <c:y val="-7.921714818266542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29E-4001-9661-858357AB828A}"/>
                </c:ext>
              </c:extLst>
            </c:dLbl>
            <c:dLbl>
              <c:idx val="17"/>
              <c:layout>
                <c:manualLayout>
                  <c:x val="0"/>
                  <c:y val="-8.014911463187325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29E-4001-9661-858357AB828A}"/>
                </c:ext>
              </c:extLst>
            </c:dLbl>
            <c:dLbl>
              <c:idx val="18"/>
              <c:layout>
                <c:manualLayout>
                  <c:x val="0"/>
                  <c:y val="-8.108108108108108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29E-4001-9661-858357AB828A}"/>
                </c:ext>
              </c:extLst>
            </c:dLbl>
            <c:dLbl>
              <c:idx val="19"/>
              <c:layout>
                <c:manualLayout>
                  <c:x val="0"/>
                  <c:y val="-8.2013047530288916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29E-4001-9661-858357AB828A}"/>
                </c:ext>
              </c:extLst>
            </c:dLbl>
            <c:dLbl>
              <c:idx val="20"/>
              <c:layout>
                <c:manualLayout>
                  <c:x val="0"/>
                  <c:y val="-9.133271202236718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29E-4001-9661-858357AB828A}"/>
                </c:ext>
              </c:extLst>
            </c:dLbl>
            <c:dLbl>
              <c:idx val="21"/>
              <c:layout>
                <c:manualLayout>
                  <c:x val="0"/>
                  <c:y val="-9.972041006523765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29E-4001-9661-858357AB828A}"/>
                </c:ext>
              </c:extLst>
            </c:dLbl>
            <c:dLbl>
              <c:idx val="22"/>
              <c:layout>
                <c:manualLayout>
                  <c:x val="0"/>
                  <c:y val="-0.1081081081081081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29E-4001-9661-858357AB82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Sheet1!$A$3:$W$3</c:f>
              <c:numCache>
                <c:formatCode>General</c:formatCode>
                <c:ptCount val="23"/>
                <c:pt idx="0">
                  <c:v>3.2683865108561805</c:v>
                </c:pt>
                <c:pt idx="1">
                  <c:v>3.3182762218201933</c:v>
                </c:pt>
                <c:pt idx="2">
                  <c:v>3.3634896112539781</c:v>
                </c:pt>
                <c:pt idx="3">
                  <c:v>3.4056049073176053</c:v>
                </c:pt>
                <c:pt idx="4">
                  <c:v>3.4472840464177423</c:v>
                </c:pt>
                <c:pt idx="5">
                  <c:v>3.4917571422365623</c:v>
                </c:pt>
                <c:pt idx="6">
                  <c:v>3.6151836399854753</c:v>
                </c:pt>
                <c:pt idx="7">
                  <c:v>3.7408455557568665</c:v>
                </c:pt>
                <c:pt idx="8">
                  <c:v>3.8665511796142193</c:v>
                </c:pt>
                <c:pt idx="9">
                  <c:v>3.9958163120417112</c:v>
                </c:pt>
                <c:pt idx="10">
                  <c:v>4.1370428996289954</c:v>
                </c:pt>
                <c:pt idx="11">
                  <c:v>4.2189053997565118</c:v>
                </c:pt>
                <c:pt idx="12">
                  <c:v>4.3057259537733206</c:v>
                </c:pt>
                <c:pt idx="13">
                  <c:v>4.3971251387722177</c:v>
                </c:pt>
                <c:pt idx="14">
                  <c:v>4.4949515158923203</c:v>
                </c:pt>
                <c:pt idx="15">
                  <c:v>4.6021419833507826</c:v>
                </c:pt>
                <c:pt idx="16">
                  <c:v>4.7629579833333491</c:v>
                </c:pt>
                <c:pt idx="17">
                  <c:v>4.9370966909972225</c:v>
                </c:pt>
                <c:pt idx="18">
                  <c:v>5.1225687682994625</c:v>
                </c:pt>
                <c:pt idx="19">
                  <c:v>5.5000000000000053</c:v>
                </c:pt>
                <c:pt idx="20">
                  <c:v>7.5999999999999961</c:v>
                </c:pt>
                <c:pt idx="21">
                  <c:v>9.6999999999999975</c:v>
                </c:pt>
                <c:pt idx="22">
                  <c:v>11.800000000000011</c:v>
                </c:pt>
              </c:numCache>
            </c:numRef>
          </c:val>
          <c:extLst>
            <c:ext xmlns:c16="http://schemas.microsoft.com/office/drawing/2014/chart" uri="{C3380CC4-5D6E-409C-BE32-E72D297353CC}">
              <c16:uniqueId val="{00000019-429E-4001-9661-858357AB828A}"/>
            </c:ext>
          </c:extLst>
        </c:ser>
        <c:dLbls>
          <c:showLegendKey val="0"/>
          <c:showVal val="0"/>
          <c:showCatName val="0"/>
          <c:showSerName val="0"/>
          <c:showPercent val="0"/>
          <c:showBubbleSize val="0"/>
        </c:dLbls>
        <c:gapWidth val="60"/>
        <c:overlap val="100"/>
        <c:axId val="392391000"/>
        <c:axId val="392391392"/>
      </c:barChart>
      <c:catAx>
        <c:axId val="39239100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392391392"/>
        <c:crosses val="min"/>
        <c:auto val="0"/>
        <c:lblAlgn val="ctr"/>
        <c:lblOffset val="100"/>
        <c:noMultiLvlLbl val="0"/>
      </c:catAx>
      <c:valAx>
        <c:axId val="392391392"/>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39239100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124555160142344E-2"/>
          <c:y val="2.5462012320328541E-2"/>
          <c:w val="0.90498220640569393"/>
          <c:h val="0.94907597535934296"/>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0-9103-4EAC-BAA6-4E17758A2728}"/>
              </c:ext>
            </c:extLst>
          </c:dPt>
          <c:dPt>
            <c:idx val="1"/>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1-9103-4EAC-BAA6-4E17758A2728}"/>
              </c:ext>
            </c:extLst>
          </c:dPt>
          <c:dPt>
            <c:idx val="2"/>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2-9103-4EAC-BAA6-4E17758A2728}"/>
              </c:ext>
            </c:extLst>
          </c:dPt>
          <c:dPt>
            <c:idx val="3"/>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3-9103-4EAC-BAA6-4E17758A2728}"/>
              </c:ext>
            </c:extLst>
          </c:dPt>
          <c:dPt>
            <c:idx val="4"/>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4-9103-4EAC-BAA6-4E17758A2728}"/>
              </c:ext>
            </c:extLst>
          </c:dPt>
          <c:dPt>
            <c:idx val="5"/>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5-9103-4EAC-BAA6-4E17758A2728}"/>
              </c:ext>
            </c:extLst>
          </c:dPt>
          <c:dPt>
            <c:idx val="6"/>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6-9103-4EAC-BAA6-4E17758A2728}"/>
              </c:ext>
            </c:extLst>
          </c:dPt>
          <c:dPt>
            <c:idx val="7"/>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7-9103-4EAC-BAA6-4E17758A2728}"/>
              </c:ext>
            </c:extLst>
          </c:dPt>
          <c:dPt>
            <c:idx val="8"/>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8-9103-4EAC-BAA6-4E17758A2728}"/>
              </c:ext>
            </c:extLst>
          </c:dPt>
          <c:dLbls>
            <c:dLbl>
              <c:idx val="0"/>
              <c:layout>
                <c:manualLayout>
                  <c:x val="3.0604982206405694E-2"/>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03-4EAC-BAA6-4E17758A2728}"/>
                </c:ext>
              </c:extLst>
            </c:dLbl>
            <c:dLbl>
              <c:idx val="1"/>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03-4EAC-BAA6-4E17758A2728}"/>
                </c:ext>
              </c:extLst>
            </c:dLbl>
            <c:dLbl>
              <c:idx val="2"/>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103-4EAC-BAA6-4E17758A2728}"/>
                </c:ext>
              </c:extLst>
            </c:dLbl>
            <c:dLbl>
              <c:idx val="3"/>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03-4EAC-BAA6-4E17758A2728}"/>
                </c:ext>
              </c:extLst>
            </c:dLbl>
            <c:dLbl>
              <c:idx val="4"/>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103-4EAC-BAA6-4E17758A2728}"/>
                </c:ext>
              </c:extLst>
            </c:dLbl>
            <c:dLbl>
              <c:idx val="5"/>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103-4EAC-BAA6-4E17758A2728}"/>
                </c:ext>
              </c:extLst>
            </c:dLbl>
            <c:dLbl>
              <c:idx val="6"/>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103-4EAC-BAA6-4E17758A2728}"/>
                </c:ext>
              </c:extLst>
            </c:dLbl>
            <c:dLbl>
              <c:idx val="7"/>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103-4EAC-BAA6-4E17758A2728}"/>
                </c:ext>
              </c:extLst>
            </c:dLbl>
            <c:dLbl>
              <c:idx val="8"/>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103-4EAC-BAA6-4E17758A2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0.48263221921702987</c:v>
                </c:pt>
                <c:pt idx="1">
                  <c:v>0.56842157253280445</c:v>
                </c:pt>
                <c:pt idx="2">
                  <c:v>0.6008475859262512</c:v>
                </c:pt>
                <c:pt idx="3">
                  <c:v>0.60471293851619856</c:v>
                </c:pt>
                <c:pt idx="4">
                  <c:v>0.65077505687973702</c:v>
                </c:pt>
                <c:pt idx="5">
                  <c:v>0.70005830240156508</c:v>
                </c:pt>
                <c:pt idx="6">
                  <c:v>0.64519176980536874</c:v>
                </c:pt>
                <c:pt idx="7">
                  <c:v>0.66097529288098689</c:v>
                </c:pt>
                <c:pt idx="8">
                  <c:v>0.64154115902597408</c:v>
                </c:pt>
              </c:numCache>
            </c:numRef>
          </c:val>
          <c:smooth val="0"/>
          <c:extLst>
            <c:ext xmlns:c16="http://schemas.microsoft.com/office/drawing/2014/chart" uri="{C3380CC4-5D6E-409C-BE32-E72D297353CC}">
              <c16:uniqueId val="{00000009-9103-4EAC-BAA6-4E17758A2728}"/>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1"/>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03-4EAC-BAA6-4E17758A2728}"/>
                </c:ext>
              </c:extLst>
            </c:dLbl>
            <c:dLbl>
              <c:idx val="2"/>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103-4EAC-BAA6-4E17758A2728}"/>
                </c:ext>
              </c:extLst>
            </c:dLbl>
            <c:dLbl>
              <c:idx val="3"/>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103-4EAC-BAA6-4E17758A2728}"/>
                </c:ext>
              </c:extLst>
            </c:dLbl>
            <c:dLbl>
              <c:idx val="4"/>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103-4EAC-BAA6-4E17758A2728}"/>
                </c:ext>
              </c:extLst>
            </c:dLbl>
            <c:dLbl>
              <c:idx val="5"/>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103-4EAC-BAA6-4E17758A2728}"/>
                </c:ext>
              </c:extLst>
            </c:dLbl>
            <c:dLbl>
              <c:idx val="6"/>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103-4EAC-BAA6-4E17758A2728}"/>
                </c:ext>
              </c:extLst>
            </c:dLbl>
            <c:dLbl>
              <c:idx val="7"/>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103-4EAC-BAA6-4E17758A2728}"/>
                </c:ext>
              </c:extLst>
            </c:dLbl>
            <c:dLbl>
              <c:idx val="8"/>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103-4EAC-BAA6-4E17758A2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1.8118840265377929</c:v>
                </c:pt>
                <c:pt idx="1">
                  <c:v>1.8804940350093573</c:v>
                </c:pt>
                <c:pt idx="2">
                  <c:v>1.819722102622964</c:v>
                </c:pt>
                <c:pt idx="3">
                  <c:v>1.8118840265377929</c:v>
                </c:pt>
                <c:pt idx="4">
                  <c:v>1.8415183963940556</c:v>
                </c:pt>
                <c:pt idx="5">
                  <c:v>1.8949891072216596</c:v>
                </c:pt>
                <c:pt idx="6">
                  <c:v>1.8467795707525949</c:v>
                </c:pt>
                <c:pt idx="7">
                  <c:v>1.8617041265860026</c:v>
                </c:pt>
                <c:pt idx="8">
                  <c:v>1.8373309310882793</c:v>
                </c:pt>
              </c:numCache>
            </c:numRef>
          </c:val>
          <c:smooth val="0"/>
          <c:extLst>
            <c:ext xmlns:c16="http://schemas.microsoft.com/office/drawing/2014/chart" uri="{C3380CC4-5D6E-409C-BE32-E72D297353CC}">
              <c16:uniqueId val="{00000012-9103-4EAC-BAA6-4E17758A2728}"/>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1"/>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103-4EAC-BAA6-4E17758A2728}"/>
                </c:ext>
              </c:extLst>
            </c:dLbl>
            <c:dLbl>
              <c:idx val="2"/>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103-4EAC-BAA6-4E17758A2728}"/>
                </c:ext>
              </c:extLst>
            </c:dLbl>
            <c:dLbl>
              <c:idx val="3"/>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103-4EAC-BAA6-4E17758A2728}"/>
                </c:ext>
              </c:extLst>
            </c:dLbl>
            <c:dLbl>
              <c:idx val="4"/>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103-4EAC-BAA6-4E17758A2728}"/>
                </c:ext>
              </c:extLst>
            </c:dLbl>
            <c:dLbl>
              <c:idx val="5"/>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103-4EAC-BAA6-4E17758A2728}"/>
                </c:ext>
              </c:extLst>
            </c:dLbl>
            <c:dLbl>
              <c:idx val="6"/>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103-4EAC-BAA6-4E17758A2728}"/>
                </c:ext>
              </c:extLst>
            </c:dLbl>
            <c:dLbl>
              <c:idx val="7"/>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103-4EAC-BAA6-4E17758A2728}"/>
                </c:ext>
              </c:extLst>
            </c:dLbl>
            <c:dLbl>
              <c:idx val="8"/>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103-4EAC-BAA6-4E17758A2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0.18446321526470685</c:v>
                </c:pt>
                <c:pt idx="1">
                  <c:v>0.2052931708883117</c:v>
                </c:pt>
                <c:pt idx="2">
                  <c:v>0.22247251573252189</c:v>
                </c:pt>
                <c:pt idx="3">
                  <c:v>0.19573716031871979</c:v>
                </c:pt>
                <c:pt idx="4">
                  <c:v>0.19197917863404881</c:v>
                </c:pt>
                <c:pt idx="5">
                  <c:v>0.20636687994107486</c:v>
                </c:pt>
                <c:pt idx="6">
                  <c:v>0.20969537800464055</c:v>
                </c:pt>
                <c:pt idx="7">
                  <c:v>0.21345335968931156</c:v>
                </c:pt>
                <c:pt idx="8">
                  <c:v>0.2013204473930881</c:v>
                </c:pt>
              </c:numCache>
            </c:numRef>
          </c:val>
          <c:smooth val="0"/>
          <c:extLst>
            <c:ext xmlns:c16="http://schemas.microsoft.com/office/drawing/2014/chart" uri="{C3380CC4-5D6E-409C-BE32-E72D297353CC}">
              <c16:uniqueId val="{0000001B-9103-4EAC-BAA6-4E17758A2728}"/>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3.0604982206405694E-2"/>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103-4EAC-BAA6-4E17758A2728}"/>
                </c:ext>
              </c:extLst>
            </c:dLbl>
            <c:dLbl>
              <c:idx val="1"/>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103-4EAC-BAA6-4E17758A2728}"/>
                </c:ext>
              </c:extLst>
            </c:dLbl>
            <c:dLbl>
              <c:idx val="2"/>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103-4EAC-BAA6-4E17758A2728}"/>
                </c:ext>
              </c:extLst>
            </c:dLbl>
            <c:dLbl>
              <c:idx val="3"/>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103-4EAC-BAA6-4E17758A2728}"/>
                </c:ext>
              </c:extLst>
            </c:dLbl>
            <c:dLbl>
              <c:idx val="4"/>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103-4EAC-BAA6-4E17758A2728}"/>
                </c:ext>
              </c:extLst>
            </c:dLbl>
            <c:dLbl>
              <c:idx val="5"/>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103-4EAC-BAA6-4E17758A2728}"/>
                </c:ext>
              </c:extLst>
            </c:dLbl>
            <c:dLbl>
              <c:idx val="6"/>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103-4EAC-BAA6-4E17758A2728}"/>
                </c:ext>
              </c:extLst>
            </c:dLbl>
            <c:dLbl>
              <c:idx val="7"/>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103-4EAC-BAA6-4E17758A2728}"/>
                </c:ext>
              </c:extLst>
            </c:dLbl>
            <c:dLbl>
              <c:idx val="8"/>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103-4EAC-BAA6-4E17758A2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0.28796876795107323</c:v>
                </c:pt>
                <c:pt idx="1">
                  <c:v>0.3160999451334674</c:v>
                </c:pt>
                <c:pt idx="2">
                  <c:v>0.32028741043924364</c:v>
                </c:pt>
                <c:pt idx="3">
                  <c:v>0.31427463974377007</c:v>
                </c:pt>
                <c:pt idx="4">
                  <c:v>0.32232745763949361</c:v>
                </c:pt>
                <c:pt idx="5">
                  <c:v>0.34165422058923001</c:v>
                </c:pt>
                <c:pt idx="6">
                  <c:v>0.23374646078653485</c:v>
                </c:pt>
                <c:pt idx="7">
                  <c:v>0.34401638050530892</c:v>
                </c:pt>
                <c:pt idx="8">
                  <c:v>0.33617830442013807</c:v>
                </c:pt>
              </c:numCache>
            </c:numRef>
          </c:val>
          <c:smooth val="0"/>
          <c:extLst>
            <c:ext xmlns:c16="http://schemas.microsoft.com/office/drawing/2014/chart" uri="{C3380CC4-5D6E-409C-BE32-E72D297353CC}">
              <c16:uniqueId val="{00000025-9103-4EAC-BAA6-4E17758A2728}"/>
            </c:ext>
          </c:extLst>
        </c:ser>
        <c:dLbls>
          <c:showLegendKey val="0"/>
          <c:showVal val="0"/>
          <c:showCatName val="0"/>
          <c:showSerName val="0"/>
          <c:showPercent val="0"/>
          <c:showBubbleSize val="0"/>
        </c:dLbls>
        <c:marker val="1"/>
        <c:smooth val="0"/>
        <c:axId val="1575358527"/>
        <c:axId val="1"/>
      </c:lineChart>
      <c:catAx>
        <c:axId val="157535852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75358527"/>
        <c:crosses val="min"/>
        <c:crossBetween val="midCat"/>
        <c:majorUnit val="1"/>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1BC8-4457-80A0-57C14760E3F0}"/>
              </c:ext>
            </c:extLst>
          </c:dPt>
          <c:dPt>
            <c:idx val="1"/>
            <c:bubble3D val="0"/>
            <c:spPr>
              <a:solidFill>
                <a:srgbClr val="BEBEBE"/>
              </a:solidFill>
              <a:ln>
                <a:solidFill>
                  <a:srgbClr val="E8E8E8"/>
                </a:solidFill>
              </a:ln>
            </c:spPr>
            <c:extLst>
              <c:ext xmlns:c16="http://schemas.microsoft.com/office/drawing/2014/chart" uri="{C3380CC4-5D6E-409C-BE32-E72D297353CC}">
                <c16:uniqueId val="{00000003-1BC8-4457-80A0-57C14760E3F0}"/>
              </c:ext>
            </c:extLst>
          </c:dPt>
          <c:cat>
            <c:strRef>
              <c:f>Sheet1!$A$2:$A$3</c:f>
              <c:strCache>
                <c:ptCount val="2"/>
                <c:pt idx="0">
                  <c:v>第 1 四半期</c:v>
                </c:pt>
                <c:pt idx="1">
                  <c:v>第 2 四半期</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1BC8-4457-80A0-57C14760E3F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373996789727125E-2"/>
          <c:y val="3.1119368323269857E-2"/>
          <c:w val="0.93519261637239171"/>
          <c:h val="0.94008360427310733"/>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0.11007895959126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802-4468-A026-F93ED9180173}"/>
                </c:ext>
              </c:extLst>
            </c:dLbl>
            <c:dLbl>
              <c:idx val="1"/>
              <c:layout>
                <c:manualLayout>
                  <c:x val="0"/>
                  <c:y val="-9.9860659544821179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802-4468-A026-F93ED9180173}"/>
                </c:ext>
              </c:extLst>
            </c:dLbl>
            <c:dLbl>
              <c:idx val="2"/>
              <c:layout>
                <c:manualLayout>
                  <c:x val="0"/>
                  <c:y val="-9.939619136089178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802-4468-A026-F93ED9180173}"/>
                </c:ext>
              </c:extLst>
            </c:dLbl>
            <c:dLbl>
              <c:idx val="3"/>
              <c:layout>
                <c:manualLayout>
                  <c:x val="0"/>
                  <c:y val="-0.113330236878773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802-4468-A026-F93ED9180173}"/>
                </c:ext>
              </c:extLst>
            </c:dLbl>
            <c:dLbl>
              <c:idx val="4"/>
              <c:layout>
                <c:manualLayout>
                  <c:x val="0"/>
                  <c:y val="-0.1207617278216442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802-4468-A026-F93ED9180173}"/>
                </c:ext>
              </c:extLst>
            </c:dLbl>
            <c:dLbl>
              <c:idx val="5"/>
              <c:layout>
                <c:manualLayout>
                  <c:x val="0"/>
                  <c:y val="-0.155596841616349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802-4468-A026-F93ED9180173}"/>
                </c:ext>
              </c:extLst>
            </c:dLbl>
            <c:dLbl>
              <c:idx val="6"/>
              <c:layout>
                <c:manualLayout>
                  <c:x val="0"/>
                  <c:y val="-0.1811425917324663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802-4468-A026-F93ED9180173}"/>
                </c:ext>
              </c:extLst>
            </c:dLbl>
            <c:dLbl>
              <c:idx val="7"/>
              <c:layout>
                <c:manualLayout>
                  <c:x val="0"/>
                  <c:y val="-0.213190896423594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802-4468-A026-F93ED9180173}"/>
                </c:ext>
              </c:extLst>
            </c:dLbl>
            <c:dLbl>
              <c:idx val="8"/>
              <c:layout>
                <c:manualLayout>
                  <c:x val="0"/>
                  <c:y val="-0.2498838829540176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802-4468-A026-F93ED9180173}"/>
                </c:ext>
              </c:extLst>
            </c:dLbl>
            <c:dLbl>
              <c:idx val="9"/>
              <c:layout>
                <c:manualLayout>
                  <c:x val="0"/>
                  <c:y val="-0.259637714816535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802-4468-A026-F93ED9180173}"/>
                </c:ext>
              </c:extLst>
            </c:dLbl>
            <c:dLbl>
              <c:idx val="10"/>
              <c:layout>
                <c:manualLayout>
                  <c:x val="0"/>
                  <c:y val="-0.299117510450534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802-4468-A026-F93ED9180173}"/>
                </c:ext>
              </c:extLst>
            </c:dLbl>
            <c:dLbl>
              <c:idx val="11"/>
              <c:layout>
                <c:manualLayout>
                  <c:x val="0"/>
                  <c:y val="-0.32512772875058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802-4468-A026-F93ED9180173}"/>
                </c:ext>
              </c:extLst>
            </c:dLbl>
            <c:dLbl>
              <c:idx val="12"/>
              <c:layout>
                <c:manualLayout>
                  <c:x val="0"/>
                  <c:y val="-0.3725034835113794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802-4468-A026-F93ED9180173}"/>
                </c:ext>
              </c:extLst>
            </c:dLbl>
            <c:dLbl>
              <c:idx val="13"/>
              <c:layout>
                <c:manualLayout>
                  <c:x val="0"/>
                  <c:y val="-0.409660938225731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802-4468-A026-F93ED9180173}"/>
                </c:ext>
              </c:extLst>
            </c:dLbl>
            <c:dLbl>
              <c:idx val="14"/>
              <c:layout>
                <c:manualLayout>
                  <c:x val="0"/>
                  <c:y val="-0.398049233627496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802-4468-A026-F93ED9180173}"/>
                </c:ext>
              </c:extLst>
            </c:dLbl>
            <c:dLbl>
              <c:idx val="15"/>
              <c:layout>
                <c:manualLayout>
                  <c:x val="0"/>
                  <c:y val="-0.4259173246632605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802-4468-A026-F93ED9180173}"/>
                </c:ext>
              </c:extLst>
            </c:dLbl>
            <c:dLbl>
              <c:idx val="16"/>
              <c:layout>
                <c:manualLayout>
                  <c:x val="0"/>
                  <c:y val="-0.450534138411518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802-4468-A026-F93ED9180173}"/>
                </c:ext>
              </c:extLst>
            </c:dLbl>
            <c:dLbl>
              <c:idx val="17"/>
              <c:layout>
                <c:manualLayout>
                  <c:x val="0"/>
                  <c:y val="-0.4663260566651184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802-4468-A026-F93ED9180173}"/>
                </c:ext>
              </c:extLst>
            </c:dLbl>
            <c:dLbl>
              <c:idx val="18"/>
              <c:layout>
                <c:manualLayout>
                  <c:x val="0"/>
                  <c:y val="-0.4862981885740826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802-4468-A026-F93ED91801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Sheet1!$A$1:$S$1</c:f>
              <c:numCache>
                <c:formatCode>General</c:formatCode>
                <c:ptCount val="19"/>
                <c:pt idx="0">
                  <c:v>25.562145758400003</c:v>
                </c:pt>
                <c:pt idx="1">
                  <c:v>22.474849721999995</c:v>
                </c:pt>
                <c:pt idx="2">
                  <c:v>22.237524134400001</c:v>
                </c:pt>
                <c:pt idx="3">
                  <c:v>26.778762621999999</c:v>
                </c:pt>
                <c:pt idx="4">
                  <c:v>28.945715317299996</c:v>
                </c:pt>
                <c:pt idx="5">
                  <c:v>40.202237386999997</c:v>
                </c:pt>
                <c:pt idx="6">
                  <c:v>48.222543261499993</c:v>
                </c:pt>
                <c:pt idx="7">
                  <c:v>58.542249855500003</c:v>
                </c:pt>
                <c:pt idx="8">
                  <c:v>70.164468994399996</c:v>
                </c:pt>
                <c:pt idx="9">
                  <c:v>73.285019806399987</c:v>
                </c:pt>
                <c:pt idx="10">
                  <c:v>86.078827244399974</c:v>
                </c:pt>
                <c:pt idx="11">
                  <c:v>94.276584965100014</c:v>
                </c:pt>
                <c:pt idx="12">
                  <c:v>109.40661981869998</c:v>
                </c:pt>
                <c:pt idx="13">
                  <c:v>121.342547307</c:v>
                </c:pt>
                <c:pt idx="14">
                  <c:v>117.45989464500002</c:v>
                </c:pt>
                <c:pt idx="15">
                  <c:v>126.51837196510002</c:v>
                </c:pt>
                <c:pt idx="16">
                  <c:v>134.36377923729998</c:v>
                </c:pt>
                <c:pt idx="17">
                  <c:v>139.4371672028</c:v>
                </c:pt>
                <c:pt idx="18">
                  <c:v>145.6205489516</c:v>
                </c:pt>
              </c:numCache>
            </c:numRef>
          </c:val>
          <c:extLst>
            <c:ext xmlns:c16="http://schemas.microsoft.com/office/drawing/2014/chart" uri="{C3380CC4-5D6E-409C-BE32-E72D297353CC}">
              <c16:uniqueId val="{00000013-F802-4468-A026-F93ED9180173}"/>
            </c:ext>
          </c:extLst>
        </c:ser>
        <c:dLbls>
          <c:showLegendKey val="0"/>
          <c:showVal val="0"/>
          <c:showCatName val="0"/>
          <c:showSerName val="0"/>
          <c:showPercent val="0"/>
          <c:showBubbleSize val="0"/>
        </c:dLbls>
        <c:gapWidth val="60"/>
        <c:overlap val="100"/>
        <c:axId val="1207742479"/>
        <c:axId val="1"/>
      </c:barChart>
      <c:catAx>
        <c:axId val="12077424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207742479"/>
        <c:crosses val="min"/>
        <c:crossBetween val="between"/>
        <c:majorUnit val="1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31096006796941E-2"/>
          <c:y val="2.8029322984044848E-2"/>
          <c:w val="0.94885301614273576"/>
          <c:h val="0.94523501509271246"/>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D0BC-4CAA-9E20-9E2B498204F2}"/>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D0BC-4CAA-9E20-9E2B498204F2}"/>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D0BC-4CAA-9E20-9E2B498204F2}"/>
              </c:ext>
            </c:extLst>
          </c:dPt>
          <c:dPt>
            <c:idx val="11"/>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D0BC-4CAA-9E20-9E2B498204F2}"/>
              </c:ext>
            </c:extLst>
          </c:dPt>
          <c:dLbls>
            <c:dLbl>
              <c:idx val="0"/>
              <c:layout>
                <c:manualLayout>
                  <c:x val="0"/>
                  <c:y val="-0.1720569210866752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0BC-4CAA-9E20-9E2B498204F2}"/>
                </c:ext>
              </c:extLst>
            </c:dLbl>
            <c:dLbl>
              <c:idx val="1"/>
              <c:layout>
                <c:manualLayout>
                  <c:x val="0"/>
                  <c:y val="-0.1836998706338939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0BC-4CAA-9E20-9E2B498204F2}"/>
                </c:ext>
              </c:extLst>
            </c:dLbl>
            <c:dLbl>
              <c:idx val="2"/>
              <c:layout>
                <c:manualLayout>
                  <c:x val="0"/>
                  <c:y val="-0.1849935316946959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0BC-4CAA-9E20-9E2B498204F2}"/>
                </c:ext>
              </c:extLst>
            </c:dLbl>
            <c:dLbl>
              <c:idx val="3"/>
              <c:layout>
                <c:manualLayout>
                  <c:x val="0"/>
                  <c:y val="-0.2207848210435532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0BC-4CAA-9E20-9E2B498204F2}"/>
                </c:ext>
              </c:extLst>
            </c:dLbl>
            <c:dLbl>
              <c:idx val="4"/>
              <c:layout>
                <c:manualLayout>
                  <c:x val="0"/>
                  <c:y val="-0.2945235015092712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0BC-4CAA-9E20-9E2B498204F2}"/>
                </c:ext>
              </c:extLst>
            </c:dLbl>
            <c:dLbl>
              <c:idx val="5"/>
              <c:layout>
                <c:manualLayout>
                  <c:x val="0"/>
                  <c:y val="-0.3139284174213022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0BC-4CAA-9E20-9E2B498204F2}"/>
                </c:ext>
              </c:extLst>
            </c:dLbl>
            <c:dLbl>
              <c:idx val="6"/>
              <c:layout>
                <c:manualLayout>
                  <c:x val="0"/>
                  <c:y val="-0.3251401466149202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0BC-4CAA-9E20-9E2B498204F2}"/>
                </c:ext>
              </c:extLst>
            </c:dLbl>
            <c:dLbl>
              <c:idx val="7"/>
              <c:layout>
                <c:manualLayout>
                  <c:x val="0"/>
                  <c:y val="-0.3350582147477361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0BC-4CAA-9E20-9E2B498204F2}"/>
                </c:ext>
              </c:extLst>
            </c:dLbl>
            <c:dLbl>
              <c:idx val="8"/>
              <c:layout>
                <c:manualLayout>
                  <c:x val="0"/>
                  <c:y val="-0.3605002156101768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0BC-4CAA-9E20-9E2B498204F2}"/>
                </c:ext>
              </c:extLst>
            </c:dLbl>
            <c:dLbl>
              <c:idx val="9"/>
              <c:layout>
                <c:manualLayout>
                  <c:x val="0"/>
                  <c:y val="-0.3980163863734368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0BC-4CAA-9E20-9E2B498204F2}"/>
                </c:ext>
              </c:extLst>
            </c:dLbl>
            <c:dLbl>
              <c:idx val="10"/>
              <c:layout>
                <c:manualLayout>
                  <c:x val="0"/>
                  <c:y val="-0.4420008624407071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0BC-4CAA-9E20-9E2B498204F2}"/>
                </c:ext>
              </c:extLst>
            </c:dLbl>
            <c:dLbl>
              <c:idx val="11"/>
              <c:layout>
                <c:manualLayout>
                  <c:x val="0"/>
                  <c:y val="-0.4868477792151789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0BC-4CAA-9E20-9E2B498204F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2.5989999999999998</c:v>
                </c:pt>
                <c:pt idx="1">
                  <c:v>2.806</c:v>
                </c:pt>
                <c:pt idx="2">
                  <c:v>2.835</c:v>
                </c:pt>
                <c:pt idx="3">
                  <c:v>3.4689999999999999</c:v>
                </c:pt>
                <c:pt idx="4">
                  <c:v>4.7960000000000003</c:v>
                </c:pt>
                <c:pt idx="5">
                  <c:v>5.1440000000000001</c:v>
                </c:pt>
                <c:pt idx="6">
                  <c:v>5.351</c:v>
                </c:pt>
                <c:pt idx="7">
                  <c:v>5.5289999999999999</c:v>
                </c:pt>
                <c:pt idx="8">
                  <c:v>5.9929999999999994</c:v>
                </c:pt>
                <c:pt idx="9">
                  <c:v>6.6579999999999995</c:v>
                </c:pt>
                <c:pt idx="10">
                  <c:v>7.4539999999999997</c:v>
                </c:pt>
                <c:pt idx="11">
                  <c:v>8.2639999999999993</c:v>
                </c:pt>
              </c:numCache>
            </c:numRef>
          </c:val>
          <c:extLst>
            <c:ext xmlns:c16="http://schemas.microsoft.com/office/drawing/2014/chart" uri="{C3380CC4-5D6E-409C-BE32-E72D297353CC}">
              <c16:uniqueId val="{00000010-D0BC-4CAA-9E20-9E2B498204F2}"/>
            </c:ext>
          </c:extLst>
        </c:ser>
        <c:dLbls>
          <c:showLegendKey val="0"/>
          <c:showVal val="0"/>
          <c:showCatName val="0"/>
          <c:showSerName val="0"/>
          <c:showPercent val="0"/>
          <c:showBubbleSize val="0"/>
        </c:dLbls>
        <c:gapWidth val="60"/>
        <c:overlap val="100"/>
        <c:axId val="513475648"/>
        <c:axId val="513472512"/>
      </c:barChart>
      <c:catAx>
        <c:axId val="5134756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3472512"/>
        <c:crosses val="min"/>
        <c:auto val="0"/>
        <c:lblAlgn val="ctr"/>
        <c:lblOffset val="100"/>
        <c:noMultiLvlLbl val="0"/>
      </c:catAx>
      <c:valAx>
        <c:axId val="513472512"/>
        <c:scaling>
          <c:orientation val="minMax"/>
          <c:max val="8.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3475648"/>
        <c:crosses val="min"/>
        <c:crossBetween val="between"/>
        <c:majorUnit val="0.5"/>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426199261992619E-2"/>
          <c:y val="6.25E-2"/>
          <c:w val="0.88007380073800734"/>
          <c:h val="0.91095890410958902"/>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Lbl>
              <c:idx val="0"/>
              <c:layout>
                <c:manualLayout>
                  <c:x val="0"/>
                  <c:y val="-0.2718321917808219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FFA-44CD-8E08-0D9154C28E3C}"/>
                </c:ext>
              </c:extLst>
            </c:dLbl>
            <c:dLbl>
              <c:idx val="1"/>
              <c:layout>
                <c:manualLayout>
                  <c:x val="0"/>
                  <c:y val="-0.261558219178082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FFA-44CD-8E08-0D9154C28E3C}"/>
                </c:ext>
              </c:extLst>
            </c:dLbl>
            <c:dLbl>
              <c:idx val="2"/>
              <c:layout>
                <c:manualLayout>
                  <c:x val="0"/>
                  <c:y val="-0.337756849315068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FA-44CD-8E08-0D9154C28E3C}"/>
                </c:ext>
              </c:extLst>
            </c:dLbl>
            <c:dLbl>
              <c:idx val="3"/>
              <c:layout>
                <c:manualLayout>
                  <c:x val="-1.5682656826568265E-2"/>
                  <c:y val="-0.4366438356164383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FFA-44CD-8E08-0D9154C28E3C}"/>
                </c:ext>
              </c:extLst>
            </c:dLbl>
            <c:dLbl>
              <c:idx val="4"/>
              <c:layout>
                <c:manualLayout>
                  <c:x val="0"/>
                  <c:y val="-0.226455479452054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FFA-44CD-8E08-0D9154C28E3C}"/>
                </c:ext>
              </c:extLst>
            </c:dLbl>
            <c:dLbl>
              <c:idx val="5"/>
              <c:layout>
                <c:manualLayout>
                  <c:x val="0"/>
                  <c:y val="-0.2020547945205479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FFA-44CD-8E08-0D9154C28E3C}"/>
                </c:ext>
              </c:extLst>
            </c:dLbl>
            <c:dLbl>
              <c:idx val="6"/>
              <c:layout>
                <c:manualLayout>
                  <c:x val="0"/>
                  <c:y val="-0.1969178082191780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FFA-44CD-8E08-0D9154C28E3C}"/>
                </c:ext>
              </c:extLst>
            </c:dLbl>
            <c:dLbl>
              <c:idx val="7"/>
              <c:layout>
                <c:manualLayout>
                  <c:x val="0"/>
                  <c:y val="-0.1866438356164383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FFA-44CD-8E08-0D9154C28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3.4883899999999999</c:v>
                </c:pt>
                <c:pt idx="1">
                  <c:v>3.3402599999999998</c:v>
                </c:pt>
                <c:pt idx="2">
                  <c:v>4.4249999999999998</c:v>
                </c:pt>
                <c:pt idx="3">
                  <c:v>5.8439999999999994</c:v>
                </c:pt>
                <c:pt idx="4">
                  <c:v>2.8420000000000001</c:v>
                </c:pt>
                <c:pt idx="5">
                  <c:v>2.4910000000000001</c:v>
                </c:pt>
                <c:pt idx="6">
                  <c:v>2.423</c:v>
                </c:pt>
                <c:pt idx="7">
                  <c:v>2.2719999999999998</c:v>
                </c:pt>
              </c:numCache>
            </c:numRef>
          </c:val>
          <c:extLst>
            <c:ext xmlns:c16="http://schemas.microsoft.com/office/drawing/2014/chart" uri="{C3380CC4-5D6E-409C-BE32-E72D297353CC}">
              <c16:uniqueId val="{00000008-5FFA-44CD-8E08-0D9154C28E3C}"/>
            </c:ext>
          </c:extLst>
        </c:ser>
        <c:ser>
          <c:idx val="1"/>
          <c:order val="1"/>
          <c:spPr>
            <a:solidFill>
              <a:srgbClr val="C0E6F4"/>
            </a:solidFill>
            <a:ln w="9525" algn="ctr">
              <a:solidFill>
                <a:srgbClr val="808080"/>
              </a:solidFill>
              <a:prstDash val="solid"/>
            </a:ln>
          </c:spPr>
          <c:invertIfNegative val="0"/>
          <c:dLbls>
            <c:dLbl>
              <c:idx val="0"/>
              <c:layout>
                <c:manualLayout>
                  <c:x val="0"/>
                  <c:y val="-0.1870719178082191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FFA-44CD-8E08-0D9154C28E3C}"/>
                </c:ext>
              </c:extLst>
            </c:dLbl>
            <c:dLbl>
              <c:idx val="1"/>
              <c:layout>
                <c:manualLayout>
                  <c:x val="0"/>
                  <c:y val="-0.199058219178082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FFA-44CD-8E08-0D9154C28E3C}"/>
                </c:ext>
              </c:extLst>
            </c:dLbl>
            <c:dLbl>
              <c:idx val="2"/>
              <c:layout>
                <c:manualLayout>
                  <c:x val="0"/>
                  <c:y val="-0.202910958904109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FFA-44CD-8E08-0D9154C28E3C}"/>
                </c:ext>
              </c:extLst>
            </c:dLbl>
            <c:dLbl>
              <c:idx val="3"/>
              <c:layout>
                <c:manualLayout>
                  <c:x val="0"/>
                  <c:y val="-0.2504280821917808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FFA-44CD-8E08-0D9154C28E3C}"/>
                </c:ext>
              </c:extLst>
            </c:dLbl>
            <c:dLbl>
              <c:idx val="4"/>
              <c:layout>
                <c:manualLayout>
                  <c:x val="0"/>
                  <c:y val="-0.3309075342465753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FFA-44CD-8E08-0D9154C28E3C}"/>
                </c:ext>
              </c:extLst>
            </c:dLbl>
            <c:dLbl>
              <c:idx val="5"/>
              <c:layout>
                <c:manualLayout>
                  <c:x val="0"/>
                  <c:y val="-0.3527397260273972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FFA-44CD-8E08-0D9154C28E3C}"/>
                </c:ext>
              </c:extLst>
            </c:dLbl>
            <c:dLbl>
              <c:idx val="6"/>
              <c:layout>
                <c:manualLayout>
                  <c:x val="0"/>
                  <c:y val="-0.3621575342465753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FFA-44CD-8E08-0D9154C28E3C}"/>
                </c:ext>
              </c:extLst>
            </c:dLbl>
            <c:dLbl>
              <c:idx val="7"/>
              <c:layout>
                <c:manualLayout>
                  <c:x val="0"/>
                  <c:y val="-0.4105308219178082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FFA-44CD-8E08-0D9154C28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2.2781899999999999</c:v>
                </c:pt>
                <c:pt idx="1">
                  <c:v>2.4461300000000001</c:v>
                </c:pt>
                <c:pt idx="2">
                  <c:v>2.5003000000000002</c:v>
                </c:pt>
                <c:pt idx="3">
                  <c:v>3.1816000000000004</c:v>
                </c:pt>
                <c:pt idx="4">
                  <c:v>4.3313999999999995</c:v>
                </c:pt>
                <c:pt idx="5">
                  <c:v>4.6391</c:v>
                </c:pt>
                <c:pt idx="6">
                  <c:v>4.7816000000000001</c:v>
                </c:pt>
                <c:pt idx="7">
                  <c:v>5.4676</c:v>
                </c:pt>
              </c:numCache>
            </c:numRef>
          </c:val>
          <c:extLst>
            <c:ext xmlns:c16="http://schemas.microsoft.com/office/drawing/2014/chart" uri="{C3380CC4-5D6E-409C-BE32-E72D297353CC}">
              <c16:uniqueId val="{00000011-5FFA-44CD-8E08-0D9154C28E3C}"/>
            </c:ext>
          </c:extLst>
        </c:ser>
        <c:dLbls>
          <c:showLegendKey val="0"/>
          <c:showVal val="0"/>
          <c:showCatName val="0"/>
          <c:showSerName val="0"/>
          <c:showPercent val="0"/>
          <c:showBubbleSize val="0"/>
        </c:dLbls>
        <c:gapWidth val="60"/>
        <c:axId val="513472904"/>
        <c:axId val="513473296"/>
      </c:barChart>
      <c:lineChart>
        <c:grouping val="standard"/>
        <c:varyColors val="0"/>
        <c:ser>
          <c:idx val="2"/>
          <c:order val="2"/>
          <c:spPr>
            <a:ln w="9525" algn="ctr">
              <a:solidFill>
                <a:schemeClr val="accent1"/>
              </a:solidFill>
              <a:prstDash val="solid"/>
            </a:ln>
          </c:spPr>
          <c:marker>
            <c:symbol val="circle"/>
            <c:size val="6"/>
            <c:spPr>
              <a:solidFill>
                <a:schemeClr val="accent1"/>
              </a:solidFill>
              <a:ln w="9525" algn="ctr">
                <a:solidFill>
                  <a:schemeClr val="accent1"/>
                </a:solidFill>
                <a:prstDash val="solid"/>
              </a:ln>
            </c:spPr>
          </c:marker>
          <c:dPt>
            <c:idx val="0"/>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2-5FFA-44CD-8E08-0D9154C28E3C}"/>
              </c:ext>
            </c:extLst>
          </c:dPt>
          <c:dPt>
            <c:idx val="1"/>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3-5FFA-44CD-8E08-0D9154C28E3C}"/>
              </c:ext>
            </c:extLst>
          </c:dPt>
          <c:dPt>
            <c:idx val="2"/>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4-5FFA-44CD-8E08-0D9154C28E3C}"/>
              </c:ext>
            </c:extLst>
          </c:dPt>
          <c:dPt>
            <c:idx val="3"/>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5-5FFA-44CD-8E08-0D9154C28E3C}"/>
              </c:ext>
            </c:extLst>
          </c:dPt>
          <c:dPt>
            <c:idx val="4"/>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6-5FFA-44CD-8E08-0D9154C28E3C}"/>
              </c:ext>
            </c:extLst>
          </c:dPt>
          <c:dPt>
            <c:idx val="5"/>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7-5FFA-44CD-8E08-0D9154C28E3C}"/>
              </c:ext>
            </c:extLst>
          </c:dPt>
          <c:dPt>
            <c:idx val="6"/>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8-5FFA-44CD-8E08-0D9154C28E3C}"/>
              </c:ext>
            </c:extLst>
          </c:dPt>
          <c:dPt>
            <c:idx val="7"/>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9-5FFA-44CD-8E08-0D9154C28E3C}"/>
              </c:ext>
            </c:extLst>
          </c:dPt>
          <c:dLbls>
            <c:dLbl>
              <c:idx val="0"/>
              <c:layout>
                <c:manualLayout>
                  <c:x val="0"/>
                  <c:y val="-4.623287671232876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FFA-44CD-8E08-0D9154C28E3C}"/>
                </c:ext>
              </c:extLst>
            </c:dLbl>
            <c:dLbl>
              <c:idx val="1"/>
              <c:layout>
                <c:manualLayout>
                  <c:x val="0"/>
                  <c:y val="-4.623287671232876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FFA-44CD-8E08-0D9154C28E3C}"/>
                </c:ext>
              </c:extLst>
            </c:dLbl>
            <c:dLbl>
              <c:idx val="2"/>
              <c:layout>
                <c:manualLayout>
                  <c:x val="0"/>
                  <c:y val="-4.623287671232876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FFA-44CD-8E08-0D9154C28E3C}"/>
                </c:ext>
              </c:extLst>
            </c:dLbl>
            <c:dLbl>
              <c:idx val="3"/>
              <c:layout>
                <c:manualLayout>
                  <c:x val="0"/>
                  <c:y val="-4.623287671232876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FFA-44CD-8E08-0D9154C28E3C}"/>
                </c:ext>
              </c:extLst>
            </c:dLbl>
            <c:dLbl>
              <c:idx val="4"/>
              <c:layout>
                <c:manualLayout>
                  <c:x val="0"/>
                  <c:y val="-4.623287671232876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FFA-44CD-8E08-0D9154C28E3C}"/>
                </c:ext>
              </c:extLst>
            </c:dLbl>
            <c:dLbl>
              <c:idx val="5"/>
              <c:layout>
                <c:manualLayout>
                  <c:x val="0"/>
                  <c:y val="-4.623287671232876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FFA-44CD-8E08-0D9154C28E3C}"/>
                </c:ext>
              </c:extLst>
            </c:dLbl>
            <c:dLbl>
              <c:idx val="6"/>
              <c:layout>
                <c:manualLayout>
                  <c:x val="0"/>
                  <c:y val="-4.623287671232876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FFA-44CD-8E08-0D9154C28E3C}"/>
                </c:ext>
              </c:extLst>
            </c:dLbl>
            <c:dLbl>
              <c:idx val="7"/>
              <c:layout>
                <c:manualLayout>
                  <c:x val="0"/>
                  <c:y val="-4.623287671232876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FFA-44CD-8E08-0D9154C28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0">
                  <c:v>87.65640631011928</c:v>
                </c:pt>
                <c:pt idx="1">
                  <c:v>87.174982181040633</c:v>
                </c:pt>
                <c:pt idx="2">
                  <c:v>88.194003527336875</c:v>
                </c:pt>
                <c:pt idx="3">
                  <c:v>91.715191697895662</c:v>
                </c:pt>
                <c:pt idx="4">
                  <c:v>90.312760633861529</c:v>
                </c:pt>
                <c:pt idx="5">
                  <c:v>90.184681181959562</c:v>
                </c:pt>
                <c:pt idx="6">
                  <c:v>89.358998318071386</c:v>
                </c:pt>
                <c:pt idx="7">
                  <c:v>98.889491770663767</c:v>
                </c:pt>
              </c:numCache>
            </c:numRef>
          </c:val>
          <c:smooth val="0"/>
          <c:extLst>
            <c:ext xmlns:c16="http://schemas.microsoft.com/office/drawing/2014/chart" uri="{C3380CC4-5D6E-409C-BE32-E72D297353CC}">
              <c16:uniqueId val="{0000001A-5FFA-44CD-8E08-0D9154C28E3C}"/>
            </c:ext>
          </c:extLst>
        </c:ser>
        <c:dLbls>
          <c:showLegendKey val="0"/>
          <c:showVal val="0"/>
          <c:showCatName val="0"/>
          <c:showSerName val="0"/>
          <c:showPercent val="0"/>
          <c:showBubbleSize val="0"/>
        </c:dLbls>
        <c:marker val="1"/>
        <c:smooth val="0"/>
        <c:axId val="513472904"/>
        <c:axId val="513473688"/>
      </c:lineChart>
      <c:catAx>
        <c:axId val="51347290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13473296"/>
        <c:crosses val="min"/>
        <c:auto val="0"/>
        <c:lblAlgn val="ctr"/>
        <c:lblOffset val="100"/>
        <c:noMultiLvlLbl val="0"/>
      </c:catAx>
      <c:valAx>
        <c:axId val="513473296"/>
        <c:scaling>
          <c:orientation val="minMax"/>
          <c:max val="6.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3472904"/>
        <c:crosses val="min"/>
        <c:crossBetween val="between"/>
        <c:majorUnit val="0.5"/>
      </c:valAx>
      <c:valAx>
        <c:axId val="513473688"/>
        <c:scaling>
          <c:orientation val="minMax"/>
          <c:max val="10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3472904"/>
        <c:crosses val="max"/>
        <c:crossBetween val="between"/>
        <c:majorUnit val="1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321028345418579E-2"/>
          <c:y val="5.694668820678514E-2"/>
          <c:w val="0.87804878048780477"/>
          <c:h val="0.91801292407108248"/>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1"/>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A6-4FFD-AFA6-D20502BF5415}"/>
                </c:ext>
              </c:extLst>
            </c:dLbl>
            <c:dLbl>
              <c:idx val="10"/>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A6-4FFD-AFA6-D20502BF541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73.099999999999994</c:v>
                </c:pt>
                <c:pt idx="1">
                  <c:v>79.5</c:v>
                </c:pt>
                <c:pt idx="2">
                  <c:v>99.6</c:v>
                </c:pt>
                <c:pt idx="3">
                  <c:v>138.6</c:v>
                </c:pt>
                <c:pt idx="4">
                  <c:v>151.80000000000001</c:v>
                </c:pt>
                <c:pt idx="5">
                  <c:v>144.5</c:v>
                </c:pt>
                <c:pt idx="6">
                  <c:v>151.69999999999999</c:v>
                </c:pt>
                <c:pt idx="7">
                  <c:v>162.9</c:v>
                </c:pt>
                <c:pt idx="8">
                  <c:v>183.7</c:v>
                </c:pt>
                <c:pt idx="9">
                  <c:v>209.7</c:v>
                </c:pt>
                <c:pt idx="10">
                  <c:v>236.3</c:v>
                </c:pt>
              </c:numCache>
            </c:numRef>
          </c:val>
          <c:smooth val="0"/>
          <c:extLst>
            <c:ext xmlns:c16="http://schemas.microsoft.com/office/drawing/2014/chart" uri="{C3380CC4-5D6E-409C-BE32-E72D297353CC}">
              <c16:uniqueId val="{00000002-E5A6-4FFD-AFA6-D20502BF5415}"/>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2.7027027027027029E-2"/>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A6-4FFD-AFA6-D20502BF5415}"/>
                </c:ext>
              </c:extLst>
            </c:dLbl>
            <c:dLbl>
              <c:idx val="1"/>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A6-4FFD-AFA6-D20502BF5415}"/>
                </c:ext>
              </c:extLst>
            </c:dLbl>
            <c:dLbl>
              <c:idx val="2"/>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5A6-4FFD-AFA6-D20502BF5415}"/>
                </c:ext>
              </c:extLst>
            </c:dLbl>
            <c:dLbl>
              <c:idx val="4"/>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A6-4FFD-AFA6-D20502BF5415}"/>
                </c:ext>
              </c:extLst>
            </c:dLbl>
            <c:dLbl>
              <c:idx val="5"/>
              <c:layout>
                <c:manualLayout>
                  <c:x val="2.4060646011865524E-2"/>
                  <c:y val="3.029079159935379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5A6-4FFD-AFA6-D20502BF5415}"/>
                </c:ext>
              </c:extLst>
            </c:dLbl>
            <c:dLbl>
              <c:idx val="6"/>
              <c:layout>
                <c:manualLayout>
                  <c:x val="2.8675016479894528E-2"/>
                  <c:y val="3.0694668820678513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5A6-4FFD-AFA6-D20502BF5415}"/>
                </c:ext>
              </c:extLst>
            </c:dLbl>
            <c:dLbl>
              <c:idx val="7"/>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A6-4FFD-AFA6-D20502BF5415}"/>
                </c:ext>
              </c:extLst>
            </c:dLbl>
            <c:dLbl>
              <c:idx val="8"/>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5A6-4FFD-AFA6-D20502BF5415}"/>
                </c:ext>
              </c:extLst>
            </c:dLbl>
            <c:dLbl>
              <c:idx val="9"/>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5A6-4FFD-AFA6-D20502BF5415}"/>
                </c:ext>
              </c:extLst>
            </c:dLbl>
            <c:dLbl>
              <c:idx val="10"/>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5A6-4FFD-AFA6-D20502BF541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70.400000000000006</c:v>
                </c:pt>
                <c:pt idx="1">
                  <c:v>65.900000000000006</c:v>
                </c:pt>
                <c:pt idx="2">
                  <c:v>81.900000000000006</c:v>
                </c:pt>
                <c:pt idx="3">
                  <c:v>140</c:v>
                </c:pt>
                <c:pt idx="4">
                  <c:v>132.80000000000001</c:v>
                </c:pt>
                <c:pt idx="5">
                  <c:v>140.1</c:v>
                </c:pt>
                <c:pt idx="6">
                  <c:v>142.80000000000001</c:v>
                </c:pt>
                <c:pt idx="7">
                  <c:v>154</c:v>
                </c:pt>
                <c:pt idx="8">
                  <c:v>169.8</c:v>
                </c:pt>
                <c:pt idx="9">
                  <c:v>189</c:v>
                </c:pt>
                <c:pt idx="10">
                  <c:v>208.8</c:v>
                </c:pt>
              </c:numCache>
            </c:numRef>
          </c:val>
          <c:smooth val="0"/>
          <c:extLst>
            <c:ext xmlns:c16="http://schemas.microsoft.com/office/drawing/2014/chart" uri="{C3380CC4-5D6E-409C-BE32-E72D297353CC}">
              <c16:uniqueId val="{0000000D-E5A6-4FFD-AFA6-D20502BF5415}"/>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3"/>
              <c:layout>
                <c:manualLayout>
                  <c:x val="2.2412656558998021E-2"/>
                  <c:y val="-2.7059773828756059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5A6-4FFD-AFA6-D20502BF5415}"/>
                </c:ext>
              </c:extLst>
            </c:dLbl>
            <c:dLbl>
              <c:idx val="5"/>
              <c:layout>
                <c:manualLayout>
                  <c:x val="-5.6031641397495053E-3"/>
                  <c:y val="-2.5848142164781908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5A6-4FFD-AFA6-D20502BF5415}"/>
                </c:ext>
              </c:extLst>
            </c:dLbl>
            <c:dLbl>
              <c:idx val="6"/>
              <c:layout>
                <c:manualLayout>
                  <c:x val="-3.9551746868820041E-3"/>
                  <c:y val="-2.4636510500807753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5A6-4FFD-AFA6-D20502BF5415}"/>
                </c:ext>
              </c:extLst>
            </c:dLbl>
            <c:dLbl>
              <c:idx val="7"/>
              <c:layout>
                <c:manualLayout>
                  <c:x val="8.8991430454845085E-3"/>
                  <c:y val="-2.3424878836833602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5A6-4FFD-AFA6-D20502BF5415}"/>
                </c:ext>
              </c:extLst>
            </c:dLbl>
            <c:dLbl>
              <c:idx val="8"/>
              <c:layout>
                <c:manualLayout>
                  <c:x val="1.1865524060646011E-2"/>
                  <c:y val="-2.5040387722132473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5A6-4FFD-AFA6-D20502BF5415}"/>
                </c:ext>
              </c:extLst>
            </c:dLbl>
            <c:dLbl>
              <c:idx val="9"/>
              <c:layout>
                <c:manualLayout>
                  <c:x val="2.9663810151615028E-3"/>
                  <c:y val="-2.5040387722132473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5A6-4FFD-AFA6-D20502BF5415}"/>
                </c:ext>
              </c:extLst>
            </c:dLbl>
            <c:dLbl>
              <c:idx val="10"/>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5A6-4FFD-AFA6-D20502BF541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9.5</c:v>
                </c:pt>
                <c:pt idx="1">
                  <c:v>9.8000000000000007</c:v>
                </c:pt>
                <c:pt idx="2">
                  <c:v>12.1</c:v>
                </c:pt>
                <c:pt idx="3">
                  <c:v>13.2</c:v>
                </c:pt>
                <c:pt idx="4">
                  <c:v>21.4</c:v>
                </c:pt>
                <c:pt idx="5">
                  <c:v>19.899999999999999</c:v>
                </c:pt>
                <c:pt idx="6">
                  <c:v>21</c:v>
                </c:pt>
                <c:pt idx="7">
                  <c:v>23.8</c:v>
                </c:pt>
                <c:pt idx="8">
                  <c:v>26.7</c:v>
                </c:pt>
                <c:pt idx="9">
                  <c:v>29.9</c:v>
                </c:pt>
                <c:pt idx="10">
                  <c:v>33.200000000000003</c:v>
                </c:pt>
              </c:numCache>
            </c:numRef>
          </c:val>
          <c:smooth val="0"/>
          <c:extLst>
            <c:ext xmlns:c16="http://schemas.microsoft.com/office/drawing/2014/chart" uri="{C3380CC4-5D6E-409C-BE32-E72D297353CC}">
              <c16:uniqueId val="{00000015-E5A6-4FFD-AFA6-D20502BF5415}"/>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5"/>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5A6-4FFD-AFA6-D20502BF5415}"/>
                </c:ext>
              </c:extLst>
            </c:dLbl>
            <c:dLbl>
              <c:idx val="6"/>
              <c:layout>
                <c:manualLayout>
                  <c:x val="-5.9327620303230057E-3"/>
                  <c:y val="2.423263327948303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5A6-4FFD-AFA6-D20502BF5415}"/>
                </c:ext>
              </c:extLst>
            </c:dLbl>
            <c:dLbl>
              <c:idx val="7"/>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5A6-4FFD-AFA6-D20502BF5415}"/>
                </c:ext>
              </c:extLst>
            </c:dLbl>
            <c:dLbl>
              <c:idx val="8"/>
              <c:layout>
                <c:manualLayout>
                  <c:x val="-5.2735662491760048E-3"/>
                  <c:y val="4.3214862681744751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5A6-4FFD-AFA6-D20502BF5415}"/>
                </c:ext>
              </c:extLst>
            </c:dLbl>
            <c:dLbl>
              <c:idx val="9"/>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5A6-4FFD-AFA6-D20502BF5415}"/>
                </c:ext>
              </c:extLst>
            </c:dLbl>
            <c:dLbl>
              <c:idx val="10"/>
              <c:layout>
                <c:manualLayout>
                  <c:x val="0"/>
                  <c:y val="3.756058158319870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5A6-4FFD-AFA6-D20502BF541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8.1</c:v>
                </c:pt>
                <c:pt idx="1">
                  <c:v>8.4</c:v>
                </c:pt>
                <c:pt idx="2">
                  <c:v>8.8000000000000007</c:v>
                </c:pt>
                <c:pt idx="3">
                  <c:v>10.1</c:v>
                </c:pt>
                <c:pt idx="4">
                  <c:v>15.1</c:v>
                </c:pt>
                <c:pt idx="5">
                  <c:v>16.7</c:v>
                </c:pt>
                <c:pt idx="6">
                  <c:v>17.399999999999999</c:v>
                </c:pt>
                <c:pt idx="7">
                  <c:v>19.5</c:v>
                </c:pt>
                <c:pt idx="8">
                  <c:v>21.7</c:v>
                </c:pt>
                <c:pt idx="9">
                  <c:v>24.3</c:v>
                </c:pt>
                <c:pt idx="10">
                  <c:v>26.9</c:v>
                </c:pt>
              </c:numCache>
            </c:numRef>
          </c:val>
          <c:smooth val="0"/>
          <c:extLst>
            <c:ext xmlns:c16="http://schemas.microsoft.com/office/drawing/2014/chart" uri="{C3380CC4-5D6E-409C-BE32-E72D297353CC}">
              <c16:uniqueId val="{0000001C-E5A6-4FFD-AFA6-D20502BF5415}"/>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2.7027027027027029E-2"/>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5A6-4FFD-AFA6-D20502BF5415}"/>
                </c:ext>
              </c:extLst>
            </c:dLbl>
            <c:dLbl>
              <c:idx val="1"/>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5A6-4FFD-AFA6-D20502BF5415}"/>
                </c:ext>
              </c:extLst>
            </c:dLbl>
            <c:dLbl>
              <c:idx val="2"/>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5A6-4FFD-AFA6-D20502BF5415}"/>
                </c:ext>
              </c:extLst>
            </c:dLbl>
            <c:dLbl>
              <c:idx val="3"/>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5A6-4FFD-AFA6-D20502BF5415}"/>
                </c:ext>
              </c:extLst>
            </c:dLbl>
            <c:dLbl>
              <c:idx val="4"/>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5A6-4FFD-AFA6-D20502BF5415}"/>
                </c:ext>
              </c:extLst>
            </c:dLbl>
            <c:dLbl>
              <c:idx val="5"/>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5A6-4FFD-AFA6-D20502BF5415}"/>
                </c:ext>
              </c:extLst>
            </c:dLbl>
            <c:dLbl>
              <c:idx val="6"/>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5A6-4FFD-AFA6-D20502BF5415}"/>
                </c:ext>
              </c:extLst>
            </c:dLbl>
            <c:dLbl>
              <c:idx val="7"/>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E5A6-4FFD-AFA6-D20502BF5415}"/>
                </c:ext>
              </c:extLst>
            </c:dLbl>
            <c:dLbl>
              <c:idx val="8"/>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E5A6-4FFD-AFA6-D20502BF5415}"/>
                </c:ext>
              </c:extLst>
            </c:dLbl>
            <c:dLbl>
              <c:idx val="9"/>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E5A6-4FFD-AFA6-D20502BF5415}"/>
                </c:ext>
              </c:extLst>
            </c:dLbl>
            <c:dLbl>
              <c:idx val="10"/>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E5A6-4FFD-AFA6-D20502BF541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19.2</c:v>
                </c:pt>
                <c:pt idx="1">
                  <c:v>18.100000000000001</c:v>
                </c:pt>
                <c:pt idx="2">
                  <c:v>21.3</c:v>
                </c:pt>
                <c:pt idx="3">
                  <c:v>28.2</c:v>
                </c:pt>
                <c:pt idx="4">
                  <c:v>32.9</c:v>
                </c:pt>
                <c:pt idx="5">
                  <c:v>41.2</c:v>
                </c:pt>
                <c:pt idx="6">
                  <c:v>41.9</c:v>
                </c:pt>
                <c:pt idx="7">
                  <c:v>45</c:v>
                </c:pt>
                <c:pt idx="8">
                  <c:v>49.6</c:v>
                </c:pt>
                <c:pt idx="9">
                  <c:v>55.4</c:v>
                </c:pt>
                <c:pt idx="10">
                  <c:v>61.3</c:v>
                </c:pt>
              </c:numCache>
            </c:numRef>
          </c:val>
          <c:smooth val="0"/>
          <c:extLst>
            <c:ext xmlns:c16="http://schemas.microsoft.com/office/drawing/2014/chart" uri="{C3380CC4-5D6E-409C-BE32-E72D297353CC}">
              <c16:uniqueId val="{00000028-E5A6-4FFD-AFA6-D20502BF5415}"/>
            </c:ext>
          </c:extLst>
        </c:ser>
        <c:ser>
          <c:idx val="5"/>
          <c:order val="5"/>
          <c:spPr>
            <a:ln w="9525" algn="ctr">
              <a:solidFill>
                <a:srgbClr val="DC8700"/>
              </a:solidFill>
              <a:prstDash val="solid"/>
            </a:ln>
          </c:spPr>
          <c:marker>
            <c:symbol val="square"/>
            <c:size val="6"/>
            <c:spPr>
              <a:solidFill>
                <a:srgbClr val="FFFFFF"/>
              </a:solidFill>
              <a:ln w="9525" algn="ctr">
                <a:solidFill>
                  <a:srgbClr val="DC8700"/>
                </a:solidFill>
                <a:prstDash val="solid"/>
              </a:ln>
            </c:spPr>
          </c:marker>
          <c:dLbls>
            <c:dLbl>
              <c:idx val="0"/>
              <c:layout>
                <c:manualLayout>
                  <c:x val="3.2300593276203035E-2"/>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E5A6-4FFD-AFA6-D20502BF5415}"/>
                </c:ext>
              </c:extLst>
            </c:dLbl>
            <c:dLbl>
              <c:idx val="1"/>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E5A6-4FFD-AFA6-D20502BF5415}"/>
                </c:ext>
              </c:extLst>
            </c:dLbl>
            <c:dLbl>
              <c:idx val="2"/>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E5A6-4FFD-AFA6-D20502BF5415}"/>
                </c:ext>
              </c:extLst>
            </c:dLbl>
            <c:dLbl>
              <c:idx val="3"/>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E5A6-4FFD-AFA6-D20502BF5415}"/>
                </c:ext>
              </c:extLst>
            </c:dLbl>
            <c:dLbl>
              <c:idx val="4"/>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E5A6-4FFD-AFA6-D20502BF5415}"/>
                </c:ext>
              </c:extLst>
            </c:dLbl>
            <c:dLbl>
              <c:idx val="5"/>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E5A6-4FFD-AFA6-D20502BF5415}"/>
                </c:ext>
              </c:extLst>
            </c:dLbl>
            <c:dLbl>
              <c:idx val="6"/>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E5A6-4FFD-AFA6-D20502BF5415}"/>
                </c:ext>
              </c:extLst>
            </c:dLbl>
            <c:dLbl>
              <c:idx val="7"/>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E5A6-4FFD-AFA6-D20502BF5415}"/>
                </c:ext>
              </c:extLst>
            </c:dLbl>
            <c:dLbl>
              <c:idx val="8"/>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E5A6-4FFD-AFA6-D20502BF5415}"/>
                </c:ext>
              </c:extLst>
            </c:dLbl>
            <c:dLbl>
              <c:idx val="9"/>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E5A6-4FFD-AFA6-D20502BF5415}"/>
                </c:ext>
              </c:extLst>
            </c:dLbl>
            <c:dLbl>
              <c:idx val="10"/>
              <c:layout>
                <c:manualLayout>
                  <c:x val="0"/>
                  <c:y val="-3.7964458804523427E-2"/>
                </c:manualLayout>
              </c:layout>
              <c:numFmt formatCode="#,##0.0;&quot;-&quot;#,##0.0" sourceLinked="0"/>
              <c:spPr>
                <a:noFill/>
                <a:ln>
                  <a:noFill/>
                </a:ln>
              </c:spPr>
              <c:txPr>
                <a:bodyPr wrap="none"/>
                <a:lstStyle/>
                <a:p>
                  <a:pPr>
                    <a:defRPr lang="ja-JP" sz="7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E5A6-4FFD-AFA6-D20502BF541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Sheet1!$A$6:$K$6</c:f>
              <c:numCache>
                <c:formatCode>General</c:formatCode>
                <c:ptCount val="11"/>
                <c:pt idx="0">
                  <c:v>100.4</c:v>
                </c:pt>
                <c:pt idx="1">
                  <c:v>101.9</c:v>
                </c:pt>
                <c:pt idx="2">
                  <c:v>123.3</c:v>
                </c:pt>
                <c:pt idx="3">
                  <c:v>149.5</c:v>
                </c:pt>
                <c:pt idx="4">
                  <c:v>160.4</c:v>
                </c:pt>
                <c:pt idx="5">
                  <c:v>172.7</c:v>
                </c:pt>
                <c:pt idx="6">
                  <c:v>178.2</c:v>
                </c:pt>
                <c:pt idx="7">
                  <c:v>194.1</c:v>
                </c:pt>
                <c:pt idx="8">
                  <c:v>214.3</c:v>
                </c:pt>
                <c:pt idx="9">
                  <c:v>237.1</c:v>
                </c:pt>
                <c:pt idx="10">
                  <c:v>260</c:v>
                </c:pt>
              </c:numCache>
            </c:numRef>
          </c:val>
          <c:smooth val="0"/>
          <c:extLst>
            <c:ext xmlns:c16="http://schemas.microsoft.com/office/drawing/2014/chart" uri="{C3380CC4-5D6E-409C-BE32-E72D297353CC}">
              <c16:uniqueId val="{00000034-E5A6-4FFD-AFA6-D20502BF5415}"/>
            </c:ext>
          </c:extLst>
        </c:ser>
        <c:dLbls>
          <c:showLegendKey val="0"/>
          <c:showVal val="0"/>
          <c:showCatName val="0"/>
          <c:showSerName val="0"/>
          <c:showPercent val="0"/>
          <c:showBubbleSize val="0"/>
        </c:dLbls>
        <c:marker val="1"/>
        <c:smooth val="0"/>
        <c:axId val="541015152"/>
        <c:axId val="541020640"/>
      </c:lineChart>
      <c:catAx>
        <c:axId val="5410151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41020640"/>
        <c:crosses val="min"/>
        <c:auto val="0"/>
        <c:lblAlgn val="ctr"/>
        <c:lblOffset val="100"/>
        <c:noMultiLvlLbl val="0"/>
      </c:catAx>
      <c:valAx>
        <c:axId val="541020640"/>
        <c:scaling>
          <c:orientation val="minMax"/>
          <c:max val="26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41015152"/>
        <c:crosses val="min"/>
        <c:crossBetween val="midCat"/>
        <c:majorUnit val="2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29915639195319E-2"/>
          <c:y val="6.3377456879261926E-2"/>
          <c:w val="0.83939000648929263"/>
          <c:h val="0.91175290814279975"/>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Sheet1!$A$1:$K$1</c:f>
              <c:numCache>
                <c:formatCode>General</c:formatCode>
                <c:ptCount val="11"/>
                <c:pt idx="0">
                  <c:v>2.5</c:v>
                </c:pt>
                <c:pt idx="1">
                  <c:v>2.9</c:v>
                </c:pt>
                <c:pt idx="2">
                  <c:v>3.4</c:v>
                </c:pt>
                <c:pt idx="3">
                  <c:v>4.4000000000000004</c:v>
                </c:pt>
                <c:pt idx="4">
                  <c:v>4.0999999999999996</c:v>
                </c:pt>
                <c:pt idx="5">
                  <c:v>4.7</c:v>
                </c:pt>
                <c:pt idx="6">
                  <c:v>5</c:v>
                </c:pt>
                <c:pt idx="7">
                  <c:v>5.4</c:v>
                </c:pt>
                <c:pt idx="8">
                  <c:v>6.1</c:v>
                </c:pt>
                <c:pt idx="9">
                  <c:v>7.1</c:v>
                </c:pt>
                <c:pt idx="10">
                  <c:v>8.1</c:v>
                </c:pt>
              </c:numCache>
            </c:numRef>
          </c:val>
          <c:smooth val="0"/>
          <c:extLst>
            <c:ext xmlns:c16="http://schemas.microsoft.com/office/drawing/2014/chart" uri="{C3380CC4-5D6E-409C-BE32-E72D297353CC}">
              <c16:uniqueId val="{00000000-203E-4111-9849-F6EBBB129BF6}"/>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1"/>
              <c:layout>
                <c:manualLayout>
                  <c:x val="-8.4360804672290717E-3"/>
                  <c:y val="-6.377858002406738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3E-4111-9849-F6EBBB129BF6}"/>
                </c:ext>
              </c:extLst>
            </c:dLbl>
            <c:dLbl>
              <c:idx val="2"/>
              <c:layout>
                <c:manualLayout>
                  <c:x val="1.9792342634652824E-2"/>
                  <c:y val="-6.9394304051343766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03E-4111-9849-F6EBBB129BF6}"/>
                </c:ext>
              </c:extLst>
            </c:dLbl>
            <c:dLbl>
              <c:idx val="3"/>
              <c:layout>
                <c:manualLayout>
                  <c:x val="2.1414665801427646E-2"/>
                  <c:y val="-7.019655034095467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03E-4111-9849-F6EBBB129BF6}"/>
                </c:ext>
              </c:extLst>
            </c:dLbl>
            <c:dLbl>
              <c:idx val="5"/>
              <c:layout>
                <c:manualLayout>
                  <c:x val="2.8877352368591822E-2"/>
                  <c:y val="-1.925391095066185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03E-4111-9849-F6EBBB129BF6}"/>
                </c:ext>
              </c:extLst>
            </c:dLbl>
            <c:dLbl>
              <c:idx val="7"/>
              <c:layout>
                <c:manualLayout>
                  <c:x val="2.5957170668397145E-2"/>
                  <c:y val="-1.4039310068190935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03E-4111-9849-F6EBBB129BF6}"/>
                </c:ext>
              </c:extLst>
            </c:dLbl>
            <c:dLbl>
              <c:idx val="10"/>
              <c:layout>
                <c:manualLayout>
                  <c:x val="4.2829331602855292E-2"/>
                  <c:y val="0"/>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03E-4111-9849-F6EBBB129BF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8.6999999999999993</c:v>
                </c:pt>
                <c:pt idx="1">
                  <c:v>10.7</c:v>
                </c:pt>
                <c:pt idx="2">
                  <c:v>7</c:v>
                </c:pt>
                <c:pt idx="3">
                  <c:v>6.7</c:v>
                </c:pt>
                <c:pt idx="4">
                  <c:v>4.0999999999999996</c:v>
                </c:pt>
                <c:pt idx="5">
                  <c:v>6.7</c:v>
                </c:pt>
                <c:pt idx="6">
                  <c:v>6.9</c:v>
                </c:pt>
                <c:pt idx="7">
                  <c:v>8.1999999999999993</c:v>
                </c:pt>
                <c:pt idx="8">
                  <c:v>8.8000000000000007</c:v>
                </c:pt>
                <c:pt idx="9">
                  <c:v>9.4</c:v>
                </c:pt>
                <c:pt idx="10">
                  <c:v>10.1</c:v>
                </c:pt>
              </c:numCache>
            </c:numRef>
          </c:val>
          <c:smooth val="0"/>
          <c:extLst>
            <c:ext xmlns:c16="http://schemas.microsoft.com/office/drawing/2014/chart" uri="{C3380CC4-5D6E-409C-BE32-E72D297353CC}">
              <c16:uniqueId val="{00000007-203E-4111-9849-F6EBBB129BF6}"/>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9143413367942893E-2"/>
                  <c:y val="-5.61572402727637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03E-4111-9849-F6EBBB129BF6}"/>
                </c:ext>
              </c:extLst>
            </c:dLbl>
            <c:dLbl>
              <c:idx val="1"/>
              <c:layout>
                <c:manualLayout>
                  <c:x val="2.4010382868267358E-2"/>
                  <c:y val="-5.254713196951463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03E-4111-9849-F6EBBB129BF6}"/>
                </c:ext>
              </c:extLst>
            </c:dLbl>
            <c:dLbl>
              <c:idx val="2"/>
              <c:layout>
                <c:manualLayout>
                  <c:x val="-6.8137573004542502E-3"/>
                  <c:y val="-9.0252707581227443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03E-4111-9849-F6EBBB129BF6}"/>
                </c:ext>
              </c:extLst>
            </c:dLbl>
            <c:dLbl>
              <c:idx val="3"/>
              <c:layout>
                <c:manualLayout>
                  <c:x val="-3.5691109669046075E-3"/>
                  <c:y val="-0.11231448054552748"/>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03E-4111-9849-F6EBBB129BF6}"/>
                </c:ext>
              </c:extLst>
            </c:dLbl>
            <c:dLbl>
              <c:idx val="4"/>
              <c:layout>
                <c:manualLayout>
                  <c:x val="-9.7339390006489297E-4"/>
                  <c:y val="-0.10509426393902928"/>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03E-4111-9849-F6EBBB129BF6}"/>
                </c:ext>
              </c:extLst>
            </c:dLbl>
            <c:dLbl>
              <c:idx val="5"/>
              <c:layout>
                <c:manualLayout>
                  <c:x val="-1.9467878001297859E-3"/>
                  <c:y val="-0.10348977135980746"/>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03E-4111-9849-F6EBBB129BF6}"/>
                </c:ext>
              </c:extLst>
            </c:dLbl>
            <c:dLbl>
              <c:idx val="6"/>
              <c:layout>
                <c:manualLayout>
                  <c:x val="-3.5691109669046075E-3"/>
                  <c:y val="-0.10469314079422383"/>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03E-4111-9849-F6EBBB129BF6}"/>
                </c:ext>
              </c:extLst>
            </c:dLbl>
            <c:dLbl>
              <c:idx val="7"/>
              <c:layout>
                <c:manualLayout>
                  <c:x val="1.6223231667748216E-3"/>
                  <c:y val="-9.145607701564380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03E-4111-9849-F6EBBB129BF6}"/>
                </c:ext>
              </c:extLst>
            </c:dLbl>
            <c:dLbl>
              <c:idx val="8"/>
              <c:layout>
                <c:manualLayout>
                  <c:x val="-6.4892926670992858E-4"/>
                  <c:y val="-9.065383072603289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03E-4111-9849-F6EBBB129BF6}"/>
                </c:ext>
              </c:extLst>
            </c:dLbl>
            <c:dLbl>
              <c:idx val="9"/>
              <c:layout>
                <c:manualLayout>
                  <c:x val="-1.6223231667748216E-3"/>
                  <c:y val="-8.1829121540312882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03E-4111-9849-F6EBBB129BF6}"/>
                </c:ext>
              </c:extLst>
            </c:dLbl>
            <c:dLbl>
              <c:idx val="10"/>
              <c:layout>
                <c:manualLayout>
                  <c:x val="0"/>
                  <c:y val="-3.971119133574007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03E-4111-9849-F6EBBB129BF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8</c:v>
                </c:pt>
                <c:pt idx="1">
                  <c:v>7.3</c:v>
                </c:pt>
                <c:pt idx="2">
                  <c:v>9</c:v>
                </c:pt>
                <c:pt idx="3">
                  <c:v>12.9</c:v>
                </c:pt>
                <c:pt idx="4">
                  <c:v>14.2</c:v>
                </c:pt>
                <c:pt idx="5">
                  <c:v>16.399999999999999</c:v>
                </c:pt>
                <c:pt idx="6">
                  <c:v>16.8</c:v>
                </c:pt>
                <c:pt idx="7">
                  <c:v>17.8</c:v>
                </c:pt>
                <c:pt idx="8">
                  <c:v>19.5</c:v>
                </c:pt>
                <c:pt idx="9">
                  <c:v>21.7</c:v>
                </c:pt>
                <c:pt idx="10">
                  <c:v>23.7</c:v>
                </c:pt>
              </c:numCache>
            </c:numRef>
          </c:val>
          <c:smooth val="0"/>
          <c:extLst>
            <c:ext xmlns:c16="http://schemas.microsoft.com/office/drawing/2014/chart" uri="{C3380CC4-5D6E-409C-BE32-E72D297353CC}">
              <c16:uniqueId val="{00000013-203E-4111-9849-F6EBBB129BF6}"/>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8"/>
              <c:layout>
                <c:manualLayout>
                  <c:x val="3.6015574302401036E-2"/>
                  <c:y val="-3.04853590052146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03E-4111-9849-F6EBBB129BF6}"/>
                </c:ext>
              </c:extLst>
            </c:dLbl>
            <c:dLbl>
              <c:idx val="9"/>
              <c:layout>
                <c:manualLayout>
                  <c:x val="3.0824140168721609E-2"/>
                  <c:y val="-3.5699959887685519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03E-4111-9849-F6EBBB129BF6}"/>
                </c:ext>
              </c:extLst>
            </c:dLbl>
            <c:dLbl>
              <c:idx val="10"/>
              <c:layout>
                <c:manualLayout>
                  <c:x val="0"/>
                  <c:y val="-3.971119133574007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03E-4111-9849-F6EBBB129BF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Sheet1!$A$4:$K$4</c:f>
              <c:numCache>
                <c:formatCode>General</c:formatCode>
                <c:ptCount val="11"/>
                <c:pt idx="0">
                  <c:v>4.2</c:v>
                </c:pt>
                <c:pt idx="1">
                  <c:v>2</c:v>
                </c:pt>
                <c:pt idx="2">
                  <c:v>4</c:v>
                </c:pt>
                <c:pt idx="3">
                  <c:v>6.1</c:v>
                </c:pt>
                <c:pt idx="4">
                  <c:v>5.8</c:v>
                </c:pt>
                <c:pt idx="5">
                  <c:v>5.9</c:v>
                </c:pt>
                <c:pt idx="6">
                  <c:v>6.1</c:v>
                </c:pt>
                <c:pt idx="7">
                  <c:v>6.7</c:v>
                </c:pt>
                <c:pt idx="8">
                  <c:v>7.6</c:v>
                </c:pt>
                <c:pt idx="9">
                  <c:v>8.1999999999999993</c:v>
                </c:pt>
                <c:pt idx="10">
                  <c:v>8.8000000000000007</c:v>
                </c:pt>
              </c:numCache>
            </c:numRef>
          </c:val>
          <c:smooth val="0"/>
          <c:extLst>
            <c:ext xmlns:c16="http://schemas.microsoft.com/office/drawing/2014/chart" uri="{C3380CC4-5D6E-409C-BE32-E72D297353CC}">
              <c16:uniqueId val="{00000017-203E-4111-9849-F6EBBB129BF6}"/>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4"/>
              <c:layout>
                <c:manualLayout>
                  <c:x val="2.9850746268656716E-2"/>
                  <c:y val="-9.185720016044925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03E-4111-9849-F6EBBB129BF6}"/>
                </c:ext>
              </c:extLst>
            </c:dLbl>
            <c:dLbl>
              <c:idx val="5"/>
              <c:layout>
                <c:manualLayout>
                  <c:x val="2.2388059701492536E-2"/>
                  <c:y val="-9.2258323305254714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03E-4111-9849-F6EBBB129BF6}"/>
                </c:ext>
              </c:extLst>
            </c:dLbl>
            <c:dLbl>
              <c:idx val="6"/>
              <c:layout>
                <c:manualLayout>
                  <c:x val="3.0824140168721609E-2"/>
                  <c:y val="-0.11953469715202567"/>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03E-4111-9849-F6EBBB129BF6}"/>
                </c:ext>
              </c:extLst>
            </c:dLbl>
            <c:dLbl>
              <c:idx val="7"/>
              <c:layout>
                <c:manualLayout>
                  <c:x val="2.7903958468526932E-2"/>
                  <c:y val="-8.985158443642198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03E-4111-9849-F6EBBB129BF6}"/>
                </c:ext>
              </c:extLst>
            </c:dLbl>
            <c:dLbl>
              <c:idx val="8"/>
              <c:layout>
                <c:manualLayout>
                  <c:x val="2.9850746268656716E-2"/>
                  <c:y val="-7.2603289209787411E-2"/>
                </c:manualLayout>
              </c:layout>
              <c:numFmt formatCode="#,##0.0;&quot;-&quot;#,##0.0" sourceLinked="0"/>
              <c:spPr>
                <a:noFill/>
                <a:ln>
                  <a:noFill/>
                </a:ln>
              </c:spPr>
              <c:txPr>
                <a:bodyPr wrap="none"/>
                <a:lstStyle/>
                <a:p>
                  <a:pPr>
                    <a:defRPr lang="ja-JP" sz="8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03E-4111-9849-F6EBBB129BF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Sheet1!$A$5:$K$5</c:f>
              <c:numCache>
                <c:formatCode>General</c:formatCode>
                <c:ptCount val="11"/>
                <c:pt idx="0">
                  <c:v>4.5999999999999996</c:v>
                </c:pt>
                <c:pt idx="1">
                  <c:v>4</c:v>
                </c:pt>
                <c:pt idx="2">
                  <c:v>3</c:v>
                </c:pt>
                <c:pt idx="3">
                  <c:v>5.2</c:v>
                </c:pt>
                <c:pt idx="4">
                  <c:v>8</c:v>
                </c:pt>
                <c:pt idx="5">
                  <c:v>6.5</c:v>
                </c:pt>
                <c:pt idx="6">
                  <c:v>7.2</c:v>
                </c:pt>
                <c:pt idx="7">
                  <c:v>7.9</c:v>
                </c:pt>
                <c:pt idx="8">
                  <c:v>8.9</c:v>
                </c:pt>
                <c:pt idx="9">
                  <c:v>9.6</c:v>
                </c:pt>
                <c:pt idx="10">
                  <c:v>10.3</c:v>
                </c:pt>
              </c:numCache>
            </c:numRef>
          </c:val>
          <c:smooth val="0"/>
          <c:extLst>
            <c:ext xmlns:c16="http://schemas.microsoft.com/office/drawing/2014/chart" uri="{C3380CC4-5D6E-409C-BE32-E72D297353CC}">
              <c16:uniqueId val="{0000001D-203E-4111-9849-F6EBBB129BF6}"/>
            </c:ext>
          </c:extLst>
        </c:ser>
        <c:ser>
          <c:idx val="5"/>
          <c:order val="5"/>
          <c:spPr>
            <a:ln w="9525" algn="ctr">
              <a:solidFill>
                <a:srgbClr val="DC8700"/>
              </a:solidFill>
              <a:prstDash val="solid"/>
            </a:ln>
          </c:spPr>
          <c:marker>
            <c:symbol val="square"/>
            <c:size val="6"/>
            <c:spPr>
              <a:solidFill>
                <a:srgbClr val="FFFFFF"/>
              </a:solidFill>
              <a:ln w="9525" algn="ctr">
                <a:solidFill>
                  <a:srgbClr val="DC8700"/>
                </a:solidFill>
                <a:prstDash val="solid"/>
              </a:ln>
            </c:spPr>
          </c:marker>
          <c:dLbls>
            <c:dLbl>
              <c:idx val="0"/>
              <c:layout>
                <c:manualLayout>
                  <c:x val="3.5042180402336143E-2"/>
                  <c:y val="-4.33212996389891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03E-4111-9849-F6EBBB129BF6}"/>
                </c:ext>
              </c:extLst>
            </c:dLbl>
            <c:dLbl>
              <c:idx val="1"/>
              <c:layout>
                <c:manualLayout>
                  <c:x val="4.8020765736534715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03E-4111-9849-F6EBBB129BF6}"/>
                </c:ext>
              </c:extLst>
            </c:dLbl>
            <c:dLbl>
              <c:idx val="2"/>
              <c:layout>
                <c:manualLayout>
                  <c:x val="0"/>
                  <c:y val="-4.33212996389891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03E-4111-9849-F6EBBB129BF6}"/>
                </c:ext>
              </c:extLst>
            </c:dLbl>
            <c:dLbl>
              <c:idx val="3"/>
              <c:layout>
                <c:manualLayout>
                  <c:x val="0"/>
                  <c:y val="-4.33212996389891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203E-4111-9849-F6EBBB129BF6}"/>
                </c:ext>
              </c:extLst>
            </c:dLbl>
            <c:dLbl>
              <c:idx val="4"/>
              <c:layout>
                <c:manualLayout>
                  <c:x val="0"/>
                  <c:y val="-4.33212996389891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203E-4111-9849-F6EBBB129BF6}"/>
                </c:ext>
              </c:extLst>
            </c:dLbl>
            <c:dLbl>
              <c:idx val="5"/>
              <c:layout>
                <c:manualLayout>
                  <c:x val="0"/>
                  <c:y val="-4.33212996389891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03E-4111-9849-F6EBBB129BF6}"/>
                </c:ext>
              </c:extLst>
            </c:dLbl>
            <c:dLbl>
              <c:idx val="6"/>
              <c:layout>
                <c:manualLayout>
                  <c:x val="0"/>
                  <c:y val="-4.33212996389891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03E-4111-9849-F6EBBB129BF6}"/>
                </c:ext>
              </c:extLst>
            </c:dLbl>
            <c:dLbl>
              <c:idx val="7"/>
              <c:layout>
                <c:manualLayout>
                  <c:x val="0"/>
                  <c:y val="-4.33212996389891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03E-4111-9849-F6EBBB129BF6}"/>
                </c:ext>
              </c:extLst>
            </c:dLbl>
            <c:dLbl>
              <c:idx val="10"/>
              <c:layout>
                <c:manualLayout>
                  <c:x val="0"/>
                  <c:y val="-4.332129963898916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03E-4111-9849-F6EBBB129BF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Sheet1!$A$6:$K$6</c:f>
              <c:numCache>
                <c:formatCode>General</c:formatCode>
                <c:ptCount val="11"/>
                <c:pt idx="0">
                  <c:v>72.400000000000006</c:v>
                </c:pt>
                <c:pt idx="1">
                  <c:v>74.900000000000006</c:v>
                </c:pt>
                <c:pt idx="2">
                  <c:v>97</c:v>
                </c:pt>
                <c:pt idx="3">
                  <c:v>114.2</c:v>
                </c:pt>
                <c:pt idx="4">
                  <c:v>124.1</c:v>
                </c:pt>
                <c:pt idx="5">
                  <c:v>132.4</c:v>
                </c:pt>
                <c:pt idx="6">
                  <c:v>136.19999999999999</c:v>
                </c:pt>
                <c:pt idx="7">
                  <c:v>148.19999999999999</c:v>
                </c:pt>
                <c:pt idx="8">
                  <c:v>163.4</c:v>
                </c:pt>
                <c:pt idx="9">
                  <c:v>181.2</c:v>
                </c:pt>
                <c:pt idx="10">
                  <c:v>198.9</c:v>
                </c:pt>
              </c:numCache>
            </c:numRef>
          </c:val>
          <c:smooth val="0"/>
          <c:extLst>
            <c:ext xmlns:c16="http://schemas.microsoft.com/office/drawing/2014/chart" uri="{C3380CC4-5D6E-409C-BE32-E72D297353CC}">
              <c16:uniqueId val="{00000027-203E-4111-9849-F6EBBB129BF6}"/>
            </c:ext>
          </c:extLst>
        </c:ser>
        <c:dLbls>
          <c:showLegendKey val="0"/>
          <c:showVal val="0"/>
          <c:showCatName val="0"/>
          <c:showSerName val="0"/>
          <c:showPercent val="0"/>
          <c:showBubbleSize val="0"/>
        </c:dLbls>
        <c:marker val="1"/>
        <c:smooth val="0"/>
        <c:axId val="521029720"/>
        <c:axId val="521026584"/>
      </c:lineChart>
      <c:catAx>
        <c:axId val="5210297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1026584"/>
        <c:crosses val="min"/>
        <c:auto val="0"/>
        <c:lblAlgn val="ctr"/>
        <c:lblOffset val="100"/>
        <c:noMultiLvlLbl val="0"/>
      </c:catAx>
      <c:valAx>
        <c:axId val="521026584"/>
        <c:scaling>
          <c:orientation val="minMax"/>
          <c:max val="2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029720"/>
        <c:crosses val="min"/>
        <c:crossBetween val="midCat"/>
        <c:majorUnit val="5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93639872461824E-2"/>
          <c:y val="4.0214477211796246E-2"/>
          <c:w val="0.95318006376908881"/>
          <c:h val="0.93208221626452192"/>
        </c:manualLayout>
      </c:layout>
      <c:barChart>
        <c:barDir val="col"/>
        <c:grouping val="stacked"/>
        <c:varyColors val="0"/>
        <c:ser>
          <c:idx val="0"/>
          <c:order val="0"/>
          <c:spPr>
            <a:solidFill>
              <a:srgbClr val="80CCE8"/>
            </a:solidFill>
            <a:ln w="9525" algn="ctr">
              <a:solidFill>
                <a:srgbClr val="808080"/>
              </a:solidFill>
              <a:prstDash val="solid"/>
            </a:ln>
          </c:spPr>
          <c:invertIfNegative val="0"/>
          <c:dPt>
            <c:idx val="0"/>
            <c:invertIfNegative val="0"/>
            <c:bubble3D val="0"/>
            <c:spPr>
              <a:solidFill>
                <a:srgbClr val="1F497D"/>
              </a:solidFill>
              <a:ln w="9525" algn="ctr">
                <a:solidFill>
                  <a:schemeClr val="accent1"/>
                </a:solidFill>
                <a:prstDash val="solid"/>
              </a:ln>
            </c:spPr>
            <c:extLst>
              <c:ext xmlns:c16="http://schemas.microsoft.com/office/drawing/2014/chart" uri="{C3380CC4-5D6E-409C-BE32-E72D297353CC}">
                <c16:uniqueId val="{00000001-4D87-43BA-861E-3B4E801EBC8A}"/>
              </c:ext>
            </c:extLst>
          </c:dPt>
          <c:dPt>
            <c:idx val="1"/>
            <c:invertIfNegative val="0"/>
            <c:bubble3D val="0"/>
            <c:spPr>
              <a:solidFill>
                <a:srgbClr val="1F497D"/>
              </a:solidFill>
              <a:ln w="9525" algn="ctr">
                <a:solidFill>
                  <a:schemeClr val="accent1"/>
                </a:solidFill>
                <a:prstDash val="solid"/>
              </a:ln>
            </c:spPr>
            <c:extLst>
              <c:ext xmlns:c16="http://schemas.microsoft.com/office/drawing/2014/chart" uri="{C3380CC4-5D6E-409C-BE32-E72D297353CC}">
                <c16:uniqueId val="{00000003-4D87-43BA-861E-3B4E801EBC8A}"/>
              </c:ext>
            </c:extLst>
          </c:dPt>
          <c:dPt>
            <c:idx val="2"/>
            <c:invertIfNegative val="0"/>
            <c:bubble3D val="0"/>
            <c:spPr>
              <a:solidFill>
                <a:srgbClr val="1F497D"/>
              </a:solidFill>
              <a:ln w="9525" algn="ctr">
                <a:solidFill>
                  <a:schemeClr val="accent1"/>
                </a:solidFill>
                <a:prstDash val="solid"/>
              </a:ln>
            </c:spPr>
            <c:extLst>
              <c:ext xmlns:c16="http://schemas.microsoft.com/office/drawing/2014/chart" uri="{C3380CC4-5D6E-409C-BE32-E72D297353CC}">
                <c16:uniqueId val="{00000005-4D87-43BA-861E-3B4E801EBC8A}"/>
              </c:ext>
            </c:extLst>
          </c:dPt>
          <c:dPt>
            <c:idx val="3"/>
            <c:invertIfNegative val="0"/>
            <c:bubble3D val="0"/>
            <c:spPr>
              <a:solidFill>
                <a:srgbClr val="1F497D"/>
              </a:solidFill>
              <a:ln w="9525" algn="ctr">
                <a:solidFill>
                  <a:schemeClr val="accent1"/>
                </a:solidFill>
                <a:prstDash val="solid"/>
              </a:ln>
            </c:spPr>
            <c:extLst>
              <c:ext xmlns:c16="http://schemas.microsoft.com/office/drawing/2014/chart" uri="{C3380CC4-5D6E-409C-BE32-E72D297353CC}">
                <c16:uniqueId val="{00000007-4D87-43BA-861E-3B4E801EBC8A}"/>
              </c:ext>
            </c:extLst>
          </c:dPt>
          <c:dPt>
            <c:idx val="4"/>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9-4D87-43BA-861E-3B4E801EBC8A}"/>
              </c:ext>
            </c:extLst>
          </c:dPt>
          <c:dPt>
            <c:idx val="5"/>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B-4D87-43BA-861E-3B4E801EBC8A}"/>
              </c:ext>
            </c:extLst>
          </c:dPt>
          <c:dLbls>
            <c:dLbl>
              <c:idx val="0"/>
              <c:layout>
                <c:manualLayout>
                  <c:x val="0"/>
                  <c:y val="-0.4066130473637176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D87-43BA-861E-3B4E801EBC8A}"/>
                </c:ext>
              </c:extLst>
            </c:dLbl>
            <c:dLbl>
              <c:idx val="1"/>
              <c:layout>
                <c:manualLayout>
                  <c:x val="0"/>
                  <c:y val="-0.4119749776586237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D87-43BA-861E-3B4E801EBC8A}"/>
                </c:ext>
              </c:extLst>
            </c:dLbl>
            <c:dLbl>
              <c:idx val="2"/>
              <c:layout>
                <c:manualLayout>
                  <c:x val="0"/>
                  <c:y val="-0.4168900804289544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D87-43BA-861E-3B4E801EBC8A}"/>
                </c:ext>
              </c:extLst>
            </c:dLbl>
            <c:dLbl>
              <c:idx val="3"/>
              <c:layout>
                <c:manualLayout>
                  <c:x val="0"/>
                  <c:y val="-0.4226988382484361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D87-43BA-861E-3B4E801EBC8A}"/>
                </c:ext>
              </c:extLst>
            </c:dLbl>
            <c:dLbl>
              <c:idx val="4"/>
              <c:layout>
                <c:manualLayout>
                  <c:x val="0"/>
                  <c:y val="-0.4294012511170688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D87-43BA-861E-3B4E801EBC8A}"/>
                </c:ext>
              </c:extLst>
            </c:dLbl>
            <c:dLbl>
              <c:idx val="5"/>
              <c:layout>
                <c:manualLayout>
                  <c:x val="0"/>
                  <c:y val="-0.4003574620196604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D87-43BA-861E-3B4E801EBC8A}"/>
                </c:ext>
              </c:extLst>
            </c:dLbl>
            <c:dLbl>
              <c:idx val="6"/>
              <c:layout>
                <c:manualLayout>
                  <c:x val="0"/>
                  <c:y val="-0.3967828418230562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D87-43BA-861E-3B4E801EBC8A}"/>
                </c:ext>
              </c:extLst>
            </c:dLbl>
            <c:dLbl>
              <c:idx val="7"/>
              <c:layout>
                <c:manualLayout>
                  <c:x val="0"/>
                  <c:y val="-0.4084003574620196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D87-43BA-861E-3B4E801EBC8A}"/>
                </c:ext>
              </c:extLst>
            </c:dLbl>
            <c:dLbl>
              <c:idx val="8"/>
              <c:layout>
                <c:manualLayout>
                  <c:x val="0"/>
                  <c:y val="-0.4271671134941912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D87-43BA-861E-3B4E801EBC8A}"/>
                </c:ext>
              </c:extLst>
            </c:dLbl>
            <c:dLbl>
              <c:idx val="9"/>
              <c:layout>
                <c:manualLayout>
                  <c:x val="0"/>
                  <c:y val="-0.4454870420017872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D87-43BA-861E-3B4E801EBC8A}"/>
                </c:ext>
              </c:extLst>
            </c:dLbl>
            <c:dLbl>
              <c:idx val="10"/>
              <c:layout>
                <c:manualLayout>
                  <c:x val="0"/>
                  <c:y val="-0.4655942806076854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D87-43BA-861E-3B4E801EBC8A}"/>
                </c:ext>
              </c:extLst>
            </c:dLbl>
            <c:dLbl>
              <c:idx val="11"/>
              <c:layout>
                <c:manualLayout>
                  <c:x val="0"/>
                  <c:y val="-0.4865951742627345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D87-43BA-861E-3B4E801EBC8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32.450000000000003</c:v>
                </c:pt>
                <c:pt idx="1">
                  <c:v>32.9</c:v>
                </c:pt>
                <c:pt idx="2">
                  <c:v>33.299999999999997</c:v>
                </c:pt>
                <c:pt idx="3">
                  <c:v>33.799999999999997</c:v>
                </c:pt>
                <c:pt idx="4">
                  <c:v>34.4</c:v>
                </c:pt>
                <c:pt idx="5">
                  <c:v>31.9</c:v>
                </c:pt>
                <c:pt idx="6">
                  <c:v>31.6</c:v>
                </c:pt>
                <c:pt idx="7">
                  <c:v>32.6</c:v>
                </c:pt>
                <c:pt idx="8">
                  <c:v>34.200000000000003</c:v>
                </c:pt>
                <c:pt idx="9">
                  <c:v>35.800000000000004</c:v>
                </c:pt>
                <c:pt idx="10">
                  <c:v>37.5</c:v>
                </c:pt>
                <c:pt idx="11">
                  <c:v>39.299999999999997</c:v>
                </c:pt>
              </c:numCache>
            </c:numRef>
          </c:val>
          <c:extLst>
            <c:ext xmlns:c16="http://schemas.microsoft.com/office/drawing/2014/chart" uri="{C3380CC4-5D6E-409C-BE32-E72D297353CC}">
              <c16:uniqueId val="{00000012-4D87-43BA-861E-3B4E801EBC8A}"/>
            </c:ext>
          </c:extLst>
        </c:ser>
        <c:dLbls>
          <c:showLegendKey val="0"/>
          <c:showVal val="0"/>
          <c:showCatName val="0"/>
          <c:showSerName val="0"/>
          <c:showPercent val="0"/>
          <c:showBubbleSize val="0"/>
        </c:dLbls>
        <c:gapWidth val="60"/>
        <c:overlap val="100"/>
        <c:axId val="521031288"/>
        <c:axId val="521029328"/>
      </c:barChart>
      <c:catAx>
        <c:axId val="52103128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1029328"/>
        <c:crosses val="min"/>
        <c:auto val="0"/>
        <c:lblAlgn val="ctr"/>
        <c:lblOffset val="100"/>
        <c:noMultiLvlLbl val="0"/>
      </c:catAx>
      <c:valAx>
        <c:axId val="521029328"/>
        <c:scaling>
          <c:orientation val="minMax"/>
          <c:max val="4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031288"/>
        <c:crosses val="min"/>
        <c:crossBetween val="between"/>
        <c:majorUnit val="5"/>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415022148793691E-2"/>
          <c:y val="3.9034759984083539E-2"/>
          <c:w val="0.72643952006603729"/>
          <c:h val="0.76127817101453632"/>
        </c:manualLayout>
      </c:layout>
      <c:pieChart>
        <c:varyColors val="1"/>
        <c:ser>
          <c:idx val="0"/>
          <c:order val="0"/>
          <c:tx>
            <c:strRef>
              <c:f>Sheet1!$B$1</c:f>
              <c:strCache>
                <c:ptCount val="1"/>
                <c:pt idx="0">
                  <c:v>列1</c:v>
                </c:pt>
              </c:strCache>
            </c:strRef>
          </c:tx>
          <c:dPt>
            <c:idx val="0"/>
            <c:bubble3D val="0"/>
            <c:spPr>
              <a:solidFill>
                <a:srgbClr val="1F497D"/>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0CED-4CF0-B8E0-00EB282EE5BF}"/>
              </c:ext>
            </c:extLst>
          </c:dPt>
          <c:dPt>
            <c:idx val="1"/>
            <c:bubble3D val="0"/>
            <c:spPr>
              <a:solidFill>
                <a:srgbClr val="80CCE8"/>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0CED-4CF0-B8E0-00EB282EE5BF}"/>
              </c:ext>
            </c:extLst>
          </c:dPt>
          <c:dPt>
            <c:idx val="2"/>
            <c:bubble3D val="0"/>
            <c:spPr>
              <a:solidFill>
                <a:srgbClr val="C0E6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0CED-4CF0-B8E0-00EB282EE5BF}"/>
              </c:ext>
            </c:extLst>
          </c:dPt>
          <c:dPt>
            <c:idx val="3"/>
            <c:bubble3D val="0"/>
            <c:spPr>
              <a:solidFill>
                <a:srgbClr val="D2E0E6"/>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0CED-4CF0-B8E0-00EB282EE5BF}"/>
              </c:ext>
            </c:extLst>
          </c:dPt>
          <c:dPt>
            <c:idx val="4"/>
            <c:bubble3D val="0"/>
            <c:spPr>
              <a:solidFill>
                <a:srgbClr val="ECE5F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0CED-4CF0-B8E0-00EB282EE5BF}"/>
              </c:ext>
            </c:extLst>
          </c:dPt>
          <c:dPt>
            <c:idx val="5"/>
            <c:bubble3D val="0"/>
            <c:spPr>
              <a:solidFill>
                <a:srgbClr val="FFEFC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0CED-4CF0-B8E0-00EB282EE5BF}"/>
              </c:ext>
            </c:extLst>
          </c:dPt>
          <c:dPt>
            <c:idx val="6"/>
            <c:bubble3D val="0"/>
            <c:spPr>
              <a:solidFill>
                <a:srgbClr val="FFFFCC"/>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0CED-4CF0-B8E0-00EB282EE5BF}"/>
              </c:ext>
            </c:extLst>
          </c:dPt>
          <c:dPt>
            <c:idx val="7"/>
            <c:bubble3D val="0"/>
            <c:spPr>
              <a:solidFill>
                <a:srgbClr val="F3F3F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0CED-4CF0-B8E0-00EB282EE5BF}"/>
              </c:ext>
            </c:extLst>
          </c:dPt>
          <c:dPt>
            <c:idx val="8"/>
            <c:bubble3D val="0"/>
            <c:spPr>
              <a:gradFill rotWithShape="1">
                <a:gsLst>
                  <a:gs pos="0">
                    <a:schemeClr val="accent2">
                      <a:tint val="44000"/>
                      <a:shade val="51000"/>
                      <a:satMod val="130000"/>
                    </a:schemeClr>
                  </a:gs>
                  <a:gs pos="80000">
                    <a:schemeClr val="accent2">
                      <a:tint val="44000"/>
                      <a:shade val="93000"/>
                      <a:satMod val="130000"/>
                    </a:schemeClr>
                  </a:gs>
                  <a:gs pos="100000">
                    <a:schemeClr val="accent2">
                      <a:tint val="44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0CED-4CF0-B8E0-00EB282EE5BF}"/>
              </c:ext>
            </c:extLst>
          </c:dPt>
          <c:dLbls>
            <c:dLbl>
              <c:idx val="0"/>
              <c:tx>
                <c:rich>
                  <a:bodyPr/>
                  <a:lstStyle/>
                  <a:p>
                    <a:fld id="{219582E0-21EB-41A6-861E-84F804DF5EFF}" type="CATEGORYNAME">
                      <a:rPr lang="ja-JP" altLang="en-US">
                        <a:solidFill>
                          <a:schemeClr val="bg1"/>
                        </a:solidFill>
                      </a:rPr>
                      <a:pPr/>
                      <a:t>[CATEGORY NAME]</a:t>
                    </a:fld>
                    <a:r>
                      <a:rPr lang="ja-JP" altLang="en-US" baseline="0" dirty="0">
                        <a:solidFill>
                          <a:schemeClr val="bg1"/>
                        </a:solidFill>
                      </a:rPr>
                      <a:t>
</a:t>
                    </a:r>
                    <a:fld id="{2C15C48C-D1EF-4057-94E9-A4301BB2B1E0}" type="PERCENTAGE">
                      <a:rPr lang="en-US" altLang="ja-JP" baseline="0">
                        <a:solidFill>
                          <a:schemeClr val="bg1"/>
                        </a:solidFill>
                      </a:rPr>
                      <a:pPr/>
                      <a:t>[PERCENTAGE]</a:t>
                    </a:fld>
                    <a:endParaRPr lang="ja-JP" altLang="en-US" baseline="0" dirty="0">
                      <a:solidFill>
                        <a:schemeClr val="bg1"/>
                      </a:solidFill>
                    </a:endParaRP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ED-4CF0-B8E0-00EB282EE5BF}"/>
                </c:ext>
              </c:extLst>
            </c:dLbl>
            <c:dLbl>
              <c:idx val="3"/>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CED-4CF0-B8E0-00EB282EE5BF}"/>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Sheet1!$A$2:$A$9</c:f>
              <c:strCache>
                <c:ptCount val="8"/>
                <c:pt idx="0">
                  <c:v>インド</c:v>
                </c:pt>
                <c:pt idx="1">
                  <c:v>ドイツ</c:v>
                </c:pt>
                <c:pt idx="2">
                  <c:v>スイス</c:v>
                </c:pt>
                <c:pt idx="3">
                  <c:v>インドネシア</c:v>
                </c:pt>
                <c:pt idx="4">
                  <c:v>中国</c:v>
                </c:pt>
                <c:pt idx="5">
                  <c:v>フランス</c:v>
                </c:pt>
                <c:pt idx="6">
                  <c:v>アメリカ</c:v>
                </c:pt>
                <c:pt idx="7">
                  <c:v>その他</c:v>
                </c:pt>
              </c:strCache>
            </c:strRef>
          </c:cat>
          <c:val>
            <c:numRef>
              <c:f>Sheet1!$B$2:$B$9</c:f>
              <c:numCache>
                <c:formatCode>General</c:formatCode>
                <c:ptCount val="8"/>
                <c:pt idx="0">
                  <c:v>134267974</c:v>
                </c:pt>
                <c:pt idx="1">
                  <c:v>118701733</c:v>
                </c:pt>
                <c:pt idx="2">
                  <c:v>103882354</c:v>
                </c:pt>
                <c:pt idx="3">
                  <c:v>103056945</c:v>
                </c:pt>
                <c:pt idx="4">
                  <c:v>89342696</c:v>
                </c:pt>
                <c:pt idx="5">
                  <c:v>75508950</c:v>
                </c:pt>
                <c:pt idx="6">
                  <c:v>50654972</c:v>
                </c:pt>
                <c:pt idx="7">
                  <c:v>421261628</c:v>
                </c:pt>
              </c:numCache>
            </c:numRef>
          </c:val>
          <c:extLst>
            <c:ext xmlns:c16="http://schemas.microsoft.com/office/drawing/2014/chart" uri="{C3380CC4-5D6E-409C-BE32-E72D297353CC}">
              <c16:uniqueId val="{00000012-0CED-4CF0-B8E0-00EB282EE5B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a:extLst>
      <a:ext uri="{909E8E84-426E-40DD-AFC4-6F175D3DCCD1}">
        <a14:hiddenFill xmlns:a14="http://schemas.microsoft.com/office/drawing/2010/main">
          <a:solidFill>
            <a:srgbClr val="38BEE2"/>
          </a:solidFill>
        </a14:hiddenFill>
      </a:ext>
    </a:ex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90171990171992E-2"/>
          <c:y val="6.1592608886933568E-2"/>
          <c:w val="0.87223587223587218"/>
          <c:h val="0.91113066432028167"/>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dLbl>
              <c:idx val="0"/>
              <c:layout>
                <c:manualLayout>
                  <c:x val="0"/>
                  <c:y val="-1.891772987241531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2E6-4B3C-BC29-4CE06A59FE11}"/>
                </c:ext>
              </c:extLst>
            </c:dLbl>
            <c:dLbl>
              <c:idx val="1"/>
              <c:layout>
                <c:manualLayout>
                  <c:x val="0"/>
                  <c:y val="-9.6788385393752757E-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2E6-4B3C-BC29-4CE06A59FE11}"/>
                </c:ext>
              </c:extLst>
            </c:dLbl>
            <c:dLbl>
              <c:idx val="2"/>
              <c:layout>
                <c:manualLayout>
                  <c:x val="0"/>
                  <c:y val="-1.5838099428068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2E6-4B3C-BC29-4CE06A59FE11}"/>
                </c:ext>
              </c:extLst>
            </c:dLbl>
            <c:dLbl>
              <c:idx val="3"/>
              <c:layout>
                <c:manualLayout>
                  <c:x val="0"/>
                  <c:y val="-6.5992080950285966E-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2E6-4B3C-BC29-4CE06A59FE11}"/>
                </c:ext>
              </c:extLst>
            </c:dLbl>
            <c:dLbl>
              <c:idx val="4"/>
              <c:layout>
                <c:manualLayout>
                  <c:x val="0"/>
                  <c:y val="-1.935767707875055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E6-4B3C-BC29-4CE06A59FE11}"/>
                </c:ext>
              </c:extLst>
            </c:dLbl>
            <c:dLbl>
              <c:idx val="5"/>
              <c:layout>
                <c:manualLayout>
                  <c:x val="0"/>
                  <c:y val="-1.36383633963924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2E6-4B3C-BC29-4CE06A59FE11}"/>
                </c:ext>
              </c:extLst>
            </c:dLbl>
            <c:dLbl>
              <c:idx val="6"/>
              <c:layout>
                <c:manualLayout>
                  <c:x val="0"/>
                  <c:y val="-6.5992080950285966E-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2E6-4B3C-BC29-4CE06A59FE11}"/>
                </c:ext>
              </c:extLst>
            </c:dLbl>
            <c:dLbl>
              <c:idx val="7"/>
              <c:layout>
                <c:manualLayout>
                  <c:x val="0"/>
                  <c:y val="-3.9595248570171576E-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2E6-4B3C-BC29-4CE06A59FE1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0.56100000000000005</c:v>
                </c:pt>
                <c:pt idx="1">
                  <c:v>0.379</c:v>
                </c:pt>
                <c:pt idx="2">
                  <c:v>0.50700000000000001</c:v>
                </c:pt>
                <c:pt idx="3">
                  <c:v>0.32100000000000001</c:v>
                </c:pt>
                <c:pt idx="4">
                  <c:v>0.57399999999999995</c:v>
                </c:pt>
                <c:pt idx="5">
                  <c:v>0.46399999999999997</c:v>
                </c:pt>
                <c:pt idx="6">
                  <c:v>0.32100000000000001</c:v>
                </c:pt>
                <c:pt idx="7">
                  <c:v>0.27200000000000002</c:v>
                </c:pt>
              </c:numCache>
            </c:numRef>
          </c:val>
          <c:extLst>
            <c:ext xmlns:c16="http://schemas.microsoft.com/office/drawing/2014/chart" uri="{C3380CC4-5D6E-409C-BE32-E72D297353CC}">
              <c16:uniqueId val="{00000008-82E6-4B3C-BC29-4CE06A59FE11}"/>
            </c:ext>
          </c:extLst>
        </c:ser>
        <c:ser>
          <c:idx val="1"/>
          <c:order val="1"/>
          <c:spPr>
            <a:solidFill>
              <a:srgbClr val="C0E6F4"/>
            </a:solidFill>
            <a:ln w="9525" algn="ctr">
              <a:solidFill>
                <a:srgbClr val="808080"/>
              </a:solidFill>
              <a:prstDash val="solid"/>
            </a:ln>
          </c:spPr>
          <c:invertIfNegative val="0"/>
          <c:dLbls>
            <c:dLbl>
              <c:idx val="0"/>
              <c:layout>
                <c:manualLayout>
                  <c:x val="0"/>
                  <c:y val="-0.2622085349758028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2E6-4B3C-BC29-4CE06A59FE11}"/>
                </c:ext>
              </c:extLst>
            </c:dLbl>
            <c:dLbl>
              <c:idx val="2"/>
              <c:layout>
                <c:manualLayout>
                  <c:x val="0"/>
                  <c:y val="-0.2723273207215134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2E6-4B3C-BC29-4CE06A59FE11}"/>
                </c:ext>
              </c:extLst>
            </c:dLbl>
            <c:dLbl>
              <c:idx val="3"/>
              <c:layout>
                <c:manualLayout>
                  <c:x val="8.5995085995085995E-3"/>
                  <c:y val="-0.3268807743070831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2E6-4B3C-BC29-4CE06A59FE11}"/>
                </c:ext>
              </c:extLst>
            </c:dLbl>
            <c:dLbl>
              <c:idx val="4"/>
              <c:layout>
                <c:manualLayout>
                  <c:x val="8.5995085995085995E-3"/>
                  <c:y val="-0.3721953365596128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2E6-4B3C-BC29-4CE06A59FE11}"/>
                </c:ext>
              </c:extLst>
            </c:dLbl>
            <c:dLbl>
              <c:idx val="6"/>
              <c:layout>
                <c:manualLayout>
                  <c:x val="0"/>
                  <c:y val="-0.4263088429388473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2E6-4B3C-BC29-4CE06A59FE11}"/>
                </c:ext>
              </c:extLst>
            </c:dLbl>
            <c:dLbl>
              <c:idx val="7"/>
              <c:layout>
                <c:manualLayout>
                  <c:x val="0"/>
                  <c:y val="-0.4122305323361196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2E6-4B3C-BC29-4CE06A59FE1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9.2349999999999994</c:v>
                </c:pt>
                <c:pt idx="1">
                  <c:v>10.164</c:v>
                </c:pt>
                <c:pt idx="2">
                  <c:v>9.6379999999999999</c:v>
                </c:pt>
                <c:pt idx="3">
                  <c:v>11.815999999999999</c:v>
                </c:pt>
                <c:pt idx="4">
                  <c:v>13.595000000000001</c:v>
                </c:pt>
                <c:pt idx="5">
                  <c:v>16.079999999999998</c:v>
                </c:pt>
                <c:pt idx="6">
                  <c:v>15.719000000000001</c:v>
                </c:pt>
                <c:pt idx="7">
                  <c:v>15.172000000000001</c:v>
                </c:pt>
              </c:numCache>
            </c:numRef>
          </c:val>
          <c:extLst>
            <c:ext xmlns:c16="http://schemas.microsoft.com/office/drawing/2014/chart" uri="{C3380CC4-5D6E-409C-BE32-E72D297353CC}">
              <c16:uniqueId val="{0000000F-82E6-4B3C-BC29-4CE06A59FE11}"/>
            </c:ext>
          </c:extLst>
        </c:ser>
        <c:dLbls>
          <c:showLegendKey val="0"/>
          <c:showVal val="0"/>
          <c:showCatName val="0"/>
          <c:showSerName val="0"/>
          <c:showPercent val="0"/>
          <c:showBubbleSize val="0"/>
        </c:dLbls>
        <c:gapWidth val="60"/>
        <c:axId val="521026976"/>
        <c:axId val="521032072"/>
      </c:barChart>
      <c:lineChart>
        <c:grouping val="standard"/>
        <c:varyColors val="0"/>
        <c:ser>
          <c:idx val="2"/>
          <c:order val="2"/>
          <c:spPr>
            <a:ln w="9525" algn="ctr">
              <a:solidFill>
                <a:schemeClr val="accent1"/>
              </a:solidFill>
              <a:prstDash val="solid"/>
            </a:ln>
          </c:spPr>
          <c:marker>
            <c:symbol val="circle"/>
            <c:size val="6"/>
            <c:spPr>
              <a:solidFill>
                <a:schemeClr val="accent1"/>
              </a:solidFill>
              <a:ln w="9525" algn="ctr">
                <a:solidFill>
                  <a:schemeClr val="accent1"/>
                </a:solidFill>
                <a:prstDash val="solid"/>
              </a:ln>
            </c:spPr>
          </c:marker>
          <c:dPt>
            <c:idx val="0"/>
            <c:marker>
              <c:symbol val="none"/>
            </c:marker>
            <c:bubble3D val="0"/>
            <c:extLst>
              <c:ext xmlns:c16="http://schemas.microsoft.com/office/drawing/2014/chart" uri="{C3380CC4-5D6E-409C-BE32-E72D297353CC}">
                <c16:uniqueId val="{00000010-82E6-4B3C-BC29-4CE06A59FE11}"/>
              </c:ext>
            </c:extLst>
          </c:dPt>
          <c:dPt>
            <c:idx val="1"/>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1-82E6-4B3C-BC29-4CE06A59FE11}"/>
              </c:ext>
            </c:extLst>
          </c:dPt>
          <c:dPt>
            <c:idx val="2"/>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2-82E6-4B3C-BC29-4CE06A59FE11}"/>
              </c:ext>
            </c:extLst>
          </c:dPt>
          <c:dPt>
            <c:idx val="3"/>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3-82E6-4B3C-BC29-4CE06A59FE11}"/>
              </c:ext>
            </c:extLst>
          </c:dPt>
          <c:dPt>
            <c:idx val="4"/>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4-82E6-4B3C-BC29-4CE06A59FE11}"/>
              </c:ext>
            </c:extLst>
          </c:dPt>
          <c:dPt>
            <c:idx val="5"/>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5-82E6-4B3C-BC29-4CE06A59FE11}"/>
              </c:ext>
            </c:extLst>
          </c:dPt>
          <c:dPt>
            <c:idx val="6"/>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6-82E6-4B3C-BC29-4CE06A59FE11}"/>
              </c:ext>
            </c:extLst>
          </c:dPt>
          <c:dPt>
            <c:idx val="7"/>
            <c:marker>
              <c:spPr>
                <a:solidFill>
                  <a:srgbClr val="1F497D"/>
                </a:solidFill>
                <a:ln w="9525" algn="ctr">
                  <a:solidFill>
                    <a:srgbClr val="1F497D"/>
                  </a:solidFill>
                  <a:prstDash val="solid"/>
                </a:ln>
              </c:spPr>
            </c:marker>
            <c:bubble3D val="0"/>
            <c:extLst>
              <c:ext xmlns:c16="http://schemas.microsoft.com/office/drawing/2014/chart" uri="{C3380CC4-5D6E-409C-BE32-E72D297353CC}">
                <c16:uniqueId val="{00000017-82E6-4B3C-BC29-4CE06A59FE11}"/>
              </c:ext>
            </c:extLst>
          </c:dPt>
          <c:dLbls>
            <c:dLbl>
              <c:idx val="1"/>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2E6-4B3C-BC29-4CE06A59FE11}"/>
                </c:ext>
              </c:extLst>
            </c:dLbl>
            <c:dLbl>
              <c:idx val="2"/>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2E6-4B3C-BC29-4CE06A59FE11}"/>
                </c:ext>
              </c:extLst>
            </c:dLbl>
            <c:dLbl>
              <c:idx val="3"/>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2E6-4B3C-BC29-4CE06A59FE11}"/>
                </c:ext>
              </c:extLst>
            </c:dLbl>
            <c:dLbl>
              <c:idx val="4"/>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2E6-4B3C-BC29-4CE06A59FE11}"/>
                </c:ext>
              </c:extLst>
            </c:dLbl>
            <c:dLbl>
              <c:idx val="5"/>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2E6-4B3C-BC29-4CE06A59FE11}"/>
                </c:ext>
              </c:extLst>
            </c:dLbl>
            <c:dLbl>
              <c:idx val="6"/>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2E6-4B3C-BC29-4CE06A59FE11}"/>
                </c:ext>
              </c:extLst>
            </c:dLbl>
            <c:dLbl>
              <c:idx val="7"/>
              <c:layout>
                <c:manualLayout>
                  <c:x val="0"/>
                  <c:y val="-4.751429828420589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2E6-4B3C-BC29-4CE06A59FE1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Sheet1!$A$3:$H$3</c:f>
              <c:numCache>
                <c:formatCode>General</c:formatCode>
                <c:ptCount val="8"/>
                <c:pt idx="1">
                  <c:v>31.322033898305079</c:v>
                </c:pt>
                <c:pt idx="2">
                  <c:v>29.294832826747719</c:v>
                </c:pt>
                <c:pt idx="3">
                  <c:v>35.483483483483482</c:v>
                </c:pt>
                <c:pt idx="4">
                  <c:v>40.22189349112427</c:v>
                </c:pt>
                <c:pt idx="5">
                  <c:v>46.744186046511629</c:v>
                </c:pt>
                <c:pt idx="6">
                  <c:v>49.275862068965523</c:v>
                </c:pt>
                <c:pt idx="7">
                  <c:v>48.0126582278481</c:v>
                </c:pt>
              </c:numCache>
            </c:numRef>
          </c:val>
          <c:smooth val="0"/>
          <c:extLst>
            <c:ext xmlns:c16="http://schemas.microsoft.com/office/drawing/2014/chart" uri="{C3380CC4-5D6E-409C-BE32-E72D297353CC}">
              <c16:uniqueId val="{00000018-82E6-4B3C-BC29-4CE06A59FE11}"/>
            </c:ext>
          </c:extLst>
        </c:ser>
        <c:dLbls>
          <c:showLegendKey val="0"/>
          <c:showVal val="0"/>
          <c:showCatName val="0"/>
          <c:showSerName val="0"/>
          <c:showPercent val="0"/>
          <c:showBubbleSize val="0"/>
        </c:dLbls>
        <c:marker val="1"/>
        <c:smooth val="0"/>
        <c:axId val="521026976"/>
        <c:axId val="521031680"/>
      </c:lineChart>
      <c:catAx>
        <c:axId val="5210269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1032072"/>
        <c:crosses val="min"/>
        <c:auto val="0"/>
        <c:lblAlgn val="ctr"/>
        <c:lblOffset val="100"/>
        <c:noMultiLvlLbl val="0"/>
      </c:catAx>
      <c:valAx>
        <c:axId val="521032072"/>
        <c:scaling>
          <c:orientation val="minMax"/>
          <c:max val="18"/>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026976"/>
        <c:crosses val="min"/>
        <c:crossBetween val="between"/>
        <c:majorUnit val="2"/>
      </c:valAx>
      <c:valAx>
        <c:axId val="521031680"/>
        <c:scaling>
          <c:orientation val="minMax"/>
          <c:max val="5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026976"/>
        <c:crosses val="max"/>
        <c:crossBetween val="between"/>
        <c:majorUnit val="1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145854145854148E-2"/>
          <c:y val="0.1067463706233988"/>
          <c:w val="0.89610389610389607"/>
          <c:h val="0.84030742954739535"/>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52006831767719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ED-4594-81F8-A8997BC9F86B}"/>
                </c:ext>
              </c:extLst>
            </c:dLbl>
            <c:dLbl>
              <c:idx val="1"/>
              <c:layout>
                <c:manualLayout>
                  <c:x val="0"/>
                  <c:y val="-0.1460290350128095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ED-4594-81F8-A8997BC9F86B}"/>
                </c:ext>
              </c:extLst>
            </c:dLbl>
            <c:dLbl>
              <c:idx val="2"/>
              <c:layout>
                <c:manualLayout>
                  <c:x val="0"/>
                  <c:y val="-0.1528608027327070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9ED-4594-81F8-A8997BC9F86B}"/>
                </c:ext>
              </c:extLst>
            </c:dLbl>
            <c:dLbl>
              <c:idx val="3"/>
              <c:layout>
                <c:manualLayout>
                  <c:x val="0"/>
                  <c:y val="-0.1554227156276686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9ED-4594-81F8-A8997BC9F86B}"/>
                </c:ext>
              </c:extLst>
            </c:dLbl>
            <c:dLbl>
              <c:idx val="4"/>
              <c:layout>
                <c:manualLayout>
                  <c:x val="0"/>
                  <c:y val="-0.1648163962425277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9ED-4594-81F8-A8997BC9F86B}"/>
                </c:ext>
              </c:extLst>
            </c:dLbl>
            <c:dLbl>
              <c:idx val="5"/>
              <c:layout>
                <c:manualLayout>
                  <c:x val="0"/>
                  <c:y val="-0.17847993168232279"/>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9ED-4594-81F8-A8997BC9F86B}"/>
                </c:ext>
              </c:extLst>
            </c:dLbl>
            <c:dLbl>
              <c:idx val="6"/>
              <c:layout>
                <c:manualLayout>
                  <c:x val="0"/>
                  <c:y val="-0.2015371477369769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9ED-4594-81F8-A8997BC9F86B}"/>
                </c:ext>
              </c:extLst>
            </c:dLbl>
            <c:dLbl>
              <c:idx val="7"/>
              <c:layout>
                <c:manualLayout>
                  <c:x val="0"/>
                  <c:y val="-0.2339880444064901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9ED-4594-81F8-A8997BC9F86B}"/>
                </c:ext>
              </c:extLst>
            </c:dLbl>
            <c:dLbl>
              <c:idx val="9"/>
              <c:layout>
                <c:manualLayout>
                  <c:x val="0"/>
                  <c:y val="-0.25704526046114434"/>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9ED-4594-81F8-A8997BC9F86B}"/>
                </c:ext>
              </c:extLst>
            </c:dLbl>
            <c:dLbl>
              <c:idx val="11"/>
              <c:layout>
                <c:manualLayout>
                  <c:x val="0"/>
                  <c:y val="-0.32365499573014517"/>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9ED-4594-81F8-A8997BC9F86B}"/>
                </c:ext>
              </c:extLst>
            </c:dLbl>
            <c:dLbl>
              <c:idx val="13"/>
              <c:layout>
                <c:manualLayout>
                  <c:x val="0"/>
                  <c:y val="-0.47993168232280103"/>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9ED-4594-81F8-A8997BC9F86B}"/>
                </c:ext>
              </c:extLst>
            </c:dLbl>
            <c:dLbl>
              <c:idx val="14"/>
              <c:layout>
                <c:manualLayout>
                  <c:x val="0"/>
                  <c:y val="-0.39624252775405638"/>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9ED-4594-81F8-A8997BC9F86B}"/>
                </c:ext>
              </c:extLst>
            </c:dLbl>
            <c:dLbl>
              <c:idx val="15"/>
              <c:layout>
                <c:manualLayout>
                  <c:x val="0"/>
                  <c:y val="-0.40563620836891545"/>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9ED-4594-81F8-A8997BC9F86B}"/>
                </c:ext>
              </c:extLst>
            </c:dLbl>
            <c:dLbl>
              <c:idx val="16"/>
              <c:layout>
                <c:manualLayout>
                  <c:x val="0"/>
                  <c:y val="-0.42100768573868491"/>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9ED-4594-81F8-A8997BC9F86B}"/>
                </c:ext>
              </c:extLst>
            </c:dLbl>
            <c:dLbl>
              <c:idx val="17"/>
              <c:layout>
                <c:manualLayout>
                  <c:x val="0"/>
                  <c:y val="-0.43125533731853116"/>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9ED-4594-81F8-A8997BC9F86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81.022999999999996</c:v>
                </c:pt>
                <c:pt idx="1">
                  <c:v>76.262</c:v>
                </c:pt>
                <c:pt idx="2">
                  <c:v>81.358000000000004</c:v>
                </c:pt>
                <c:pt idx="3">
                  <c:v>83.908000000000001</c:v>
                </c:pt>
                <c:pt idx="4">
                  <c:v>91.370999999999995</c:v>
                </c:pt>
                <c:pt idx="5">
                  <c:v>103.074</c:v>
                </c:pt>
                <c:pt idx="6">
                  <c:v>122.211</c:v>
                </c:pt>
                <c:pt idx="7">
                  <c:v>149.36000000000001</c:v>
                </c:pt>
                <c:pt idx="8">
                  <c:v>173.60300000000001</c:v>
                </c:pt>
                <c:pt idx="9">
                  <c:v>168.48500000000001</c:v>
                </c:pt>
                <c:pt idx="10">
                  <c:v>199.59100000000001</c:v>
                </c:pt>
                <c:pt idx="11">
                  <c:v>224.143</c:v>
                </c:pt>
                <c:pt idx="12">
                  <c:v>250.09200000000001</c:v>
                </c:pt>
                <c:pt idx="13">
                  <c:v>271.83600000000001</c:v>
                </c:pt>
                <c:pt idx="14">
                  <c:v>284.58499999999998</c:v>
                </c:pt>
                <c:pt idx="15">
                  <c:v>292.774</c:v>
                </c:pt>
                <c:pt idx="16">
                  <c:v>304.89800000000002</c:v>
                </c:pt>
                <c:pt idx="17">
                  <c:v>313.62</c:v>
                </c:pt>
              </c:numCache>
            </c:numRef>
          </c:val>
          <c:extLst>
            <c:ext xmlns:c16="http://schemas.microsoft.com/office/drawing/2014/chart" uri="{C3380CC4-5D6E-409C-BE32-E72D297353CC}">
              <c16:uniqueId val="{0000000F-09ED-4594-81F8-A8997BC9F86B}"/>
            </c:ext>
          </c:extLst>
        </c:ser>
        <c:dLbls>
          <c:showLegendKey val="0"/>
          <c:showVal val="0"/>
          <c:showCatName val="0"/>
          <c:showSerName val="0"/>
          <c:showPercent val="0"/>
          <c:showBubbleSize val="0"/>
        </c:dLbls>
        <c:gapWidth val="60"/>
        <c:overlap val="100"/>
        <c:axId val="392392568"/>
        <c:axId val="392388648"/>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9ED-4594-81F8-A8997BC9F86B}"/>
                </c:ext>
              </c:extLst>
            </c:dLbl>
            <c:dLbl>
              <c:idx val="1"/>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9ED-4594-81F8-A8997BC9F86B}"/>
                </c:ext>
              </c:extLst>
            </c:dLbl>
            <c:dLbl>
              <c:idx val="2"/>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9ED-4594-81F8-A8997BC9F86B}"/>
                </c:ext>
              </c:extLst>
            </c:dLbl>
            <c:dLbl>
              <c:idx val="3"/>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9ED-4594-81F8-A8997BC9F86B}"/>
                </c:ext>
              </c:extLst>
            </c:dLbl>
            <c:dLbl>
              <c:idx val="4"/>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9ED-4594-81F8-A8997BC9F86B}"/>
                </c:ext>
              </c:extLst>
            </c:dLbl>
            <c:dLbl>
              <c:idx val="5"/>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9ED-4594-81F8-A8997BC9F86B}"/>
                </c:ext>
              </c:extLst>
            </c:dLbl>
            <c:dLbl>
              <c:idx val="6"/>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9ED-4594-81F8-A8997BC9F86B}"/>
                </c:ext>
              </c:extLst>
            </c:dLbl>
            <c:dLbl>
              <c:idx val="7"/>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9ED-4594-81F8-A8997BC9F86B}"/>
                </c:ext>
              </c:extLst>
            </c:dLbl>
            <c:dLbl>
              <c:idx val="10"/>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9ED-4594-81F8-A8997BC9F86B}"/>
                </c:ext>
              </c:extLst>
            </c:dLbl>
            <c:dLbl>
              <c:idx val="11"/>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9ED-4594-81F8-A8997BC9F86B}"/>
                </c:ext>
              </c:extLst>
            </c:dLbl>
            <c:dLbl>
              <c:idx val="14"/>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9ED-4594-81F8-A8997BC9F86B}"/>
                </c:ext>
              </c:extLst>
            </c:dLbl>
            <c:dLbl>
              <c:idx val="15"/>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9ED-4594-81F8-A8997BC9F86B}"/>
                </c:ext>
              </c:extLst>
            </c:dLbl>
            <c:dLbl>
              <c:idx val="16"/>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9ED-4594-81F8-A8997BC9F86B}"/>
                </c:ext>
              </c:extLst>
            </c:dLbl>
            <c:dLbl>
              <c:idx val="17"/>
              <c:layout>
                <c:manualLayout>
                  <c:x val="0"/>
                  <c:y val="9.222886421861656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9ED-4594-81F8-A8997BC9F86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Sheet1!$A$2:$R$2</c:f>
              <c:numCache>
                <c:formatCode>General</c:formatCode>
                <c:ptCount val="18"/>
                <c:pt idx="0">
                  <c:v>4.4109999999999996</c:v>
                </c:pt>
                <c:pt idx="1">
                  <c:v>2.8940000000000001</c:v>
                </c:pt>
                <c:pt idx="2">
                  <c:v>3.6459999999999999</c:v>
                </c:pt>
                <c:pt idx="3">
                  <c:v>4.97</c:v>
                </c:pt>
                <c:pt idx="4">
                  <c:v>6.6980000000000004</c:v>
                </c:pt>
                <c:pt idx="5">
                  <c:v>4.7779999999999996</c:v>
                </c:pt>
                <c:pt idx="6">
                  <c:v>5.2430000000000003</c:v>
                </c:pt>
                <c:pt idx="7">
                  <c:v>6.617</c:v>
                </c:pt>
                <c:pt idx="8">
                  <c:v>4.1529999999999996</c:v>
                </c:pt>
                <c:pt idx="9">
                  <c:v>1.1479999999999999</c:v>
                </c:pt>
                <c:pt idx="10">
                  <c:v>7.6319999999999997</c:v>
                </c:pt>
                <c:pt idx="11">
                  <c:v>3.66</c:v>
                </c:pt>
                <c:pt idx="12">
                  <c:v>6.6840000000000002</c:v>
                </c:pt>
                <c:pt idx="13">
                  <c:v>7.0640000000000001</c:v>
                </c:pt>
                <c:pt idx="14">
                  <c:v>6.1449999999999996</c:v>
                </c:pt>
                <c:pt idx="15">
                  <c:v>6.0670000000000002</c:v>
                </c:pt>
                <c:pt idx="16">
                  <c:v>6.8840000000000003</c:v>
                </c:pt>
                <c:pt idx="17">
                  <c:v>6.6779999999999999</c:v>
                </c:pt>
              </c:numCache>
            </c:numRef>
          </c:val>
          <c:smooth val="0"/>
          <c:extLst>
            <c:ext xmlns:c16="http://schemas.microsoft.com/office/drawing/2014/chart" uri="{C3380CC4-5D6E-409C-BE32-E72D297353CC}">
              <c16:uniqueId val="{0000001E-09ED-4594-81F8-A8997BC9F86B}"/>
            </c:ext>
          </c:extLst>
        </c:ser>
        <c:dLbls>
          <c:showLegendKey val="0"/>
          <c:showVal val="0"/>
          <c:showCatName val="0"/>
          <c:showSerName val="0"/>
          <c:showPercent val="0"/>
          <c:showBubbleSize val="0"/>
        </c:dLbls>
        <c:marker val="1"/>
        <c:smooth val="0"/>
        <c:axId val="392392568"/>
        <c:axId val="392389824"/>
      </c:lineChart>
      <c:catAx>
        <c:axId val="3923925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392388648"/>
        <c:crosses val="min"/>
        <c:auto val="0"/>
        <c:lblAlgn val="ctr"/>
        <c:lblOffset val="100"/>
        <c:noMultiLvlLbl val="0"/>
      </c:catAx>
      <c:valAx>
        <c:axId val="392388648"/>
        <c:scaling>
          <c:orientation val="minMax"/>
          <c:max val="3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392392568"/>
        <c:crosses val="min"/>
        <c:crossBetween val="between"/>
        <c:majorUnit val="50"/>
      </c:valAx>
      <c:valAx>
        <c:axId val="392389824"/>
        <c:scaling>
          <c:orientation val="minMax"/>
          <c:max val="8"/>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392392568"/>
        <c:crosses val="max"/>
        <c:crossBetween val="between"/>
        <c:majorUnit val="2"/>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854445912780821E-2"/>
          <c:y val="6.1334438458350599E-2"/>
          <c:w val="0.94336416839720594"/>
          <c:h val="0.91297140489017814"/>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4158957900698509E-2"/>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542-4A1E-A606-510649C9D95A}"/>
                </c:ext>
              </c:extLst>
            </c:dLbl>
            <c:dLbl>
              <c:idx val="1"/>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42-4A1E-A606-510649C9D95A}"/>
                </c:ext>
              </c:extLst>
            </c:dLbl>
            <c:dLbl>
              <c:idx val="2"/>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542-4A1E-A606-510649C9D95A}"/>
                </c:ext>
              </c:extLst>
            </c:dLbl>
            <c:dLbl>
              <c:idx val="3"/>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542-4A1E-A606-510649C9D95A}"/>
                </c:ext>
              </c:extLst>
            </c:dLbl>
            <c:dLbl>
              <c:idx val="4"/>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542-4A1E-A606-510649C9D95A}"/>
                </c:ext>
              </c:extLst>
            </c:dLbl>
            <c:dLbl>
              <c:idx val="5"/>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542-4A1E-A606-510649C9D95A}"/>
                </c:ext>
              </c:extLst>
            </c:dLbl>
            <c:dLbl>
              <c:idx val="6"/>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542-4A1E-A606-510649C9D95A}"/>
                </c:ext>
              </c:extLst>
            </c:dLbl>
            <c:dLbl>
              <c:idx val="7"/>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542-4A1E-A606-510649C9D95A}"/>
                </c:ext>
              </c:extLst>
            </c:dLbl>
            <c:dLbl>
              <c:idx val="8"/>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542-4A1E-A606-510649C9D95A}"/>
                </c:ext>
              </c:extLst>
            </c:dLbl>
            <c:dLbl>
              <c:idx val="9"/>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542-4A1E-A606-510649C9D95A}"/>
                </c:ext>
              </c:extLst>
            </c:dLbl>
            <c:dLbl>
              <c:idx val="10"/>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542-4A1E-A606-510649C9D95A}"/>
                </c:ext>
              </c:extLst>
            </c:dLbl>
            <c:dLbl>
              <c:idx val="11"/>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542-4A1E-A606-510649C9D95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13.879999999999999</c:v>
                </c:pt>
                <c:pt idx="1">
                  <c:v>14.299999999999999</c:v>
                </c:pt>
                <c:pt idx="2">
                  <c:v>14.7</c:v>
                </c:pt>
                <c:pt idx="3">
                  <c:v>15.1</c:v>
                </c:pt>
                <c:pt idx="4">
                  <c:v>15.600000000000001</c:v>
                </c:pt>
                <c:pt idx="5">
                  <c:v>14.7</c:v>
                </c:pt>
                <c:pt idx="6">
                  <c:v>14.8</c:v>
                </c:pt>
                <c:pt idx="7">
                  <c:v>15.5</c:v>
                </c:pt>
                <c:pt idx="8">
                  <c:v>16.5</c:v>
                </c:pt>
                <c:pt idx="9">
                  <c:v>17.5</c:v>
                </c:pt>
                <c:pt idx="10">
                  <c:v>18.600000000000001</c:v>
                </c:pt>
                <c:pt idx="11">
                  <c:v>19.8</c:v>
                </c:pt>
              </c:numCache>
            </c:numRef>
          </c:val>
          <c:smooth val="0"/>
          <c:extLst>
            <c:ext xmlns:c16="http://schemas.microsoft.com/office/drawing/2014/chart" uri="{C3380CC4-5D6E-409C-BE32-E72D297353CC}">
              <c16:uniqueId val="{0000000C-F542-4A1E-A606-510649C9D95A}"/>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4158957900698509E-2"/>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542-4A1E-A606-510649C9D95A}"/>
                </c:ext>
              </c:extLst>
            </c:dLbl>
            <c:dLbl>
              <c:idx val="1"/>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542-4A1E-A606-510649C9D95A}"/>
                </c:ext>
              </c:extLst>
            </c:dLbl>
            <c:dLbl>
              <c:idx val="2"/>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542-4A1E-A606-510649C9D95A}"/>
                </c:ext>
              </c:extLst>
            </c:dLbl>
            <c:dLbl>
              <c:idx val="3"/>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542-4A1E-A606-510649C9D95A}"/>
                </c:ext>
              </c:extLst>
            </c:dLbl>
            <c:dLbl>
              <c:idx val="4"/>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542-4A1E-A606-510649C9D95A}"/>
                </c:ext>
              </c:extLst>
            </c:dLbl>
            <c:dLbl>
              <c:idx val="5"/>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542-4A1E-A606-510649C9D95A}"/>
                </c:ext>
              </c:extLst>
            </c:dLbl>
            <c:dLbl>
              <c:idx val="6"/>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542-4A1E-A606-510649C9D95A}"/>
                </c:ext>
              </c:extLst>
            </c:dLbl>
            <c:dLbl>
              <c:idx val="7"/>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542-4A1E-A606-510649C9D95A}"/>
                </c:ext>
              </c:extLst>
            </c:dLbl>
            <c:dLbl>
              <c:idx val="8"/>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542-4A1E-A606-510649C9D95A}"/>
                </c:ext>
              </c:extLst>
            </c:dLbl>
            <c:dLbl>
              <c:idx val="9"/>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542-4A1E-A606-510649C9D95A}"/>
                </c:ext>
              </c:extLst>
            </c:dLbl>
            <c:dLbl>
              <c:idx val="10"/>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542-4A1E-A606-510649C9D95A}"/>
                </c:ext>
              </c:extLst>
            </c:dLbl>
            <c:dLbl>
              <c:idx val="11"/>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542-4A1E-A606-510649C9D95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9.5</c:v>
                </c:pt>
                <c:pt idx="1">
                  <c:v>9.3999999999999986</c:v>
                </c:pt>
                <c:pt idx="2">
                  <c:v>9.3000000000000007</c:v>
                </c:pt>
                <c:pt idx="3">
                  <c:v>9.3000000000000007</c:v>
                </c:pt>
                <c:pt idx="4">
                  <c:v>9.3999999999999986</c:v>
                </c:pt>
                <c:pt idx="5">
                  <c:v>8.6</c:v>
                </c:pt>
                <c:pt idx="6">
                  <c:v>8.4</c:v>
                </c:pt>
                <c:pt idx="7">
                  <c:v>8.5</c:v>
                </c:pt>
                <c:pt idx="8">
                  <c:v>8.8000000000000007</c:v>
                </c:pt>
                <c:pt idx="9">
                  <c:v>9.1</c:v>
                </c:pt>
                <c:pt idx="10">
                  <c:v>9.3999999999999986</c:v>
                </c:pt>
                <c:pt idx="11">
                  <c:v>9.6999999999999993</c:v>
                </c:pt>
              </c:numCache>
            </c:numRef>
          </c:val>
          <c:smooth val="0"/>
          <c:extLst>
            <c:ext xmlns:c16="http://schemas.microsoft.com/office/drawing/2014/chart" uri="{C3380CC4-5D6E-409C-BE32-E72D297353CC}">
              <c16:uniqueId val="{00000019-F542-4A1E-A606-510649C9D95A}"/>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000566358316028E-2"/>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542-4A1E-A606-510649C9D95A}"/>
                </c:ext>
              </c:extLst>
            </c:dLbl>
            <c:dLbl>
              <c:idx val="1"/>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542-4A1E-A606-510649C9D95A}"/>
                </c:ext>
              </c:extLst>
            </c:dLbl>
            <c:dLbl>
              <c:idx val="2"/>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542-4A1E-A606-510649C9D95A}"/>
                </c:ext>
              </c:extLst>
            </c:dLbl>
            <c:dLbl>
              <c:idx val="3"/>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542-4A1E-A606-510649C9D95A}"/>
                </c:ext>
              </c:extLst>
            </c:dLbl>
            <c:dLbl>
              <c:idx val="4"/>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542-4A1E-A606-510649C9D95A}"/>
                </c:ext>
              </c:extLst>
            </c:dLbl>
            <c:dLbl>
              <c:idx val="5"/>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542-4A1E-A606-510649C9D95A}"/>
                </c:ext>
              </c:extLst>
            </c:dLbl>
            <c:dLbl>
              <c:idx val="6"/>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542-4A1E-A606-510649C9D95A}"/>
                </c:ext>
              </c:extLst>
            </c:dLbl>
            <c:dLbl>
              <c:idx val="7"/>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542-4A1E-A606-510649C9D95A}"/>
                </c:ext>
              </c:extLst>
            </c:dLbl>
            <c:dLbl>
              <c:idx val="8"/>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542-4A1E-A606-510649C9D95A}"/>
                </c:ext>
              </c:extLst>
            </c:dLbl>
            <c:dLbl>
              <c:idx val="9"/>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542-4A1E-A606-510649C9D95A}"/>
                </c:ext>
              </c:extLst>
            </c:dLbl>
            <c:dLbl>
              <c:idx val="10"/>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F542-4A1E-A606-510649C9D95A}"/>
                </c:ext>
              </c:extLst>
            </c:dLbl>
            <c:dLbl>
              <c:idx val="11"/>
              <c:layout>
                <c:manualLayout>
                  <c:x val="0"/>
                  <c:y val="-4.4757563199336922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F542-4A1E-A606-510649C9D95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Sheet1!$A$3:$L$3</c:f>
              <c:numCache>
                <c:formatCode>General</c:formatCode>
                <c:ptCount val="12"/>
                <c:pt idx="0">
                  <c:v>9.07</c:v>
                </c:pt>
                <c:pt idx="1">
                  <c:v>9.2000000000000011</c:v>
                </c:pt>
                <c:pt idx="2">
                  <c:v>9.3000000000000007</c:v>
                </c:pt>
                <c:pt idx="3">
                  <c:v>9.3999999999999986</c:v>
                </c:pt>
                <c:pt idx="4">
                  <c:v>9.3999999999999986</c:v>
                </c:pt>
                <c:pt idx="5">
                  <c:v>8.6</c:v>
                </c:pt>
                <c:pt idx="6">
                  <c:v>8.4</c:v>
                </c:pt>
                <c:pt idx="7">
                  <c:v>8.6</c:v>
                </c:pt>
                <c:pt idx="8">
                  <c:v>8.9</c:v>
                </c:pt>
                <c:pt idx="9">
                  <c:v>9.2000000000000011</c:v>
                </c:pt>
                <c:pt idx="10">
                  <c:v>9.5</c:v>
                </c:pt>
                <c:pt idx="11">
                  <c:v>9.8000000000000007</c:v>
                </c:pt>
              </c:numCache>
            </c:numRef>
          </c:val>
          <c:smooth val="0"/>
          <c:extLst>
            <c:ext xmlns:c16="http://schemas.microsoft.com/office/drawing/2014/chart" uri="{C3380CC4-5D6E-409C-BE32-E72D297353CC}">
              <c16:uniqueId val="{00000026-F542-4A1E-A606-510649C9D95A}"/>
            </c:ext>
          </c:extLst>
        </c:ser>
        <c:dLbls>
          <c:showLegendKey val="0"/>
          <c:showVal val="0"/>
          <c:showCatName val="0"/>
          <c:showSerName val="0"/>
          <c:showPercent val="0"/>
          <c:showBubbleSize val="0"/>
        </c:dLbls>
        <c:marker val="1"/>
        <c:smooth val="0"/>
        <c:axId val="521024624"/>
        <c:axId val="521025016"/>
      </c:lineChart>
      <c:catAx>
        <c:axId val="52102462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1025016"/>
        <c:crosses val="min"/>
        <c:auto val="0"/>
        <c:lblAlgn val="ctr"/>
        <c:lblOffset val="100"/>
        <c:noMultiLvlLbl val="0"/>
      </c:catAx>
      <c:valAx>
        <c:axId val="521025016"/>
        <c:scaling>
          <c:orientation val="minMax"/>
          <c:max val="2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024624"/>
        <c:crosses val="min"/>
        <c:crossBetween val="midCat"/>
        <c:majorUnit val="5"/>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70B8-4292-9F73-1CEDF0757020}"/>
              </c:ext>
            </c:extLst>
          </c:dPt>
          <c:dPt>
            <c:idx val="1"/>
            <c:bubble3D val="0"/>
            <c:spPr>
              <a:solidFill>
                <a:srgbClr val="BEBEBE"/>
              </a:solidFill>
              <a:ln>
                <a:solidFill>
                  <a:srgbClr val="E8E8E8"/>
                </a:solidFill>
              </a:ln>
            </c:spPr>
            <c:extLst>
              <c:ext xmlns:c16="http://schemas.microsoft.com/office/drawing/2014/chart" uri="{C3380CC4-5D6E-409C-BE32-E72D297353CC}">
                <c16:uniqueId val="{00000003-70B8-4292-9F73-1CEDF0757020}"/>
              </c:ext>
            </c:extLst>
          </c:dPt>
          <c:cat>
            <c:strRef>
              <c:f>Sheet1!$A$2:$A$3</c:f>
              <c:strCache>
                <c:ptCount val="2"/>
                <c:pt idx="0">
                  <c:v>海外</c:v>
                </c:pt>
                <c:pt idx="1">
                  <c:v>その他</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0B8-4292-9F73-1CEDF075702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39C3-4149-9141-D29F18B24980}"/>
              </c:ext>
            </c:extLst>
          </c:dPt>
          <c:dPt>
            <c:idx val="1"/>
            <c:bubble3D val="0"/>
            <c:spPr>
              <a:solidFill>
                <a:srgbClr val="BEBEBE"/>
              </a:solidFill>
              <a:ln>
                <a:solidFill>
                  <a:srgbClr val="E8E8E8"/>
                </a:solidFill>
              </a:ln>
            </c:spPr>
            <c:extLst>
              <c:ext xmlns:c16="http://schemas.microsoft.com/office/drawing/2014/chart" uri="{C3380CC4-5D6E-409C-BE32-E72D297353CC}">
                <c16:uniqueId val="{00000003-39C3-4149-9141-D29F18B24980}"/>
              </c:ext>
            </c:extLst>
          </c:dPt>
          <c:cat>
            <c:strRef>
              <c:f>Sheet1!$A$2:$A$3</c:f>
              <c:strCache>
                <c:ptCount val="2"/>
                <c:pt idx="0">
                  <c:v>海外</c:v>
                </c:pt>
                <c:pt idx="1">
                  <c:v>その他</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9C3-4149-9141-D29F18B2498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A2BBDC"/>
              </a:solidFill>
              <a:ln>
                <a:solidFill>
                  <a:srgbClr val="E8E8E8"/>
                </a:solidFill>
              </a:ln>
            </c:spPr>
            <c:extLst>
              <c:ext xmlns:c16="http://schemas.microsoft.com/office/drawing/2014/chart" uri="{C3380CC4-5D6E-409C-BE32-E72D297353CC}">
                <c16:uniqueId val="{00000001-54D4-4844-B6D9-E526B7FF9A35}"/>
              </c:ext>
            </c:extLst>
          </c:dPt>
          <c:dPt>
            <c:idx val="1"/>
            <c:bubble3D val="0"/>
            <c:spPr>
              <a:solidFill>
                <a:srgbClr val="BEBEBE"/>
              </a:solidFill>
              <a:ln>
                <a:solidFill>
                  <a:srgbClr val="E8E8E8"/>
                </a:solidFill>
              </a:ln>
            </c:spPr>
            <c:extLst>
              <c:ext xmlns:c16="http://schemas.microsoft.com/office/drawing/2014/chart" uri="{C3380CC4-5D6E-409C-BE32-E72D297353CC}">
                <c16:uniqueId val="{00000003-54D4-4844-B6D9-E526B7FF9A35}"/>
              </c:ext>
            </c:extLst>
          </c:dPt>
          <c:cat>
            <c:strRef>
              <c:f>Sheet1!$A$2:$A$3</c:f>
              <c:strCache>
                <c:ptCount val="2"/>
                <c:pt idx="0">
                  <c:v>海外</c:v>
                </c:pt>
                <c:pt idx="1">
                  <c:v>その他</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54D4-4844-B6D9-E526B7FF9A3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83869794508089E-2"/>
          <c:y val="2.6563838903170524E-2"/>
          <c:w val="0.91543917075831971"/>
          <c:h val="0.94687232219365891"/>
        </c:manualLayout>
      </c:layout>
      <c:lineChart>
        <c:grouping val="standard"/>
        <c:varyColors val="0"/>
        <c:ser>
          <c:idx val="0"/>
          <c:order val="0"/>
          <c:spPr>
            <a:ln w="9525">
              <a:solidFill>
                <a:schemeClr val="tx2"/>
              </a:solidFill>
              <a:prstDash val="solid"/>
            </a:ln>
          </c:spPr>
          <c:marker>
            <c:symbol val="circle"/>
            <c:size val="6"/>
            <c:spPr>
              <a:solidFill>
                <a:schemeClr val="tx2"/>
              </a:solidFill>
              <a:ln w="9525">
                <a:solidFill>
                  <a:schemeClr val="tx2"/>
                </a:solidFill>
                <a:prstDash val="solid"/>
              </a:ln>
            </c:spPr>
          </c:marker>
          <c:dLbls>
            <c:dLbl>
              <c:idx val="0"/>
              <c:layout>
                <c:manualLayout>
                  <c:x val="2.3640661938534278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4E-494E-B083-6CF74D173001}"/>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4E-494E-B083-6CF74D173001}"/>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94E-494E-B083-6CF74D173001}"/>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94E-494E-B083-6CF74D173001}"/>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94E-494E-B083-6CF74D17300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1209.4000000000001</c:v>
                </c:pt>
                <c:pt idx="1">
                  <c:v>1338.6</c:v>
                </c:pt>
                <c:pt idx="2">
                  <c:v>1413.1</c:v>
                </c:pt>
                <c:pt idx="3">
                  <c:v>1679.2</c:v>
                </c:pt>
                <c:pt idx="4">
                  <c:v>2127</c:v>
                </c:pt>
              </c:numCache>
            </c:numRef>
          </c:val>
          <c:smooth val="0"/>
          <c:extLst>
            <c:ext xmlns:c16="http://schemas.microsoft.com/office/drawing/2014/chart" uri="{C3380CC4-5D6E-409C-BE32-E72D297353CC}">
              <c16:uniqueId val="{00000005-094E-494E-B083-6CF74D173001}"/>
            </c:ext>
          </c:extLst>
        </c:ser>
        <c:ser>
          <c:idx val="1"/>
          <c:order val="1"/>
          <c:spPr>
            <a:ln w="9525">
              <a:solidFill>
                <a:srgbClr val="3D6E81"/>
              </a:solidFill>
              <a:prstDash val="solid"/>
            </a:ln>
          </c:spPr>
          <c:marker>
            <c:symbol val="square"/>
            <c:size val="6"/>
            <c:spPr>
              <a:solidFill>
                <a:srgbClr val="3D6E81"/>
              </a:solidFill>
              <a:ln w="9525">
                <a:solidFill>
                  <a:srgbClr val="3D6E81"/>
                </a:solidFill>
                <a:prstDash val="solid"/>
              </a:ln>
            </c:spPr>
          </c:marker>
          <c:dLbls>
            <c:dLbl>
              <c:idx val="0"/>
              <c:layout>
                <c:manualLayout>
                  <c:x val="1.7639570831060193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94E-494E-B083-6CF74D173001}"/>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94E-494E-B083-6CF74D173001}"/>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94E-494E-B083-6CF74D173001}"/>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94E-494E-B083-6CF74D173001}"/>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94E-494E-B083-6CF74D17300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500.4</c:v>
                </c:pt>
                <c:pt idx="1">
                  <c:v>538.29999999999995</c:v>
                </c:pt>
                <c:pt idx="2">
                  <c:v>552.4</c:v>
                </c:pt>
                <c:pt idx="3">
                  <c:v>603.9</c:v>
                </c:pt>
                <c:pt idx="4">
                  <c:v>686.5</c:v>
                </c:pt>
              </c:numCache>
            </c:numRef>
          </c:val>
          <c:smooth val="0"/>
          <c:extLst>
            <c:ext xmlns:c16="http://schemas.microsoft.com/office/drawing/2014/chart" uri="{C3380CC4-5D6E-409C-BE32-E72D297353CC}">
              <c16:uniqueId val="{0000000B-094E-494E-B083-6CF74D173001}"/>
            </c:ext>
          </c:extLst>
        </c:ser>
        <c:ser>
          <c:idx val="2"/>
          <c:order val="2"/>
          <c:spPr>
            <a:ln w="9525">
              <a:solidFill>
                <a:srgbClr val="655939"/>
              </a:solidFill>
              <a:prstDash val="solid"/>
            </a:ln>
          </c:spPr>
          <c:marker>
            <c:symbol val="triangle"/>
            <c:size val="6"/>
            <c:spPr>
              <a:solidFill>
                <a:srgbClr val="655939"/>
              </a:solidFill>
              <a:ln w="9525">
                <a:solidFill>
                  <a:srgbClr val="655939"/>
                </a:solidFill>
                <a:prstDash val="solid"/>
              </a:ln>
            </c:spPr>
          </c:marker>
          <c:dLbls>
            <c:dLbl>
              <c:idx val="0"/>
              <c:layout>
                <c:manualLayout>
                  <c:x val="1.7639570831060193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94E-494E-B083-6CF74D173001}"/>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94E-494E-B083-6CF74D173001}"/>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94E-494E-B083-6CF74D173001}"/>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94E-494E-B083-6CF74D173001}"/>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94E-494E-B083-6CF74D17300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142.6</c:v>
                </c:pt>
                <c:pt idx="1">
                  <c:v>154.4</c:v>
                </c:pt>
                <c:pt idx="2">
                  <c:v>159.4</c:v>
                </c:pt>
                <c:pt idx="3">
                  <c:v>177.5</c:v>
                </c:pt>
                <c:pt idx="4">
                  <c:v>206.7</c:v>
                </c:pt>
              </c:numCache>
            </c:numRef>
          </c:val>
          <c:smooth val="0"/>
          <c:extLst>
            <c:ext xmlns:c16="http://schemas.microsoft.com/office/drawing/2014/chart" uri="{C3380CC4-5D6E-409C-BE32-E72D297353CC}">
              <c16:uniqueId val="{00000011-094E-494E-B083-6CF74D173001}"/>
            </c:ext>
          </c:extLst>
        </c:ser>
        <c:dLbls>
          <c:showLegendKey val="0"/>
          <c:showVal val="0"/>
          <c:showCatName val="0"/>
          <c:showSerName val="0"/>
          <c:showPercent val="0"/>
          <c:showBubbleSize val="0"/>
        </c:dLbls>
        <c:marker val="1"/>
        <c:smooth val="0"/>
        <c:axId val="521028152"/>
        <c:axId val="521028936"/>
      </c:lineChart>
      <c:catAx>
        <c:axId val="521028152"/>
        <c:scaling>
          <c:orientation val="minMax"/>
        </c:scaling>
        <c:delete val="0"/>
        <c:axPos val="b"/>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028936"/>
        <c:crosses val="min"/>
        <c:auto val="0"/>
        <c:lblAlgn val="ctr"/>
        <c:lblOffset val="100"/>
        <c:noMultiLvlLbl val="0"/>
      </c:catAx>
      <c:valAx>
        <c:axId val="521028936"/>
        <c:scaling>
          <c:orientation val="minMax"/>
          <c:max val="2500"/>
          <c:min val="0"/>
        </c:scaling>
        <c:delete val="0"/>
        <c:axPos val="l"/>
        <c:majorGridlines>
          <c:spPr>
            <a:ln>
              <a:noFill/>
            </a:ln>
          </c:spPr>
        </c:majorGridlines>
        <c:numFmt formatCode="#,##0;&quot;-&quot;#,##0"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1028152"/>
        <c:crosses val="min"/>
        <c:crossBetween val="midCat"/>
        <c:majorUnit val="500"/>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18518518518518E-2"/>
          <c:y val="2.6563838903170524E-2"/>
          <c:w val="0.93222222222222217"/>
          <c:h val="0.94687232219365902"/>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7962962962962962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31C-41CE-8078-7EB666FB868B}"/>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31C-41CE-8078-7EB666FB868B}"/>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31C-41CE-8078-7EB666FB868B}"/>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31C-41CE-8078-7EB666FB868B}"/>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31C-41CE-8078-7EB666FB868B}"/>
                </c:ext>
              </c:extLst>
            </c:dLbl>
            <c:dLbl>
              <c:idx val="5"/>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31C-41CE-8078-7EB666FB868B}"/>
                </c:ext>
              </c:extLst>
            </c:dLbl>
            <c:dLbl>
              <c:idx val="6"/>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31C-41CE-8078-7EB666FB868B}"/>
                </c:ext>
              </c:extLst>
            </c:dLbl>
            <c:dLbl>
              <c:idx val="7"/>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31C-41CE-8078-7EB666FB868B}"/>
                </c:ext>
              </c:extLst>
            </c:dLbl>
            <c:dLbl>
              <c:idx val="8"/>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31C-41CE-8078-7EB666FB868B}"/>
                </c:ext>
              </c:extLst>
            </c:dLbl>
            <c:dLbl>
              <c:idx val="9"/>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31C-41CE-8078-7EB666FB868B}"/>
                </c:ext>
              </c:extLst>
            </c:dLbl>
            <c:dLbl>
              <c:idx val="10"/>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31C-41CE-8078-7EB666FB868B}"/>
                </c:ext>
              </c:extLst>
            </c:dLbl>
            <c:dLbl>
              <c:idx val="1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31C-41CE-8078-7EB666FB868B}"/>
                </c:ext>
              </c:extLst>
            </c:dLbl>
            <c:dLbl>
              <c:idx val="1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31C-41CE-8078-7EB666FB868B}"/>
                </c:ext>
              </c:extLst>
            </c:dLbl>
            <c:dLbl>
              <c:idx val="1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31C-41CE-8078-7EB666FB868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236</c:v>
                </c:pt>
                <c:pt idx="1">
                  <c:v>265.39999999999998</c:v>
                </c:pt>
                <c:pt idx="2">
                  <c:v>283.2</c:v>
                </c:pt>
                <c:pt idx="3">
                  <c:v>299.39999999999998</c:v>
                </c:pt>
                <c:pt idx="4">
                  <c:v>292.7</c:v>
                </c:pt>
                <c:pt idx="5">
                  <c:v>297.3</c:v>
                </c:pt>
                <c:pt idx="6">
                  <c:v>293</c:v>
                </c:pt>
                <c:pt idx="7">
                  <c:v>290.39999999999998</c:v>
                </c:pt>
                <c:pt idx="8">
                  <c:v>293.3</c:v>
                </c:pt>
                <c:pt idx="9">
                  <c:v>296.7</c:v>
                </c:pt>
                <c:pt idx="10">
                  <c:v>300.39999999999998</c:v>
                </c:pt>
                <c:pt idx="11">
                  <c:v>308.8</c:v>
                </c:pt>
                <c:pt idx="12">
                  <c:v>317.7</c:v>
                </c:pt>
                <c:pt idx="13">
                  <c:v>327.5</c:v>
                </c:pt>
              </c:numCache>
            </c:numRef>
          </c:val>
          <c:smooth val="0"/>
          <c:extLst>
            <c:ext xmlns:c16="http://schemas.microsoft.com/office/drawing/2014/chart" uri="{C3380CC4-5D6E-409C-BE32-E72D297353CC}">
              <c16:uniqueId val="{0000000E-331C-41CE-8078-7EB666FB868B}"/>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7962962962962962E-2"/>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31C-41CE-8078-7EB666FB868B}"/>
                </c:ext>
              </c:extLst>
            </c:dLbl>
            <c:dLbl>
              <c:idx val="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31C-41CE-8078-7EB666FB868B}"/>
                </c:ext>
              </c:extLst>
            </c:dLbl>
            <c:dLbl>
              <c:idx val="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31C-41CE-8078-7EB666FB868B}"/>
                </c:ext>
              </c:extLst>
            </c:dLbl>
            <c:dLbl>
              <c:idx val="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31C-41CE-8078-7EB666FB868B}"/>
                </c:ext>
              </c:extLst>
            </c:dLbl>
            <c:dLbl>
              <c:idx val="4"/>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31C-41CE-8078-7EB666FB868B}"/>
                </c:ext>
              </c:extLst>
            </c:dLbl>
            <c:dLbl>
              <c:idx val="5"/>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31C-41CE-8078-7EB666FB868B}"/>
                </c:ext>
              </c:extLst>
            </c:dLbl>
            <c:dLbl>
              <c:idx val="6"/>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31C-41CE-8078-7EB666FB868B}"/>
                </c:ext>
              </c:extLst>
            </c:dLbl>
            <c:dLbl>
              <c:idx val="7"/>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31C-41CE-8078-7EB666FB868B}"/>
                </c:ext>
              </c:extLst>
            </c:dLbl>
            <c:dLbl>
              <c:idx val="8"/>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31C-41CE-8078-7EB666FB868B}"/>
                </c:ext>
              </c:extLst>
            </c:dLbl>
            <c:dLbl>
              <c:idx val="9"/>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31C-41CE-8078-7EB666FB868B}"/>
                </c:ext>
              </c:extLst>
            </c:dLbl>
            <c:dLbl>
              <c:idx val="10"/>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31C-41CE-8078-7EB666FB868B}"/>
                </c:ext>
              </c:extLst>
            </c:dLbl>
            <c:dLbl>
              <c:idx val="11"/>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31C-41CE-8078-7EB666FB868B}"/>
                </c:ext>
              </c:extLst>
            </c:dLbl>
            <c:dLbl>
              <c:idx val="12"/>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31C-41CE-8078-7EB666FB868B}"/>
                </c:ext>
              </c:extLst>
            </c:dLbl>
            <c:dLbl>
              <c:idx val="13"/>
              <c:layout>
                <c:manualLayout>
                  <c:x val="0"/>
                  <c:y val="-4.6272493573264781E-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31C-41CE-8078-7EB666FB868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148.69999999999999</c:v>
                </c:pt>
                <c:pt idx="1">
                  <c:v>157.5</c:v>
                </c:pt>
                <c:pt idx="2">
                  <c:v>165.1</c:v>
                </c:pt>
                <c:pt idx="3">
                  <c:v>171</c:v>
                </c:pt>
                <c:pt idx="4">
                  <c:v>164.3</c:v>
                </c:pt>
                <c:pt idx="5">
                  <c:v>164.5</c:v>
                </c:pt>
                <c:pt idx="6">
                  <c:v>160.30000000000001</c:v>
                </c:pt>
                <c:pt idx="7">
                  <c:v>160.6</c:v>
                </c:pt>
                <c:pt idx="8">
                  <c:v>164.7</c:v>
                </c:pt>
                <c:pt idx="9">
                  <c:v>168.8</c:v>
                </c:pt>
                <c:pt idx="10">
                  <c:v>172.3</c:v>
                </c:pt>
                <c:pt idx="11">
                  <c:v>177.9</c:v>
                </c:pt>
                <c:pt idx="12">
                  <c:v>183.3</c:v>
                </c:pt>
                <c:pt idx="13">
                  <c:v>188.6</c:v>
                </c:pt>
              </c:numCache>
            </c:numRef>
          </c:val>
          <c:smooth val="0"/>
          <c:extLst>
            <c:ext xmlns:c16="http://schemas.microsoft.com/office/drawing/2014/chart" uri="{C3380CC4-5D6E-409C-BE32-E72D297353CC}">
              <c16:uniqueId val="{0000001D-331C-41CE-8078-7EB666FB868B}"/>
            </c:ext>
          </c:extLst>
        </c:ser>
        <c:dLbls>
          <c:showLegendKey val="0"/>
          <c:showVal val="0"/>
          <c:showCatName val="0"/>
          <c:showSerName val="0"/>
          <c:showPercent val="0"/>
          <c:showBubbleSize val="0"/>
        </c:dLbls>
        <c:marker val="1"/>
        <c:smooth val="0"/>
        <c:axId val="524008032"/>
        <c:axId val="524001368"/>
      </c:lineChart>
      <c:catAx>
        <c:axId val="524008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4001368"/>
        <c:crosses val="min"/>
        <c:auto val="0"/>
        <c:lblAlgn val="ctr"/>
        <c:lblOffset val="100"/>
        <c:noMultiLvlLbl val="0"/>
      </c:catAx>
      <c:valAx>
        <c:axId val="524001368"/>
        <c:scaling>
          <c:orientation val="minMax"/>
          <c:max val="4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4008032"/>
        <c:crosses val="min"/>
        <c:crossBetween val="midCat"/>
        <c:majorUnit val="50"/>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514264813460135E-2"/>
          <c:y val="2.8054298642533938E-2"/>
          <c:w val="0.94897585954645214"/>
          <c:h val="0.94389140271493222"/>
        </c:manualLayout>
      </c:layout>
      <c:barChart>
        <c:barDir val="col"/>
        <c:grouping val="stacked"/>
        <c:varyColors val="0"/>
        <c:ser>
          <c:idx val="0"/>
          <c:order val="0"/>
          <c:spPr>
            <a:solidFill>
              <a:schemeClr val="accent1"/>
            </a:solidFill>
            <a:ln w="9525" algn="ctr">
              <a:solidFill>
                <a:srgbClr val="808080"/>
              </a:solidFill>
              <a:prstDash val="solid"/>
            </a:ln>
          </c:spPr>
          <c:invertIfNegative val="0"/>
          <c:dPt>
            <c:idx val="6"/>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63A3-4E8A-B6E7-018920512C56}"/>
              </c:ext>
            </c:extLst>
          </c:dPt>
          <c:dPt>
            <c:idx val="7"/>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63A3-4E8A-B6E7-018920512C56}"/>
              </c:ext>
            </c:extLst>
          </c:dPt>
          <c:dPt>
            <c:idx val="8"/>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5-63A3-4E8A-B6E7-018920512C56}"/>
              </c:ext>
            </c:extLst>
          </c:dPt>
          <c:dPt>
            <c:idx val="9"/>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7-63A3-4E8A-B6E7-018920512C56}"/>
              </c:ext>
            </c:extLst>
          </c:dPt>
          <c:dPt>
            <c:idx val="10"/>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9-63A3-4E8A-B6E7-018920512C56}"/>
              </c:ext>
            </c:extLst>
          </c:dPt>
          <c:dLbls>
            <c:dLbl>
              <c:idx val="0"/>
              <c:layout>
                <c:manualLayout>
                  <c:x val="0"/>
                  <c:y val="-0.1570135746606334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3A3-4E8A-B6E7-018920512C56}"/>
                </c:ext>
              </c:extLst>
            </c:dLbl>
            <c:dLbl>
              <c:idx val="1"/>
              <c:layout>
                <c:manualLayout>
                  <c:x val="0"/>
                  <c:y val="-0.1610859728506787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3A3-4E8A-B6E7-018920512C56}"/>
                </c:ext>
              </c:extLst>
            </c:dLbl>
            <c:dLbl>
              <c:idx val="2"/>
              <c:layout>
                <c:manualLayout>
                  <c:x val="0"/>
                  <c:y val="-0.1923076923076923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3A3-4E8A-B6E7-018920512C56}"/>
                </c:ext>
              </c:extLst>
            </c:dLbl>
            <c:dLbl>
              <c:idx val="3"/>
              <c:layout>
                <c:manualLayout>
                  <c:x val="0"/>
                  <c:y val="-0.207239819004524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3A3-4E8A-B6E7-018920512C56}"/>
                </c:ext>
              </c:extLst>
            </c:dLbl>
            <c:dLbl>
              <c:idx val="4"/>
              <c:layout>
                <c:manualLayout>
                  <c:x val="0"/>
                  <c:y val="-0.3176470588235293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3A3-4E8A-B6E7-018920512C56}"/>
                </c:ext>
              </c:extLst>
            </c:dLbl>
            <c:dLbl>
              <c:idx val="5"/>
              <c:layout>
                <c:manualLayout>
                  <c:x val="0"/>
                  <c:y val="-0.2972850678733031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3A3-4E8A-B6E7-018920512C56}"/>
                </c:ext>
              </c:extLst>
            </c:dLbl>
            <c:dLbl>
              <c:idx val="6"/>
              <c:layout>
                <c:manualLayout>
                  <c:x val="0"/>
                  <c:y val="-0.3122171945701357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3A3-4E8A-B6E7-018920512C56}"/>
                </c:ext>
              </c:extLst>
            </c:dLbl>
            <c:dLbl>
              <c:idx val="7"/>
              <c:layout>
                <c:manualLayout>
                  <c:x val="0"/>
                  <c:y val="-0.3502262443438913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3A3-4E8A-B6E7-018920512C56}"/>
                </c:ext>
              </c:extLst>
            </c:dLbl>
            <c:dLbl>
              <c:idx val="8"/>
              <c:layout>
                <c:manualLayout>
                  <c:x val="0"/>
                  <c:y val="-0.3891402714932126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3A3-4E8A-B6E7-018920512C56}"/>
                </c:ext>
              </c:extLst>
            </c:dLbl>
            <c:dLbl>
              <c:idx val="9"/>
              <c:layout>
                <c:manualLayout>
                  <c:x val="0"/>
                  <c:y val="-0.432126696832579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3A3-4E8A-B6E7-018920512C56}"/>
                </c:ext>
              </c:extLst>
            </c:dLbl>
            <c:dLbl>
              <c:idx val="10"/>
              <c:layout>
                <c:manualLayout>
                  <c:x val="0"/>
                  <c:y val="-0.4769230769230769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3A3-4E8A-B6E7-018920512C5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9.5</c:v>
                </c:pt>
                <c:pt idx="1">
                  <c:v>9.8000000000000007</c:v>
                </c:pt>
                <c:pt idx="2">
                  <c:v>12.1</c:v>
                </c:pt>
                <c:pt idx="3">
                  <c:v>13.2</c:v>
                </c:pt>
                <c:pt idx="4">
                  <c:v>21.4</c:v>
                </c:pt>
                <c:pt idx="5">
                  <c:v>19.899999999999999</c:v>
                </c:pt>
                <c:pt idx="6">
                  <c:v>21</c:v>
                </c:pt>
                <c:pt idx="7">
                  <c:v>23.8</c:v>
                </c:pt>
                <c:pt idx="8">
                  <c:v>26.7</c:v>
                </c:pt>
                <c:pt idx="9">
                  <c:v>29.9</c:v>
                </c:pt>
                <c:pt idx="10">
                  <c:v>33.200000000000003</c:v>
                </c:pt>
              </c:numCache>
            </c:numRef>
          </c:val>
          <c:extLst>
            <c:ext xmlns:c16="http://schemas.microsoft.com/office/drawing/2014/chart" uri="{C3380CC4-5D6E-409C-BE32-E72D297353CC}">
              <c16:uniqueId val="{00000010-63A3-4E8A-B6E7-018920512C56}"/>
            </c:ext>
          </c:extLst>
        </c:ser>
        <c:dLbls>
          <c:showLegendKey val="0"/>
          <c:showVal val="0"/>
          <c:showCatName val="0"/>
          <c:showSerName val="0"/>
          <c:showPercent val="0"/>
          <c:showBubbleSize val="0"/>
        </c:dLbls>
        <c:gapWidth val="60"/>
        <c:overlap val="100"/>
        <c:axId val="524001760"/>
        <c:axId val="524007248"/>
      </c:barChart>
      <c:catAx>
        <c:axId val="5240017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24007248"/>
        <c:crosses val="min"/>
        <c:auto val="0"/>
        <c:lblAlgn val="ctr"/>
        <c:lblOffset val="100"/>
        <c:noMultiLvlLbl val="0"/>
      </c:catAx>
      <c:valAx>
        <c:axId val="524007248"/>
        <c:scaling>
          <c:orientation val="minMax"/>
          <c:max val="3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24001760"/>
        <c:crosses val="min"/>
        <c:crossBetween val="between"/>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5737704918033E-2"/>
          <c:y val="5.4964539007092195E-2"/>
          <c:w val="0.92028688524590163"/>
          <c:h val="0.8900709219858156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906028368794326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C0F-4BAA-8E04-8080D9D0855F}"/>
                </c:ext>
              </c:extLst>
            </c:dLbl>
            <c:dLbl>
              <c:idx val="1"/>
              <c:layout>
                <c:manualLayout>
                  <c:x val="0"/>
                  <c:y val="-0.1808510638297872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C0F-4BAA-8E04-8080D9D0855F}"/>
                </c:ext>
              </c:extLst>
            </c:dLbl>
            <c:dLbl>
              <c:idx val="2"/>
              <c:layout>
                <c:manualLayout>
                  <c:x val="0"/>
                  <c:y val="-0.1852836879432624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C0F-4BAA-8E04-8080D9D0855F}"/>
                </c:ext>
              </c:extLst>
            </c:dLbl>
            <c:dLbl>
              <c:idx val="3"/>
              <c:layout>
                <c:manualLayout>
                  <c:x val="0"/>
                  <c:y val="-0.1870567375886524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C0F-4BAA-8E04-8080D9D0855F}"/>
                </c:ext>
              </c:extLst>
            </c:dLbl>
            <c:dLbl>
              <c:idx val="4"/>
              <c:layout>
                <c:manualLayout>
                  <c:x val="0"/>
                  <c:y val="-0.1959219858156028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C0F-4BAA-8E04-8080D9D0855F}"/>
                </c:ext>
              </c:extLst>
            </c:dLbl>
            <c:dLbl>
              <c:idx val="5"/>
              <c:layout>
                <c:manualLayout>
                  <c:x val="0"/>
                  <c:y val="-0.21010638297872342"/>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C0F-4BAA-8E04-8080D9D0855F}"/>
                </c:ext>
              </c:extLst>
            </c:dLbl>
            <c:dLbl>
              <c:idx val="6"/>
              <c:layout>
                <c:manualLayout>
                  <c:x val="0"/>
                  <c:y val="-0.2349290780141843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C0F-4BAA-8E04-8080D9D0855F}"/>
                </c:ext>
              </c:extLst>
            </c:dLbl>
            <c:dLbl>
              <c:idx val="7"/>
              <c:layout>
                <c:manualLayout>
                  <c:x val="0"/>
                  <c:y val="-0.2703900709219858"/>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C0F-4BAA-8E04-8080D9D0855F}"/>
                </c:ext>
              </c:extLst>
            </c:dLbl>
            <c:dLbl>
              <c:idx val="8"/>
              <c:layout>
                <c:manualLayout>
                  <c:x val="0"/>
                  <c:y val="-0.3031914893617021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C0F-4BAA-8E04-8080D9D0855F}"/>
                </c:ext>
              </c:extLst>
            </c:dLbl>
            <c:dLbl>
              <c:idx val="9"/>
              <c:layout>
                <c:manualLayout>
                  <c:x val="0"/>
                  <c:y val="-0.2916666666666666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C0F-4BAA-8E04-8080D9D0855F}"/>
                </c:ext>
              </c:extLst>
            </c:dLbl>
            <c:dLbl>
              <c:idx val="10"/>
              <c:layout>
                <c:manualLayout>
                  <c:x val="0"/>
                  <c:y val="-0.33067375886524825"/>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C0F-4BAA-8E04-8080D9D0855F}"/>
                </c:ext>
              </c:extLst>
            </c:dLbl>
            <c:dLbl>
              <c:idx val="11"/>
              <c:layout>
                <c:manualLayout>
                  <c:x val="0"/>
                  <c:y val="-0.3590425531914893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C0F-4BAA-8E04-8080D9D0855F}"/>
                </c:ext>
              </c:extLst>
            </c:dLbl>
            <c:dLbl>
              <c:idx val="12"/>
              <c:layout>
                <c:manualLayout>
                  <c:x val="0"/>
                  <c:y val="-0.38563829787234044"/>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C0F-4BAA-8E04-8080D9D0855F}"/>
                </c:ext>
              </c:extLst>
            </c:dLbl>
            <c:dLbl>
              <c:idx val="13"/>
              <c:layout>
                <c:manualLayout>
                  <c:x val="0"/>
                  <c:y val="-0.4086879432624113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C0F-4BAA-8E04-8080D9D0855F}"/>
                </c:ext>
              </c:extLst>
            </c:dLbl>
            <c:dLbl>
              <c:idx val="14"/>
              <c:layout>
                <c:manualLayout>
                  <c:x val="0"/>
                  <c:y val="-0.4184397163120567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C0F-4BAA-8E04-8080D9D0855F}"/>
                </c:ext>
              </c:extLst>
            </c:dLbl>
            <c:dLbl>
              <c:idx val="15"/>
              <c:layout>
                <c:manualLayout>
                  <c:x val="0"/>
                  <c:y val="-0.4228723404255319"/>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C0F-4BAA-8E04-8080D9D0855F}"/>
                </c:ext>
              </c:extLst>
            </c:dLbl>
            <c:dLbl>
              <c:idx val="16"/>
              <c:layout>
                <c:manualLayout>
                  <c:x val="0"/>
                  <c:y val="-0.4317375886524823"/>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C0F-4BAA-8E04-8080D9D0855F}"/>
                </c:ext>
              </c:extLst>
            </c:dLbl>
            <c:dLbl>
              <c:idx val="17"/>
              <c:layout>
                <c:manualLayout>
                  <c:x val="0"/>
                  <c:y val="-0.43617021276595747"/>
                </c:manualLayout>
              </c:layout>
              <c:numFmt formatCode="#,##0;&quot;-&quot;#,##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C0F-4BAA-8E04-8080D9D0855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Sheet1!$A$1:$R$1</c:f>
              <c:numCache>
                <c:formatCode>General</c:formatCode>
                <c:ptCount val="18"/>
                <c:pt idx="0">
                  <c:v>1051.973</c:v>
                </c:pt>
                <c:pt idx="1">
                  <c:v>970.37699999999995</c:v>
                </c:pt>
                <c:pt idx="2">
                  <c:v>1013.424</c:v>
                </c:pt>
                <c:pt idx="3">
                  <c:v>1024.77</c:v>
                </c:pt>
                <c:pt idx="4">
                  <c:v>1093.48</c:v>
                </c:pt>
                <c:pt idx="5">
                  <c:v>1208.934</c:v>
                </c:pt>
                <c:pt idx="6">
                  <c:v>1405.2059999999999</c:v>
                </c:pt>
                <c:pt idx="7">
                  <c:v>1683.6880000000001</c:v>
                </c:pt>
                <c:pt idx="8">
                  <c:v>1940.9949999999999</c:v>
                </c:pt>
                <c:pt idx="9">
                  <c:v>1851.0730000000001</c:v>
                </c:pt>
                <c:pt idx="10">
                  <c:v>2155.4090000000001</c:v>
                </c:pt>
                <c:pt idx="11">
                  <c:v>2379.9409999999998</c:v>
                </c:pt>
                <c:pt idx="12">
                  <c:v>2591.627</c:v>
                </c:pt>
                <c:pt idx="13">
                  <c:v>2768.4720000000002</c:v>
                </c:pt>
                <c:pt idx="14">
                  <c:v>2849.2669999999998</c:v>
                </c:pt>
                <c:pt idx="15">
                  <c:v>2882.768</c:v>
                </c:pt>
                <c:pt idx="16">
                  <c:v>2953.2910000000002</c:v>
                </c:pt>
                <c:pt idx="17">
                  <c:v>2989.1309999999999</c:v>
                </c:pt>
              </c:numCache>
            </c:numRef>
          </c:val>
          <c:extLst>
            <c:ext xmlns:c16="http://schemas.microsoft.com/office/drawing/2014/chart" uri="{C3380CC4-5D6E-409C-BE32-E72D297353CC}">
              <c16:uniqueId val="{00000012-DC0F-4BAA-8E04-8080D9D0855F}"/>
            </c:ext>
          </c:extLst>
        </c:ser>
        <c:dLbls>
          <c:showLegendKey val="0"/>
          <c:showVal val="0"/>
          <c:showCatName val="0"/>
          <c:showSerName val="0"/>
          <c:showPercent val="0"/>
          <c:showBubbleSize val="0"/>
        </c:dLbls>
        <c:gapWidth val="60"/>
        <c:overlap val="100"/>
        <c:axId val="338018184"/>
        <c:axId val="338018968"/>
      </c:barChart>
      <c:catAx>
        <c:axId val="3380181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338018968"/>
        <c:crosses val="min"/>
        <c:auto val="0"/>
        <c:lblAlgn val="ctr"/>
        <c:lblOffset val="100"/>
        <c:noMultiLvlLbl val="0"/>
      </c:catAx>
      <c:valAx>
        <c:axId val="338018968"/>
        <c:scaling>
          <c:orientation val="minMax"/>
          <c:max val="3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338018184"/>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1329372447085E-2"/>
          <c:y val="2.1903959561920809E-2"/>
          <c:w val="0.8811734125510583"/>
          <c:h val="0.90311710193765793"/>
        </c:manualLayout>
      </c:layout>
      <c:barChart>
        <c:barDir val="bar"/>
        <c:grouping val="stacked"/>
        <c:varyColors val="0"/>
        <c:ser>
          <c:idx val="0"/>
          <c:order val="0"/>
          <c:spPr>
            <a:solidFill>
              <a:srgbClr val="1F497D"/>
            </a:solidFill>
            <a:ln w="9525" algn="ctr">
              <a:solidFill>
                <a:srgbClr val="808080"/>
              </a:solidFill>
              <a:prstDash val="solid"/>
            </a:ln>
          </c:spPr>
          <c:invertIfNegative val="0"/>
          <c:dLbls>
            <c:dLbl>
              <c:idx val="0"/>
              <c:layout>
                <c:manualLayout>
                  <c:x val="5.2729298180467878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43-4AF5-A2E5-DB5FDE5DAC9C}"/>
                </c:ext>
              </c:extLst>
            </c:dLbl>
            <c:dLbl>
              <c:idx val="1"/>
              <c:layout>
                <c:manualLayout>
                  <c:x val="0.23913850724099517"/>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43-4AF5-A2E5-DB5FDE5DAC9C}"/>
                </c:ext>
              </c:extLst>
            </c:dLbl>
            <c:dLbl>
              <c:idx val="2"/>
              <c:layout>
                <c:manualLayout>
                  <c:x val="0.14964723356851095"/>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43-4AF5-A2E5-DB5FDE5DAC9C}"/>
                </c:ext>
              </c:extLst>
            </c:dLbl>
            <c:dLbl>
              <c:idx val="3"/>
              <c:layout>
                <c:manualLayout>
                  <c:x val="0.22688451541032306"/>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43-4AF5-A2E5-DB5FDE5DAC9C}"/>
                </c:ext>
              </c:extLst>
            </c:dLbl>
            <c:dLbl>
              <c:idx val="4"/>
              <c:layout>
                <c:manualLayout>
                  <c:x val="0.33828444114370593"/>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643-4AF5-A2E5-DB5FDE5DAC9C}"/>
                </c:ext>
              </c:extLst>
            </c:dLbl>
            <c:dLbl>
              <c:idx val="5"/>
              <c:layout>
                <c:manualLayout>
                  <c:x val="0.13405124396583737"/>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43-4AF5-A2E5-DB5FDE5DAC9C}"/>
                </c:ext>
              </c:extLst>
            </c:dLbl>
            <c:dLbl>
              <c:idx val="6"/>
              <c:layout>
                <c:manualLayout>
                  <c:x val="0.12848124767916821"/>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643-4AF5-A2E5-DB5FDE5DAC9C}"/>
                </c:ext>
              </c:extLst>
            </c:dLbl>
            <c:dLbl>
              <c:idx val="7"/>
              <c:layout>
                <c:manualLayout>
                  <c:x val="5.7927961381359076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643-4AF5-A2E5-DB5FDE5DAC9C}"/>
                </c:ext>
              </c:extLst>
            </c:dLbl>
            <c:dLbl>
              <c:idx val="8"/>
              <c:layout>
                <c:manualLayout>
                  <c:x val="5.384329743780171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643-4AF5-A2E5-DB5FDE5DAC9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c:v>
                </c:pt>
                <c:pt idx="1">
                  <c:v>18.2</c:v>
                </c:pt>
                <c:pt idx="2">
                  <c:v>10.1</c:v>
                </c:pt>
                <c:pt idx="3">
                  <c:v>17.100000000000001</c:v>
                </c:pt>
                <c:pt idx="4">
                  <c:v>27.2</c:v>
                </c:pt>
                <c:pt idx="5">
                  <c:v>9.4</c:v>
                </c:pt>
                <c:pt idx="6">
                  <c:v>8.9</c:v>
                </c:pt>
                <c:pt idx="7">
                  <c:v>2.5</c:v>
                </c:pt>
                <c:pt idx="8">
                  <c:v>2.1</c:v>
                </c:pt>
              </c:numCache>
            </c:numRef>
          </c:val>
          <c:extLst>
            <c:ext xmlns:c16="http://schemas.microsoft.com/office/drawing/2014/chart" uri="{C3380CC4-5D6E-409C-BE32-E72D297353CC}">
              <c16:uniqueId val="{00000009-F643-4AF5-A2E5-DB5FDE5DAC9C}"/>
            </c:ext>
          </c:extLst>
        </c:ser>
        <c:dLbls>
          <c:showLegendKey val="0"/>
          <c:showVal val="0"/>
          <c:showCatName val="0"/>
          <c:showSerName val="0"/>
          <c:showPercent val="0"/>
          <c:showBubbleSize val="0"/>
        </c:dLbls>
        <c:gapWidth val="60"/>
        <c:overlap val="100"/>
        <c:axId val="1307346047"/>
        <c:axId val="1"/>
      </c:barChart>
      <c:catAx>
        <c:axId val="1307346047"/>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b"/>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1307346047"/>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23777528928705E-2"/>
          <c:y val="2.1903959561920809E-2"/>
          <c:w val="0.88055244494214258"/>
          <c:h val="0.90311710193765793"/>
        </c:manualLayout>
      </c:layout>
      <c:barChart>
        <c:barDir val="bar"/>
        <c:grouping val="stacked"/>
        <c:varyColors val="0"/>
        <c:ser>
          <c:idx val="0"/>
          <c:order val="0"/>
          <c:spPr>
            <a:solidFill>
              <a:srgbClr val="1F497D"/>
            </a:solidFill>
            <a:ln w="9525" algn="ctr">
              <a:solidFill>
                <a:srgbClr val="808080"/>
              </a:solidFill>
              <a:prstDash val="solid"/>
            </a:ln>
          </c:spPr>
          <c:invertIfNegative val="0"/>
          <c:dLbls>
            <c:dLbl>
              <c:idx val="0"/>
              <c:layout>
                <c:manualLayout>
                  <c:x val="6.6069428891377374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BF-4E47-8C93-A2CA2CCB2D29}"/>
                </c:ext>
              </c:extLst>
            </c:dLbl>
            <c:dLbl>
              <c:idx val="1"/>
              <c:layout>
                <c:manualLayout>
                  <c:x val="0.41545352743561031"/>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BF-4E47-8C93-A2CA2CCB2D29}"/>
                </c:ext>
              </c:extLst>
            </c:dLbl>
            <c:dLbl>
              <c:idx val="2"/>
              <c:layout>
                <c:manualLayout>
                  <c:x val="0.21575214632325496"/>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BF-4E47-8C93-A2CA2CCB2D29}"/>
                </c:ext>
              </c:extLst>
            </c:dLbl>
            <c:dLbl>
              <c:idx val="4"/>
              <c:layout>
                <c:manualLayout>
                  <c:x val="0.2471071295259425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BF-4E47-8C93-A2CA2CCB2D29}"/>
                </c:ext>
              </c:extLst>
            </c:dLbl>
            <c:dLbl>
              <c:idx val="5"/>
              <c:layout>
                <c:manualLayout>
                  <c:x val="7.1295259425158644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8BF-4E47-8C93-A2CA2CCB2D29}"/>
                </c:ext>
              </c:extLst>
            </c:dLbl>
            <c:dLbl>
              <c:idx val="6"/>
              <c:layout>
                <c:manualLayout>
                  <c:x val="5.7110862262038077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BF-4E47-8C93-A2CA2CCB2D29}"/>
                </c:ext>
              </c:extLst>
            </c:dLbl>
            <c:dLbl>
              <c:idx val="7"/>
              <c:layout>
                <c:manualLayout>
                  <c:x val="3.5834266517357223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BF-4E47-8C93-A2CA2CCB2D29}"/>
                </c:ext>
              </c:extLst>
            </c:dLbl>
            <c:dLbl>
              <c:idx val="8"/>
              <c:layout>
                <c:manualLayout>
                  <c:x val="3.5087719298245612E-2"/>
                  <c:y val="0"/>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BF-4E47-8C93-A2CA2CCB2D2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3.2</c:v>
                </c:pt>
                <c:pt idx="1">
                  <c:v>34.200000000000003</c:v>
                </c:pt>
                <c:pt idx="2">
                  <c:v>16.100000000000001</c:v>
                </c:pt>
                <c:pt idx="3">
                  <c:v>20.399999999999999</c:v>
                </c:pt>
                <c:pt idx="4">
                  <c:v>18.899999999999999</c:v>
                </c:pt>
                <c:pt idx="5">
                  <c:v>3.7</c:v>
                </c:pt>
                <c:pt idx="6">
                  <c:v>2.4</c:v>
                </c:pt>
                <c:pt idx="7">
                  <c:v>0.5</c:v>
                </c:pt>
                <c:pt idx="8">
                  <c:v>0.39999999999999147</c:v>
                </c:pt>
              </c:numCache>
            </c:numRef>
          </c:val>
          <c:extLst>
            <c:ext xmlns:c16="http://schemas.microsoft.com/office/drawing/2014/chart" uri="{C3380CC4-5D6E-409C-BE32-E72D297353CC}">
              <c16:uniqueId val="{00000008-B8BF-4E47-8C93-A2CA2CCB2D29}"/>
            </c:ext>
          </c:extLst>
        </c:ser>
        <c:dLbls>
          <c:showLegendKey val="0"/>
          <c:showVal val="0"/>
          <c:showCatName val="0"/>
          <c:showSerName val="0"/>
          <c:showPercent val="0"/>
          <c:showBubbleSize val="0"/>
        </c:dLbls>
        <c:gapWidth val="60"/>
        <c:overlap val="100"/>
        <c:axId val="115363200"/>
        <c:axId val="1"/>
      </c:barChart>
      <c:catAx>
        <c:axId val="115363200"/>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b"/>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115363200"/>
        <c:crosses val="max"/>
        <c:crossBetween val="between"/>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49075391180662E-2"/>
          <c:y val="4.9099836333878891E-2"/>
          <c:w val="0.88157894736842113"/>
          <c:h val="0.92553191489361708"/>
        </c:manualLayout>
      </c:layout>
      <c:lineChart>
        <c:grouping val="standard"/>
        <c:varyColors val="0"/>
        <c:ser>
          <c:idx val="0"/>
          <c:order val="0"/>
          <c:spPr>
            <a:ln w="9525" algn="ctr">
              <a:solidFill>
                <a:srgbClr val="3399CC"/>
              </a:solidFill>
              <a:prstDash val="solid"/>
            </a:ln>
          </c:spPr>
          <c:marker>
            <c:symbol val="circle"/>
            <c:size val="5"/>
            <c:spPr>
              <a:solidFill>
                <a:srgbClr val="3399CC"/>
              </a:solidFill>
              <a:ln w="9525" algn="ctr">
                <a:solidFill>
                  <a:srgbClr val="3399CC"/>
                </a:solidFill>
                <a:prstDash val="solid"/>
              </a:ln>
            </c:spPr>
          </c:marker>
          <c:dLbls>
            <c:dLbl>
              <c:idx val="0"/>
              <c:layout>
                <c:manualLayout>
                  <c:x val="3.0583214793741108E-2"/>
                  <c:y val="-4.255319148936170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E11-4790-AFF9-B180CC4DD6DF}"/>
                </c:ext>
              </c:extLst>
            </c:dLbl>
            <c:dLbl>
              <c:idx val="1"/>
              <c:layout>
                <c:manualLayout>
                  <c:x val="0"/>
                  <c:y val="-4.2553191489361701E-2"/>
                </c:manualLayout>
              </c:layout>
              <c:numFmt formatCode="#,##0.0;&quot;-&quot;#,##0.0" sourceLinked="0"/>
              <c:spPr>
                <a:noFill/>
                <a:ln>
                  <a:noFill/>
                </a:ln>
              </c:spPr>
              <c:txPr>
                <a:bodyPr wrap="none"/>
                <a:lstStyle/>
                <a:p>
                  <a:pPr>
                    <a:defRPr lang="ja-JP" sz="10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11-4790-AFF9-B180CC4DD6DF}"/>
                </c:ext>
              </c:extLst>
            </c:dLbl>
            <c:dLbl>
              <c:idx val="5"/>
              <c:layout>
                <c:manualLayout>
                  <c:x val="0"/>
                  <c:y val="-4.255319148936170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E11-4790-AFF9-B180CC4DD6DF}"/>
                </c:ext>
              </c:extLst>
            </c:dLbl>
            <c:dLbl>
              <c:idx val="8"/>
              <c:layout>
                <c:manualLayout>
                  <c:x val="0"/>
                  <c:y val="-4.255319148936170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E11-4790-AFF9-B180CC4DD6DF}"/>
                </c:ext>
              </c:extLst>
            </c:dLbl>
            <c:dLbl>
              <c:idx val="11"/>
              <c:layout>
                <c:manualLayout>
                  <c:x val="0"/>
                  <c:y val="-4.255319148936170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E11-4790-AFF9-B180CC4DD6DF}"/>
                </c:ext>
              </c:extLst>
            </c:dLbl>
            <c:dLbl>
              <c:idx val="14"/>
              <c:layout>
                <c:manualLayout>
                  <c:x val="0"/>
                  <c:y val="-4.255319148936170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E11-4790-AFF9-B180CC4DD6DF}"/>
                </c:ext>
              </c:extLst>
            </c:dLbl>
            <c:dLbl>
              <c:idx val="18"/>
              <c:layout>
                <c:manualLayout>
                  <c:x val="0"/>
                  <c:y val="-4.255319148936170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11-4790-AFF9-B180CC4DD6DF}"/>
                </c:ext>
              </c:extLst>
            </c:dLbl>
            <c:dLbl>
              <c:idx val="21"/>
              <c:layout>
                <c:manualLayout>
                  <c:x val="0"/>
                  <c:y val="-4.255319148936170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11-4790-AFF9-B180CC4DD6DF}"/>
                </c:ext>
              </c:extLst>
            </c:dLbl>
            <c:dLbl>
              <c:idx val="22"/>
              <c:layout>
                <c:manualLayout>
                  <c:x val="0"/>
                  <c:y val="-4.2553191489361701E-2"/>
                </c:manualLayout>
              </c:layout>
              <c:numFmt formatCode="#,##0.0;&quot;-&quot;#,##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E11-4790-AFF9-B180CC4DD6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3.9239999999999999</c:v>
                </c:pt>
                <c:pt idx="1">
                  <c:v>6.7729999999999997</c:v>
                </c:pt>
                <c:pt idx="2">
                  <c:v>3.0590000000000002</c:v>
                </c:pt>
                <c:pt idx="3">
                  <c:v>3.4449999999999998</c:v>
                </c:pt>
                <c:pt idx="4">
                  <c:v>5.9630000000000001</c:v>
                </c:pt>
                <c:pt idx="5">
                  <c:v>7.702</c:v>
                </c:pt>
                <c:pt idx="6">
                  <c:v>6.2510000000000003</c:v>
                </c:pt>
                <c:pt idx="7">
                  <c:v>2.7789999999999999</c:v>
                </c:pt>
                <c:pt idx="8">
                  <c:v>9.3049999999999997</c:v>
                </c:pt>
                <c:pt idx="9">
                  <c:v>3.2269999999999999</c:v>
                </c:pt>
                <c:pt idx="10">
                  <c:v>4.109</c:v>
                </c:pt>
                <c:pt idx="11">
                  <c:v>4.7560000000000002</c:v>
                </c:pt>
                <c:pt idx="12">
                  <c:v>3.0209999999999999</c:v>
                </c:pt>
                <c:pt idx="13">
                  <c:v>2.5830000000000002</c:v>
                </c:pt>
                <c:pt idx="14">
                  <c:v>3.5979999999999999</c:v>
                </c:pt>
                <c:pt idx="15">
                  <c:v>0.67400000000000004</c:v>
                </c:pt>
                <c:pt idx="16">
                  <c:v>1.254</c:v>
                </c:pt>
                <c:pt idx="17">
                  <c:v>2.8530000000000002</c:v>
                </c:pt>
                <c:pt idx="18">
                  <c:v>5.2119999999999997</c:v>
                </c:pt>
                <c:pt idx="19">
                  <c:v>2.512</c:v>
                </c:pt>
                <c:pt idx="20">
                  <c:v>2.2530000000000001</c:v>
                </c:pt>
                <c:pt idx="21">
                  <c:v>3.11</c:v>
                </c:pt>
                <c:pt idx="22">
                  <c:v>3</c:v>
                </c:pt>
              </c:numCache>
            </c:numRef>
          </c:val>
          <c:smooth val="0"/>
          <c:extLst>
            <c:ext xmlns:c16="http://schemas.microsoft.com/office/drawing/2014/chart" uri="{C3380CC4-5D6E-409C-BE32-E72D297353CC}">
              <c16:uniqueId val="{00000009-AE11-4790-AFF9-B180CC4DD6DF}"/>
            </c:ext>
          </c:extLst>
        </c:ser>
        <c:dLbls>
          <c:showLegendKey val="0"/>
          <c:showVal val="0"/>
          <c:showCatName val="0"/>
          <c:showSerName val="0"/>
          <c:showPercent val="0"/>
          <c:showBubbleSize val="0"/>
        </c:dLbls>
        <c:marker val="1"/>
        <c:smooth val="0"/>
        <c:axId val="505080616"/>
        <c:axId val="505079048"/>
      </c:lineChart>
      <c:catAx>
        <c:axId val="5050806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Arial"/>
                <a:ea typeface="Arial"/>
                <a:cs typeface="Arial"/>
                <a:sym typeface="Arial"/>
              </a:defRPr>
            </a:pPr>
            <a:endParaRPr lang="en-US"/>
          </a:p>
        </c:txPr>
        <c:crossAx val="505079048"/>
        <c:crosses val="min"/>
        <c:auto val="0"/>
        <c:lblAlgn val="ctr"/>
        <c:lblOffset val="100"/>
        <c:noMultiLvlLbl val="0"/>
      </c:catAx>
      <c:valAx>
        <c:axId val="505079048"/>
        <c:scaling>
          <c:orientation val="minMax"/>
          <c:max val="9.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Arial"/>
                <a:ea typeface="Arial"/>
                <a:cs typeface="Arial"/>
                <a:sym typeface="Arial"/>
              </a:defRPr>
            </a:pPr>
            <a:endParaRPr lang="en-US"/>
          </a:p>
        </c:txPr>
        <c:crossAx val="505080616"/>
        <c:crosses val="min"/>
        <c:crossBetween val="midCat"/>
        <c:majorUnit val="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86244099797707E-2"/>
          <c:y val="2.5984911986588432E-2"/>
          <c:w val="0.84524612272420763"/>
          <c:h val="0.94803017602682316"/>
        </c:manualLayout>
      </c:layout>
      <c:lineChart>
        <c:grouping val="standard"/>
        <c:varyColors val="0"/>
        <c:ser>
          <c:idx val="0"/>
          <c:order val="0"/>
          <c:spPr>
            <a:ln w="9525" algn="ctr">
              <a:solidFill>
                <a:srgbClr val="3399CC"/>
              </a:solidFill>
              <a:prstDash val="solid"/>
            </a:ln>
          </c:spPr>
          <c:marker>
            <c:symbol val="circle"/>
            <c:size val="5"/>
            <c:spPr>
              <a:solidFill>
                <a:srgbClr val="3399CC"/>
              </a:solidFill>
              <a:ln w="9525" algn="ctr">
                <a:solidFill>
                  <a:srgbClr val="3399CC"/>
                </a:solidFill>
                <a:prstDash val="solid"/>
              </a:ln>
            </c:spPr>
          </c:marker>
          <c:dLbls>
            <c:dLbl>
              <c:idx val="1"/>
              <c:layout>
                <c:manualLayout>
                  <c:x val="-6.4059339177343225E-3"/>
                  <c:y val="3.4786253143336131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B95-4B78-8472-22597DA05112}"/>
                </c:ext>
              </c:extLst>
            </c:dLbl>
            <c:dLbl>
              <c:idx val="2"/>
              <c:layout>
                <c:manualLayout>
                  <c:x val="1.078894133513149E-2"/>
                  <c:y val="-2.5565800502933781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95-4B78-8472-22597DA05112}"/>
                </c:ext>
              </c:extLst>
            </c:dLbl>
            <c:dLbl>
              <c:idx val="4"/>
              <c:layout>
                <c:manualLayout>
                  <c:x val="-9.440323668240054E-3"/>
                  <c:y val="3.3948030176026822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B95-4B78-8472-22597DA05112}"/>
                </c:ext>
              </c:extLst>
            </c:dLbl>
            <c:dLbl>
              <c:idx val="7"/>
              <c:layout>
                <c:manualLayout>
                  <c:x val="0"/>
                  <c:y val="-4.3587594300083819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B95-4B78-8472-22597DA05112}"/>
                </c:ext>
              </c:extLst>
            </c:dLbl>
            <c:dLbl>
              <c:idx val="10"/>
              <c:layout>
                <c:manualLayout>
                  <c:x val="-5.0573162508428865E-3"/>
                  <c:y val="-3.143336127409891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B95-4B78-8472-22597DA05112}"/>
                </c:ext>
              </c:extLst>
            </c:dLbl>
            <c:dLbl>
              <c:idx val="11"/>
              <c:layout>
                <c:manualLayout>
                  <c:x val="-7.0802427511800405E-3"/>
                  <c:y val="3.5205364626990782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B95-4B78-8472-22597DA05112}"/>
                </c:ext>
              </c:extLst>
            </c:dLbl>
            <c:dLbl>
              <c:idx val="13"/>
              <c:layout>
                <c:manualLayout>
                  <c:x val="-6.7430883344571811E-3"/>
                  <c:y val="-3.2271584241408212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B95-4B78-8472-22597DA05112}"/>
                </c:ext>
              </c:extLst>
            </c:dLbl>
            <c:dLbl>
              <c:idx val="15"/>
              <c:layout>
                <c:manualLayout>
                  <c:x val="0"/>
                  <c:y val="-4.3587594300083819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B95-4B78-8472-22597DA05112}"/>
                </c:ext>
              </c:extLst>
            </c:dLbl>
            <c:dLbl>
              <c:idx val="17"/>
              <c:layout>
                <c:manualLayout>
                  <c:x val="1.1463250168577209E-2"/>
                  <c:y val="-2.9756915339480303E-2"/>
                </c:manualLayout>
              </c:layout>
              <c:numFmt formatCode="#,##0.00;&quot;-&quot;#,##0.00" sourceLinked="0"/>
              <c:spPr>
                <a:noFill/>
                <a:ln>
                  <a:noFill/>
                </a:ln>
              </c:spPr>
              <c:txPr>
                <a:bodyPr wrap="none"/>
                <a:lstStyle/>
                <a:p>
                  <a:pPr>
                    <a:defRPr lang="ja-JP" sz="10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B95-4B78-8472-22597DA05112}"/>
                </c:ext>
              </c:extLst>
            </c:dLbl>
            <c:dLbl>
              <c:idx val="19"/>
              <c:layout>
                <c:manualLayout>
                  <c:x val="-3.3715441672285906E-4"/>
                  <c:y val="3.2271584241408212E-2"/>
                </c:manualLayout>
              </c:layout>
              <c:numFmt formatCode="#,##0.00;&quot;-&quot;#,##0.00" sourceLinked="0"/>
              <c:spPr>
                <a:noFill/>
                <a:ln>
                  <a:noFill/>
                </a:ln>
              </c:spPr>
              <c:txPr>
                <a:bodyPr wrap="none"/>
                <a:lstStyle/>
                <a:p>
                  <a:pPr>
                    <a:defRPr lang="ja-JP" sz="10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B95-4B78-8472-22597DA05112}"/>
                </c:ext>
              </c:extLst>
            </c:dLbl>
            <c:dLbl>
              <c:idx val="20"/>
              <c:layout>
                <c:manualLayout>
                  <c:x val="2.4612272420768713E-2"/>
                  <c:y val="-4.694048616932104E-2"/>
                </c:manualLayout>
              </c:layout>
              <c:numFmt formatCode="#,##0.00;&quot;-&quot;#,##0.00" sourceLinked="0"/>
              <c:spPr>
                <a:noFill/>
                <a:ln>
                  <a:noFill/>
                </a:ln>
              </c:spPr>
              <c:txPr>
                <a:bodyPr wrap="none"/>
                <a:lstStyle/>
                <a:p>
                  <a:pPr>
                    <a:defRPr lang="ja-JP" sz="10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B95-4B78-8472-22597DA05112}"/>
                </c:ext>
              </c:extLst>
            </c:dLbl>
            <c:dLbl>
              <c:idx val="21"/>
              <c:layout>
                <c:manualLayout>
                  <c:x val="0"/>
                  <c:y val="4.3587594300083819E-2"/>
                </c:manualLayout>
              </c:layout>
              <c:numFmt formatCode="#,##0.00;&quot;-&quot;#,##0.00" sourceLinked="0"/>
              <c:spPr>
                <a:noFill/>
                <a:ln>
                  <a:noFill/>
                </a:ln>
              </c:spPr>
              <c:txPr>
                <a:bodyPr wrap="none"/>
                <a:lstStyle/>
                <a:p>
                  <a:pPr>
                    <a:defRPr lang="ja-JP" sz="10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B95-4B78-8472-22597DA05112}"/>
                </c:ext>
              </c:extLst>
            </c:dLbl>
            <c:dLbl>
              <c:idx val="22"/>
              <c:layout>
                <c:manualLayout>
                  <c:x val="2.0229265003371546E-2"/>
                  <c:y val="6.8315171835708302E-2"/>
                </c:manualLayout>
              </c:layout>
              <c:numFmt formatCode="#,##0.00;&quot;-&quot;#,##0.00" sourceLinked="0"/>
              <c:spPr>
                <a:noFill/>
                <a:ln>
                  <a:noFill/>
                </a:ln>
              </c:spPr>
              <c:txPr>
                <a:bodyPr wrap="none"/>
                <a:lstStyle/>
                <a:p>
                  <a:pPr>
                    <a:defRPr lang="ja-JP" sz="1000">
                      <a:solidFill>
                        <a:schemeClr val="tx1"/>
                      </a:solidFill>
                      <a:latin typeface="+mn-lt"/>
                      <a:ea typeface="+mn-ea"/>
                      <a:cs typeface="Arial"/>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B95-4B78-8472-22597DA0511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2.4385210662080823</c:v>
                </c:pt>
                <c:pt idx="1">
                  <c:v>2.3832486811915361</c:v>
                </c:pt>
                <c:pt idx="2">
                  <c:v>2.4283001317727311</c:v>
                </c:pt>
                <c:pt idx="3">
                  <c:v>2.1389221998782357</c:v>
                </c:pt>
                <c:pt idx="4">
                  <c:v>1.9305852962169878</c:v>
                </c:pt>
                <c:pt idx="5">
                  <c:v>1.9998003049887443</c:v>
                </c:pt>
                <c:pt idx="6">
                  <c:v>2.2662626183887435</c:v>
                </c:pt>
                <c:pt idx="7">
                  <c:v>2.5516598769177428</c:v>
                </c:pt>
                <c:pt idx="8">
                  <c:v>2.3239797639123099</c:v>
                </c:pt>
                <c:pt idx="9">
                  <c:v>1.9634107941306129</c:v>
                </c:pt>
                <c:pt idx="10">
                  <c:v>1.9456661494125473</c:v>
                </c:pt>
                <c:pt idx="11">
                  <c:v>1.8424138886323758</c:v>
                </c:pt>
                <c:pt idx="12">
                  <c:v>1.8896151568975725</c:v>
                </c:pt>
                <c:pt idx="13">
                  <c:v>2.3384928716904274</c:v>
                </c:pt>
                <c:pt idx="14">
                  <c:v>2.3838461191945579</c:v>
                </c:pt>
                <c:pt idx="15">
                  <c:v>2.6599569287566474</c:v>
                </c:pt>
                <c:pt idx="16">
                  <c:v>2.2907165266460319</c:v>
                </c:pt>
                <c:pt idx="17">
                  <c:v>2.2253943061204247</c:v>
                </c:pt>
                <c:pt idx="18">
                  <c:v>2.0966657805795013</c:v>
                </c:pt>
                <c:pt idx="19">
                  <c:v>2.1026946743051136</c:v>
                </c:pt>
                <c:pt idx="20">
                  <c:v>2.070910973084886</c:v>
                </c:pt>
                <c:pt idx="21">
                  <c:v>1.989085999324907</c:v>
                </c:pt>
                <c:pt idx="22">
                  <c:v>1.9696759432900759</c:v>
                </c:pt>
              </c:numCache>
            </c:numRef>
          </c:val>
          <c:smooth val="0"/>
          <c:extLst>
            <c:ext xmlns:c16="http://schemas.microsoft.com/office/drawing/2014/chart" uri="{C3380CC4-5D6E-409C-BE32-E72D297353CC}">
              <c16:uniqueId val="{0000000D-FB95-4B78-8472-22597DA05112}"/>
            </c:ext>
          </c:extLst>
        </c:ser>
        <c:dLbls>
          <c:showLegendKey val="0"/>
          <c:showVal val="0"/>
          <c:showCatName val="0"/>
          <c:showSerName val="0"/>
          <c:showPercent val="0"/>
          <c:showBubbleSize val="0"/>
        </c:dLbls>
        <c:marker val="1"/>
        <c:smooth val="0"/>
        <c:axId val="505075128"/>
        <c:axId val="505079440"/>
      </c:lineChart>
      <c:catAx>
        <c:axId val="5050751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Arial"/>
                <a:ea typeface="Arial"/>
                <a:cs typeface="Arial"/>
                <a:sym typeface="Arial"/>
              </a:defRPr>
            </a:pPr>
            <a:endParaRPr lang="en-US"/>
          </a:p>
        </c:txPr>
        <c:crossAx val="505079440"/>
        <c:crosses val="min"/>
        <c:auto val="0"/>
        <c:lblAlgn val="ctr"/>
        <c:lblOffset val="100"/>
        <c:noMultiLvlLbl val="0"/>
      </c:catAx>
      <c:valAx>
        <c:axId val="505079440"/>
        <c:scaling>
          <c:orientation val="minMax"/>
          <c:max val="2.8000000000000003"/>
          <c:min val="0"/>
        </c:scaling>
        <c:delete val="0"/>
        <c:axPos val="l"/>
        <c:majorGridlines>
          <c:spPr>
            <a:ln>
              <a:noFill/>
            </a:ln>
          </c:spPr>
        </c:majorGridlines>
        <c:numFmt formatCode="#,##0.00;&quot;-&quot;#,##0.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Arial"/>
                <a:ea typeface="Arial"/>
                <a:cs typeface="Arial"/>
                <a:sym typeface="Arial"/>
              </a:defRPr>
            </a:pPr>
            <a:endParaRPr lang="en-US"/>
          </a:p>
        </c:txPr>
        <c:crossAx val="505075128"/>
        <c:crosses val="min"/>
        <c:crossBetween val="midCat"/>
        <c:majorUnit val="0.2"/>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13047842087654E-2"/>
          <c:y val="6.530925854782943E-2"/>
          <c:w val="0.93325526932084302"/>
          <c:h val="0.91087207068766807"/>
        </c:manualLayout>
      </c:layout>
      <c:lineChart>
        <c:grouping val="standard"/>
        <c:varyColors val="0"/>
        <c:ser>
          <c:idx val="0"/>
          <c:order val="0"/>
          <c:spPr>
            <a:ln w="9525" algn="ctr">
              <a:solidFill>
                <a:srgbClr val="C0C0C0"/>
              </a:solidFill>
              <a:prstDash val="solid"/>
            </a:ln>
          </c:spPr>
          <c:marker>
            <c:symbol val="circle"/>
            <c:size val="6"/>
            <c:spPr>
              <a:solidFill>
                <a:srgbClr val="C0C0C0"/>
              </a:solidFill>
              <a:ln w="9525" algn="ctr">
                <a:solidFill>
                  <a:srgbClr val="C0C0C0"/>
                </a:solidFill>
                <a:prstDash val="solid"/>
              </a:ln>
            </c:spPr>
          </c:marker>
          <c:dLbls>
            <c:dLbl>
              <c:idx val="0"/>
              <c:layout>
                <c:manualLayout>
                  <c:x val="1.4386082301773169E-2"/>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54-47AC-B585-B7F8064BA999}"/>
                </c:ext>
              </c:extLst>
            </c:dLbl>
            <c:dLbl>
              <c:idx val="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54-47AC-B585-B7F8064BA999}"/>
                </c:ext>
              </c:extLst>
            </c:dLbl>
            <c:dLbl>
              <c:idx val="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54-47AC-B585-B7F8064BA999}"/>
                </c:ext>
              </c:extLst>
            </c:dLbl>
            <c:dLbl>
              <c:idx val="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54-47AC-B585-B7F8064BA999}"/>
                </c:ext>
              </c:extLst>
            </c:dLbl>
            <c:dLbl>
              <c:idx val="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54-47AC-B585-B7F8064BA999}"/>
                </c:ext>
              </c:extLst>
            </c:dLbl>
            <c:dLbl>
              <c:idx val="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54-47AC-B585-B7F8064BA999}"/>
                </c:ext>
              </c:extLst>
            </c:dLbl>
            <c:dLbl>
              <c:idx val="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54-47AC-B585-B7F8064BA999}"/>
                </c:ext>
              </c:extLst>
            </c:dLbl>
            <c:dLbl>
              <c:idx val="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54-47AC-B585-B7F8064BA999}"/>
                </c:ext>
              </c:extLst>
            </c:dLbl>
            <c:dLbl>
              <c:idx val="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54-47AC-B585-B7F8064BA999}"/>
                </c:ext>
              </c:extLst>
            </c:dLbl>
            <c:dLbl>
              <c:idx val="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54-47AC-B585-B7F8064BA999}"/>
                </c:ext>
              </c:extLst>
            </c:dLbl>
            <c:dLbl>
              <c:idx val="1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54-47AC-B585-B7F8064BA999}"/>
                </c:ext>
              </c:extLst>
            </c:dLbl>
            <c:dLbl>
              <c:idx val="1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54-47AC-B585-B7F8064BA999}"/>
                </c:ext>
              </c:extLst>
            </c:dLbl>
            <c:dLbl>
              <c:idx val="1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54-47AC-B585-B7F8064BA999}"/>
                </c:ext>
              </c:extLst>
            </c:dLbl>
            <c:dLbl>
              <c:idx val="1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C54-47AC-B585-B7F8064BA999}"/>
                </c:ext>
              </c:extLst>
            </c:dLbl>
            <c:dLbl>
              <c:idx val="1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C54-47AC-B585-B7F8064BA999}"/>
                </c:ext>
              </c:extLst>
            </c:dLbl>
            <c:dLbl>
              <c:idx val="1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C54-47AC-B585-B7F8064BA999}"/>
                </c:ext>
              </c:extLst>
            </c:dLbl>
            <c:dLbl>
              <c:idx val="1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C54-47AC-B585-B7F8064BA999}"/>
                </c:ext>
              </c:extLst>
            </c:dLbl>
            <c:dLbl>
              <c:idx val="1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C54-47AC-B585-B7F8064BA999}"/>
                </c:ext>
              </c:extLst>
            </c:dLbl>
            <c:dLbl>
              <c:idx val="1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C54-47AC-B585-B7F8064BA999}"/>
                </c:ext>
              </c:extLst>
            </c:dLbl>
            <c:dLbl>
              <c:idx val="1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C54-47AC-B585-B7F8064BA999}"/>
                </c:ext>
              </c:extLst>
            </c:dLbl>
            <c:dLbl>
              <c:idx val="2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C54-47AC-B585-B7F8064BA999}"/>
                </c:ext>
              </c:extLst>
            </c:dLbl>
            <c:dLbl>
              <c:idx val="2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C54-47AC-B585-B7F8064BA999}"/>
                </c:ext>
              </c:extLst>
            </c:dLbl>
            <c:dLbl>
              <c:idx val="2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C54-47AC-B585-B7F8064BA99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9.8000000000000007</c:v>
                </c:pt>
                <c:pt idx="1">
                  <c:v>10.7</c:v>
                </c:pt>
                <c:pt idx="2">
                  <c:v>11.3</c:v>
                </c:pt>
                <c:pt idx="3">
                  <c:v>11.4</c:v>
                </c:pt>
                <c:pt idx="4">
                  <c:v>11.4</c:v>
                </c:pt>
                <c:pt idx="5">
                  <c:v>11.6</c:v>
                </c:pt>
                <c:pt idx="6">
                  <c:v>12.7</c:v>
                </c:pt>
                <c:pt idx="7">
                  <c:v>14.4</c:v>
                </c:pt>
                <c:pt idx="8">
                  <c:v>15.2</c:v>
                </c:pt>
                <c:pt idx="9">
                  <c:v>15.9</c:v>
                </c:pt>
                <c:pt idx="10">
                  <c:v>16.600000000000001</c:v>
                </c:pt>
                <c:pt idx="11">
                  <c:v>17.3</c:v>
                </c:pt>
                <c:pt idx="12">
                  <c:v>18</c:v>
                </c:pt>
                <c:pt idx="13">
                  <c:v>18.600000000000001</c:v>
                </c:pt>
                <c:pt idx="14">
                  <c:v>19.2</c:v>
                </c:pt>
                <c:pt idx="15">
                  <c:v>19.8</c:v>
                </c:pt>
                <c:pt idx="16">
                  <c:v>20.3</c:v>
                </c:pt>
                <c:pt idx="17">
                  <c:v>20.8</c:v>
                </c:pt>
                <c:pt idx="18">
                  <c:v>21.3</c:v>
                </c:pt>
                <c:pt idx="19">
                  <c:v>21.7</c:v>
                </c:pt>
                <c:pt idx="20">
                  <c:v>22.1</c:v>
                </c:pt>
                <c:pt idx="21">
                  <c:v>22.5</c:v>
                </c:pt>
                <c:pt idx="22">
                  <c:v>22.8</c:v>
                </c:pt>
              </c:numCache>
            </c:numRef>
          </c:val>
          <c:smooth val="0"/>
          <c:extLst>
            <c:ext xmlns:c16="http://schemas.microsoft.com/office/drawing/2014/chart" uri="{C3380CC4-5D6E-409C-BE32-E72D297353CC}">
              <c16:uniqueId val="{00000017-EC54-47AC-B585-B7F8064BA999}"/>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8066242890598862E-2"/>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C54-47AC-B585-B7F8064BA999}"/>
                </c:ext>
              </c:extLst>
            </c:dLbl>
            <c:dLbl>
              <c:idx val="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C54-47AC-B585-B7F8064BA999}"/>
                </c:ext>
              </c:extLst>
            </c:dLbl>
            <c:dLbl>
              <c:idx val="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C54-47AC-B585-B7F8064BA999}"/>
                </c:ext>
              </c:extLst>
            </c:dLbl>
            <c:dLbl>
              <c:idx val="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C54-47AC-B585-B7F8064BA999}"/>
                </c:ext>
              </c:extLst>
            </c:dLbl>
            <c:dLbl>
              <c:idx val="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C54-47AC-B585-B7F8064BA999}"/>
                </c:ext>
              </c:extLst>
            </c:dLbl>
            <c:dLbl>
              <c:idx val="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C54-47AC-B585-B7F8064BA999}"/>
                </c:ext>
              </c:extLst>
            </c:dLbl>
            <c:dLbl>
              <c:idx val="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C54-47AC-B585-B7F8064BA999}"/>
                </c:ext>
              </c:extLst>
            </c:dLbl>
            <c:dLbl>
              <c:idx val="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C54-47AC-B585-B7F8064BA999}"/>
                </c:ext>
              </c:extLst>
            </c:dLbl>
            <c:dLbl>
              <c:idx val="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C54-47AC-B585-B7F8064BA999}"/>
                </c:ext>
              </c:extLst>
            </c:dLbl>
            <c:dLbl>
              <c:idx val="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C54-47AC-B585-B7F8064BA999}"/>
                </c:ext>
              </c:extLst>
            </c:dLbl>
            <c:dLbl>
              <c:idx val="1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C54-47AC-B585-B7F8064BA999}"/>
                </c:ext>
              </c:extLst>
            </c:dLbl>
            <c:dLbl>
              <c:idx val="1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C54-47AC-B585-B7F8064BA999}"/>
                </c:ext>
              </c:extLst>
            </c:dLbl>
            <c:dLbl>
              <c:idx val="1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EC54-47AC-B585-B7F8064BA999}"/>
                </c:ext>
              </c:extLst>
            </c:dLbl>
            <c:dLbl>
              <c:idx val="1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EC54-47AC-B585-B7F8064BA999}"/>
                </c:ext>
              </c:extLst>
            </c:dLbl>
            <c:dLbl>
              <c:idx val="1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EC54-47AC-B585-B7F8064BA999}"/>
                </c:ext>
              </c:extLst>
            </c:dLbl>
            <c:dLbl>
              <c:idx val="1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EC54-47AC-B585-B7F8064BA999}"/>
                </c:ext>
              </c:extLst>
            </c:dLbl>
            <c:dLbl>
              <c:idx val="1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EC54-47AC-B585-B7F8064BA999}"/>
                </c:ext>
              </c:extLst>
            </c:dLbl>
            <c:dLbl>
              <c:idx val="1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EC54-47AC-B585-B7F8064BA999}"/>
                </c:ext>
              </c:extLst>
            </c:dLbl>
            <c:dLbl>
              <c:idx val="1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EC54-47AC-B585-B7F8064BA999}"/>
                </c:ext>
              </c:extLst>
            </c:dLbl>
            <c:dLbl>
              <c:idx val="1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EC54-47AC-B585-B7F8064BA999}"/>
                </c:ext>
              </c:extLst>
            </c:dLbl>
            <c:dLbl>
              <c:idx val="2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EC54-47AC-B585-B7F8064BA999}"/>
                </c:ext>
              </c:extLst>
            </c:dLbl>
            <c:dLbl>
              <c:idx val="2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EC54-47AC-B585-B7F8064BA999}"/>
                </c:ext>
              </c:extLst>
            </c:dLbl>
            <c:dLbl>
              <c:idx val="2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EC54-47AC-B585-B7F8064BA99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General</c:formatCode>
                <c:ptCount val="23"/>
                <c:pt idx="0">
                  <c:v>72</c:v>
                </c:pt>
                <c:pt idx="1">
                  <c:v>73.400000000000006</c:v>
                </c:pt>
                <c:pt idx="2">
                  <c:v>74.599999999999994</c:v>
                </c:pt>
                <c:pt idx="3">
                  <c:v>75.599999999999994</c:v>
                </c:pt>
                <c:pt idx="4">
                  <c:v>76.5</c:v>
                </c:pt>
                <c:pt idx="5">
                  <c:v>77.3</c:v>
                </c:pt>
                <c:pt idx="6">
                  <c:v>77.2</c:v>
                </c:pt>
                <c:pt idx="7">
                  <c:v>76.900000000000006</c:v>
                </c:pt>
                <c:pt idx="8">
                  <c:v>78</c:v>
                </c:pt>
                <c:pt idx="9">
                  <c:v>79.2</c:v>
                </c:pt>
                <c:pt idx="10">
                  <c:v>80.2</c:v>
                </c:pt>
                <c:pt idx="11">
                  <c:v>81.3</c:v>
                </c:pt>
                <c:pt idx="12">
                  <c:v>82.3</c:v>
                </c:pt>
                <c:pt idx="13">
                  <c:v>83.2</c:v>
                </c:pt>
                <c:pt idx="14">
                  <c:v>84.1</c:v>
                </c:pt>
                <c:pt idx="15">
                  <c:v>85</c:v>
                </c:pt>
                <c:pt idx="16">
                  <c:v>85.9</c:v>
                </c:pt>
                <c:pt idx="17">
                  <c:v>86.6</c:v>
                </c:pt>
                <c:pt idx="18">
                  <c:v>87.4</c:v>
                </c:pt>
                <c:pt idx="19">
                  <c:v>88.1</c:v>
                </c:pt>
                <c:pt idx="20">
                  <c:v>88.8</c:v>
                </c:pt>
                <c:pt idx="21">
                  <c:v>89.4</c:v>
                </c:pt>
                <c:pt idx="22">
                  <c:v>90</c:v>
                </c:pt>
              </c:numCache>
            </c:numRef>
          </c:val>
          <c:smooth val="0"/>
          <c:extLst>
            <c:ext xmlns:c16="http://schemas.microsoft.com/office/drawing/2014/chart" uri="{C3380CC4-5D6E-409C-BE32-E72D297353CC}">
              <c16:uniqueId val="{0000002F-EC54-47AC-B585-B7F8064BA999}"/>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3"/>
              <c:layout>
                <c:manualLayout>
                  <c:x val="9.7022415523586487E-3"/>
                  <c:y val="-7.2608528620822121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EC54-47AC-B585-B7F8064BA999}"/>
                </c:ext>
              </c:extLst>
            </c:dLbl>
            <c:dLbl>
              <c:idx val="4"/>
              <c:layout>
                <c:manualLayout>
                  <c:x val="1.0873201739712278E-2"/>
                  <c:y val="-6.30042258932001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EC54-47AC-B585-B7F8064BA999}"/>
                </c:ext>
              </c:extLst>
            </c:dLbl>
            <c:dLbl>
              <c:idx val="5"/>
              <c:layout>
                <c:manualLayout>
                  <c:x val="8.0294412847106058E-3"/>
                  <c:y val="-5.339992316557817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EC54-47AC-B585-B7F8064BA999}"/>
                </c:ext>
              </c:extLst>
            </c:dLbl>
            <c:dLbl>
              <c:idx val="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EC54-47AC-B585-B7F8064BA999}"/>
                </c:ext>
              </c:extLst>
            </c:dLbl>
            <c:dLbl>
              <c:idx val="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EC54-47AC-B585-B7F8064BA999}"/>
                </c:ext>
              </c:extLst>
            </c:dLbl>
            <c:dLbl>
              <c:idx val="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EC54-47AC-B585-B7F8064BA999}"/>
                </c:ext>
              </c:extLst>
            </c:dLbl>
            <c:dLbl>
              <c:idx val="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EC54-47AC-B585-B7F8064BA999}"/>
                </c:ext>
              </c:extLst>
            </c:dLbl>
            <c:dLbl>
              <c:idx val="1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EC54-47AC-B585-B7F8064BA999}"/>
                </c:ext>
              </c:extLst>
            </c:dLbl>
            <c:dLbl>
              <c:idx val="11"/>
              <c:layout>
                <c:manualLayout>
                  <c:x val="-3.1783205085312814E-3"/>
                  <c:y val="-3.0349596619285438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EC54-47AC-B585-B7F8064BA999}"/>
                </c:ext>
              </c:extLst>
            </c:dLbl>
            <c:dLbl>
              <c:idx val="1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EC54-47AC-B585-B7F8064BA999}"/>
                </c:ext>
              </c:extLst>
            </c:dLbl>
            <c:dLbl>
              <c:idx val="1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EC54-47AC-B585-B7F8064BA999}"/>
                </c:ext>
              </c:extLst>
            </c:dLbl>
            <c:dLbl>
              <c:idx val="1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EC54-47AC-B585-B7F8064BA999}"/>
                </c:ext>
              </c:extLst>
            </c:dLbl>
            <c:dLbl>
              <c:idx val="1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EC54-47AC-B585-B7F8064BA999}"/>
                </c:ext>
              </c:extLst>
            </c:dLbl>
            <c:dLbl>
              <c:idx val="1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D-EC54-47AC-B585-B7F8064BA999}"/>
                </c:ext>
              </c:extLst>
            </c:dLbl>
            <c:dLbl>
              <c:idx val="1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E-EC54-47AC-B585-B7F8064BA999}"/>
                </c:ext>
              </c:extLst>
            </c:dLbl>
            <c:dLbl>
              <c:idx val="1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F-EC54-47AC-B585-B7F8064BA999}"/>
                </c:ext>
              </c:extLst>
            </c:dLbl>
            <c:dLbl>
              <c:idx val="1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0-EC54-47AC-B585-B7F8064BA999}"/>
                </c:ext>
              </c:extLst>
            </c:dLbl>
            <c:dLbl>
              <c:idx val="2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1-EC54-47AC-B585-B7F8064BA999}"/>
                </c:ext>
              </c:extLst>
            </c:dLbl>
            <c:dLbl>
              <c:idx val="2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2-EC54-47AC-B585-B7F8064BA999}"/>
                </c:ext>
              </c:extLst>
            </c:dLbl>
            <c:dLbl>
              <c:idx val="2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3-EC54-47AC-B585-B7F8064BA99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Sheet1!$A$3:$W$3</c:f>
              <c:numCache>
                <c:formatCode>General</c:formatCode>
                <c:ptCount val="23"/>
                <c:pt idx="0">
                  <c:v>17.7</c:v>
                </c:pt>
                <c:pt idx="1">
                  <c:v>18.899999999999999</c:v>
                </c:pt>
                <c:pt idx="2">
                  <c:v>20.100000000000001</c:v>
                </c:pt>
                <c:pt idx="3">
                  <c:v>21.3</c:v>
                </c:pt>
                <c:pt idx="4">
                  <c:v>22.6</c:v>
                </c:pt>
                <c:pt idx="5">
                  <c:v>23.8</c:v>
                </c:pt>
                <c:pt idx="6">
                  <c:v>25.1</c:v>
                </c:pt>
                <c:pt idx="7">
                  <c:v>26.4</c:v>
                </c:pt>
                <c:pt idx="8">
                  <c:v>27.7</c:v>
                </c:pt>
                <c:pt idx="9">
                  <c:v>29</c:v>
                </c:pt>
                <c:pt idx="10">
                  <c:v>30.4</c:v>
                </c:pt>
                <c:pt idx="11">
                  <c:v>31.8</c:v>
                </c:pt>
                <c:pt idx="12">
                  <c:v>33.200000000000003</c:v>
                </c:pt>
                <c:pt idx="13">
                  <c:v>34.6</c:v>
                </c:pt>
                <c:pt idx="14">
                  <c:v>36</c:v>
                </c:pt>
                <c:pt idx="15">
                  <c:v>37.5</c:v>
                </c:pt>
                <c:pt idx="16">
                  <c:v>39</c:v>
                </c:pt>
                <c:pt idx="17">
                  <c:v>40.4</c:v>
                </c:pt>
                <c:pt idx="18">
                  <c:v>41.9</c:v>
                </c:pt>
                <c:pt idx="19">
                  <c:v>43.3</c:v>
                </c:pt>
                <c:pt idx="20">
                  <c:v>44.8</c:v>
                </c:pt>
                <c:pt idx="21">
                  <c:v>46.4</c:v>
                </c:pt>
                <c:pt idx="22">
                  <c:v>47.9</c:v>
                </c:pt>
              </c:numCache>
            </c:numRef>
          </c:val>
          <c:smooth val="0"/>
          <c:extLst>
            <c:ext xmlns:c16="http://schemas.microsoft.com/office/drawing/2014/chart" uri="{C3380CC4-5D6E-409C-BE32-E72D297353CC}">
              <c16:uniqueId val="{00000044-EC54-47AC-B585-B7F8064BA999}"/>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5-EC54-47AC-B585-B7F8064BA999}"/>
                </c:ext>
              </c:extLst>
            </c:dLbl>
            <c:dLbl>
              <c:idx val="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6-EC54-47AC-B585-B7F8064BA999}"/>
                </c:ext>
              </c:extLst>
            </c:dLbl>
            <c:dLbl>
              <c:idx val="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7-EC54-47AC-B585-B7F8064BA999}"/>
                </c:ext>
              </c:extLst>
            </c:dLbl>
            <c:dLbl>
              <c:idx val="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8-EC54-47AC-B585-B7F8064BA999}"/>
                </c:ext>
              </c:extLst>
            </c:dLbl>
            <c:dLbl>
              <c:idx val="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9-EC54-47AC-B585-B7F8064BA999}"/>
                </c:ext>
              </c:extLst>
            </c:dLbl>
            <c:dLbl>
              <c:idx val="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A-EC54-47AC-B585-B7F8064BA999}"/>
                </c:ext>
              </c:extLst>
            </c:dLbl>
            <c:dLbl>
              <c:idx val="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B-EC54-47AC-B585-B7F8064BA999}"/>
                </c:ext>
              </c:extLst>
            </c:dLbl>
            <c:dLbl>
              <c:idx val="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C-EC54-47AC-B585-B7F8064BA999}"/>
                </c:ext>
              </c:extLst>
            </c:dLbl>
            <c:dLbl>
              <c:idx val="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D-EC54-47AC-B585-B7F8064BA999}"/>
                </c:ext>
              </c:extLst>
            </c:dLbl>
            <c:dLbl>
              <c:idx val="1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E-EC54-47AC-B585-B7F8064BA999}"/>
                </c:ext>
              </c:extLst>
            </c:dLbl>
            <c:dLbl>
              <c:idx val="1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F-EC54-47AC-B585-B7F8064BA999}"/>
                </c:ext>
              </c:extLst>
            </c:dLbl>
            <c:dLbl>
              <c:idx val="1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0-EC54-47AC-B585-B7F8064BA999}"/>
                </c:ext>
              </c:extLst>
            </c:dLbl>
            <c:dLbl>
              <c:idx val="1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1-EC54-47AC-B585-B7F8064BA999}"/>
                </c:ext>
              </c:extLst>
            </c:dLbl>
            <c:dLbl>
              <c:idx val="1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2-EC54-47AC-B585-B7F8064BA999}"/>
                </c:ext>
              </c:extLst>
            </c:dLbl>
            <c:dLbl>
              <c:idx val="1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3-EC54-47AC-B585-B7F8064BA999}"/>
                </c:ext>
              </c:extLst>
            </c:dLbl>
            <c:dLbl>
              <c:idx val="1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4-EC54-47AC-B585-B7F8064BA999}"/>
                </c:ext>
              </c:extLst>
            </c:dLbl>
            <c:dLbl>
              <c:idx val="1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5-EC54-47AC-B585-B7F8064BA999}"/>
                </c:ext>
              </c:extLst>
            </c:dLbl>
            <c:dLbl>
              <c:idx val="1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6-EC54-47AC-B585-B7F8064BA999}"/>
                </c:ext>
              </c:extLst>
            </c:dLbl>
            <c:dLbl>
              <c:idx val="1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7-EC54-47AC-B585-B7F8064BA999}"/>
                </c:ext>
              </c:extLst>
            </c:dLbl>
            <c:dLbl>
              <c:idx val="20"/>
              <c:layout>
                <c:manualLayout>
                  <c:x val="-1.17096018735363E-3"/>
                  <c:y val="4.6484825201690359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8-EC54-47AC-B585-B7F8064BA999}"/>
                </c:ext>
              </c:extLst>
            </c:dLbl>
            <c:dLbl>
              <c:idx val="2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9-EC54-47AC-B585-B7F8064BA999}"/>
                </c:ext>
              </c:extLst>
            </c:dLbl>
            <c:dLbl>
              <c:idx val="2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A-EC54-47AC-B585-B7F8064BA99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Sheet1!$A$4:$W$4</c:f>
              <c:numCache>
                <c:formatCode>General</c:formatCode>
                <c:ptCount val="23"/>
                <c:pt idx="0">
                  <c:v>9.6</c:v>
                </c:pt>
                <c:pt idx="1">
                  <c:v>9.3000000000000007</c:v>
                </c:pt>
                <c:pt idx="2">
                  <c:v>9</c:v>
                </c:pt>
                <c:pt idx="3">
                  <c:v>8.5</c:v>
                </c:pt>
                <c:pt idx="4">
                  <c:v>7.6</c:v>
                </c:pt>
                <c:pt idx="5">
                  <c:v>7.1</c:v>
                </c:pt>
                <c:pt idx="6">
                  <c:v>8.1999999999999993</c:v>
                </c:pt>
                <c:pt idx="7">
                  <c:v>9.9</c:v>
                </c:pt>
                <c:pt idx="8">
                  <c:v>10.3</c:v>
                </c:pt>
                <c:pt idx="9">
                  <c:v>10.7</c:v>
                </c:pt>
                <c:pt idx="10">
                  <c:v>11.2</c:v>
                </c:pt>
                <c:pt idx="11">
                  <c:v>11.5</c:v>
                </c:pt>
                <c:pt idx="12">
                  <c:v>11.8</c:v>
                </c:pt>
                <c:pt idx="13">
                  <c:v>12.1</c:v>
                </c:pt>
                <c:pt idx="14">
                  <c:v>12.4</c:v>
                </c:pt>
                <c:pt idx="15">
                  <c:v>12.7</c:v>
                </c:pt>
                <c:pt idx="16">
                  <c:v>13</c:v>
                </c:pt>
                <c:pt idx="17">
                  <c:v>13.3</c:v>
                </c:pt>
                <c:pt idx="18">
                  <c:v>13.6</c:v>
                </c:pt>
                <c:pt idx="19">
                  <c:v>13.9</c:v>
                </c:pt>
                <c:pt idx="20">
                  <c:v>14.2</c:v>
                </c:pt>
                <c:pt idx="21">
                  <c:v>14.5</c:v>
                </c:pt>
                <c:pt idx="22">
                  <c:v>14.8</c:v>
                </c:pt>
              </c:numCache>
            </c:numRef>
          </c:val>
          <c:smooth val="0"/>
          <c:extLst>
            <c:ext xmlns:c16="http://schemas.microsoft.com/office/drawing/2014/chart" uri="{C3380CC4-5D6E-409C-BE32-E72D297353CC}">
              <c16:uniqueId val="{0000005B-EC54-47AC-B585-B7F8064BA999}"/>
            </c:ext>
          </c:extLst>
        </c:ser>
        <c:ser>
          <c:idx val="4"/>
          <c:order val="4"/>
          <c:spPr>
            <a:ln w="9525" algn="ctr">
              <a:solidFill>
                <a:srgbClr val="CFA649"/>
              </a:solidFill>
              <a:prstDash val="solid"/>
            </a:ln>
          </c:spPr>
          <c:marker>
            <c:symbol val="circle"/>
            <c:size val="6"/>
            <c:spPr>
              <a:solidFill>
                <a:srgbClr val="FFFFFF"/>
              </a:solidFill>
              <a:ln w="9525" algn="ctr">
                <a:solidFill>
                  <a:srgbClr val="CFA649"/>
                </a:solidFill>
                <a:prstDash val="solid"/>
              </a:ln>
            </c:spPr>
          </c:marker>
          <c:dLbls>
            <c:dLbl>
              <c:idx val="0"/>
              <c:layout>
                <c:manualLayout>
                  <c:x val="1.3549682167949146E-2"/>
                  <c:y val="-2.8428736073761045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C-EC54-47AC-B585-B7F8064BA999}"/>
                </c:ext>
              </c:extLst>
            </c:dLbl>
            <c:dLbl>
              <c:idx val="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D-EC54-47AC-B585-B7F8064BA999}"/>
                </c:ext>
              </c:extLst>
            </c:dLbl>
            <c:dLbl>
              <c:idx val="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E-EC54-47AC-B585-B7F8064BA999}"/>
                </c:ext>
              </c:extLst>
            </c:dLbl>
            <c:dLbl>
              <c:idx val="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F-EC54-47AC-B585-B7F8064BA999}"/>
                </c:ext>
              </c:extLst>
            </c:dLbl>
            <c:dLbl>
              <c:idx val="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0-EC54-47AC-B585-B7F8064BA999}"/>
                </c:ext>
              </c:extLst>
            </c:dLbl>
            <c:dLbl>
              <c:idx val="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1-EC54-47AC-B585-B7F8064BA999}"/>
                </c:ext>
              </c:extLst>
            </c:dLbl>
            <c:dLbl>
              <c:idx val="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2-EC54-47AC-B585-B7F8064BA999}"/>
                </c:ext>
              </c:extLst>
            </c:dLbl>
            <c:dLbl>
              <c:idx val="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3-EC54-47AC-B585-B7F8064BA999}"/>
                </c:ext>
              </c:extLst>
            </c:dLbl>
            <c:dLbl>
              <c:idx val="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4-EC54-47AC-B585-B7F8064BA999}"/>
                </c:ext>
              </c:extLst>
            </c:dLbl>
            <c:dLbl>
              <c:idx val="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5-EC54-47AC-B585-B7F8064BA999}"/>
                </c:ext>
              </c:extLst>
            </c:dLbl>
            <c:dLbl>
              <c:idx val="1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6-EC54-47AC-B585-B7F8064BA999}"/>
                </c:ext>
              </c:extLst>
            </c:dLbl>
            <c:dLbl>
              <c:idx val="1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7-EC54-47AC-B585-B7F8064BA999}"/>
                </c:ext>
              </c:extLst>
            </c:dLbl>
            <c:dLbl>
              <c:idx val="1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8-EC54-47AC-B585-B7F8064BA999}"/>
                </c:ext>
              </c:extLst>
            </c:dLbl>
            <c:dLbl>
              <c:idx val="13"/>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9-EC54-47AC-B585-B7F8064BA999}"/>
                </c:ext>
              </c:extLst>
            </c:dLbl>
            <c:dLbl>
              <c:idx val="14"/>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A-EC54-47AC-B585-B7F8064BA999}"/>
                </c:ext>
              </c:extLst>
            </c:dLbl>
            <c:dLbl>
              <c:idx val="15"/>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B-EC54-47AC-B585-B7F8064BA999}"/>
                </c:ext>
              </c:extLst>
            </c:dLbl>
            <c:dLbl>
              <c:idx val="16"/>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C-EC54-47AC-B585-B7F8064BA999}"/>
                </c:ext>
              </c:extLst>
            </c:dLbl>
            <c:dLbl>
              <c:idx val="17"/>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D-EC54-47AC-B585-B7F8064BA999}"/>
                </c:ext>
              </c:extLst>
            </c:dLbl>
            <c:dLbl>
              <c:idx val="18"/>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E-EC54-47AC-B585-B7F8064BA999}"/>
                </c:ext>
              </c:extLst>
            </c:dLbl>
            <c:dLbl>
              <c:idx val="19"/>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F-EC54-47AC-B585-B7F8064BA999}"/>
                </c:ext>
              </c:extLst>
            </c:dLbl>
            <c:dLbl>
              <c:idx val="20"/>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0-EC54-47AC-B585-B7F8064BA999}"/>
                </c:ext>
              </c:extLst>
            </c:dLbl>
            <c:dLbl>
              <c:idx val="21"/>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1-EC54-47AC-B585-B7F8064BA999}"/>
                </c:ext>
              </c:extLst>
            </c:dLbl>
            <c:dLbl>
              <c:idx val="22"/>
              <c:layout>
                <c:manualLayout>
                  <c:x val="0"/>
                  <c:y val="-4.1490587783326933E-2"/>
                </c:manualLayout>
              </c:layout>
              <c:numFmt formatCode="#,##0.0;&quot;-&quot;#,##0.0" sourceLinked="0"/>
              <c:spPr>
                <a:noFill/>
                <a:ln>
                  <a:noFill/>
                </a:ln>
              </c:spPr>
              <c:txPr>
                <a:bodyPr wrap="none"/>
                <a:lstStyle/>
                <a:p>
                  <a:pPr>
                    <a:defRPr lang="ja-JP" sz="10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2-EC54-47AC-B585-B7F8064BA99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Sheet1!$A$5:$W$5</c:f>
              <c:numCache>
                <c:formatCode>General</c:formatCode>
                <c:ptCount val="23"/>
                <c:pt idx="0">
                  <c:v>39.9</c:v>
                </c:pt>
                <c:pt idx="1">
                  <c:v>39.9</c:v>
                </c:pt>
                <c:pt idx="2">
                  <c:v>40</c:v>
                </c:pt>
                <c:pt idx="3">
                  <c:v>40</c:v>
                </c:pt>
                <c:pt idx="4">
                  <c:v>40.1</c:v>
                </c:pt>
                <c:pt idx="5">
                  <c:v>40.5</c:v>
                </c:pt>
                <c:pt idx="6">
                  <c:v>41.5</c:v>
                </c:pt>
                <c:pt idx="7">
                  <c:v>42.7</c:v>
                </c:pt>
                <c:pt idx="8">
                  <c:v>43.7</c:v>
                </c:pt>
                <c:pt idx="9">
                  <c:v>44.8</c:v>
                </c:pt>
                <c:pt idx="10">
                  <c:v>45.8</c:v>
                </c:pt>
                <c:pt idx="11">
                  <c:v>46.8</c:v>
                </c:pt>
                <c:pt idx="12">
                  <c:v>47.8</c:v>
                </c:pt>
                <c:pt idx="13">
                  <c:v>48.7</c:v>
                </c:pt>
                <c:pt idx="14">
                  <c:v>49.7</c:v>
                </c:pt>
                <c:pt idx="15">
                  <c:v>50.6</c:v>
                </c:pt>
                <c:pt idx="16">
                  <c:v>51.6</c:v>
                </c:pt>
                <c:pt idx="17">
                  <c:v>52.5</c:v>
                </c:pt>
                <c:pt idx="18">
                  <c:v>53.4</c:v>
                </c:pt>
                <c:pt idx="19">
                  <c:v>54.4</c:v>
                </c:pt>
                <c:pt idx="20">
                  <c:v>55.3</c:v>
                </c:pt>
                <c:pt idx="21">
                  <c:v>56.2</c:v>
                </c:pt>
                <c:pt idx="22">
                  <c:v>57.2</c:v>
                </c:pt>
              </c:numCache>
            </c:numRef>
          </c:val>
          <c:smooth val="0"/>
          <c:extLst>
            <c:ext xmlns:c16="http://schemas.microsoft.com/office/drawing/2014/chart" uri="{C3380CC4-5D6E-409C-BE32-E72D297353CC}">
              <c16:uniqueId val="{00000073-EC54-47AC-B585-B7F8064BA999}"/>
            </c:ext>
          </c:extLst>
        </c:ser>
        <c:dLbls>
          <c:showLegendKey val="0"/>
          <c:showVal val="0"/>
          <c:showCatName val="0"/>
          <c:showSerName val="0"/>
          <c:showPercent val="0"/>
          <c:showBubbleSize val="0"/>
        </c:dLbls>
        <c:marker val="1"/>
        <c:smooth val="0"/>
        <c:axId val="505081008"/>
        <c:axId val="505081400"/>
      </c:lineChart>
      <c:catAx>
        <c:axId val="50508100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en-US"/>
          </a:p>
        </c:txPr>
        <c:crossAx val="505081400"/>
        <c:crosses val="min"/>
        <c:auto val="0"/>
        <c:lblAlgn val="ctr"/>
        <c:lblOffset val="100"/>
        <c:noMultiLvlLbl val="0"/>
      </c:catAx>
      <c:valAx>
        <c:axId val="505081400"/>
        <c:scaling>
          <c:orientation val="minMax"/>
          <c:max val="9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05081008"/>
        <c:crosses val="min"/>
        <c:crossBetween val="midCat"/>
        <c:majorUnit val="5"/>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2950375" cy="498965"/>
          </a:xfrm>
          <a:prstGeom prst="rect">
            <a:avLst/>
          </a:prstGeom>
        </p:spPr>
        <p:txBody>
          <a:bodyPr vert="horz" lIns="92208" tIns="46103" rIns="92208" bIns="46103"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2"/>
            <a:ext cx="2950374" cy="498965"/>
          </a:xfrm>
          <a:prstGeom prst="rect">
            <a:avLst/>
          </a:prstGeom>
        </p:spPr>
        <p:txBody>
          <a:bodyPr vert="horz" lIns="92208" tIns="46103" rIns="92208" bIns="46103" rtlCol="0"/>
          <a:lstStyle>
            <a:lvl1pPr algn="r">
              <a:defRPr sz="1200"/>
            </a:lvl1pPr>
          </a:lstStyle>
          <a:p>
            <a:fld id="{AD5813BB-2A59-4094-A80D-63C58A298EE5}" type="datetimeFigureOut">
              <a:rPr kumimoji="1" lang="ja-JP" altLang="en-US" smtClean="0">
                <a:latin typeface="Arial" panose="020B0604020202020204" pitchFamily="34" charset="0"/>
              </a:rPr>
              <a:pPr/>
              <a:t>2022/2/8</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5" y="9440373"/>
            <a:ext cx="2950375" cy="498965"/>
          </a:xfrm>
          <a:prstGeom prst="rect">
            <a:avLst/>
          </a:prstGeom>
        </p:spPr>
        <p:txBody>
          <a:bodyPr vert="horz" lIns="92208" tIns="46103" rIns="92208" bIns="46103"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3"/>
            <a:ext cx="2950374" cy="498965"/>
          </a:xfrm>
          <a:prstGeom prst="rect">
            <a:avLst/>
          </a:prstGeom>
        </p:spPr>
        <p:txBody>
          <a:bodyPr vert="horz" lIns="92208" tIns="46103" rIns="92208" bIns="46103"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50529" cy="497524"/>
          </a:xfrm>
          <a:prstGeom prst="rect">
            <a:avLst/>
          </a:prstGeom>
        </p:spPr>
        <p:txBody>
          <a:bodyPr vert="horz" lIns="91525" tIns="45761" rIns="91525" bIns="45761"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4" y="4"/>
            <a:ext cx="2950529" cy="497524"/>
          </a:xfrm>
          <a:prstGeom prst="rect">
            <a:avLst/>
          </a:prstGeom>
        </p:spPr>
        <p:txBody>
          <a:bodyPr vert="horz" lIns="91525" tIns="45761" rIns="91525" bIns="45761" rtlCol="0"/>
          <a:lstStyle>
            <a:lvl1pPr algn="r">
              <a:defRPr sz="1200">
                <a:latin typeface="Arial" panose="020B0604020202020204" pitchFamily="34" charset="0"/>
              </a:defRPr>
            </a:lvl1pPr>
          </a:lstStyle>
          <a:p>
            <a:fld id="{6F0D6084-7E8B-4A36-97F0-DEDFB028508E}" type="datetimeFigureOut">
              <a:rPr lang="ja-JP" altLang="en-US" smtClean="0"/>
              <a:pPr/>
              <a:t>2022/2/8</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25" tIns="45761" rIns="91525" bIns="45761" rtlCol="0" anchor="ctr"/>
          <a:lstStyle/>
          <a:p>
            <a:endParaRPr lang="ja-JP" altLang="en-US" dirty="0"/>
          </a:p>
        </p:txBody>
      </p:sp>
      <p:sp>
        <p:nvSpPr>
          <p:cNvPr id="5" name="ノート プレースホルダ 4"/>
          <p:cNvSpPr>
            <a:spLocks noGrp="1"/>
          </p:cNvSpPr>
          <p:nvPr>
            <p:ph type="body" sz="quarter" idx="3"/>
          </p:nvPr>
        </p:nvSpPr>
        <p:spPr>
          <a:xfrm>
            <a:off x="680404" y="4720910"/>
            <a:ext cx="5446396" cy="4472939"/>
          </a:xfrm>
          <a:prstGeom prst="rect">
            <a:avLst/>
          </a:prstGeom>
        </p:spPr>
        <p:txBody>
          <a:bodyPr vert="horz" lIns="91525" tIns="45761" rIns="91525" bIns="45761"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4" y="9440230"/>
            <a:ext cx="2950529" cy="497523"/>
          </a:xfrm>
          <a:prstGeom prst="rect">
            <a:avLst/>
          </a:prstGeom>
        </p:spPr>
        <p:txBody>
          <a:bodyPr vert="horz" lIns="91525" tIns="45761" rIns="91525" bIns="45761"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4" y="9440230"/>
            <a:ext cx="2950529" cy="497523"/>
          </a:xfrm>
          <a:prstGeom prst="rect">
            <a:avLst/>
          </a:prstGeom>
        </p:spPr>
        <p:txBody>
          <a:bodyPr vert="horz" lIns="91525" tIns="45761" rIns="91525" bIns="45761"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13977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42787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407370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339698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73</a:t>
            </a:fld>
            <a:endParaRPr kumimoji="1" lang="ja-JP" altLang="en-US"/>
          </a:p>
        </p:txBody>
      </p:sp>
    </p:spTree>
    <p:extLst>
      <p:ext uri="{BB962C8B-B14F-4D97-AF65-F5344CB8AC3E}">
        <p14:creationId xmlns:p14="http://schemas.microsoft.com/office/powerpoint/2010/main" val="37386425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5673080" y="1932932"/>
            <a:ext cx="3384376" cy="4343047"/>
            <a:chOff x="5673080" y="1853471"/>
            <a:chExt cx="3528392" cy="4527857"/>
          </a:xfrm>
        </p:grpSpPr>
        <p:sp>
          <p:nvSpPr>
            <p:cNvPr id="1576" name="Oval 6"/>
            <p:cNvSpPr>
              <a:spLocks noChangeArrowheads="1"/>
            </p:cNvSpPr>
            <p:nvPr/>
          </p:nvSpPr>
          <p:spPr bwMode="auto">
            <a:xfrm>
              <a:off x="6669274"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7"/>
            <p:cNvSpPr>
              <a:spLocks noChangeArrowheads="1"/>
            </p:cNvSpPr>
            <p:nvPr/>
          </p:nvSpPr>
          <p:spPr bwMode="auto">
            <a:xfrm>
              <a:off x="7487167"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8"/>
            <p:cNvSpPr>
              <a:spLocks noChangeArrowheads="1"/>
            </p:cNvSpPr>
            <p:nvPr/>
          </p:nvSpPr>
          <p:spPr bwMode="auto">
            <a:xfrm>
              <a:off x="757877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9"/>
            <p:cNvSpPr>
              <a:spLocks noChangeArrowheads="1"/>
            </p:cNvSpPr>
            <p:nvPr/>
          </p:nvSpPr>
          <p:spPr bwMode="auto">
            <a:xfrm>
              <a:off x="7668740"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0"/>
            <p:cNvSpPr>
              <a:spLocks noChangeArrowheads="1"/>
            </p:cNvSpPr>
            <p:nvPr/>
          </p:nvSpPr>
          <p:spPr bwMode="auto">
            <a:xfrm>
              <a:off x="7758708"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1"/>
            <p:cNvSpPr>
              <a:spLocks noChangeArrowheads="1"/>
            </p:cNvSpPr>
            <p:nvPr/>
          </p:nvSpPr>
          <p:spPr bwMode="auto">
            <a:xfrm>
              <a:off x="785031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2"/>
            <p:cNvSpPr>
              <a:spLocks noChangeArrowheads="1"/>
            </p:cNvSpPr>
            <p:nvPr/>
          </p:nvSpPr>
          <p:spPr bwMode="auto">
            <a:xfrm>
              <a:off x="8303425"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3"/>
            <p:cNvSpPr>
              <a:spLocks noChangeArrowheads="1"/>
            </p:cNvSpPr>
            <p:nvPr/>
          </p:nvSpPr>
          <p:spPr bwMode="auto">
            <a:xfrm>
              <a:off x="8574966"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
            <p:cNvSpPr>
              <a:spLocks noChangeArrowheads="1"/>
            </p:cNvSpPr>
            <p:nvPr/>
          </p:nvSpPr>
          <p:spPr bwMode="auto">
            <a:xfrm>
              <a:off x="8668206"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5"/>
            <p:cNvSpPr>
              <a:spLocks noChangeArrowheads="1"/>
            </p:cNvSpPr>
            <p:nvPr/>
          </p:nvSpPr>
          <p:spPr bwMode="auto">
            <a:xfrm>
              <a:off x="6669274"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6"/>
            <p:cNvSpPr>
              <a:spLocks noChangeArrowheads="1"/>
            </p:cNvSpPr>
            <p:nvPr/>
          </p:nvSpPr>
          <p:spPr bwMode="auto">
            <a:xfrm>
              <a:off x="676251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7"/>
            <p:cNvSpPr>
              <a:spLocks noChangeArrowheads="1"/>
            </p:cNvSpPr>
            <p:nvPr/>
          </p:nvSpPr>
          <p:spPr bwMode="auto">
            <a:xfrm>
              <a:off x="658094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8"/>
            <p:cNvSpPr>
              <a:spLocks noChangeArrowheads="1"/>
            </p:cNvSpPr>
            <p:nvPr/>
          </p:nvSpPr>
          <p:spPr bwMode="auto">
            <a:xfrm>
              <a:off x="7487167"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9"/>
            <p:cNvSpPr>
              <a:spLocks noChangeArrowheads="1"/>
            </p:cNvSpPr>
            <p:nvPr/>
          </p:nvSpPr>
          <p:spPr bwMode="auto">
            <a:xfrm>
              <a:off x="757877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20"/>
            <p:cNvSpPr>
              <a:spLocks noChangeArrowheads="1"/>
            </p:cNvSpPr>
            <p:nvPr/>
          </p:nvSpPr>
          <p:spPr bwMode="auto">
            <a:xfrm>
              <a:off x="7668740"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21"/>
            <p:cNvSpPr>
              <a:spLocks noChangeArrowheads="1"/>
            </p:cNvSpPr>
            <p:nvPr/>
          </p:nvSpPr>
          <p:spPr bwMode="auto">
            <a:xfrm>
              <a:off x="7758708"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22"/>
            <p:cNvSpPr>
              <a:spLocks noChangeArrowheads="1"/>
            </p:cNvSpPr>
            <p:nvPr/>
          </p:nvSpPr>
          <p:spPr bwMode="auto">
            <a:xfrm>
              <a:off x="812348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23"/>
            <p:cNvSpPr>
              <a:spLocks noChangeArrowheads="1"/>
            </p:cNvSpPr>
            <p:nvPr/>
          </p:nvSpPr>
          <p:spPr bwMode="auto">
            <a:xfrm>
              <a:off x="8303425"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24"/>
            <p:cNvSpPr>
              <a:spLocks noChangeArrowheads="1"/>
            </p:cNvSpPr>
            <p:nvPr/>
          </p:nvSpPr>
          <p:spPr bwMode="auto">
            <a:xfrm>
              <a:off x="839502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25"/>
            <p:cNvSpPr>
              <a:spLocks noChangeArrowheads="1"/>
            </p:cNvSpPr>
            <p:nvPr/>
          </p:nvSpPr>
          <p:spPr bwMode="auto">
            <a:xfrm>
              <a:off x="839502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26"/>
            <p:cNvSpPr>
              <a:spLocks noChangeArrowheads="1"/>
            </p:cNvSpPr>
            <p:nvPr/>
          </p:nvSpPr>
          <p:spPr bwMode="auto">
            <a:xfrm>
              <a:off x="8395029"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27"/>
            <p:cNvSpPr>
              <a:spLocks noChangeArrowheads="1"/>
            </p:cNvSpPr>
            <p:nvPr/>
          </p:nvSpPr>
          <p:spPr bwMode="auto">
            <a:xfrm>
              <a:off x="8484997"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28"/>
            <p:cNvSpPr>
              <a:spLocks noChangeArrowheads="1"/>
            </p:cNvSpPr>
            <p:nvPr/>
          </p:nvSpPr>
          <p:spPr bwMode="auto">
            <a:xfrm>
              <a:off x="8668206"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29"/>
            <p:cNvSpPr>
              <a:spLocks noChangeArrowheads="1"/>
            </p:cNvSpPr>
            <p:nvPr/>
          </p:nvSpPr>
          <p:spPr bwMode="auto">
            <a:xfrm>
              <a:off x="875817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30"/>
            <p:cNvSpPr>
              <a:spLocks noChangeArrowheads="1"/>
            </p:cNvSpPr>
            <p:nvPr/>
          </p:nvSpPr>
          <p:spPr bwMode="auto">
            <a:xfrm>
              <a:off x="6669274" y="4305515"/>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31"/>
            <p:cNvSpPr>
              <a:spLocks noChangeArrowheads="1"/>
            </p:cNvSpPr>
            <p:nvPr/>
          </p:nvSpPr>
          <p:spPr bwMode="auto">
            <a:xfrm>
              <a:off x="6762514"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32"/>
            <p:cNvSpPr>
              <a:spLocks noChangeArrowheads="1"/>
            </p:cNvSpPr>
            <p:nvPr/>
          </p:nvSpPr>
          <p:spPr bwMode="auto">
            <a:xfrm>
              <a:off x="7487167" y="4305515"/>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33"/>
            <p:cNvSpPr>
              <a:spLocks noChangeArrowheads="1"/>
            </p:cNvSpPr>
            <p:nvPr/>
          </p:nvSpPr>
          <p:spPr bwMode="auto">
            <a:xfrm>
              <a:off x="7578772"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34"/>
            <p:cNvSpPr>
              <a:spLocks noChangeArrowheads="1"/>
            </p:cNvSpPr>
            <p:nvPr/>
          </p:nvSpPr>
          <p:spPr bwMode="auto">
            <a:xfrm>
              <a:off x="812348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35"/>
            <p:cNvSpPr>
              <a:spLocks noChangeArrowheads="1"/>
            </p:cNvSpPr>
            <p:nvPr/>
          </p:nvSpPr>
          <p:spPr bwMode="auto">
            <a:xfrm>
              <a:off x="8484997"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36"/>
            <p:cNvSpPr>
              <a:spLocks noChangeArrowheads="1"/>
            </p:cNvSpPr>
            <p:nvPr/>
          </p:nvSpPr>
          <p:spPr bwMode="auto">
            <a:xfrm>
              <a:off x="6490973"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37"/>
            <p:cNvSpPr>
              <a:spLocks noChangeArrowheads="1"/>
            </p:cNvSpPr>
            <p:nvPr/>
          </p:nvSpPr>
          <p:spPr bwMode="auto">
            <a:xfrm>
              <a:off x="658094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38"/>
            <p:cNvSpPr>
              <a:spLocks noChangeArrowheads="1"/>
            </p:cNvSpPr>
            <p:nvPr/>
          </p:nvSpPr>
          <p:spPr bwMode="auto">
            <a:xfrm>
              <a:off x="6669274"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39"/>
            <p:cNvSpPr>
              <a:spLocks noChangeArrowheads="1"/>
            </p:cNvSpPr>
            <p:nvPr/>
          </p:nvSpPr>
          <p:spPr bwMode="auto">
            <a:xfrm>
              <a:off x="7487167" y="439548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40"/>
            <p:cNvSpPr>
              <a:spLocks noChangeArrowheads="1"/>
            </p:cNvSpPr>
            <p:nvPr/>
          </p:nvSpPr>
          <p:spPr bwMode="auto">
            <a:xfrm>
              <a:off x="739719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41"/>
            <p:cNvSpPr>
              <a:spLocks noChangeArrowheads="1"/>
            </p:cNvSpPr>
            <p:nvPr/>
          </p:nvSpPr>
          <p:spPr bwMode="auto">
            <a:xfrm>
              <a:off x="785031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42"/>
            <p:cNvSpPr>
              <a:spLocks noChangeArrowheads="1"/>
            </p:cNvSpPr>
            <p:nvPr/>
          </p:nvSpPr>
          <p:spPr bwMode="auto">
            <a:xfrm>
              <a:off x="7940280"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43"/>
            <p:cNvSpPr>
              <a:spLocks noChangeArrowheads="1"/>
            </p:cNvSpPr>
            <p:nvPr/>
          </p:nvSpPr>
          <p:spPr bwMode="auto">
            <a:xfrm>
              <a:off x="812348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44"/>
            <p:cNvSpPr>
              <a:spLocks noChangeArrowheads="1"/>
            </p:cNvSpPr>
            <p:nvPr/>
          </p:nvSpPr>
          <p:spPr bwMode="auto">
            <a:xfrm>
              <a:off x="8484997"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45"/>
            <p:cNvSpPr>
              <a:spLocks noChangeArrowheads="1"/>
            </p:cNvSpPr>
            <p:nvPr/>
          </p:nvSpPr>
          <p:spPr bwMode="auto">
            <a:xfrm>
              <a:off x="6490973"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46"/>
            <p:cNvSpPr>
              <a:spLocks noChangeArrowheads="1"/>
            </p:cNvSpPr>
            <p:nvPr/>
          </p:nvSpPr>
          <p:spPr bwMode="auto">
            <a:xfrm>
              <a:off x="6669274"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47"/>
            <p:cNvSpPr>
              <a:spLocks noChangeArrowheads="1"/>
            </p:cNvSpPr>
            <p:nvPr/>
          </p:nvSpPr>
          <p:spPr bwMode="auto">
            <a:xfrm>
              <a:off x="7850312"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48"/>
            <p:cNvSpPr>
              <a:spLocks noChangeArrowheads="1"/>
            </p:cNvSpPr>
            <p:nvPr/>
          </p:nvSpPr>
          <p:spPr bwMode="auto">
            <a:xfrm>
              <a:off x="8123489"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49"/>
            <p:cNvSpPr>
              <a:spLocks noChangeArrowheads="1"/>
            </p:cNvSpPr>
            <p:nvPr/>
          </p:nvSpPr>
          <p:spPr bwMode="auto">
            <a:xfrm>
              <a:off x="8484997"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50"/>
            <p:cNvSpPr>
              <a:spLocks noChangeArrowheads="1"/>
            </p:cNvSpPr>
            <p:nvPr/>
          </p:nvSpPr>
          <p:spPr bwMode="auto">
            <a:xfrm>
              <a:off x="8574966"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51"/>
            <p:cNvSpPr>
              <a:spLocks noChangeArrowheads="1"/>
            </p:cNvSpPr>
            <p:nvPr/>
          </p:nvSpPr>
          <p:spPr bwMode="auto">
            <a:xfrm>
              <a:off x="8574966"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52"/>
            <p:cNvSpPr>
              <a:spLocks noChangeArrowheads="1"/>
            </p:cNvSpPr>
            <p:nvPr/>
          </p:nvSpPr>
          <p:spPr bwMode="auto">
            <a:xfrm>
              <a:off x="8574966"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53"/>
            <p:cNvSpPr>
              <a:spLocks noChangeArrowheads="1"/>
            </p:cNvSpPr>
            <p:nvPr/>
          </p:nvSpPr>
          <p:spPr bwMode="auto">
            <a:xfrm>
              <a:off x="6397734"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54"/>
            <p:cNvSpPr>
              <a:spLocks noChangeArrowheads="1"/>
            </p:cNvSpPr>
            <p:nvPr/>
          </p:nvSpPr>
          <p:spPr bwMode="auto">
            <a:xfrm>
              <a:off x="6307765"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55"/>
            <p:cNvSpPr>
              <a:spLocks noChangeArrowheads="1"/>
            </p:cNvSpPr>
            <p:nvPr/>
          </p:nvSpPr>
          <p:spPr bwMode="auto">
            <a:xfrm>
              <a:off x="757877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56"/>
            <p:cNvSpPr>
              <a:spLocks noChangeArrowheads="1"/>
            </p:cNvSpPr>
            <p:nvPr/>
          </p:nvSpPr>
          <p:spPr bwMode="auto">
            <a:xfrm>
              <a:off x="7578772"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57"/>
            <p:cNvSpPr>
              <a:spLocks noChangeArrowheads="1"/>
            </p:cNvSpPr>
            <p:nvPr/>
          </p:nvSpPr>
          <p:spPr bwMode="auto">
            <a:xfrm>
              <a:off x="7758708"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58"/>
            <p:cNvSpPr>
              <a:spLocks noChangeArrowheads="1"/>
            </p:cNvSpPr>
            <p:nvPr/>
          </p:nvSpPr>
          <p:spPr bwMode="auto">
            <a:xfrm>
              <a:off x="7758708"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59"/>
            <p:cNvSpPr>
              <a:spLocks noChangeArrowheads="1"/>
            </p:cNvSpPr>
            <p:nvPr/>
          </p:nvSpPr>
          <p:spPr bwMode="auto">
            <a:xfrm>
              <a:off x="7850312"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60"/>
            <p:cNvSpPr>
              <a:spLocks noChangeArrowheads="1"/>
            </p:cNvSpPr>
            <p:nvPr/>
          </p:nvSpPr>
          <p:spPr bwMode="auto">
            <a:xfrm>
              <a:off x="8030249"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61"/>
            <p:cNvSpPr>
              <a:spLocks noChangeArrowheads="1"/>
            </p:cNvSpPr>
            <p:nvPr/>
          </p:nvSpPr>
          <p:spPr bwMode="auto">
            <a:xfrm>
              <a:off x="8758174"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62"/>
            <p:cNvSpPr>
              <a:spLocks noChangeArrowheads="1"/>
            </p:cNvSpPr>
            <p:nvPr/>
          </p:nvSpPr>
          <p:spPr bwMode="auto">
            <a:xfrm>
              <a:off x="8758174"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63"/>
            <p:cNvSpPr>
              <a:spLocks noChangeArrowheads="1"/>
            </p:cNvSpPr>
            <p:nvPr/>
          </p:nvSpPr>
          <p:spPr bwMode="auto">
            <a:xfrm>
              <a:off x="621779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64"/>
            <p:cNvSpPr>
              <a:spLocks noChangeArrowheads="1"/>
            </p:cNvSpPr>
            <p:nvPr/>
          </p:nvSpPr>
          <p:spPr bwMode="auto">
            <a:xfrm>
              <a:off x="6307765"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65"/>
            <p:cNvSpPr>
              <a:spLocks noChangeArrowheads="1"/>
            </p:cNvSpPr>
            <p:nvPr/>
          </p:nvSpPr>
          <p:spPr bwMode="auto">
            <a:xfrm>
              <a:off x="7758708"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66"/>
            <p:cNvSpPr>
              <a:spLocks noChangeArrowheads="1"/>
            </p:cNvSpPr>
            <p:nvPr/>
          </p:nvSpPr>
          <p:spPr bwMode="auto">
            <a:xfrm>
              <a:off x="7668740"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67"/>
            <p:cNvSpPr>
              <a:spLocks noChangeArrowheads="1"/>
            </p:cNvSpPr>
            <p:nvPr/>
          </p:nvSpPr>
          <p:spPr bwMode="auto">
            <a:xfrm>
              <a:off x="7758708"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68"/>
            <p:cNvSpPr>
              <a:spLocks noChangeArrowheads="1"/>
            </p:cNvSpPr>
            <p:nvPr/>
          </p:nvSpPr>
          <p:spPr bwMode="auto">
            <a:xfrm>
              <a:off x="785031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69"/>
            <p:cNvSpPr>
              <a:spLocks noChangeArrowheads="1"/>
            </p:cNvSpPr>
            <p:nvPr/>
          </p:nvSpPr>
          <p:spPr bwMode="auto">
            <a:xfrm>
              <a:off x="8030249"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70"/>
            <p:cNvSpPr>
              <a:spLocks noChangeArrowheads="1"/>
            </p:cNvSpPr>
            <p:nvPr/>
          </p:nvSpPr>
          <p:spPr bwMode="auto">
            <a:xfrm>
              <a:off x="8758174"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71"/>
            <p:cNvSpPr>
              <a:spLocks noChangeArrowheads="1"/>
            </p:cNvSpPr>
            <p:nvPr/>
          </p:nvSpPr>
          <p:spPr bwMode="auto">
            <a:xfrm>
              <a:off x="6126193"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72"/>
            <p:cNvSpPr>
              <a:spLocks noChangeArrowheads="1"/>
            </p:cNvSpPr>
            <p:nvPr/>
          </p:nvSpPr>
          <p:spPr bwMode="auto">
            <a:xfrm>
              <a:off x="6217797"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73"/>
            <p:cNvSpPr>
              <a:spLocks noChangeArrowheads="1"/>
            </p:cNvSpPr>
            <p:nvPr/>
          </p:nvSpPr>
          <p:spPr bwMode="auto">
            <a:xfrm>
              <a:off x="6307765"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74"/>
            <p:cNvSpPr>
              <a:spLocks noChangeArrowheads="1"/>
            </p:cNvSpPr>
            <p:nvPr/>
          </p:nvSpPr>
          <p:spPr bwMode="auto">
            <a:xfrm>
              <a:off x="6397734"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75"/>
            <p:cNvSpPr>
              <a:spLocks noChangeArrowheads="1"/>
            </p:cNvSpPr>
            <p:nvPr/>
          </p:nvSpPr>
          <p:spPr bwMode="auto">
            <a:xfrm>
              <a:off x="7850312"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76"/>
            <p:cNvSpPr>
              <a:spLocks noChangeArrowheads="1"/>
            </p:cNvSpPr>
            <p:nvPr/>
          </p:nvSpPr>
          <p:spPr bwMode="auto">
            <a:xfrm>
              <a:off x="7940280"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77"/>
            <p:cNvSpPr>
              <a:spLocks noChangeArrowheads="1"/>
            </p:cNvSpPr>
            <p:nvPr/>
          </p:nvSpPr>
          <p:spPr bwMode="auto">
            <a:xfrm>
              <a:off x="8758174"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78"/>
            <p:cNvSpPr>
              <a:spLocks noChangeArrowheads="1"/>
            </p:cNvSpPr>
            <p:nvPr/>
          </p:nvSpPr>
          <p:spPr bwMode="auto">
            <a:xfrm>
              <a:off x="8848142"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79"/>
            <p:cNvSpPr>
              <a:spLocks noChangeArrowheads="1"/>
            </p:cNvSpPr>
            <p:nvPr/>
          </p:nvSpPr>
          <p:spPr bwMode="auto">
            <a:xfrm>
              <a:off x="603622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80"/>
            <p:cNvSpPr>
              <a:spLocks noChangeArrowheads="1"/>
            </p:cNvSpPr>
            <p:nvPr/>
          </p:nvSpPr>
          <p:spPr bwMode="auto">
            <a:xfrm>
              <a:off x="6126193"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81"/>
            <p:cNvSpPr>
              <a:spLocks noChangeArrowheads="1"/>
            </p:cNvSpPr>
            <p:nvPr/>
          </p:nvSpPr>
          <p:spPr bwMode="auto">
            <a:xfrm>
              <a:off x="62177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82"/>
            <p:cNvSpPr>
              <a:spLocks noChangeArrowheads="1"/>
            </p:cNvSpPr>
            <p:nvPr/>
          </p:nvSpPr>
          <p:spPr bwMode="auto">
            <a:xfrm>
              <a:off x="630776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83"/>
            <p:cNvSpPr>
              <a:spLocks noChangeArrowheads="1"/>
            </p:cNvSpPr>
            <p:nvPr/>
          </p:nvSpPr>
          <p:spPr bwMode="auto">
            <a:xfrm>
              <a:off x="84849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84"/>
            <p:cNvSpPr>
              <a:spLocks noChangeArrowheads="1"/>
            </p:cNvSpPr>
            <p:nvPr/>
          </p:nvSpPr>
          <p:spPr bwMode="auto">
            <a:xfrm>
              <a:off x="8758174"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85"/>
            <p:cNvSpPr>
              <a:spLocks noChangeArrowheads="1"/>
            </p:cNvSpPr>
            <p:nvPr/>
          </p:nvSpPr>
          <p:spPr bwMode="auto">
            <a:xfrm>
              <a:off x="8848142"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86"/>
            <p:cNvSpPr>
              <a:spLocks noChangeArrowheads="1"/>
            </p:cNvSpPr>
            <p:nvPr/>
          </p:nvSpPr>
          <p:spPr bwMode="auto">
            <a:xfrm>
              <a:off x="8939746"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7"/>
            <p:cNvSpPr>
              <a:spLocks noChangeArrowheads="1"/>
            </p:cNvSpPr>
            <p:nvPr/>
          </p:nvSpPr>
          <p:spPr bwMode="auto">
            <a:xfrm>
              <a:off x="8939746"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8"/>
            <p:cNvSpPr>
              <a:spLocks noChangeArrowheads="1"/>
            </p:cNvSpPr>
            <p:nvPr/>
          </p:nvSpPr>
          <p:spPr bwMode="auto">
            <a:xfrm>
              <a:off x="594625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9"/>
            <p:cNvSpPr>
              <a:spLocks noChangeArrowheads="1"/>
            </p:cNvSpPr>
            <p:nvPr/>
          </p:nvSpPr>
          <p:spPr bwMode="auto">
            <a:xfrm>
              <a:off x="6036225"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90"/>
            <p:cNvSpPr>
              <a:spLocks noChangeArrowheads="1"/>
            </p:cNvSpPr>
            <p:nvPr/>
          </p:nvSpPr>
          <p:spPr bwMode="auto">
            <a:xfrm>
              <a:off x="6126193"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91"/>
            <p:cNvSpPr>
              <a:spLocks noChangeArrowheads="1"/>
            </p:cNvSpPr>
            <p:nvPr/>
          </p:nvSpPr>
          <p:spPr bwMode="auto">
            <a:xfrm>
              <a:off x="8303425"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92"/>
            <p:cNvSpPr>
              <a:spLocks noChangeArrowheads="1"/>
            </p:cNvSpPr>
            <p:nvPr/>
          </p:nvSpPr>
          <p:spPr bwMode="auto">
            <a:xfrm>
              <a:off x="848499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93"/>
            <p:cNvSpPr>
              <a:spLocks noChangeArrowheads="1"/>
            </p:cNvSpPr>
            <p:nvPr/>
          </p:nvSpPr>
          <p:spPr bwMode="auto">
            <a:xfrm>
              <a:off x="8574966" y="494020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94"/>
            <p:cNvSpPr>
              <a:spLocks noChangeArrowheads="1"/>
            </p:cNvSpPr>
            <p:nvPr/>
          </p:nvSpPr>
          <p:spPr bwMode="auto">
            <a:xfrm>
              <a:off x="866820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95"/>
            <p:cNvSpPr>
              <a:spLocks noChangeArrowheads="1"/>
            </p:cNvSpPr>
            <p:nvPr/>
          </p:nvSpPr>
          <p:spPr bwMode="auto">
            <a:xfrm>
              <a:off x="8758174"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6"/>
            <p:cNvSpPr>
              <a:spLocks noChangeArrowheads="1"/>
            </p:cNvSpPr>
            <p:nvPr/>
          </p:nvSpPr>
          <p:spPr bwMode="auto">
            <a:xfrm>
              <a:off x="8848142"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7"/>
            <p:cNvSpPr>
              <a:spLocks noChangeArrowheads="1"/>
            </p:cNvSpPr>
            <p:nvPr/>
          </p:nvSpPr>
          <p:spPr bwMode="auto">
            <a:xfrm>
              <a:off x="893974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98"/>
            <p:cNvSpPr>
              <a:spLocks noChangeArrowheads="1"/>
            </p:cNvSpPr>
            <p:nvPr/>
          </p:nvSpPr>
          <p:spPr bwMode="auto">
            <a:xfrm>
              <a:off x="5853017"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99"/>
            <p:cNvSpPr>
              <a:spLocks noChangeArrowheads="1"/>
            </p:cNvSpPr>
            <p:nvPr/>
          </p:nvSpPr>
          <p:spPr bwMode="auto">
            <a:xfrm>
              <a:off x="594625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0"/>
            <p:cNvSpPr>
              <a:spLocks noChangeArrowheads="1"/>
            </p:cNvSpPr>
            <p:nvPr/>
          </p:nvSpPr>
          <p:spPr bwMode="auto">
            <a:xfrm>
              <a:off x="7850312"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1"/>
            <p:cNvSpPr>
              <a:spLocks noChangeArrowheads="1"/>
            </p:cNvSpPr>
            <p:nvPr/>
          </p:nvSpPr>
          <p:spPr bwMode="auto">
            <a:xfrm>
              <a:off x="7758708"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2"/>
            <p:cNvSpPr>
              <a:spLocks noChangeArrowheads="1"/>
            </p:cNvSpPr>
            <p:nvPr/>
          </p:nvSpPr>
          <p:spPr bwMode="auto">
            <a:xfrm>
              <a:off x="8303425"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3"/>
            <p:cNvSpPr>
              <a:spLocks noChangeArrowheads="1"/>
            </p:cNvSpPr>
            <p:nvPr/>
          </p:nvSpPr>
          <p:spPr bwMode="auto">
            <a:xfrm>
              <a:off x="8395029"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4"/>
            <p:cNvSpPr>
              <a:spLocks noChangeArrowheads="1"/>
            </p:cNvSpPr>
            <p:nvPr/>
          </p:nvSpPr>
          <p:spPr bwMode="auto">
            <a:xfrm>
              <a:off x="848499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5"/>
            <p:cNvSpPr>
              <a:spLocks noChangeArrowheads="1"/>
            </p:cNvSpPr>
            <p:nvPr/>
          </p:nvSpPr>
          <p:spPr bwMode="auto">
            <a:xfrm>
              <a:off x="8574966"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6"/>
            <p:cNvSpPr>
              <a:spLocks noChangeArrowheads="1"/>
            </p:cNvSpPr>
            <p:nvPr/>
          </p:nvSpPr>
          <p:spPr bwMode="auto">
            <a:xfrm>
              <a:off x="866820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7"/>
            <p:cNvSpPr>
              <a:spLocks noChangeArrowheads="1"/>
            </p:cNvSpPr>
            <p:nvPr/>
          </p:nvSpPr>
          <p:spPr bwMode="auto">
            <a:xfrm>
              <a:off x="8758174"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08"/>
            <p:cNvSpPr>
              <a:spLocks noChangeArrowheads="1"/>
            </p:cNvSpPr>
            <p:nvPr/>
          </p:nvSpPr>
          <p:spPr bwMode="auto">
            <a:xfrm>
              <a:off x="8848142"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09"/>
            <p:cNvSpPr>
              <a:spLocks noChangeArrowheads="1"/>
            </p:cNvSpPr>
            <p:nvPr/>
          </p:nvSpPr>
          <p:spPr bwMode="auto">
            <a:xfrm>
              <a:off x="5763048"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10"/>
            <p:cNvSpPr>
              <a:spLocks noChangeArrowheads="1"/>
            </p:cNvSpPr>
            <p:nvPr/>
          </p:nvSpPr>
          <p:spPr bwMode="auto">
            <a:xfrm>
              <a:off x="757877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11"/>
            <p:cNvSpPr>
              <a:spLocks noChangeArrowheads="1"/>
            </p:cNvSpPr>
            <p:nvPr/>
          </p:nvSpPr>
          <p:spPr bwMode="auto">
            <a:xfrm>
              <a:off x="7758708"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12"/>
            <p:cNvSpPr>
              <a:spLocks noChangeArrowheads="1"/>
            </p:cNvSpPr>
            <p:nvPr/>
          </p:nvSpPr>
          <p:spPr bwMode="auto">
            <a:xfrm>
              <a:off x="785031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13"/>
            <p:cNvSpPr>
              <a:spLocks noChangeArrowheads="1"/>
            </p:cNvSpPr>
            <p:nvPr/>
          </p:nvSpPr>
          <p:spPr bwMode="auto">
            <a:xfrm>
              <a:off x="7940280"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14"/>
            <p:cNvSpPr>
              <a:spLocks noChangeArrowheads="1"/>
            </p:cNvSpPr>
            <p:nvPr/>
          </p:nvSpPr>
          <p:spPr bwMode="auto">
            <a:xfrm>
              <a:off x="812348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15"/>
            <p:cNvSpPr>
              <a:spLocks noChangeArrowheads="1"/>
            </p:cNvSpPr>
            <p:nvPr/>
          </p:nvSpPr>
          <p:spPr bwMode="auto">
            <a:xfrm>
              <a:off x="821345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16"/>
            <p:cNvSpPr>
              <a:spLocks noChangeArrowheads="1"/>
            </p:cNvSpPr>
            <p:nvPr/>
          </p:nvSpPr>
          <p:spPr bwMode="auto">
            <a:xfrm>
              <a:off x="821345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17"/>
            <p:cNvSpPr>
              <a:spLocks noChangeArrowheads="1"/>
            </p:cNvSpPr>
            <p:nvPr/>
          </p:nvSpPr>
          <p:spPr bwMode="auto">
            <a:xfrm>
              <a:off x="821345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18"/>
            <p:cNvSpPr>
              <a:spLocks noChangeArrowheads="1"/>
            </p:cNvSpPr>
            <p:nvPr/>
          </p:nvSpPr>
          <p:spPr bwMode="auto">
            <a:xfrm>
              <a:off x="8303425"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19"/>
            <p:cNvSpPr>
              <a:spLocks noChangeArrowheads="1"/>
            </p:cNvSpPr>
            <p:nvPr/>
          </p:nvSpPr>
          <p:spPr bwMode="auto">
            <a:xfrm>
              <a:off x="839502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120"/>
            <p:cNvSpPr>
              <a:spLocks noChangeArrowheads="1"/>
            </p:cNvSpPr>
            <p:nvPr/>
          </p:nvSpPr>
          <p:spPr bwMode="auto">
            <a:xfrm>
              <a:off x="848499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121"/>
            <p:cNvSpPr>
              <a:spLocks noChangeArrowheads="1"/>
            </p:cNvSpPr>
            <p:nvPr/>
          </p:nvSpPr>
          <p:spPr bwMode="auto">
            <a:xfrm>
              <a:off x="8574966"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122"/>
            <p:cNvSpPr>
              <a:spLocks noChangeArrowheads="1"/>
            </p:cNvSpPr>
            <p:nvPr/>
          </p:nvSpPr>
          <p:spPr bwMode="auto">
            <a:xfrm>
              <a:off x="866820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123"/>
            <p:cNvSpPr>
              <a:spLocks noChangeArrowheads="1"/>
            </p:cNvSpPr>
            <p:nvPr/>
          </p:nvSpPr>
          <p:spPr bwMode="auto">
            <a:xfrm>
              <a:off x="8758174"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124"/>
            <p:cNvSpPr>
              <a:spLocks noChangeArrowheads="1"/>
            </p:cNvSpPr>
            <p:nvPr/>
          </p:nvSpPr>
          <p:spPr bwMode="auto">
            <a:xfrm>
              <a:off x="8848142"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125"/>
            <p:cNvSpPr>
              <a:spLocks noChangeArrowheads="1"/>
            </p:cNvSpPr>
            <p:nvPr/>
          </p:nvSpPr>
          <p:spPr bwMode="auto">
            <a:xfrm>
              <a:off x="893974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126"/>
            <p:cNvSpPr>
              <a:spLocks noChangeArrowheads="1"/>
            </p:cNvSpPr>
            <p:nvPr/>
          </p:nvSpPr>
          <p:spPr bwMode="auto">
            <a:xfrm>
              <a:off x="5763048"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27"/>
            <p:cNvSpPr>
              <a:spLocks noChangeArrowheads="1"/>
            </p:cNvSpPr>
            <p:nvPr/>
          </p:nvSpPr>
          <p:spPr bwMode="auto">
            <a:xfrm>
              <a:off x="56730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28"/>
            <p:cNvSpPr>
              <a:spLocks noChangeArrowheads="1"/>
            </p:cNvSpPr>
            <p:nvPr/>
          </p:nvSpPr>
          <p:spPr bwMode="auto">
            <a:xfrm>
              <a:off x="757877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9"/>
            <p:cNvSpPr>
              <a:spLocks noChangeArrowheads="1"/>
            </p:cNvSpPr>
            <p:nvPr/>
          </p:nvSpPr>
          <p:spPr bwMode="auto">
            <a:xfrm>
              <a:off x="766874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30"/>
            <p:cNvSpPr>
              <a:spLocks noChangeArrowheads="1"/>
            </p:cNvSpPr>
            <p:nvPr/>
          </p:nvSpPr>
          <p:spPr bwMode="auto">
            <a:xfrm>
              <a:off x="7758708"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131"/>
            <p:cNvSpPr>
              <a:spLocks noChangeArrowheads="1"/>
            </p:cNvSpPr>
            <p:nvPr/>
          </p:nvSpPr>
          <p:spPr bwMode="auto">
            <a:xfrm>
              <a:off x="785031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32"/>
            <p:cNvSpPr>
              <a:spLocks noChangeArrowheads="1"/>
            </p:cNvSpPr>
            <p:nvPr/>
          </p:nvSpPr>
          <p:spPr bwMode="auto">
            <a:xfrm>
              <a:off x="79402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133"/>
            <p:cNvSpPr>
              <a:spLocks noChangeArrowheads="1"/>
            </p:cNvSpPr>
            <p:nvPr/>
          </p:nvSpPr>
          <p:spPr bwMode="auto">
            <a:xfrm>
              <a:off x="8030249"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134"/>
            <p:cNvSpPr>
              <a:spLocks noChangeArrowheads="1"/>
            </p:cNvSpPr>
            <p:nvPr/>
          </p:nvSpPr>
          <p:spPr bwMode="auto">
            <a:xfrm>
              <a:off x="812348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135"/>
            <p:cNvSpPr>
              <a:spLocks noChangeArrowheads="1"/>
            </p:cNvSpPr>
            <p:nvPr/>
          </p:nvSpPr>
          <p:spPr bwMode="auto">
            <a:xfrm>
              <a:off x="821345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136"/>
            <p:cNvSpPr>
              <a:spLocks noChangeArrowheads="1"/>
            </p:cNvSpPr>
            <p:nvPr/>
          </p:nvSpPr>
          <p:spPr bwMode="auto">
            <a:xfrm>
              <a:off x="8303425"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137"/>
            <p:cNvSpPr>
              <a:spLocks noChangeArrowheads="1"/>
            </p:cNvSpPr>
            <p:nvPr/>
          </p:nvSpPr>
          <p:spPr bwMode="auto">
            <a:xfrm>
              <a:off x="839502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138"/>
            <p:cNvSpPr>
              <a:spLocks noChangeArrowheads="1"/>
            </p:cNvSpPr>
            <p:nvPr/>
          </p:nvSpPr>
          <p:spPr bwMode="auto">
            <a:xfrm>
              <a:off x="8303425" y="457705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139"/>
            <p:cNvSpPr>
              <a:spLocks noChangeArrowheads="1"/>
            </p:cNvSpPr>
            <p:nvPr/>
          </p:nvSpPr>
          <p:spPr bwMode="auto">
            <a:xfrm>
              <a:off x="821345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140"/>
            <p:cNvSpPr>
              <a:spLocks noChangeArrowheads="1"/>
            </p:cNvSpPr>
            <p:nvPr/>
          </p:nvSpPr>
          <p:spPr bwMode="auto">
            <a:xfrm>
              <a:off x="8303425" y="466702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141"/>
            <p:cNvSpPr>
              <a:spLocks noChangeArrowheads="1"/>
            </p:cNvSpPr>
            <p:nvPr/>
          </p:nvSpPr>
          <p:spPr bwMode="auto">
            <a:xfrm>
              <a:off x="848499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142"/>
            <p:cNvSpPr>
              <a:spLocks noChangeArrowheads="1"/>
            </p:cNvSpPr>
            <p:nvPr/>
          </p:nvSpPr>
          <p:spPr bwMode="auto">
            <a:xfrm>
              <a:off x="8574966"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143"/>
            <p:cNvSpPr>
              <a:spLocks noChangeArrowheads="1"/>
            </p:cNvSpPr>
            <p:nvPr/>
          </p:nvSpPr>
          <p:spPr bwMode="auto">
            <a:xfrm>
              <a:off x="866820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144"/>
            <p:cNvSpPr>
              <a:spLocks noChangeArrowheads="1"/>
            </p:cNvSpPr>
            <p:nvPr/>
          </p:nvSpPr>
          <p:spPr bwMode="auto">
            <a:xfrm>
              <a:off x="8758174"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145"/>
            <p:cNvSpPr>
              <a:spLocks noChangeArrowheads="1"/>
            </p:cNvSpPr>
            <p:nvPr/>
          </p:nvSpPr>
          <p:spPr bwMode="auto">
            <a:xfrm>
              <a:off x="8848142"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146"/>
            <p:cNvSpPr>
              <a:spLocks noChangeArrowheads="1"/>
            </p:cNvSpPr>
            <p:nvPr/>
          </p:nvSpPr>
          <p:spPr bwMode="auto">
            <a:xfrm>
              <a:off x="893974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147"/>
            <p:cNvSpPr>
              <a:spLocks noChangeArrowheads="1"/>
            </p:cNvSpPr>
            <p:nvPr/>
          </p:nvSpPr>
          <p:spPr bwMode="auto">
            <a:xfrm>
              <a:off x="757877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148"/>
            <p:cNvSpPr>
              <a:spLocks noChangeArrowheads="1"/>
            </p:cNvSpPr>
            <p:nvPr/>
          </p:nvSpPr>
          <p:spPr bwMode="auto">
            <a:xfrm>
              <a:off x="785031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149"/>
            <p:cNvSpPr>
              <a:spLocks noChangeArrowheads="1"/>
            </p:cNvSpPr>
            <p:nvPr/>
          </p:nvSpPr>
          <p:spPr bwMode="auto">
            <a:xfrm>
              <a:off x="7940280"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150"/>
            <p:cNvSpPr>
              <a:spLocks noChangeArrowheads="1"/>
            </p:cNvSpPr>
            <p:nvPr/>
          </p:nvSpPr>
          <p:spPr bwMode="auto">
            <a:xfrm>
              <a:off x="8303425"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151"/>
            <p:cNvSpPr>
              <a:spLocks noChangeArrowheads="1"/>
            </p:cNvSpPr>
            <p:nvPr/>
          </p:nvSpPr>
          <p:spPr bwMode="auto">
            <a:xfrm>
              <a:off x="821345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152"/>
            <p:cNvSpPr>
              <a:spLocks noChangeArrowheads="1"/>
            </p:cNvSpPr>
            <p:nvPr/>
          </p:nvSpPr>
          <p:spPr bwMode="auto">
            <a:xfrm>
              <a:off x="8395029"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153"/>
            <p:cNvSpPr>
              <a:spLocks noChangeArrowheads="1"/>
            </p:cNvSpPr>
            <p:nvPr/>
          </p:nvSpPr>
          <p:spPr bwMode="auto">
            <a:xfrm>
              <a:off x="848499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154"/>
            <p:cNvSpPr>
              <a:spLocks noChangeArrowheads="1"/>
            </p:cNvSpPr>
            <p:nvPr/>
          </p:nvSpPr>
          <p:spPr bwMode="auto">
            <a:xfrm>
              <a:off x="8574966"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55"/>
            <p:cNvSpPr>
              <a:spLocks noChangeArrowheads="1"/>
            </p:cNvSpPr>
            <p:nvPr/>
          </p:nvSpPr>
          <p:spPr bwMode="auto">
            <a:xfrm>
              <a:off x="866820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56"/>
            <p:cNvSpPr>
              <a:spLocks noChangeArrowheads="1"/>
            </p:cNvSpPr>
            <p:nvPr/>
          </p:nvSpPr>
          <p:spPr bwMode="auto">
            <a:xfrm>
              <a:off x="8758174"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57"/>
            <p:cNvSpPr>
              <a:spLocks noChangeArrowheads="1"/>
            </p:cNvSpPr>
            <p:nvPr/>
          </p:nvSpPr>
          <p:spPr bwMode="auto">
            <a:xfrm>
              <a:off x="8848142"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58"/>
            <p:cNvSpPr>
              <a:spLocks noChangeArrowheads="1"/>
            </p:cNvSpPr>
            <p:nvPr/>
          </p:nvSpPr>
          <p:spPr bwMode="auto">
            <a:xfrm>
              <a:off x="893974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59"/>
            <p:cNvSpPr>
              <a:spLocks noChangeArrowheads="1"/>
            </p:cNvSpPr>
            <p:nvPr/>
          </p:nvSpPr>
          <p:spPr bwMode="auto">
            <a:xfrm>
              <a:off x="7940280"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60"/>
            <p:cNvSpPr>
              <a:spLocks noChangeArrowheads="1"/>
            </p:cNvSpPr>
            <p:nvPr/>
          </p:nvSpPr>
          <p:spPr bwMode="auto">
            <a:xfrm>
              <a:off x="7758708"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61"/>
            <p:cNvSpPr>
              <a:spLocks noChangeArrowheads="1"/>
            </p:cNvSpPr>
            <p:nvPr/>
          </p:nvSpPr>
          <p:spPr bwMode="auto">
            <a:xfrm>
              <a:off x="7758708"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62"/>
            <p:cNvSpPr>
              <a:spLocks noChangeArrowheads="1"/>
            </p:cNvSpPr>
            <p:nvPr/>
          </p:nvSpPr>
          <p:spPr bwMode="auto">
            <a:xfrm>
              <a:off x="839502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63"/>
            <p:cNvSpPr>
              <a:spLocks noChangeArrowheads="1"/>
            </p:cNvSpPr>
            <p:nvPr/>
          </p:nvSpPr>
          <p:spPr bwMode="auto">
            <a:xfrm>
              <a:off x="8303425"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64"/>
            <p:cNvSpPr>
              <a:spLocks noChangeArrowheads="1"/>
            </p:cNvSpPr>
            <p:nvPr/>
          </p:nvSpPr>
          <p:spPr bwMode="auto">
            <a:xfrm>
              <a:off x="8484997"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65"/>
            <p:cNvSpPr>
              <a:spLocks noChangeArrowheads="1"/>
            </p:cNvSpPr>
            <p:nvPr/>
          </p:nvSpPr>
          <p:spPr bwMode="auto">
            <a:xfrm>
              <a:off x="8574966"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66"/>
            <p:cNvSpPr>
              <a:spLocks noChangeArrowheads="1"/>
            </p:cNvSpPr>
            <p:nvPr/>
          </p:nvSpPr>
          <p:spPr bwMode="auto">
            <a:xfrm>
              <a:off x="866820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67"/>
            <p:cNvSpPr>
              <a:spLocks noChangeArrowheads="1"/>
            </p:cNvSpPr>
            <p:nvPr/>
          </p:nvSpPr>
          <p:spPr bwMode="auto">
            <a:xfrm>
              <a:off x="875817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68"/>
            <p:cNvSpPr>
              <a:spLocks noChangeArrowheads="1"/>
            </p:cNvSpPr>
            <p:nvPr/>
          </p:nvSpPr>
          <p:spPr bwMode="auto">
            <a:xfrm>
              <a:off x="8848142"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69"/>
            <p:cNvSpPr>
              <a:spLocks noChangeArrowheads="1"/>
            </p:cNvSpPr>
            <p:nvPr/>
          </p:nvSpPr>
          <p:spPr bwMode="auto">
            <a:xfrm>
              <a:off x="8848142"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70"/>
            <p:cNvSpPr>
              <a:spLocks noChangeArrowheads="1"/>
            </p:cNvSpPr>
            <p:nvPr/>
          </p:nvSpPr>
          <p:spPr bwMode="auto">
            <a:xfrm>
              <a:off x="893974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71"/>
            <p:cNvSpPr>
              <a:spLocks noChangeArrowheads="1"/>
            </p:cNvSpPr>
            <p:nvPr/>
          </p:nvSpPr>
          <p:spPr bwMode="auto">
            <a:xfrm>
              <a:off x="902971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72"/>
            <p:cNvSpPr>
              <a:spLocks noChangeArrowheads="1"/>
            </p:cNvSpPr>
            <p:nvPr/>
          </p:nvSpPr>
          <p:spPr bwMode="auto">
            <a:xfrm>
              <a:off x="7487167"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73"/>
            <p:cNvSpPr>
              <a:spLocks noChangeArrowheads="1"/>
            </p:cNvSpPr>
            <p:nvPr/>
          </p:nvSpPr>
          <p:spPr bwMode="auto">
            <a:xfrm>
              <a:off x="8303425"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74"/>
            <p:cNvSpPr>
              <a:spLocks noChangeArrowheads="1"/>
            </p:cNvSpPr>
            <p:nvPr/>
          </p:nvSpPr>
          <p:spPr bwMode="auto">
            <a:xfrm>
              <a:off x="8395029"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75"/>
            <p:cNvSpPr>
              <a:spLocks noChangeArrowheads="1"/>
            </p:cNvSpPr>
            <p:nvPr/>
          </p:nvSpPr>
          <p:spPr bwMode="auto">
            <a:xfrm>
              <a:off x="8484997"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176"/>
            <p:cNvSpPr>
              <a:spLocks noChangeArrowheads="1"/>
            </p:cNvSpPr>
            <p:nvPr/>
          </p:nvSpPr>
          <p:spPr bwMode="auto">
            <a:xfrm>
              <a:off x="8574966" y="548328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177"/>
            <p:cNvSpPr>
              <a:spLocks noChangeArrowheads="1"/>
            </p:cNvSpPr>
            <p:nvPr/>
          </p:nvSpPr>
          <p:spPr bwMode="auto">
            <a:xfrm>
              <a:off x="866820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178"/>
            <p:cNvSpPr>
              <a:spLocks noChangeArrowheads="1"/>
            </p:cNvSpPr>
            <p:nvPr/>
          </p:nvSpPr>
          <p:spPr bwMode="auto">
            <a:xfrm>
              <a:off x="875817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179"/>
            <p:cNvSpPr>
              <a:spLocks noChangeArrowheads="1"/>
            </p:cNvSpPr>
            <p:nvPr/>
          </p:nvSpPr>
          <p:spPr bwMode="auto">
            <a:xfrm>
              <a:off x="893974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180"/>
            <p:cNvSpPr>
              <a:spLocks noChangeArrowheads="1"/>
            </p:cNvSpPr>
            <p:nvPr/>
          </p:nvSpPr>
          <p:spPr bwMode="auto">
            <a:xfrm>
              <a:off x="902971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181"/>
            <p:cNvSpPr>
              <a:spLocks noChangeArrowheads="1"/>
            </p:cNvSpPr>
            <p:nvPr/>
          </p:nvSpPr>
          <p:spPr bwMode="auto">
            <a:xfrm>
              <a:off x="9029714"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182"/>
            <p:cNvSpPr>
              <a:spLocks noChangeArrowheads="1"/>
            </p:cNvSpPr>
            <p:nvPr/>
          </p:nvSpPr>
          <p:spPr bwMode="auto">
            <a:xfrm>
              <a:off x="9119683"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183"/>
            <p:cNvSpPr>
              <a:spLocks noChangeArrowheads="1"/>
            </p:cNvSpPr>
            <p:nvPr/>
          </p:nvSpPr>
          <p:spPr bwMode="auto">
            <a:xfrm>
              <a:off x="9029714"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184"/>
            <p:cNvSpPr>
              <a:spLocks noChangeArrowheads="1"/>
            </p:cNvSpPr>
            <p:nvPr/>
          </p:nvSpPr>
          <p:spPr bwMode="auto">
            <a:xfrm>
              <a:off x="9119683"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185"/>
            <p:cNvSpPr>
              <a:spLocks noChangeArrowheads="1"/>
            </p:cNvSpPr>
            <p:nvPr/>
          </p:nvSpPr>
          <p:spPr bwMode="auto">
            <a:xfrm>
              <a:off x="7487167"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186"/>
            <p:cNvSpPr>
              <a:spLocks noChangeArrowheads="1"/>
            </p:cNvSpPr>
            <p:nvPr/>
          </p:nvSpPr>
          <p:spPr bwMode="auto">
            <a:xfrm>
              <a:off x="821345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187"/>
            <p:cNvSpPr>
              <a:spLocks noChangeArrowheads="1"/>
            </p:cNvSpPr>
            <p:nvPr/>
          </p:nvSpPr>
          <p:spPr bwMode="auto">
            <a:xfrm>
              <a:off x="8303425"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188"/>
            <p:cNvSpPr>
              <a:spLocks noChangeArrowheads="1"/>
            </p:cNvSpPr>
            <p:nvPr/>
          </p:nvSpPr>
          <p:spPr bwMode="auto">
            <a:xfrm>
              <a:off x="8395029"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189"/>
            <p:cNvSpPr>
              <a:spLocks noChangeArrowheads="1"/>
            </p:cNvSpPr>
            <p:nvPr/>
          </p:nvSpPr>
          <p:spPr bwMode="auto">
            <a:xfrm>
              <a:off x="848499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190"/>
            <p:cNvSpPr>
              <a:spLocks noChangeArrowheads="1"/>
            </p:cNvSpPr>
            <p:nvPr/>
          </p:nvSpPr>
          <p:spPr bwMode="auto">
            <a:xfrm>
              <a:off x="8574966" y="557324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191"/>
            <p:cNvSpPr>
              <a:spLocks noChangeArrowheads="1"/>
            </p:cNvSpPr>
            <p:nvPr/>
          </p:nvSpPr>
          <p:spPr bwMode="auto">
            <a:xfrm>
              <a:off x="866820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192"/>
            <p:cNvSpPr>
              <a:spLocks noChangeArrowheads="1"/>
            </p:cNvSpPr>
            <p:nvPr/>
          </p:nvSpPr>
          <p:spPr bwMode="auto">
            <a:xfrm>
              <a:off x="893974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193"/>
            <p:cNvSpPr>
              <a:spLocks noChangeArrowheads="1"/>
            </p:cNvSpPr>
            <p:nvPr/>
          </p:nvSpPr>
          <p:spPr bwMode="auto">
            <a:xfrm>
              <a:off x="7487167"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194"/>
            <p:cNvSpPr>
              <a:spLocks noChangeArrowheads="1"/>
            </p:cNvSpPr>
            <p:nvPr/>
          </p:nvSpPr>
          <p:spPr bwMode="auto">
            <a:xfrm>
              <a:off x="7487167"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195"/>
            <p:cNvSpPr>
              <a:spLocks noChangeArrowheads="1"/>
            </p:cNvSpPr>
            <p:nvPr/>
          </p:nvSpPr>
          <p:spPr bwMode="auto">
            <a:xfrm>
              <a:off x="739719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196"/>
            <p:cNvSpPr>
              <a:spLocks noChangeArrowheads="1"/>
            </p:cNvSpPr>
            <p:nvPr/>
          </p:nvSpPr>
          <p:spPr bwMode="auto">
            <a:xfrm>
              <a:off x="7487167"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197"/>
            <p:cNvSpPr>
              <a:spLocks noChangeArrowheads="1"/>
            </p:cNvSpPr>
            <p:nvPr/>
          </p:nvSpPr>
          <p:spPr bwMode="auto">
            <a:xfrm>
              <a:off x="739719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98"/>
            <p:cNvSpPr>
              <a:spLocks noChangeArrowheads="1"/>
            </p:cNvSpPr>
            <p:nvPr/>
          </p:nvSpPr>
          <p:spPr bwMode="auto">
            <a:xfrm>
              <a:off x="821345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99"/>
            <p:cNvSpPr>
              <a:spLocks noChangeArrowheads="1"/>
            </p:cNvSpPr>
            <p:nvPr/>
          </p:nvSpPr>
          <p:spPr bwMode="auto">
            <a:xfrm>
              <a:off x="8303425"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200"/>
            <p:cNvSpPr>
              <a:spLocks noChangeArrowheads="1"/>
            </p:cNvSpPr>
            <p:nvPr/>
          </p:nvSpPr>
          <p:spPr bwMode="auto">
            <a:xfrm>
              <a:off x="839502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201"/>
            <p:cNvSpPr>
              <a:spLocks noChangeArrowheads="1"/>
            </p:cNvSpPr>
            <p:nvPr/>
          </p:nvSpPr>
          <p:spPr bwMode="auto">
            <a:xfrm>
              <a:off x="848499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202"/>
            <p:cNvSpPr>
              <a:spLocks noChangeArrowheads="1"/>
            </p:cNvSpPr>
            <p:nvPr/>
          </p:nvSpPr>
          <p:spPr bwMode="auto">
            <a:xfrm>
              <a:off x="8574966" y="566648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203"/>
            <p:cNvSpPr>
              <a:spLocks noChangeArrowheads="1"/>
            </p:cNvSpPr>
            <p:nvPr/>
          </p:nvSpPr>
          <p:spPr bwMode="auto">
            <a:xfrm>
              <a:off x="8939746"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204"/>
            <p:cNvSpPr>
              <a:spLocks noChangeArrowheads="1"/>
            </p:cNvSpPr>
            <p:nvPr/>
          </p:nvSpPr>
          <p:spPr bwMode="auto">
            <a:xfrm>
              <a:off x="8939746" y="57564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205"/>
            <p:cNvSpPr>
              <a:spLocks noChangeArrowheads="1"/>
            </p:cNvSpPr>
            <p:nvPr/>
          </p:nvSpPr>
          <p:spPr bwMode="auto">
            <a:xfrm>
              <a:off x="7487167" y="57564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07"/>
            <p:cNvSpPr>
              <a:spLocks noChangeArrowheads="1"/>
            </p:cNvSpPr>
            <p:nvPr/>
          </p:nvSpPr>
          <p:spPr bwMode="auto">
            <a:xfrm>
              <a:off x="821345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08"/>
            <p:cNvSpPr>
              <a:spLocks noChangeArrowheads="1"/>
            </p:cNvSpPr>
            <p:nvPr/>
          </p:nvSpPr>
          <p:spPr bwMode="auto">
            <a:xfrm>
              <a:off x="821345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09"/>
            <p:cNvSpPr>
              <a:spLocks noChangeArrowheads="1"/>
            </p:cNvSpPr>
            <p:nvPr/>
          </p:nvSpPr>
          <p:spPr bwMode="auto">
            <a:xfrm>
              <a:off x="8303425" y="575645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210"/>
            <p:cNvSpPr>
              <a:spLocks noChangeArrowheads="1"/>
            </p:cNvSpPr>
            <p:nvPr/>
          </p:nvSpPr>
          <p:spPr bwMode="auto">
            <a:xfrm>
              <a:off x="8395029"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211"/>
            <p:cNvSpPr>
              <a:spLocks noChangeArrowheads="1"/>
            </p:cNvSpPr>
            <p:nvPr/>
          </p:nvSpPr>
          <p:spPr bwMode="auto">
            <a:xfrm>
              <a:off x="848499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212"/>
            <p:cNvSpPr>
              <a:spLocks noChangeArrowheads="1"/>
            </p:cNvSpPr>
            <p:nvPr/>
          </p:nvSpPr>
          <p:spPr bwMode="auto">
            <a:xfrm>
              <a:off x="8574965" y="575645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213"/>
            <p:cNvSpPr>
              <a:spLocks noChangeArrowheads="1"/>
            </p:cNvSpPr>
            <p:nvPr/>
          </p:nvSpPr>
          <p:spPr bwMode="auto">
            <a:xfrm>
              <a:off x="8668205"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214"/>
            <p:cNvSpPr>
              <a:spLocks noChangeArrowheads="1"/>
            </p:cNvSpPr>
            <p:nvPr/>
          </p:nvSpPr>
          <p:spPr bwMode="auto">
            <a:xfrm>
              <a:off x="8303425" y="5846426"/>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215"/>
            <p:cNvSpPr>
              <a:spLocks noChangeArrowheads="1"/>
            </p:cNvSpPr>
            <p:nvPr/>
          </p:nvSpPr>
          <p:spPr bwMode="auto">
            <a:xfrm>
              <a:off x="8395029"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216"/>
            <p:cNvSpPr>
              <a:spLocks noChangeArrowheads="1"/>
            </p:cNvSpPr>
            <p:nvPr/>
          </p:nvSpPr>
          <p:spPr bwMode="auto">
            <a:xfrm>
              <a:off x="8395029"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217"/>
            <p:cNvSpPr>
              <a:spLocks noChangeArrowheads="1"/>
            </p:cNvSpPr>
            <p:nvPr/>
          </p:nvSpPr>
          <p:spPr bwMode="auto">
            <a:xfrm>
              <a:off x="8303425"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218"/>
            <p:cNvSpPr>
              <a:spLocks noChangeArrowheads="1"/>
            </p:cNvSpPr>
            <p:nvPr/>
          </p:nvSpPr>
          <p:spPr bwMode="auto">
            <a:xfrm>
              <a:off x="848499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219"/>
            <p:cNvSpPr>
              <a:spLocks noChangeArrowheads="1"/>
            </p:cNvSpPr>
            <p:nvPr/>
          </p:nvSpPr>
          <p:spPr bwMode="auto">
            <a:xfrm>
              <a:off x="8574965" y="5846426"/>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220"/>
            <p:cNvSpPr>
              <a:spLocks noChangeArrowheads="1"/>
            </p:cNvSpPr>
            <p:nvPr/>
          </p:nvSpPr>
          <p:spPr bwMode="auto">
            <a:xfrm>
              <a:off x="8758173"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221"/>
            <p:cNvSpPr>
              <a:spLocks noChangeArrowheads="1"/>
            </p:cNvSpPr>
            <p:nvPr/>
          </p:nvSpPr>
          <p:spPr bwMode="auto">
            <a:xfrm>
              <a:off x="712402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222"/>
            <p:cNvSpPr>
              <a:spLocks noChangeArrowheads="1"/>
            </p:cNvSpPr>
            <p:nvPr/>
          </p:nvSpPr>
          <p:spPr bwMode="auto">
            <a:xfrm>
              <a:off x="7213991"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223"/>
            <p:cNvSpPr>
              <a:spLocks noChangeArrowheads="1"/>
            </p:cNvSpPr>
            <p:nvPr/>
          </p:nvSpPr>
          <p:spPr bwMode="auto">
            <a:xfrm>
              <a:off x="8484997"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224"/>
            <p:cNvSpPr>
              <a:spLocks noChangeArrowheads="1"/>
            </p:cNvSpPr>
            <p:nvPr/>
          </p:nvSpPr>
          <p:spPr bwMode="auto">
            <a:xfrm>
              <a:off x="8574965"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225"/>
            <p:cNvSpPr>
              <a:spLocks noChangeArrowheads="1"/>
            </p:cNvSpPr>
            <p:nvPr/>
          </p:nvSpPr>
          <p:spPr bwMode="auto">
            <a:xfrm>
              <a:off x="875817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226"/>
            <p:cNvSpPr>
              <a:spLocks noChangeArrowheads="1"/>
            </p:cNvSpPr>
            <p:nvPr/>
          </p:nvSpPr>
          <p:spPr bwMode="auto">
            <a:xfrm>
              <a:off x="8848142"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227"/>
            <p:cNvSpPr>
              <a:spLocks noChangeArrowheads="1"/>
            </p:cNvSpPr>
            <p:nvPr/>
          </p:nvSpPr>
          <p:spPr bwMode="auto">
            <a:xfrm>
              <a:off x="8848142" y="60279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228"/>
            <p:cNvSpPr>
              <a:spLocks noChangeArrowheads="1"/>
            </p:cNvSpPr>
            <p:nvPr/>
          </p:nvSpPr>
          <p:spPr bwMode="auto">
            <a:xfrm>
              <a:off x="712402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229"/>
            <p:cNvSpPr>
              <a:spLocks noChangeArrowheads="1"/>
            </p:cNvSpPr>
            <p:nvPr/>
          </p:nvSpPr>
          <p:spPr bwMode="auto">
            <a:xfrm>
              <a:off x="7213991" y="60279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230"/>
            <p:cNvSpPr>
              <a:spLocks noChangeArrowheads="1"/>
            </p:cNvSpPr>
            <p:nvPr/>
          </p:nvSpPr>
          <p:spPr bwMode="auto">
            <a:xfrm>
              <a:off x="7307231"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231"/>
            <p:cNvSpPr>
              <a:spLocks noChangeArrowheads="1"/>
            </p:cNvSpPr>
            <p:nvPr/>
          </p:nvSpPr>
          <p:spPr bwMode="auto">
            <a:xfrm>
              <a:off x="875817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232"/>
            <p:cNvSpPr>
              <a:spLocks noChangeArrowheads="1"/>
            </p:cNvSpPr>
            <p:nvPr/>
          </p:nvSpPr>
          <p:spPr bwMode="auto">
            <a:xfrm>
              <a:off x="8668205"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233"/>
            <p:cNvSpPr>
              <a:spLocks noChangeArrowheads="1"/>
            </p:cNvSpPr>
            <p:nvPr/>
          </p:nvSpPr>
          <p:spPr bwMode="auto">
            <a:xfrm>
              <a:off x="8484997"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234"/>
            <p:cNvSpPr>
              <a:spLocks noChangeArrowheads="1"/>
            </p:cNvSpPr>
            <p:nvPr/>
          </p:nvSpPr>
          <p:spPr bwMode="auto">
            <a:xfrm>
              <a:off x="8395029"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235"/>
            <p:cNvSpPr>
              <a:spLocks noChangeArrowheads="1"/>
            </p:cNvSpPr>
            <p:nvPr/>
          </p:nvSpPr>
          <p:spPr bwMode="auto">
            <a:xfrm>
              <a:off x="8758173"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236"/>
            <p:cNvSpPr>
              <a:spLocks noChangeArrowheads="1"/>
            </p:cNvSpPr>
            <p:nvPr/>
          </p:nvSpPr>
          <p:spPr bwMode="auto">
            <a:xfrm>
              <a:off x="8668205"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237"/>
            <p:cNvSpPr>
              <a:spLocks noChangeArrowheads="1"/>
            </p:cNvSpPr>
            <p:nvPr/>
          </p:nvSpPr>
          <p:spPr bwMode="auto">
            <a:xfrm>
              <a:off x="6852482"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238"/>
            <p:cNvSpPr>
              <a:spLocks noChangeArrowheads="1"/>
            </p:cNvSpPr>
            <p:nvPr/>
          </p:nvSpPr>
          <p:spPr bwMode="auto">
            <a:xfrm>
              <a:off x="6762514"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239"/>
            <p:cNvSpPr>
              <a:spLocks noChangeArrowheads="1"/>
            </p:cNvSpPr>
            <p:nvPr/>
          </p:nvSpPr>
          <p:spPr bwMode="auto">
            <a:xfrm>
              <a:off x="6852482"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240"/>
            <p:cNvSpPr>
              <a:spLocks noChangeArrowheads="1"/>
            </p:cNvSpPr>
            <p:nvPr/>
          </p:nvSpPr>
          <p:spPr bwMode="auto">
            <a:xfrm>
              <a:off x="6942451" y="621120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241"/>
            <p:cNvSpPr>
              <a:spLocks noChangeArrowheads="1"/>
            </p:cNvSpPr>
            <p:nvPr/>
          </p:nvSpPr>
          <p:spPr bwMode="auto">
            <a:xfrm>
              <a:off x="6762514" y="63011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242"/>
            <p:cNvSpPr>
              <a:spLocks noChangeArrowheads="1"/>
            </p:cNvSpPr>
            <p:nvPr/>
          </p:nvSpPr>
          <p:spPr bwMode="auto">
            <a:xfrm>
              <a:off x="7124023"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243"/>
            <p:cNvSpPr>
              <a:spLocks noChangeArrowheads="1"/>
            </p:cNvSpPr>
            <p:nvPr/>
          </p:nvSpPr>
          <p:spPr bwMode="auto">
            <a:xfrm>
              <a:off x="7213991" y="1853471"/>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244"/>
            <p:cNvSpPr>
              <a:spLocks noChangeArrowheads="1"/>
            </p:cNvSpPr>
            <p:nvPr/>
          </p:nvSpPr>
          <p:spPr bwMode="auto">
            <a:xfrm>
              <a:off x="7578771"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245"/>
            <p:cNvSpPr>
              <a:spLocks noChangeArrowheads="1"/>
            </p:cNvSpPr>
            <p:nvPr/>
          </p:nvSpPr>
          <p:spPr bwMode="auto">
            <a:xfrm>
              <a:off x="7034055"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246"/>
            <p:cNvSpPr>
              <a:spLocks noChangeArrowheads="1"/>
            </p:cNvSpPr>
            <p:nvPr/>
          </p:nvSpPr>
          <p:spPr bwMode="auto">
            <a:xfrm>
              <a:off x="7124023"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247"/>
            <p:cNvSpPr>
              <a:spLocks noChangeArrowheads="1"/>
            </p:cNvSpPr>
            <p:nvPr/>
          </p:nvSpPr>
          <p:spPr bwMode="auto">
            <a:xfrm>
              <a:off x="7213991" y="194671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248"/>
            <p:cNvSpPr>
              <a:spLocks noChangeArrowheads="1"/>
            </p:cNvSpPr>
            <p:nvPr/>
          </p:nvSpPr>
          <p:spPr bwMode="auto">
            <a:xfrm>
              <a:off x="730723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249"/>
            <p:cNvSpPr>
              <a:spLocks noChangeArrowheads="1"/>
            </p:cNvSpPr>
            <p:nvPr/>
          </p:nvSpPr>
          <p:spPr bwMode="auto">
            <a:xfrm>
              <a:off x="7397199"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250"/>
            <p:cNvSpPr>
              <a:spLocks noChangeArrowheads="1"/>
            </p:cNvSpPr>
            <p:nvPr/>
          </p:nvSpPr>
          <p:spPr bwMode="auto">
            <a:xfrm>
              <a:off x="757877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51"/>
            <p:cNvSpPr>
              <a:spLocks noChangeArrowheads="1"/>
            </p:cNvSpPr>
            <p:nvPr/>
          </p:nvSpPr>
          <p:spPr bwMode="auto">
            <a:xfrm>
              <a:off x="7034055"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52"/>
            <p:cNvSpPr>
              <a:spLocks noChangeArrowheads="1"/>
            </p:cNvSpPr>
            <p:nvPr/>
          </p:nvSpPr>
          <p:spPr bwMode="auto">
            <a:xfrm>
              <a:off x="7124023"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53"/>
            <p:cNvSpPr>
              <a:spLocks noChangeArrowheads="1"/>
            </p:cNvSpPr>
            <p:nvPr/>
          </p:nvSpPr>
          <p:spPr bwMode="auto">
            <a:xfrm>
              <a:off x="7213991" y="203667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54"/>
            <p:cNvSpPr>
              <a:spLocks noChangeArrowheads="1"/>
            </p:cNvSpPr>
            <p:nvPr/>
          </p:nvSpPr>
          <p:spPr bwMode="auto">
            <a:xfrm>
              <a:off x="730723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55"/>
            <p:cNvSpPr>
              <a:spLocks noChangeArrowheads="1"/>
            </p:cNvSpPr>
            <p:nvPr/>
          </p:nvSpPr>
          <p:spPr bwMode="auto">
            <a:xfrm>
              <a:off x="7397199"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56"/>
            <p:cNvSpPr>
              <a:spLocks noChangeArrowheads="1"/>
            </p:cNvSpPr>
            <p:nvPr/>
          </p:nvSpPr>
          <p:spPr bwMode="auto">
            <a:xfrm>
              <a:off x="7487167" y="2036679"/>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257"/>
            <p:cNvSpPr>
              <a:spLocks noChangeArrowheads="1"/>
            </p:cNvSpPr>
            <p:nvPr/>
          </p:nvSpPr>
          <p:spPr bwMode="auto">
            <a:xfrm>
              <a:off x="757877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258"/>
            <p:cNvSpPr>
              <a:spLocks noChangeArrowheads="1"/>
            </p:cNvSpPr>
            <p:nvPr/>
          </p:nvSpPr>
          <p:spPr bwMode="auto">
            <a:xfrm>
              <a:off x="7034055"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259"/>
            <p:cNvSpPr>
              <a:spLocks noChangeArrowheads="1"/>
            </p:cNvSpPr>
            <p:nvPr/>
          </p:nvSpPr>
          <p:spPr bwMode="auto">
            <a:xfrm>
              <a:off x="7124023"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260"/>
            <p:cNvSpPr>
              <a:spLocks noChangeArrowheads="1"/>
            </p:cNvSpPr>
            <p:nvPr/>
          </p:nvSpPr>
          <p:spPr bwMode="auto">
            <a:xfrm>
              <a:off x="7213991" y="2126647"/>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261"/>
            <p:cNvSpPr>
              <a:spLocks noChangeArrowheads="1"/>
            </p:cNvSpPr>
            <p:nvPr/>
          </p:nvSpPr>
          <p:spPr bwMode="auto">
            <a:xfrm>
              <a:off x="730723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262"/>
            <p:cNvSpPr>
              <a:spLocks noChangeArrowheads="1"/>
            </p:cNvSpPr>
            <p:nvPr/>
          </p:nvSpPr>
          <p:spPr bwMode="auto">
            <a:xfrm>
              <a:off x="7397199"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263"/>
            <p:cNvSpPr>
              <a:spLocks noChangeArrowheads="1"/>
            </p:cNvSpPr>
            <p:nvPr/>
          </p:nvSpPr>
          <p:spPr bwMode="auto">
            <a:xfrm>
              <a:off x="7487167" y="2126647"/>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264"/>
            <p:cNvSpPr>
              <a:spLocks noChangeArrowheads="1"/>
            </p:cNvSpPr>
            <p:nvPr/>
          </p:nvSpPr>
          <p:spPr bwMode="auto">
            <a:xfrm>
              <a:off x="757877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265"/>
            <p:cNvSpPr>
              <a:spLocks noChangeArrowheads="1"/>
            </p:cNvSpPr>
            <p:nvPr/>
          </p:nvSpPr>
          <p:spPr bwMode="auto">
            <a:xfrm>
              <a:off x="7034055"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266"/>
            <p:cNvSpPr>
              <a:spLocks noChangeArrowheads="1"/>
            </p:cNvSpPr>
            <p:nvPr/>
          </p:nvSpPr>
          <p:spPr bwMode="auto">
            <a:xfrm>
              <a:off x="7124023"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267"/>
            <p:cNvSpPr>
              <a:spLocks noChangeArrowheads="1"/>
            </p:cNvSpPr>
            <p:nvPr/>
          </p:nvSpPr>
          <p:spPr bwMode="auto">
            <a:xfrm>
              <a:off x="7213991" y="221825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268"/>
            <p:cNvSpPr>
              <a:spLocks noChangeArrowheads="1"/>
            </p:cNvSpPr>
            <p:nvPr/>
          </p:nvSpPr>
          <p:spPr bwMode="auto">
            <a:xfrm>
              <a:off x="730723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269"/>
            <p:cNvSpPr>
              <a:spLocks noChangeArrowheads="1"/>
            </p:cNvSpPr>
            <p:nvPr/>
          </p:nvSpPr>
          <p:spPr bwMode="auto">
            <a:xfrm>
              <a:off x="7397199"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270"/>
            <p:cNvSpPr>
              <a:spLocks noChangeArrowheads="1"/>
            </p:cNvSpPr>
            <p:nvPr/>
          </p:nvSpPr>
          <p:spPr bwMode="auto">
            <a:xfrm>
              <a:off x="7487167" y="2218251"/>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271"/>
            <p:cNvSpPr>
              <a:spLocks noChangeArrowheads="1"/>
            </p:cNvSpPr>
            <p:nvPr/>
          </p:nvSpPr>
          <p:spPr bwMode="auto">
            <a:xfrm>
              <a:off x="757877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272"/>
            <p:cNvSpPr>
              <a:spLocks noChangeArrowheads="1"/>
            </p:cNvSpPr>
            <p:nvPr/>
          </p:nvSpPr>
          <p:spPr bwMode="auto">
            <a:xfrm>
              <a:off x="7668740"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273"/>
            <p:cNvSpPr>
              <a:spLocks noChangeArrowheads="1"/>
            </p:cNvSpPr>
            <p:nvPr/>
          </p:nvSpPr>
          <p:spPr bwMode="auto">
            <a:xfrm>
              <a:off x="7668740"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274"/>
            <p:cNvSpPr>
              <a:spLocks noChangeArrowheads="1"/>
            </p:cNvSpPr>
            <p:nvPr/>
          </p:nvSpPr>
          <p:spPr bwMode="auto">
            <a:xfrm>
              <a:off x="7034055"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275"/>
            <p:cNvSpPr>
              <a:spLocks noChangeArrowheads="1"/>
            </p:cNvSpPr>
            <p:nvPr/>
          </p:nvSpPr>
          <p:spPr bwMode="auto">
            <a:xfrm>
              <a:off x="7124023"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276"/>
            <p:cNvSpPr>
              <a:spLocks noChangeArrowheads="1"/>
            </p:cNvSpPr>
            <p:nvPr/>
          </p:nvSpPr>
          <p:spPr bwMode="auto">
            <a:xfrm>
              <a:off x="7213991" y="2308220"/>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277"/>
            <p:cNvSpPr>
              <a:spLocks noChangeArrowheads="1"/>
            </p:cNvSpPr>
            <p:nvPr/>
          </p:nvSpPr>
          <p:spPr bwMode="auto">
            <a:xfrm>
              <a:off x="730723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278"/>
            <p:cNvSpPr>
              <a:spLocks noChangeArrowheads="1"/>
            </p:cNvSpPr>
            <p:nvPr/>
          </p:nvSpPr>
          <p:spPr bwMode="auto">
            <a:xfrm>
              <a:off x="7397199"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279"/>
            <p:cNvSpPr>
              <a:spLocks noChangeArrowheads="1"/>
            </p:cNvSpPr>
            <p:nvPr/>
          </p:nvSpPr>
          <p:spPr bwMode="auto">
            <a:xfrm>
              <a:off x="7487167"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280"/>
            <p:cNvSpPr>
              <a:spLocks noChangeArrowheads="1"/>
            </p:cNvSpPr>
            <p:nvPr/>
          </p:nvSpPr>
          <p:spPr bwMode="auto">
            <a:xfrm>
              <a:off x="757877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281"/>
            <p:cNvSpPr>
              <a:spLocks noChangeArrowheads="1"/>
            </p:cNvSpPr>
            <p:nvPr/>
          </p:nvSpPr>
          <p:spPr bwMode="auto">
            <a:xfrm>
              <a:off x="7668740"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282"/>
            <p:cNvSpPr>
              <a:spLocks noChangeArrowheads="1"/>
            </p:cNvSpPr>
            <p:nvPr/>
          </p:nvSpPr>
          <p:spPr bwMode="auto">
            <a:xfrm>
              <a:off x="7034055"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283"/>
            <p:cNvSpPr>
              <a:spLocks noChangeArrowheads="1"/>
            </p:cNvSpPr>
            <p:nvPr/>
          </p:nvSpPr>
          <p:spPr bwMode="auto">
            <a:xfrm>
              <a:off x="6942451"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284"/>
            <p:cNvSpPr>
              <a:spLocks noChangeArrowheads="1"/>
            </p:cNvSpPr>
            <p:nvPr/>
          </p:nvSpPr>
          <p:spPr bwMode="auto">
            <a:xfrm>
              <a:off x="6942451"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285"/>
            <p:cNvSpPr>
              <a:spLocks noChangeArrowheads="1"/>
            </p:cNvSpPr>
            <p:nvPr/>
          </p:nvSpPr>
          <p:spPr bwMode="auto">
            <a:xfrm>
              <a:off x="7124023"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286"/>
            <p:cNvSpPr>
              <a:spLocks noChangeArrowheads="1"/>
            </p:cNvSpPr>
            <p:nvPr/>
          </p:nvSpPr>
          <p:spPr bwMode="auto">
            <a:xfrm>
              <a:off x="7213991" y="2398188"/>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287"/>
            <p:cNvSpPr>
              <a:spLocks noChangeArrowheads="1"/>
            </p:cNvSpPr>
            <p:nvPr/>
          </p:nvSpPr>
          <p:spPr bwMode="auto">
            <a:xfrm>
              <a:off x="730723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288"/>
            <p:cNvSpPr>
              <a:spLocks noChangeArrowheads="1"/>
            </p:cNvSpPr>
            <p:nvPr/>
          </p:nvSpPr>
          <p:spPr bwMode="auto">
            <a:xfrm>
              <a:off x="7397199"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289"/>
            <p:cNvSpPr>
              <a:spLocks noChangeArrowheads="1"/>
            </p:cNvSpPr>
            <p:nvPr/>
          </p:nvSpPr>
          <p:spPr bwMode="auto">
            <a:xfrm>
              <a:off x="7487167"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90"/>
            <p:cNvSpPr>
              <a:spLocks noChangeArrowheads="1"/>
            </p:cNvSpPr>
            <p:nvPr/>
          </p:nvSpPr>
          <p:spPr bwMode="auto">
            <a:xfrm>
              <a:off x="757877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91"/>
            <p:cNvSpPr>
              <a:spLocks noChangeArrowheads="1"/>
            </p:cNvSpPr>
            <p:nvPr/>
          </p:nvSpPr>
          <p:spPr bwMode="auto">
            <a:xfrm>
              <a:off x="6762514"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92"/>
            <p:cNvSpPr>
              <a:spLocks noChangeArrowheads="1"/>
            </p:cNvSpPr>
            <p:nvPr/>
          </p:nvSpPr>
          <p:spPr bwMode="auto">
            <a:xfrm>
              <a:off x="7034055"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93"/>
            <p:cNvSpPr>
              <a:spLocks noChangeArrowheads="1"/>
            </p:cNvSpPr>
            <p:nvPr/>
          </p:nvSpPr>
          <p:spPr bwMode="auto">
            <a:xfrm>
              <a:off x="7124023"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94"/>
            <p:cNvSpPr>
              <a:spLocks noChangeArrowheads="1"/>
            </p:cNvSpPr>
            <p:nvPr/>
          </p:nvSpPr>
          <p:spPr bwMode="auto">
            <a:xfrm>
              <a:off x="7213991" y="249142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95"/>
            <p:cNvSpPr>
              <a:spLocks noChangeArrowheads="1"/>
            </p:cNvSpPr>
            <p:nvPr/>
          </p:nvSpPr>
          <p:spPr bwMode="auto">
            <a:xfrm>
              <a:off x="7307231"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96"/>
            <p:cNvSpPr>
              <a:spLocks noChangeArrowheads="1"/>
            </p:cNvSpPr>
            <p:nvPr/>
          </p:nvSpPr>
          <p:spPr bwMode="auto">
            <a:xfrm>
              <a:off x="7397199"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97"/>
            <p:cNvSpPr>
              <a:spLocks noChangeArrowheads="1"/>
            </p:cNvSpPr>
            <p:nvPr/>
          </p:nvSpPr>
          <p:spPr bwMode="auto">
            <a:xfrm>
              <a:off x="7487167" y="249142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98"/>
            <p:cNvSpPr>
              <a:spLocks noChangeArrowheads="1"/>
            </p:cNvSpPr>
            <p:nvPr/>
          </p:nvSpPr>
          <p:spPr bwMode="auto">
            <a:xfrm>
              <a:off x="6852482"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9"/>
            <p:cNvSpPr>
              <a:spLocks noChangeArrowheads="1"/>
            </p:cNvSpPr>
            <p:nvPr/>
          </p:nvSpPr>
          <p:spPr bwMode="auto">
            <a:xfrm>
              <a:off x="6762514"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0"/>
            <p:cNvSpPr>
              <a:spLocks noChangeArrowheads="1"/>
            </p:cNvSpPr>
            <p:nvPr/>
          </p:nvSpPr>
          <p:spPr bwMode="auto">
            <a:xfrm>
              <a:off x="7034055"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01"/>
            <p:cNvSpPr>
              <a:spLocks noChangeArrowheads="1"/>
            </p:cNvSpPr>
            <p:nvPr/>
          </p:nvSpPr>
          <p:spPr bwMode="auto">
            <a:xfrm>
              <a:off x="7124023"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02"/>
            <p:cNvSpPr>
              <a:spLocks noChangeArrowheads="1"/>
            </p:cNvSpPr>
            <p:nvPr/>
          </p:nvSpPr>
          <p:spPr bwMode="auto">
            <a:xfrm>
              <a:off x="7213991" y="2581396"/>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03"/>
            <p:cNvSpPr>
              <a:spLocks noChangeArrowheads="1"/>
            </p:cNvSpPr>
            <p:nvPr/>
          </p:nvSpPr>
          <p:spPr bwMode="auto">
            <a:xfrm>
              <a:off x="7307231"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04"/>
            <p:cNvSpPr>
              <a:spLocks noChangeArrowheads="1"/>
            </p:cNvSpPr>
            <p:nvPr/>
          </p:nvSpPr>
          <p:spPr bwMode="auto">
            <a:xfrm>
              <a:off x="7397199"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05"/>
            <p:cNvSpPr>
              <a:spLocks noChangeArrowheads="1"/>
            </p:cNvSpPr>
            <p:nvPr/>
          </p:nvSpPr>
          <p:spPr bwMode="auto">
            <a:xfrm>
              <a:off x="7487167" y="2581396"/>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06"/>
            <p:cNvSpPr>
              <a:spLocks noChangeArrowheads="1"/>
            </p:cNvSpPr>
            <p:nvPr/>
          </p:nvSpPr>
          <p:spPr bwMode="auto">
            <a:xfrm>
              <a:off x="6852482"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07"/>
            <p:cNvSpPr>
              <a:spLocks noChangeArrowheads="1"/>
            </p:cNvSpPr>
            <p:nvPr/>
          </p:nvSpPr>
          <p:spPr bwMode="auto">
            <a:xfrm>
              <a:off x="6942451" y="2671364"/>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08"/>
            <p:cNvSpPr>
              <a:spLocks noChangeArrowheads="1"/>
            </p:cNvSpPr>
            <p:nvPr/>
          </p:nvSpPr>
          <p:spPr bwMode="auto">
            <a:xfrm>
              <a:off x="7034055"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09"/>
            <p:cNvSpPr>
              <a:spLocks noChangeArrowheads="1"/>
            </p:cNvSpPr>
            <p:nvPr/>
          </p:nvSpPr>
          <p:spPr bwMode="auto">
            <a:xfrm>
              <a:off x="7124023"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310"/>
            <p:cNvSpPr>
              <a:spLocks noChangeArrowheads="1"/>
            </p:cNvSpPr>
            <p:nvPr/>
          </p:nvSpPr>
          <p:spPr bwMode="auto">
            <a:xfrm>
              <a:off x="7213991" y="2671364"/>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311"/>
            <p:cNvSpPr>
              <a:spLocks noChangeArrowheads="1"/>
            </p:cNvSpPr>
            <p:nvPr/>
          </p:nvSpPr>
          <p:spPr bwMode="auto">
            <a:xfrm>
              <a:off x="7307231"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312"/>
            <p:cNvSpPr>
              <a:spLocks noChangeArrowheads="1"/>
            </p:cNvSpPr>
            <p:nvPr/>
          </p:nvSpPr>
          <p:spPr bwMode="auto">
            <a:xfrm>
              <a:off x="6852482"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313"/>
            <p:cNvSpPr>
              <a:spLocks noChangeArrowheads="1"/>
            </p:cNvSpPr>
            <p:nvPr/>
          </p:nvSpPr>
          <p:spPr bwMode="auto">
            <a:xfrm>
              <a:off x="6942451" y="276296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314"/>
            <p:cNvSpPr>
              <a:spLocks noChangeArrowheads="1"/>
            </p:cNvSpPr>
            <p:nvPr/>
          </p:nvSpPr>
          <p:spPr bwMode="auto">
            <a:xfrm>
              <a:off x="7034055"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315"/>
            <p:cNvSpPr>
              <a:spLocks noChangeArrowheads="1"/>
            </p:cNvSpPr>
            <p:nvPr/>
          </p:nvSpPr>
          <p:spPr bwMode="auto">
            <a:xfrm>
              <a:off x="7124023"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316"/>
            <p:cNvSpPr>
              <a:spLocks noChangeArrowheads="1"/>
            </p:cNvSpPr>
            <p:nvPr/>
          </p:nvSpPr>
          <p:spPr bwMode="auto">
            <a:xfrm>
              <a:off x="7213991" y="276296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317"/>
            <p:cNvSpPr>
              <a:spLocks noChangeArrowheads="1"/>
            </p:cNvSpPr>
            <p:nvPr/>
          </p:nvSpPr>
          <p:spPr bwMode="auto">
            <a:xfrm>
              <a:off x="7307231"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318"/>
            <p:cNvSpPr>
              <a:spLocks noChangeArrowheads="1"/>
            </p:cNvSpPr>
            <p:nvPr/>
          </p:nvSpPr>
          <p:spPr bwMode="auto">
            <a:xfrm>
              <a:off x="6852482"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319"/>
            <p:cNvSpPr>
              <a:spLocks noChangeArrowheads="1"/>
            </p:cNvSpPr>
            <p:nvPr/>
          </p:nvSpPr>
          <p:spPr bwMode="auto">
            <a:xfrm>
              <a:off x="6942451" y="2852937"/>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320"/>
            <p:cNvSpPr>
              <a:spLocks noChangeArrowheads="1"/>
            </p:cNvSpPr>
            <p:nvPr/>
          </p:nvSpPr>
          <p:spPr bwMode="auto">
            <a:xfrm>
              <a:off x="7034055"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321"/>
            <p:cNvSpPr>
              <a:spLocks noChangeArrowheads="1"/>
            </p:cNvSpPr>
            <p:nvPr/>
          </p:nvSpPr>
          <p:spPr bwMode="auto">
            <a:xfrm>
              <a:off x="7124023"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322"/>
            <p:cNvSpPr>
              <a:spLocks noChangeArrowheads="1"/>
            </p:cNvSpPr>
            <p:nvPr/>
          </p:nvSpPr>
          <p:spPr bwMode="auto">
            <a:xfrm>
              <a:off x="7213991" y="285293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323"/>
            <p:cNvSpPr>
              <a:spLocks noChangeArrowheads="1"/>
            </p:cNvSpPr>
            <p:nvPr/>
          </p:nvSpPr>
          <p:spPr bwMode="auto">
            <a:xfrm>
              <a:off x="7307231"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324"/>
            <p:cNvSpPr>
              <a:spLocks noChangeArrowheads="1"/>
            </p:cNvSpPr>
            <p:nvPr/>
          </p:nvSpPr>
          <p:spPr bwMode="auto">
            <a:xfrm>
              <a:off x="7397199"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325"/>
            <p:cNvSpPr>
              <a:spLocks noChangeArrowheads="1"/>
            </p:cNvSpPr>
            <p:nvPr/>
          </p:nvSpPr>
          <p:spPr bwMode="auto">
            <a:xfrm>
              <a:off x="6852482"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326"/>
            <p:cNvSpPr>
              <a:spLocks noChangeArrowheads="1"/>
            </p:cNvSpPr>
            <p:nvPr/>
          </p:nvSpPr>
          <p:spPr bwMode="auto">
            <a:xfrm>
              <a:off x="6762514"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327"/>
            <p:cNvSpPr>
              <a:spLocks noChangeArrowheads="1"/>
            </p:cNvSpPr>
            <p:nvPr/>
          </p:nvSpPr>
          <p:spPr bwMode="auto">
            <a:xfrm>
              <a:off x="6942451" y="2942905"/>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328"/>
            <p:cNvSpPr>
              <a:spLocks noChangeArrowheads="1"/>
            </p:cNvSpPr>
            <p:nvPr/>
          </p:nvSpPr>
          <p:spPr bwMode="auto">
            <a:xfrm>
              <a:off x="7034055"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329"/>
            <p:cNvSpPr>
              <a:spLocks noChangeArrowheads="1"/>
            </p:cNvSpPr>
            <p:nvPr/>
          </p:nvSpPr>
          <p:spPr bwMode="auto">
            <a:xfrm>
              <a:off x="7124023"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330"/>
            <p:cNvSpPr>
              <a:spLocks noChangeArrowheads="1"/>
            </p:cNvSpPr>
            <p:nvPr/>
          </p:nvSpPr>
          <p:spPr bwMode="auto">
            <a:xfrm>
              <a:off x="7213991" y="2942905"/>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331"/>
            <p:cNvSpPr>
              <a:spLocks noChangeArrowheads="1"/>
            </p:cNvSpPr>
            <p:nvPr/>
          </p:nvSpPr>
          <p:spPr bwMode="auto">
            <a:xfrm>
              <a:off x="6852482"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332"/>
            <p:cNvSpPr>
              <a:spLocks noChangeArrowheads="1"/>
            </p:cNvSpPr>
            <p:nvPr/>
          </p:nvSpPr>
          <p:spPr bwMode="auto">
            <a:xfrm>
              <a:off x="7124023"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333"/>
            <p:cNvSpPr>
              <a:spLocks noChangeArrowheads="1"/>
            </p:cNvSpPr>
            <p:nvPr/>
          </p:nvSpPr>
          <p:spPr bwMode="auto">
            <a:xfrm>
              <a:off x="7213991" y="303450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334"/>
            <p:cNvSpPr>
              <a:spLocks noChangeArrowheads="1"/>
            </p:cNvSpPr>
            <p:nvPr/>
          </p:nvSpPr>
          <p:spPr bwMode="auto">
            <a:xfrm>
              <a:off x="7307231"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335"/>
            <p:cNvSpPr>
              <a:spLocks noChangeArrowheads="1"/>
            </p:cNvSpPr>
            <p:nvPr/>
          </p:nvSpPr>
          <p:spPr bwMode="auto">
            <a:xfrm>
              <a:off x="7034055"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336"/>
            <p:cNvSpPr>
              <a:spLocks noChangeArrowheads="1"/>
            </p:cNvSpPr>
            <p:nvPr/>
          </p:nvSpPr>
          <p:spPr bwMode="auto">
            <a:xfrm>
              <a:off x="7124023"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337"/>
            <p:cNvSpPr>
              <a:spLocks noChangeArrowheads="1"/>
            </p:cNvSpPr>
            <p:nvPr/>
          </p:nvSpPr>
          <p:spPr bwMode="auto">
            <a:xfrm>
              <a:off x="7213991" y="312447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338"/>
            <p:cNvSpPr>
              <a:spLocks noChangeArrowheads="1"/>
            </p:cNvSpPr>
            <p:nvPr/>
          </p:nvSpPr>
          <p:spPr bwMode="auto">
            <a:xfrm>
              <a:off x="7307231"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339"/>
            <p:cNvSpPr>
              <a:spLocks noChangeArrowheads="1"/>
            </p:cNvSpPr>
            <p:nvPr/>
          </p:nvSpPr>
          <p:spPr bwMode="auto">
            <a:xfrm>
              <a:off x="7034055"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340"/>
            <p:cNvSpPr>
              <a:spLocks noChangeArrowheads="1"/>
            </p:cNvSpPr>
            <p:nvPr/>
          </p:nvSpPr>
          <p:spPr bwMode="auto">
            <a:xfrm>
              <a:off x="7124023"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341"/>
            <p:cNvSpPr>
              <a:spLocks noChangeArrowheads="1"/>
            </p:cNvSpPr>
            <p:nvPr/>
          </p:nvSpPr>
          <p:spPr bwMode="auto">
            <a:xfrm>
              <a:off x="7213991"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342"/>
            <p:cNvSpPr>
              <a:spLocks noChangeArrowheads="1"/>
            </p:cNvSpPr>
            <p:nvPr/>
          </p:nvSpPr>
          <p:spPr bwMode="auto">
            <a:xfrm>
              <a:off x="730723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343"/>
            <p:cNvSpPr>
              <a:spLocks noChangeArrowheads="1"/>
            </p:cNvSpPr>
            <p:nvPr/>
          </p:nvSpPr>
          <p:spPr bwMode="auto">
            <a:xfrm>
              <a:off x="757877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344"/>
            <p:cNvSpPr>
              <a:spLocks noChangeArrowheads="1"/>
            </p:cNvSpPr>
            <p:nvPr/>
          </p:nvSpPr>
          <p:spPr bwMode="auto">
            <a:xfrm>
              <a:off x="7850312"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345"/>
            <p:cNvSpPr>
              <a:spLocks noChangeArrowheads="1"/>
            </p:cNvSpPr>
            <p:nvPr/>
          </p:nvSpPr>
          <p:spPr bwMode="auto">
            <a:xfrm>
              <a:off x="7758708"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346"/>
            <p:cNvSpPr>
              <a:spLocks noChangeArrowheads="1"/>
            </p:cNvSpPr>
            <p:nvPr/>
          </p:nvSpPr>
          <p:spPr bwMode="auto">
            <a:xfrm>
              <a:off x="7034055"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347"/>
            <p:cNvSpPr>
              <a:spLocks noChangeArrowheads="1"/>
            </p:cNvSpPr>
            <p:nvPr/>
          </p:nvSpPr>
          <p:spPr bwMode="auto">
            <a:xfrm>
              <a:off x="730723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348"/>
            <p:cNvSpPr>
              <a:spLocks noChangeArrowheads="1"/>
            </p:cNvSpPr>
            <p:nvPr/>
          </p:nvSpPr>
          <p:spPr bwMode="auto">
            <a:xfrm>
              <a:off x="7213991"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349"/>
            <p:cNvSpPr>
              <a:spLocks noChangeArrowheads="1"/>
            </p:cNvSpPr>
            <p:nvPr/>
          </p:nvSpPr>
          <p:spPr bwMode="auto">
            <a:xfrm>
              <a:off x="730723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350"/>
            <p:cNvSpPr>
              <a:spLocks noChangeArrowheads="1"/>
            </p:cNvSpPr>
            <p:nvPr/>
          </p:nvSpPr>
          <p:spPr bwMode="auto">
            <a:xfrm>
              <a:off x="7397199"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351"/>
            <p:cNvSpPr>
              <a:spLocks noChangeArrowheads="1"/>
            </p:cNvSpPr>
            <p:nvPr/>
          </p:nvSpPr>
          <p:spPr bwMode="auto">
            <a:xfrm>
              <a:off x="7487167" y="3307685"/>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352"/>
            <p:cNvSpPr>
              <a:spLocks noChangeArrowheads="1"/>
            </p:cNvSpPr>
            <p:nvPr/>
          </p:nvSpPr>
          <p:spPr bwMode="auto">
            <a:xfrm>
              <a:off x="757877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353"/>
            <p:cNvSpPr>
              <a:spLocks noChangeArrowheads="1"/>
            </p:cNvSpPr>
            <p:nvPr/>
          </p:nvSpPr>
          <p:spPr bwMode="auto">
            <a:xfrm>
              <a:off x="7668740"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354"/>
            <p:cNvSpPr>
              <a:spLocks noChangeArrowheads="1"/>
            </p:cNvSpPr>
            <p:nvPr/>
          </p:nvSpPr>
          <p:spPr bwMode="auto">
            <a:xfrm>
              <a:off x="7758708" y="3307685"/>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355"/>
            <p:cNvSpPr>
              <a:spLocks noChangeArrowheads="1"/>
            </p:cNvSpPr>
            <p:nvPr/>
          </p:nvSpPr>
          <p:spPr bwMode="auto">
            <a:xfrm>
              <a:off x="7487167" y="3397653"/>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356"/>
            <p:cNvSpPr>
              <a:spLocks noChangeArrowheads="1"/>
            </p:cNvSpPr>
            <p:nvPr/>
          </p:nvSpPr>
          <p:spPr bwMode="auto">
            <a:xfrm>
              <a:off x="7487167"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357"/>
            <p:cNvSpPr>
              <a:spLocks noChangeArrowheads="1"/>
            </p:cNvSpPr>
            <p:nvPr/>
          </p:nvSpPr>
          <p:spPr bwMode="auto">
            <a:xfrm>
              <a:off x="757877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358"/>
            <p:cNvSpPr>
              <a:spLocks noChangeArrowheads="1"/>
            </p:cNvSpPr>
            <p:nvPr/>
          </p:nvSpPr>
          <p:spPr bwMode="auto">
            <a:xfrm>
              <a:off x="7758708"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359"/>
            <p:cNvSpPr>
              <a:spLocks noChangeArrowheads="1"/>
            </p:cNvSpPr>
            <p:nvPr/>
          </p:nvSpPr>
          <p:spPr bwMode="auto">
            <a:xfrm>
              <a:off x="7850312"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360"/>
            <p:cNvSpPr>
              <a:spLocks noChangeArrowheads="1"/>
            </p:cNvSpPr>
            <p:nvPr/>
          </p:nvSpPr>
          <p:spPr bwMode="auto">
            <a:xfrm>
              <a:off x="7940280"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361"/>
            <p:cNvSpPr>
              <a:spLocks noChangeArrowheads="1"/>
            </p:cNvSpPr>
            <p:nvPr/>
          </p:nvSpPr>
          <p:spPr bwMode="auto">
            <a:xfrm>
              <a:off x="8123488" y="326024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362"/>
            <p:cNvSpPr>
              <a:spLocks noChangeArrowheads="1"/>
            </p:cNvSpPr>
            <p:nvPr/>
          </p:nvSpPr>
          <p:spPr bwMode="auto">
            <a:xfrm>
              <a:off x="6942451" y="34892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363"/>
            <p:cNvSpPr>
              <a:spLocks noChangeArrowheads="1"/>
            </p:cNvSpPr>
            <p:nvPr/>
          </p:nvSpPr>
          <p:spPr bwMode="auto">
            <a:xfrm>
              <a:off x="7578771"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364"/>
            <p:cNvSpPr>
              <a:spLocks noChangeArrowheads="1"/>
            </p:cNvSpPr>
            <p:nvPr/>
          </p:nvSpPr>
          <p:spPr bwMode="auto">
            <a:xfrm>
              <a:off x="766874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365"/>
            <p:cNvSpPr>
              <a:spLocks noChangeArrowheads="1"/>
            </p:cNvSpPr>
            <p:nvPr/>
          </p:nvSpPr>
          <p:spPr bwMode="auto">
            <a:xfrm>
              <a:off x="7940280"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366"/>
            <p:cNvSpPr>
              <a:spLocks noChangeArrowheads="1"/>
            </p:cNvSpPr>
            <p:nvPr/>
          </p:nvSpPr>
          <p:spPr bwMode="auto">
            <a:xfrm>
              <a:off x="8030248" y="3489257"/>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367"/>
            <p:cNvSpPr>
              <a:spLocks noChangeArrowheads="1"/>
            </p:cNvSpPr>
            <p:nvPr/>
          </p:nvSpPr>
          <p:spPr bwMode="auto">
            <a:xfrm>
              <a:off x="8030248"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368"/>
            <p:cNvSpPr>
              <a:spLocks noChangeArrowheads="1"/>
            </p:cNvSpPr>
            <p:nvPr/>
          </p:nvSpPr>
          <p:spPr bwMode="auto">
            <a:xfrm>
              <a:off x="7034055"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369"/>
            <p:cNvSpPr>
              <a:spLocks noChangeArrowheads="1"/>
            </p:cNvSpPr>
            <p:nvPr/>
          </p:nvSpPr>
          <p:spPr bwMode="auto">
            <a:xfrm>
              <a:off x="7124023"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370"/>
            <p:cNvSpPr>
              <a:spLocks noChangeArrowheads="1"/>
            </p:cNvSpPr>
            <p:nvPr/>
          </p:nvSpPr>
          <p:spPr bwMode="auto">
            <a:xfrm>
              <a:off x="7213991"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371"/>
            <p:cNvSpPr>
              <a:spLocks noChangeArrowheads="1"/>
            </p:cNvSpPr>
            <p:nvPr/>
          </p:nvSpPr>
          <p:spPr bwMode="auto">
            <a:xfrm>
              <a:off x="7307231"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372"/>
            <p:cNvSpPr>
              <a:spLocks noChangeArrowheads="1"/>
            </p:cNvSpPr>
            <p:nvPr/>
          </p:nvSpPr>
          <p:spPr bwMode="auto">
            <a:xfrm>
              <a:off x="7850312"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373"/>
            <p:cNvSpPr>
              <a:spLocks noChangeArrowheads="1"/>
            </p:cNvSpPr>
            <p:nvPr/>
          </p:nvSpPr>
          <p:spPr bwMode="auto">
            <a:xfrm>
              <a:off x="794028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374"/>
            <p:cNvSpPr>
              <a:spLocks noChangeArrowheads="1"/>
            </p:cNvSpPr>
            <p:nvPr/>
          </p:nvSpPr>
          <p:spPr bwMode="auto">
            <a:xfrm>
              <a:off x="8123488"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375"/>
            <p:cNvSpPr>
              <a:spLocks noChangeArrowheads="1"/>
            </p:cNvSpPr>
            <p:nvPr/>
          </p:nvSpPr>
          <p:spPr bwMode="auto">
            <a:xfrm>
              <a:off x="7124023"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376"/>
            <p:cNvSpPr>
              <a:spLocks noChangeArrowheads="1"/>
            </p:cNvSpPr>
            <p:nvPr/>
          </p:nvSpPr>
          <p:spPr bwMode="auto">
            <a:xfrm>
              <a:off x="7213991" y="3669194"/>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377"/>
            <p:cNvSpPr>
              <a:spLocks noChangeArrowheads="1"/>
            </p:cNvSpPr>
            <p:nvPr/>
          </p:nvSpPr>
          <p:spPr bwMode="auto">
            <a:xfrm>
              <a:off x="8123488"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378"/>
            <p:cNvSpPr>
              <a:spLocks noChangeArrowheads="1"/>
            </p:cNvSpPr>
            <p:nvPr/>
          </p:nvSpPr>
          <p:spPr bwMode="auto">
            <a:xfrm>
              <a:off x="7213991"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379"/>
            <p:cNvSpPr>
              <a:spLocks noChangeArrowheads="1"/>
            </p:cNvSpPr>
            <p:nvPr/>
          </p:nvSpPr>
          <p:spPr bwMode="auto">
            <a:xfrm>
              <a:off x="7213991"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380"/>
            <p:cNvSpPr>
              <a:spLocks noChangeArrowheads="1"/>
            </p:cNvSpPr>
            <p:nvPr/>
          </p:nvSpPr>
          <p:spPr bwMode="auto">
            <a:xfrm>
              <a:off x="7307231"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381"/>
            <p:cNvSpPr>
              <a:spLocks noChangeArrowheads="1"/>
            </p:cNvSpPr>
            <p:nvPr/>
          </p:nvSpPr>
          <p:spPr bwMode="auto">
            <a:xfrm>
              <a:off x="7940280"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382"/>
            <p:cNvSpPr>
              <a:spLocks noChangeArrowheads="1"/>
            </p:cNvSpPr>
            <p:nvPr/>
          </p:nvSpPr>
          <p:spPr bwMode="auto">
            <a:xfrm>
              <a:off x="8303425"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383"/>
            <p:cNvSpPr>
              <a:spLocks noChangeArrowheads="1"/>
            </p:cNvSpPr>
            <p:nvPr/>
          </p:nvSpPr>
          <p:spPr bwMode="auto">
            <a:xfrm>
              <a:off x="8303425" y="3669194"/>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384"/>
            <p:cNvSpPr>
              <a:spLocks noChangeArrowheads="1"/>
            </p:cNvSpPr>
            <p:nvPr/>
          </p:nvSpPr>
          <p:spPr bwMode="auto">
            <a:xfrm>
              <a:off x="8484997"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385"/>
            <p:cNvSpPr>
              <a:spLocks noChangeArrowheads="1"/>
            </p:cNvSpPr>
            <p:nvPr/>
          </p:nvSpPr>
          <p:spPr bwMode="auto">
            <a:xfrm>
              <a:off x="8395029"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386"/>
            <p:cNvSpPr>
              <a:spLocks noChangeArrowheads="1"/>
            </p:cNvSpPr>
            <p:nvPr/>
          </p:nvSpPr>
          <p:spPr bwMode="auto">
            <a:xfrm>
              <a:off x="8574965"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387"/>
            <p:cNvSpPr>
              <a:spLocks noChangeArrowheads="1"/>
            </p:cNvSpPr>
            <p:nvPr/>
          </p:nvSpPr>
          <p:spPr bwMode="auto">
            <a:xfrm>
              <a:off x="6852482"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388"/>
            <p:cNvSpPr>
              <a:spLocks noChangeArrowheads="1"/>
            </p:cNvSpPr>
            <p:nvPr/>
          </p:nvSpPr>
          <p:spPr bwMode="auto">
            <a:xfrm>
              <a:off x="6942451"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389"/>
            <p:cNvSpPr>
              <a:spLocks noChangeArrowheads="1"/>
            </p:cNvSpPr>
            <p:nvPr/>
          </p:nvSpPr>
          <p:spPr bwMode="auto">
            <a:xfrm>
              <a:off x="7940280"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390"/>
            <p:cNvSpPr>
              <a:spLocks noChangeArrowheads="1"/>
            </p:cNvSpPr>
            <p:nvPr/>
          </p:nvSpPr>
          <p:spPr bwMode="auto">
            <a:xfrm>
              <a:off x="8030248"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391"/>
            <p:cNvSpPr>
              <a:spLocks noChangeArrowheads="1"/>
            </p:cNvSpPr>
            <p:nvPr/>
          </p:nvSpPr>
          <p:spPr bwMode="auto">
            <a:xfrm>
              <a:off x="8123488"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392"/>
            <p:cNvSpPr>
              <a:spLocks noChangeArrowheads="1"/>
            </p:cNvSpPr>
            <p:nvPr/>
          </p:nvSpPr>
          <p:spPr bwMode="auto">
            <a:xfrm>
              <a:off x="8303425"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393"/>
            <p:cNvSpPr>
              <a:spLocks noChangeArrowheads="1"/>
            </p:cNvSpPr>
            <p:nvPr/>
          </p:nvSpPr>
          <p:spPr bwMode="auto">
            <a:xfrm>
              <a:off x="8395029"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394"/>
            <p:cNvSpPr>
              <a:spLocks noChangeArrowheads="1"/>
            </p:cNvSpPr>
            <p:nvPr/>
          </p:nvSpPr>
          <p:spPr bwMode="auto">
            <a:xfrm>
              <a:off x="8484997"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395"/>
            <p:cNvSpPr>
              <a:spLocks noChangeArrowheads="1"/>
            </p:cNvSpPr>
            <p:nvPr/>
          </p:nvSpPr>
          <p:spPr bwMode="auto">
            <a:xfrm>
              <a:off x="8574965"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396"/>
            <p:cNvSpPr>
              <a:spLocks noChangeArrowheads="1"/>
            </p:cNvSpPr>
            <p:nvPr/>
          </p:nvSpPr>
          <p:spPr bwMode="auto">
            <a:xfrm>
              <a:off x="8668205"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397"/>
            <p:cNvSpPr>
              <a:spLocks noChangeArrowheads="1"/>
            </p:cNvSpPr>
            <p:nvPr/>
          </p:nvSpPr>
          <p:spPr bwMode="auto">
            <a:xfrm>
              <a:off x="8758173"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398"/>
            <p:cNvSpPr>
              <a:spLocks noChangeArrowheads="1"/>
            </p:cNvSpPr>
            <p:nvPr/>
          </p:nvSpPr>
          <p:spPr bwMode="auto">
            <a:xfrm>
              <a:off x="685248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399"/>
            <p:cNvSpPr>
              <a:spLocks noChangeArrowheads="1"/>
            </p:cNvSpPr>
            <p:nvPr/>
          </p:nvSpPr>
          <p:spPr bwMode="auto">
            <a:xfrm>
              <a:off x="7487167" y="3940735"/>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400"/>
            <p:cNvSpPr>
              <a:spLocks noChangeArrowheads="1"/>
            </p:cNvSpPr>
            <p:nvPr/>
          </p:nvSpPr>
          <p:spPr bwMode="auto">
            <a:xfrm>
              <a:off x="8123488"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401"/>
            <p:cNvSpPr>
              <a:spLocks noChangeArrowheads="1"/>
            </p:cNvSpPr>
            <p:nvPr/>
          </p:nvSpPr>
          <p:spPr bwMode="auto">
            <a:xfrm>
              <a:off x="785031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402"/>
            <p:cNvSpPr>
              <a:spLocks noChangeArrowheads="1"/>
            </p:cNvSpPr>
            <p:nvPr/>
          </p:nvSpPr>
          <p:spPr bwMode="auto">
            <a:xfrm>
              <a:off x="8484997"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403"/>
            <p:cNvSpPr>
              <a:spLocks noChangeArrowheads="1"/>
            </p:cNvSpPr>
            <p:nvPr/>
          </p:nvSpPr>
          <p:spPr bwMode="auto">
            <a:xfrm>
              <a:off x="8574965" y="3940735"/>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404"/>
            <p:cNvSpPr>
              <a:spLocks noChangeArrowheads="1"/>
            </p:cNvSpPr>
            <p:nvPr/>
          </p:nvSpPr>
          <p:spPr bwMode="auto">
            <a:xfrm>
              <a:off x="8668205"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405"/>
            <p:cNvSpPr>
              <a:spLocks noChangeArrowheads="1"/>
            </p:cNvSpPr>
            <p:nvPr/>
          </p:nvSpPr>
          <p:spPr bwMode="auto">
            <a:xfrm>
              <a:off x="7578771"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406"/>
            <p:cNvSpPr>
              <a:spLocks noChangeArrowheads="1"/>
            </p:cNvSpPr>
            <p:nvPr/>
          </p:nvSpPr>
          <p:spPr bwMode="auto">
            <a:xfrm>
              <a:off x="7668740"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408"/>
            <p:cNvSpPr>
              <a:spLocks noChangeArrowheads="1"/>
            </p:cNvSpPr>
            <p:nvPr/>
          </p:nvSpPr>
          <p:spPr bwMode="auto">
            <a:xfrm>
              <a:off x="8303425" y="403397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409"/>
            <p:cNvSpPr>
              <a:spLocks noChangeArrowheads="1"/>
            </p:cNvSpPr>
            <p:nvPr/>
          </p:nvSpPr>
          <p:spPr bwMode="auto">
            <a:xfrm>
              <a:off x="8668206"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2333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92" name="think-cell Slide" r:id="rId4" imgW="360" imgH="360" progId="TCLayout.ActiveDocument.1">
                  <p:embed/>
                </p:oleObj>
              </mc:Choice>
              <mc:Fallback>
                <p:oleObj name="think-cell Slide" r:id="rId4" imgW="360" imgH="360" progId="TCLayout.ActiveDocument.1">
                  <p:embed/>
                  <p:pic>
                    <p:nvPicPr>
                      <p:cNvPr id="0" name="Picture 1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32238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9" name="think-cell Slide" r:id="rId8" imgW="270" imgH="270" progId="TCLayout.ActiveDocument.1">
                  <p:embed/>
                </p:oleObj>
              </mc:Choice>
              <mc:Fallback>
                <p:oleObj name="think-cell Slide" r:id="rId8" imgW="270" imgH="270" progId="TCLayout.ActiveDocument.1">
                  <p:embed/>
                  <p:pic>
                    <p:nvPicPr>
                      <p:cNvPr id="0" name="Picture 2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273.xml"/><Relationship Id="rId21" Type="http://schemas.openxmlformats.org/officeDocument/2006/relationships/tags" Target="../tags/tag268.xml"/><Relationship Id="rId42" Type="http://schemas.openxmlformats.org/officeDocument/2006/relationships/tags" Target="../tags/tag289.xml"/><Relationship Id="rId47" Type="http://schemas.openxmlformats.org/officeDocument/2006/relationships/tags" Target="../tags/tag294.xml"/><Relationship Id="rId63" Type="http://schemas.openxmlformats.org/officeDocument/2006/relationships/tags" Target="../tags/tag310.xml"/><Relationship Id="rId68" Type="http://schemas.openxmlformats.org/officeDocument/2006/relationships/tags" Target="../tags/tag315.xml"/><Relationship Id="rId16" Type="http://schemas.openxmlformats.org/officeDocument/2006/relationships/tags" Target="../tags/tag263.xml"/><Relationship Id="rId11" Type="http://schemas.openxmlformats.org/officeDocument/2006/relationships/tags" Target="../tags/tag258.xml"/><Relationship Id="rId32" Type="http://schemas.openxmlformats.org/officeDocument/2006/relationships/tags" Target="../tags/tag279.xml"/><Relationship Id="rId37" Type="http://schemas.openxmlformats.org/officeDocument/2006/relationships/tags" Target="../tags/tag284.xml"/><Relationship Id="rId53" Type="http://schemas.openxmlformats.org/officeDocument/2006/relationships/tags" Target="../tags/tag300.xml"/><Relationship Id="rId58" Type="http://schemas.openxmlformats.org/officeDocument/2006/relationships/tags" Target="../tags/tag305.xml"/><Relationship Id="rId74" Type="http://schemas.openxmlformats.org/officeDocument/2006/relationships/tags" Target="../tags/tag321.xml"/><Relationship Id="rId79" Type="http://schemas.openxmlformats.org/officeDocument/2006/relationships/oleObject" Target="../embeddings/oleObject11.bin"/><Relationship Id="rId5" Type="http://schemas.openxmlformats.org/officeDocument/2006/relationships/tags" Target="../tags/tag252.xml"/><Relationship Id="rId61" Type="http://schemas.openxmlformats.org/officeDocument/2006/relationships/tags" Target="../tags/tag308.xml"/><Relationship Id="rId82" Type="http://schemas.openxmlformats.org/officeDocument/2006/relationships/chart" Target="../charts/chart8.xml"/><Relationship Id="rId19" Type="http://schemas.openxmlformats.org/officeDocument/2006/relationships/tags" Target="../tags/tag26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tags" Target="../tags/tag282.xml"/><Relationship Id="rId43" Type="http://schemas.openxmlformats.org/officeDocument/2006/relationships/tags" Target="../tags/tag290.xml"/><Relationship Id="rId48" Type="http://schemas.openxmlformats.org/officeDocument/2006/relationships/tags" Target="../tags/tag295.xml"/><Relationship Id="rId56" Type="http://schemas.openxmlformats.org/officeDocument/2006/relationships/tags" Target="../tags/tag303.xml"/><Relationship Id="rId64" Type="http://schemas.openxmlformats.org/officeDocument/2006/relationships/tags" Target="../tags/tag311.xml"/><Relationship Id="rId69" Type="http://schemas.openxmlformats.org/officeDocument/2006/relationships/tags" Target="../tags/tag316.xml"/><Relationship Id="rId77" Type="http://schemas.openxmlformats.org/officeDocument/2006/relationships/tags" Target="../tags/tag324.xml"/><Relationship Id="rId8" Type="http://schemas.openxmlformats.org/officeDocument/2006/relationships/tags" Target="../tags/tag255.xml"/><Relationship Id="rId51" Type="http://schemas.openxmlformats.org/officeDocument/2006/relationships/tags" Target="../tags/tag298.xml"/><Relationship Id="rId72" Type="http://schemas.openxmlformats.org/officeDocument/2006/relationships/tags" Target="../tags/tag319.xml"/><Relationship Id="rId80" Type="http://schemas.openxmlformats.org/officeDocument/2006/relationships/image" Target="../media/image1.emf"/><Relationship Id="rId3" Type="http://schemas.openxmlformats.org/officeDocument/2006/relationships/tags" Target="../tags/tag250.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tags" Target="../tags/tag280.xml"/><Relationship Id="rId38" Type="http://schemas.openxmlformats.org/officeDocument/2006/relationships/tags" Target="../tags/tag285.xml"/><Relationship Id="rId46" Type="http://schemas.openxmlformats.org/officeDocument/2006/relationships/tags" Target="../tags/tag293.xml"/><Relationship Id="rId59" Type="http://schemas.openxmlformats.org/officeDocument/2006/relationships/tags" Target="../tags/tag306.xml"/><Relationship Id="rId67" Type="http://schemas.openxmlformats.org/officeDocument/2006/relationships/tags" Target="../tags/tag314.xml"/><Relationship Id="rId20" Type="http://schemas.openxmlformats.org/officeDocument/2006/relationships/tags" Target="../tags/tag267.xml"/><Relationship Id="rId41" Type="http://schemas.openxmlformats.org/officeDocument/2006/relationships/tags" Target="../tags/tag288.xml"/><Relationship Id="rId54" Type="http://schemas.openxmlformats.org/officeDocument/2006/relationships/tags" Target="../tags/tag301.xml"/><Relationship Id="rId62" Type="http://schemas.openxmlformats.org/officeDocument/2006/relationships/tags" Target="../tags/tag309.xml"/><Relationship Id="rId70" Type="http://schemas.openxmlformats.org/officeDocument/2006/relationships/tags" Target="../tags/tag317.xml"/><Relationship Id="rId75" Type="http://schemas.openxmlformats.org/officeDocument/2006/relationships/tags" Target="../tags/tag322.xml"/><Relationship Id="rId1" Type="http://schemas.openxmlformats.org/officeDocument/2006/relationships/vmlDrawing" Target="../drawings/vmlDrawing9.vml"/><Relationship Id="rId6" Type="http://schemas.openxmlformats.org/officeDocument/2006/relationships/tags" Target="../tags/tag253.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36" Type="http://schemas.openxmlformats.org/officeDocument/2006/relationships/tags" Target="../tags/tag283.xml"/><Relationship Id="rId49" Type="http://schemas.openxmlformats.org/officeDocument/2006/relationships/tags" Target="../tags/tag296.xml"/><Relationship Id="rId57" Type="http://schemas.openxmlformats.org/officeDocument/2006/relationships/tags" Target="../tags/tag304.xml"/><Relationship Id="rId10" Type="http://schemas.openxmlformats.org/officeDocument/2006/relationships/tags" Target="../tags/tag257.xml"/><Relationship Id="rId31" Type="http://schemas.openxmlformats.org/officeDocument/2006/relationships/tags" Target="../tags/tag278.xml"/><Relationship Id="rId44" Type="http://schemas.openxmlformats.org/officeDocument/2006/relationships/tags" Target="../tags/tag291.xml"/><Relationship Id="rId52" Type="http://schemas.openxmlformats.org/officeDocument/2006/relationships/tags" Target="../tags/tag299.xml"/><Relationship Id="rId60" Type="http://schemas.openxmlformats.org/officeDocument/2006/relationships/tags" Target="../tags/tag307.xml"/><Relationship Id="rId65" Type="http://schemas.openxmlformats.org/officeDocument/2006/relationships/tags" Target="../tags/tag312.xml"/><Relationship Id="rId73" Type="http://schemas.openxmlformats.org/officeDocument/2006/relationships/tags" Target="../tags/tag320.xml"/><Relationship Id="rId78" Type="http://schemas.openxmlformats.org/officeDocument/2006/relationships/slideLayout" Target="../slideLayouts/slideLayout3.xml"/><Relationship Id="rId81" Type="http://schemas.openxmlformats.org/officeDocument/2006/relationships/chart" Target="../charts/chart7.xml"/><Relationship Id="rId4" Type="http://schemas.openxmlformats.org/officeDocument/2006/relationships/tags" Target="../tags/tag251.xml"/><Relationship Id="rId9" Type="http://schemas.openxmlformats.org/officeDocument/2006/relationships/tags" Target="../tags/tag256.xml"/><Relationship Id="rId13" Type="http://schemas.openxmlformats.org/officeDocument/2006/relationships/tags" Target="../tags/tag260.xml"/><Relationship Id="rId18" Type="http://schemas.openxmlformats.org/officeDocument/2006/relationships/tags" Target="../tags/tag265.xml"/><Relationship Id="rId39" Type="http://schemas.openxmlformats.org/officeDocument/2006/relationships/tags" Target="../tags/tag286.xml"/><Relationship Id="rId34" Type="http://schemas.openxmlformats.org/officeDocument/2006/relationships/tags" Target="../tags/tag281.xml"/><Relationship Id="rId50" Type="http://schemas.openxmlformats.org/officeDocument/2006/relationships/tags" Target="../tags/tag297.xml"/><Relationship Id="rId55" Type="http://schemas.openxmlformats.org/officeDocument/2006/relationships/tags" Target="../tags/tag302.xml"/><Relationship Id="rId76" Type="http://schemas.openxmlformats.org/officeDocument/2006/relationships/tags" Target="../tags/tag323.xml"/><Relationship Id="rId7" Type="http://schemas.openxmlformats.org/officeDocument/2006/relationships/tags" Target="../tags/tag254.xml"/><Relationship Id="rId71" Type="http://schemas.openxmlformats.org/officeDocument/2006/relationships/tags" Target="../tags/tag318.xml"/><Relationship Id="rId2" Type="http://schemas.openxmlformats.org/officeDocument/2006/relationships/tags" Target="../tags/tag249.xml"/><Relationship Id="rId29" Type="http://schemas.openxmlformats.org/officeDocument/2006/relationships/tags" Target="../tags/tag276.xml"/><Relationship Id="rId24" Type="http://schemas.openxmlformats.org/officeDocument/2006/relationships/tags" Target="../tags/tag271.xml"/><Relationship Id="rId40" Type="http://schemas.openxmlformats.org/officeDocument/2006/relationships/tags" Target="../tags/tag287.xml"/><Relationship Id="rId45" Type="http://schemas.openxmlformats.org/officeDocument/2006/relationships/tags" Target="../tags/tag292.xml"/><Relationship Id="rId66" Type="http://schemas.openxmlformats.org/officeDocument/2006/relationships/tags" Target="../tags/tag313.xml"/></Relationships>
</file>

<file path=ppt/slides/_rels/slide11.xml.rels><?xml version="1.0" encoding="UTF-8" standalone="yes"?>
<Relationships xmlns="http://schemas.openxmlformats.org/package/2006/relationships"><Relationship Id="rId13" Type="http://schemas.openxmlformats.org/officeDocument/2006/relationships/tags" Target="../tags/tag336.xml"/><Relationship Id="rId18" Type="http://schemas.openxmlformats.org/officeDocument/2006/relationships/tags" Target="../tags/tag341.xml"/><Relationship Id="rId26" Type="http://schemas.openxmlformats.org/officeDocument/2006/relationships/tags" Target="../tags/tag349.xml"/><Relationship Id="rId39" Type="http://schemas.openxmlformats.org/officeDocument/2006/relationships/tags" Target="../tags/tag362.xml"/><Relationship Id="rId21" Type="http://schemas.openxmlformats.org/officeDocument/2006/relationships/tags" Target="../tags/tag344.xml"/><Relationship Id="rId34" Type="http://schemas.openxmlformats.org/officeDocument/2006/relationships/tags" Target="../tags/tag357.xml"/><Relationship Id="rId42" Type="http://schemas.openxmlformats.org/officeDocument/2006/relationships/tags" Target="../tags/tag365.xml"/><Relationship Id="rId47" Type="http://schemas.openxmlformats.org/officeDocument/2006/relationships/tags" Target="../tags/tag370.xml"/><Relationship Id="rId50" Type="http://schemas.openxmlformats.org/officeDocument/2006/relationships/oleObject" Target="../embeddings/oleObject12.bin"/><Relationship Id="rId7" Type="http://schemas.openxmlformats.org/officeDocument/2006/relationships/tags" Target="../tags/tag330.xml"/><Relationship Id="rId2" Type="http://schemas.openxmlformats.org/officeDocument/2006/relationships/tags" Target="../tags/tag325.xml"/><Relationship Id="rId16" Type="http://schemas.openxmlformats.org/officeDocument/2006/relationships/tags" Target="../tags/tag339.xml"/><Relationship Id="rId29" Type="http://schemas.openxmlformats.org/officeDocument/2006/relationships/tags" Target="../tags/tag352.xml"/><Relationship Id="rId11" Type="http://schemas.openxmlformats.org/officeDocument/2006/relationships/tags" Target="../tags/tag334.xml"/><Relationship Id="rId24" Type="http://schemas.openxmlformats.org/officeDocument/2006/relationships/tags" Target="../tags/tag347.xml"/><Relationship Id="rId32" Type="http://schemas.openxmlformats.org/officeDocument/2006/relationships/tags" Target="../tags/tag355.xml"/><Relationship Id="rId37" Type="http://schemas.openxmlformats.org/officeDocument/2006/relationships/tags" Target="../tags/tag360.xml"/><Relationship Id="rId40" Type="http://schemas.openxmlformats.org/officeDocument/2006/relationships/tags" Target="../tags/tag363.xml"/><Relationship Id="rId45" Type="http://schemas.openxmlformats.org/officeDocument/2006/relationships/tags" Target="../tags/tag368.xml"/><Relationship Id="rId5" Type="http://schemas.openxmlformats.org/officeDocument/2006/relationships/tags" Target="../tags/tag328.xml"/><Relationship Id="rId15" Type="http://schemas.openxmlformats.org/officeDocument/2006/relationships/tags" Target="../tags/tag338.xml"/><Relationship Id="rId23" Type="http://schemas.openxmlformats.org/officeDocument/2006/relationships/tags" Target="../tags/tag346.xml"/><Relationship Id="rId28" Type="http://schemas.openxmlformats.org/officeDocument/2006/relationships/tags" Target="../tags/tag351.xml"/><Relationship Id="rId36" Type="http://schemas.openxmlformats.org/officeDocument/2006/relationships/tags" Target="../tags/tag359.xml"/><Relationship Id="rId49" Type="http://schemas.openxmlformats.org/officeDocument/2006/relationships/slideLayout" Target="../slideLayouts/slideLayout3.xml"/><Relationship Id="rId10" Type="http://schemas.openxmlformats.org/officeDocument/2006/relationships/tags" Target="../tags/tag333.xml"/><Relationship Id="rId19" Type="http://schemas.openxmlformats.org/officeDocument/2006/relationships/tags" Target="../tags/tag342.xml"/><Relationship Id="rId31" Type="http://schemas.openxmlformats.org/officeDocument/2006/relationships/tags" Target="../tags/tag354.xml"/><Relationship Id="rId44" Type="http://schemas.openxmlformats.org/officeDocument/2006/relationships/tags" Target="../tags/tag367.xml"/><Relationship Id="rId52" Type="http://schemas.openxmlformats.org/officeDocument/2006/relationships/chart" Target="../charts/chart9.xml"/><Relationship Id="rId4" Type="http://schemas.openxmlformats.org/officeDocument/2006/relationships/tags" Target="../tags/tag327.xml"/><Relationship Id="rId9" Type="http://schemas.openxmlformats.org/officeDocument/2006/relationships/tags" Target="../tags/tag332.xml"/><Relationship Id="rId14" Type="http://schemas.openxmlformats.org/officeDocument/2006/relationships/tags" Target="../tags/tag337.xml"/><Relationship Id="rId22" Type="http://schemas.openxmlformats.org/officeDocument/2006/relationships/tags" Target="../tags/tag345.xml"/><Relationship Id="rId27" Type="http://schemas.openxmlformats.org/officeDocument/2006/relationships/tags" Target="../tags/tag350.xml"/><Relationship Id="rId30" Type="http://schemas.openxmlformats.org/officeDocument/2006/relationships/tags" Target="../tags/tag353.xml"/><Relationship Id="rId35" Type="http://schemas.openxmlformats.org/officeDocument/2006/relationships/tags" Target="../tags/tag358.xml"/><Relationship Id="rId43" Type="http://schemas.openxmlformats.org/officeDocument/2006/relationships/tags" Target="../tags/tag366.xml"/><Relationship Id="rId48" Type="http://schemas.openxmlformats.org/officeDocument/2006/relationships/tags" Target="../tags/tag371.xml"/><Relationship Id="rId8" Type="http://schemas.openxmlformats.org/officeDocument/2006/relationships/tags" Target="../tags/tag331.xml"/><Relationship Id="rId51" Type="http://schemas.openxmlformats.org/officeDocument/2006/relationships/image" Target="../media/image1.emf"/><Relationship Id="rId3" Type="http://schemas.openxmlformats.org/officeDocument/2006/relationships/tags" Target="../tags/tag326.xml"/><Relationship Id="rId12" Type="http://schemas.openxmlformats.org/officeDocument/2006/relationships/tags" Target="../tags/tag335.xml"/><Relationship Id="rId17" Type="http://schemas.openxmlformats.org/officeDocument/2006/relationships/tags" Target="../tags/tag340.xml"/><Relationship Id="rId25" Type="http://schemas.openxmlformats.org/officeDocument/2006/relationships/tags" Target="../tags/tag348.xml"/><Relationship Id="rId33" Type="http://schemas.openxmlformats.org/officeDocument/2006/relationships/tags" Target="../tags/tag356.xml"/><Relationship Id="rId38" Type="http://schemas.openxmlformats.org/officeDocument/2006/relationships/tags" Target="../tags/tag361.xml"/><Relationship Id="rId46" Type="http://schemas.openxmlformats.org/officeDocument/2006/relationships/tags" Target="../tags/tag369.xml"/><Relationship Id="rId20" Type="http://schemas.openxmlformats.org/officeDocument/2006/relationships/tags" Target="../tags/tag343.xml"/><Relationship Id="rId41" Type="http://schemas.openxmlformats.org/officeDocument/2006/relationships/tags" Target="../tags/tag364.xml"/><Relationship Id="rId1" Type="http://schemas.openxmlformats.org/officeDocument/2006/relationships/vmlDrawing" Target="../drawings/vmlDrawing10.vml"/><Relationship Id="rId6" Type="http://schemas.openxmlformats.org/officeDocument/2006/relationships/tags" Target="../tags/tag3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6" Type="http://schemas.openxmlformats.org/officeDocument/2006/relationships/tags" Target="../tags/tag396.xml"/><Relationship Id="rId117" Type="http://schemas.openxmlformats.org/officeDocument/2006/relationships/slideLayout" Target="../slideLayouts/slideLayout3.xml"/><Relationship Id="rId21" Type="http://schemas.openxmlformats.org/officeDocument/2006/relationships/tags" Target="../tags/tag391.xml"/><Relationship Id="rId42" Type="http://schemas.openxmlformats.org/officeDocument/2006/relationships/tags" Target="../tags/tag412.xml"/><Relationship Id="rId47" Type="http://schemas.openxmlformats.org/officeDocument/2006/relationships/tags" Target="../tags/tag417.xml"/><Relationship Id="rId63" Type="http://schemas.openxmlformats.org/officeDocument/2006/relationships/tags" Target="../tags/tag433.xml"/><Relationship Id="rId68" Type="http://schemas.openxmlformats.org/officeDocument/2006/relationships/tags" Target="../tags/tag438.xml"/><Relationship Id="rId84" Type="http://schemas.openxmlformats.org/officeDocument/2006/relationships/tags" Target="../tags/tag454.xml"/><Relationship Id="rId89" Type="http://schemas.openxmlformats.org/officeDocument/2006/relationships/tags" Target="../tags/tag459.xml"/><Relationship Id="rId112" Type="http://schemas.openxmlformats.org/officeDocument/2006/relationships/tags" Target="../tags/tag482.xml"/><Relationship Id="rId16" Type="http://schemas.openxmlformats.org/officeDocument/2006/relationships/tags" Target="../tags/tag386.xml"/><Relationship Id="rId107" Type="http://schemas.openxmlformats.org/officeDocument/2006/relationships/tags" Target="../tags/tag477.xml"/><Relationship Id="rId11" Type="http://schemas.openxmlformats.org/officeDocument/2006/relationships/tags" Target="../tags/tag381.xml"/><Relationship Id="rId32" Type="http://schemas.openxmlformats.org/officeDocument/2006/relationships/tags" Target="../tags/tag402.xml"/><Relationship Id="rId37" Type="http://schemas.openxmlformats.org/officeDocument/2006/relationships/tags" Target="../tags/tag407.xml"/><Relationship Id="rId53" Type="http://schemas.openxmlformats.org/officeDocument/2006/relationships/tags" Target="../tags/tag423.xml"/><Relationship Id="rId58" Type="http://schemas.openxmlformats.org/officeDocument/2006/relationships/tags" Target="../tags/tag428.xml"/><Relationship Id="rId74" Type="http://schemas.openxmlformats.org/officeDocument/2006/relationships/tags" Target="../tags/tag444.xml"/><Relationship Id="rId79" Type="http://schemas.openxmlformats.org/officeDocument/2006/relationships/tags" Target="../tags/tag449.xml"/><Relationship Id="rId102" Type="http://schemas.openxmlformats.org/officeDocument/2006/relationships/tags" Target="../tags/tag472.xml"/><Relationship Id="rId123" Type="http://schemas.openxmlformats.org/officeDocument/2006/relationships/chart" Target="../charts/chart12.xml"/><Relationship Id="rId5" Type="http://schemas.openxmlformats.org/officeDocument/2006/relationships/tags" Target="../tags/tag375.xml"/><Relationship Id="rId90" Type="http://schemas.openxmlformats.org/officeDocument/2006/relationships/tags" Target="../tags/tag460.xml"/><Relationship Id="rId95" Type="http://schemas.openxmlformats.org/officeDocument/2006/relationships/tags" Target="../tags/tag465.xml"/><Relationship Id="rId22" Type="http://schemas.openxmlformats.org/officeDocument/2006/relationships/tags" Target="../tags/tag392.xml"/><Relationship Id="rId27" Type="http://schemas.openxmlformats.org/officeDocument/2006/relationships/tags" Target="../tags/tag397.xml"/><Relationship Id="rId43" Type="http://schemas.openxmlformats.org/officeDocument/2006/relationships/tags" Target="../tags/tag413.xml"/><Relationship Id="rId48" Type="http://schemas.openxmlformats.org/officeDocument/2006/relationships/tags" Target="../tags/tag418.xml"/><Relationship Id="rId64" Type="http://schemas.openxmlformats.org/officeDocument/2006/relationships/tags" Target="../tags/tag434.xml"/><Relationship Id="rId69" Type="http://schemas.openxmlformats.org/officeDocument/2006/relationships/tags" Target="../tags/tag439.xml"/><Relationship Id="rId113" Type="http://schemas.openxmlformats.org/officeDocument/2006/relationships/tags" Target="../tags/tag483.xml"/><Relationship Id="rId118" Type="http://schemas.openxmlformats.org/officeDocument/2006/relationships/notesSlide" Target="../notesSlides/notesSlide4.xml"/><Relationship Id="rId80" Type="http://schemas.openxmlformats.org/officeDocument/2006/relationships/tags" Target="../tags/tag450.xml"/><Relationship Id="rId85" Type="http://schemas.openxmlformats.org/officeDocument/2006/relationships/tags" Target="../tags/tag455.xml"/><Relationship Id="rId12" Type="http://schemas.openxmlformats.org/officeDocument/2006/relationships/tags" Target="../tags/tag382.xml"/><Relationship Id="rId17" Type="http://schemas.openxmlformats.org/officeDocument/2006/relationships/tags" Target="../tags/tag387.xml"/><Relationship Id="rId33" Type="http://schemas.openxmlformats.org/officeDocument/2006/relationships/tags" Target="../tags/tag403.xml"/><Relationship Id="rId38" Type="http://schemas.openxmlformats.org/officeDocument/2006/relationships/tags" Target="../tags/tag408.xml"/><Relationship Id="rId59" Type="http://schemas.openxmlformats.org/officeDocument/2006/relationships/tags" Target="../tags/tag429.xml"/><Relationship Id="rId103" Type="http://schemas.openxmlformats.org/officeDocument/2006/relationships/tags" Target="../tags/tag473.xml"/><Relationship Id="rId108" Type="http://schemas.openxmlformats.org/officeDocument/2006/relationships/tags" Target="../tags/tag478.xml"/><Relationship Id="rId54" Type="http://schemas.openxmlformats.org/officeDocument/2006/relationships/tags" Target="../tags/tag424.xml"/><Relationship Id="rId70" Type="http://schemas.openxmlformats.org/officeDocument/2006/relationships/tags" Target="../tags/tag440.xml"/><Relationship Id="rId75" Type="http://schemas.openxmlformats.org/officeDocument/2006/relationships/tags" Target="../tags/tag445.xml"/><Relationship Id="rId91" Type="http://schemas.openxmlformats.org/officeDocument/2006/relationships/tags" Target="../tags/tag461.xml"/><Relationship Id="rId96" Type="http://schemas.openxmlformats.org/officeDocument/2006/relationships/tags" Target="../tags/tag466.xml"/><Relationship Id="rId1" Type="http://schemas.openxmlformats.org/officeDocument/2006/relationships/vmlDrawing" Target="../drawings/vmlDrawing11.vml"/><Relationship Id="rId6" Type="http://schemas.openxmlformats.org/officeDocument/2006/relationships/tags" Target="../tags/tag376.xml"/><Relationship Id="rId23" Type="http://schemas.openxmlformats.org/officeDocument/2006/relationships/tags" Target="../tags/tag393.xml"/><Relationship Id="rId28" Type="http://schemas.openxmlformats.org/officeDocument/2006/relationships/tags" Target="../tags/tag398.xml"/><Relationship Id="rId49" Type="http://schemas.openxmlformats.org/officeDocument/2006/relationships/tags" Target="../tags/tag419.xml"/><Relationship Id="rId114" Type="http://schemas.openxmlformats.org/officeDocument/2006/relationships/tags" Target="../tags/tag484.xml"/><Relationship Id="rId119" Type="http://schemas.openxmlformats.org/officeDocument/2006/relationships/oleObject" Target="../embeddings/oleObject13.bin"/><Relationship Id="rId44" Type="http://schemas.openxmlformats.org/officeDocument/2006/relationships/tags" Target="../tags/tag414.xml"/><Relationship Id="rId60" Type="http://schemas.openxmlformats.org/officeDocument/2006/relationships/tags" Target="../tags/tag430.xml"/><Relationship Id="rId65" Type="http://schemas.openxmlformats.org/officeDocument/2006/relationships/tags" Target="../tags/tag435.xml"/><Relationship Id="rId81" Type="http://schemas.openxmlformats.org/officeDocument/2006/relationships/tags" Target="../tags/tag451.xml"/><Relationship Id="rId86" Type="http://schemas.openxmlformats.org/officeDocument/2006/relationships/tags" Target="../tags/tag456.xml"/><Relationship Id="rId4" Type="http://schemas.openxmlformats.org/officeDocument/2006/relationships/tags" Target="../tags/tag374.xml"/><Relationship Id="rId9" Type="http://schemas.openxmlformats.org/officeDocument/2006/relationships/tags" Target="../tags/tag379.xml"/><Relationship Id="rId13" Type="http://schemas.openxmlformats.org/officeDocument/2006/relationships/tags" Target="../tags/tag383.xml"/><Relationship Id="rId18" Type="http://schemas.openxmlformats.org/officeDocument/2006/relationships/tags" Target="../tags/tag388.xml"/><Relationship Id="rId39" Type="http://schemas.openxmlformats.org/officeDocument/2006/relationships/tags" Target="../tags/tag409.xml"/><Relationship Id="rId109" Type="http://schemas.openxmlformats.org/officeDocument/2006/relationships/tags" Target="../tags/tag479.xml"/><Relationship Id="rId34" Type="http://schemas.openxmlformats.org/officeDocument/2006/relationships/tags" Target="../tags/tag404.xml"/><Relationship Id="rId50" Type="http://schemas.openxmlformats.org/officeDocument/2006/relationships/tags" Target="../tags/tag420.xml"/><Relationship Id="rId55" Type="http://schemas.openxmlformats.org/officeDocument/2006/relationships/tags" Target="../tags/tag425.xml"/><Relationship Id="rId76" Type="http://schemas.openxmlformats.org/officeDocument/2006/relationships/tags" Target="../tags/tag446.xml"/><Relationship Id="rId97" Type="http://schemas.openxmlformats.org/officeDocument/2006/relationships/tags" Target="../tags/tag467.xml"/><Relationship Id="rId104" Type="http://schemas.openxmlformats.org/officeDocument/2006/relationships/tags" Target="../tags/tag474.xml"/><Relationship Id="rId120" Type="http://schemas.openxmlformats.org/officeDocument/2006/relationships/image" Target="../media/image1.emf"/><Relationship Id="rId7" Type="http://schemas.openxmlformats.org/officeDocument/2006/relationships/tags" Target="../tags/tag377.xml"/><Relationship Id="rId71" Type="http://schemas.openxmlformats.org/officeDocument/2006/relationships/tags" Target="../tags/tag441.xml"/><Relationship Id="rId92" Type="http://schemas.openxmlformats.org/officeDocument/2006/relationships/tags" Target="../tags/tag462.xml"/><Relationship Id="rId2" Type="http://schemas.openxmlformats.org/officeDocument/2006/relationships/tags" Target="../tags/tag372.xml"/><Relationship Id="rId29" Type="http://schemas.openxmlformats.org/officeDocument/2006/relationships/tags" Target="../tags/tag399.xml"/><Relationship Id="rId24" Type="http://schemas.openxmlformats.org/officeDocument/2006/relationships/tags" Target="../tags/tag394.xml"/><Relationship Id="rId40" Type="http://schemas.openxmlformats.org/officeDocument/2006/relationships/tags" Target="../tags/tag410.xml"/><Relationship Id="rId45" Type="http://schemas.openxmlformats.org/officeDocument/2006/relationships/tags" Target="../tags/tag415.xml"/><Relationship Id="rId66" Type="http://schemas.openxmlformats.org/officeDocument/2006/relationships/tags" Target="../tags/tag436.xml"/><Relationship Id="rId87" Type="http://schemas.openxmlformats.org/officeDocument/2006/relationships/tags" Target="../tags/tag457.xml"/><Relationship Id="rId110" Type="http://schemas.openxmlformats.org/officeDocument/2006/relationships/tags" Target="../tags/tag480.xml"/><Relationship Id="rId115" Type="http://schemas.openxmlformats.org/officeDocument/2006/relationships/tags" Target="../tags/tag485.xml"/><Relationship Id="rId61" Type="http://schemas.openxmlformats.org/officeDocument/2006/relationships/tags" Target="../tags/tag431.xml"/><Relationship Id="rId82" Type="http://schemas.openxmlformats.org/officeDocument/2006/relationships/tags" Target="../tags/tag452.xml"/><Relationship Id="rId19" Type="http://schemas.openxmlformats.org/officeDocument/2006/relationships/tags" Target="../tags/tag389.xml"/><Relationship Id="rId14" Type="http://schemas.openxmlformats.org/officeDocument/2006/relationships/tags" Target="../tags/tag384.xml"/><Relationship Id="rId30" Type="http://schemas.openxmlformats.org/officeDocument/2006/relationships/tags" Target="../tags/tag400.xml"/><Relationship Id="rId35" Type="http://schemas.openxmlformats.org/officeDocument/2006/relationships/tags" Target="../tags/tag405.xml"/><Relationship Id="rId56" Type="http://schemas.openxmlformats.org/officeDocument/2006/relationships/tags" Target="../tags/tag426.xml"/><Relationship Id="rId77" Type="http://schemas.openxmlformats.org/officeDocument/2006/relationships/tags" Target="../tags/tag447.xml"/><Relationship Id="rId100" Type="http://schemas.openxmlformats.org/officeDocument/2006/relationships/tags" Target="../tags/tag470.xml"/><Relationship Id="rId105" Type="http://schemas.openxmlformats.org/officeDocument/2006/relationships/tags" Target="../tags/tag475.xml"/><Relationship Id="rId8" Type="http://schemas.openxmlformats.org/officeDocument/2006/relationships/tags" Target="../tags/tag378.xml"/><Relationship Id="rId51" Type="http://schemas.openxmlformats.org/officeDocument/2006/relationships/tags" Target="../tags/tag421.xml"/><Relationship Id="rId72" Type="http://schemas.openxmlformats.org/officeDocument/2006/relationships/tags" Target="../tags/tag442.xml"/><Relationship Id="rId93" Type="http://schemas.openxmlformats.org/officeDocument/2006/relationships/tags" Target="../tags/tag463.xml"/><Relationship Id="rId98" Type="http://schemas.openxmlformats.org/officeDocument/2006/relationships/tags" Target="../tags/tag468.xml"/><Relationship Id="rId121" Type="http://schemas.openxmlformats.org/officeDocument/2006/relationships/chart" Target="../charts/chart10.xml"/><Relationship Id="rId3" Type="http://schemas.openxmlformats.org/officeDocument/2006/relationships/tags" Target="../tags/tag373.xml"/><Relationship Id="rId25" Type="http://schemas.openxmlformats.org/officeDocument/2006/relationships/tags" Target="../tags/tag395.xml"/><Relationship Id="rId46" Type="http://schemas.openxmlformats.org/officeDocument/2006/relationships/tags" Target="../tags/tag416.xml"/><Relationship Id="rId67" Type="http://schemas.openxmlformats.org/officeDocument/2006/relationships/tags" Target="../tags/tag437.xml"/><Relationship Id="rId116" Type="http://schemas.openxmlformats.org/officeDocument/2006/relationships/tags" Target="../tags/tag486.xml"/><Relationship Id="rId20" Type="http://schemas.openxmlformats.org/officeDocument/2006/relationships/tags" Target="../tags/tag390.xml"/><Relationship Id="rId41" Type="http://schemas.openxmlformats.org/officeDocument/2006/relationships/tags" Target="../tags/tag411.xml"/><Relationship Id="rId62" Type="http://schemas.openxmlformats.org/officeDocument/2006/relationships/tags" Target="../tags/tag432.xml"/><Relationship Id="rId83" Type="http://schemas.openxmlformats.org/officeDocument/2006/relationships/tags" Target="../tags/tag453.xml"/><Relationship Id="rId88" Type="http://schemas.openxmlformats.org/officeDocument/2006/relationships/tags" Target="../tags/tag458.xml"/><Relationship Id="rId111" Type="http://schemas.openxmlformats.org/officeDocument/2006/relationships/tags" Target="../tags/tag481.xml"/><Relationship Id="rId15" Type="http://schemas.openxmlformats.org/officeDocument/2006/relationships/tags" Target="../tags/tag385.xml"/><Relationship Id="rId36" Type="http://schemas.openxmlformats.org/officeDocument/2006/relationships/tags" Target="../tags/tag406.xml"/><Relationship Id="rId57" Type="http://schemas.openxmlformats.org/officeDocument/2006/relationships/tags" Target="../tags/tag427.xml"/><Relationship Id="rId106" Type="http://schemas.openxmlformats.org/officeDocument/2006/relationships/tags" Target="../tags/tag476.xml"/><Relationship Id="rId10" Type="http://schemas.openxmlformats.org/officeDocument/2006/relationships/tags" Target="../tags/tag380.xml"/><Relationship Id="rId31" Type="http://schemas.openxmlformats.org/officeDocument/2006/relationships/tags" Target="../tags/tag401.xml"/><Relationship Id="rId52" Type="http://schemas.openxmlformats.org/officeDocument/2006/relationships/tags" Target="../tags/tag422.xml"/><Relationship Id="rId73" Type="http://schemas.openxmlformats.org/officeDocument/2006/relationships/tags" Target="../tags/tag443.xml"/><Relationship Id="rId78" Type="http://schemas.openxmlformats.org/officeDocument/2006/relationships/tags" Target="../tags/tag448.xml"/><Relationship Id="rId94" Type="http://schemas.openxmlformats.org/officeDocument/2006/relationships/tags" Target="../tags/tag464.xml"/><Relationship Id="rId99" Type="http://schemas.openxmlformats.org/officeDocument/2006/relationships/tags" Target="../tags/tag469.xml"/><Relationship Id="rId101" Type="http://schemas.openxmlformats.org/officeDocument/2006/relationships/tags" Target="../tags/tag471.xml"/><Relationship Id="rId122" Type="http://schemas.openxmlformats.org/officeDocument/2006/relationships/chart" Target="../charts/chart11.xml"/></Relationships>
</file>

<file path=ppt/slides/_rels/slide19.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slideLayout" Target="../slideLayouts/slideLayout3.xml"/><Relationship Id="rId3" Type="http://schemas.openxmlformats.org/officeDocument/2006/relationships/tags" Target="../tags/tag488.xml"/><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chart" Target="../charts/chart14.xml"/><Relationship Id="rId2" Type="http://schemas.openxmlformats.org/officeDocument/2006/relationships/tags" Target="../tags/tag487.xml"/><Relationship Id="rId16" Type="http://schemas.openxmlformats.org/officeDocument/2006/relationships/chart" Target="../charts/chart13.xml"/><Relationship Id="rId1" Type="http://schemas.openxmlformats.org/officeDocument/2006/relationships/vmlDrawing" Target="../drawings/vmlDrawing12.vml"/><Relationship Id="rId6" Type="http://schemas.openxmlformats.org/officeDocument/2006/relationships/tags" Target="../tags/tag491.xml"/><Relationship Id="rId11" Type="http://schemas.openxmlformats.org/officeDocument/2006/relationships/tags" Target="../tags/tag496.xml"/><Relationship Id="rId5" Type="http://schemas.openxmlformats.org/officeDocument/2006/relationships/tags" Target="../tags/tag490.xml"/><Relationship Id="rId15" Type="http://schemas.openxmlformats.org/officeDocument/2006/relationships/image" Target="../media/image18.emf"/><Relationship Id="rId10" Type="http://schemas.openxmlformats.org/officeDocument/2006/relationships/tags" Target="../tags/tag495.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499.xml"/><Relationship Id="rId7" Type="http://schemas.openxmlformats.org/officeDocument/2006/relationships/oleObject" Target="../embeddings/oleObject15.bin"/><Relationship Id="rId2" Type="http://schemas.openxmlformats.org/officeDocument/2006/relationships/tags" Target="../tags/tag498.xml"/><Relationship Id="rId1" Type="http://schemas.openxmlformats.org/officeDocument/2006/relationships/vmlDrawing" Target="../drawings/vmlDrawing13.vml"/><Relationship Id="rId6" Type="http://schemas.openxmlformats.org/officeDocument/2006/relationships/slideLayout" Target="../slideLayouts/slideLayout3.xml"/><Relationship Id="rId5" Type="http://schemas.openxmlformats.org/officeDocument/2006/relationships/tags" Target="../tags/tag501.xml"/><Relationship Id="rId10" Type="http://schemas.openxmlformats.org/officeDocument/2006/relationships/chart" Target="../charts/chart16.xml"/><Relationship Id="rId4" Type="http://schemas.openxmlformats.org/officeDocument/2006/relationships/tags" Target="../tags/tag500.xml"/><Relationship Id="rId9"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3" Type="http://schemas.openxmlformats.org/officeDocument/2006/relationships/tags" Target="../tags/tag513.xml"/><Relationship Id="rId18" Type="http://schemas.openxmlformats.org/officeDocument/2006/relationships/tags" Target="../tags/tag518.xml"/><Relationship Id="rId26" Type="http://schemas.openxmlformats.org/officeDocument/2006/relationships/tags" Target="../tags/tag526.xml"/><Relationship Id="rId39" Type="http://schemas.openxmlformats.org/officeDocument/2006/relationships/slideLayout" Target="../slideLayouts/slideLayout3.xml"/><Relationship Id="rId21" Type="http://schemas.openxmlformats.org/officeDocument/2006/relationships/tags" Target="../tags/tag521.xml"/><Relationship Id="rId34" Type="http://schemas.openxmlformats.org/officeDocument/2006/relationships/tags" Target="../tags/tag534.xml"/><Relationship Id="rId42" Type="http://schemas.openxmlformats.org/officeDocument/2006/relationships/chart" Target="../charts/chart17.xml"/><Relationship Id="rId7" Type="http://schemas.openxmlformats.org/officeDocument/2006/relationships/tags" Target="../tags/tag507.xml"/><Relationship Id="rId2" Type="http://schemas.openxmlformats.org/officeDocument/2006/relationships/tags" Target="../tags/tag502.xml"/><Relationship Id="rId16" Type="http://schemas.openxmlformats.org/officeDocument/2006/relationships/tags" Target="../tags/tag516.xml"/><Relationship Id="rId20" Type="http://schemas.openxmlformats.org/officeDocument/2006/relationships/tags" Target="../tags/tag520.xml"/><Relationship Id="rId29" Type="http://schemas.openxmlformats.org/officeDocument/2006/relationships/tags" Target="../tags/tag529.xml"/><Relationship Id="rId41" Type="http://schemas.openxmlformats.org/officeDocument/2006/relationships/image" Target="../media/image18.emf"/><Relationship Id="rId1" Type="http://schemas.openxmlformats.org/officeDocument/2006/relationships/vmlDrawing" Target="../drawings/vmlDrawing14.vml"/><Relationship Id="rId6" Type="http://schemas.openxmlformats.org/officeDocument/2006/relationships/tags" Target="../tags/tag506.xml"/><Relationship Id="rId11" Type="http://schemas.openxmlformats.org/officeDocument/2006/relationships/tags" Target="../tags/tag511.xml"/><Relationship Id="rId24" Type="http://schemas.openxmlformats.org/officeDocument/2006/relationships/tags" Target="../tags/tag524.xml"/><Relationship Id="rId32" Type="http://schemas.openxmlformats.org/officeDocument/2006/relationships/tags" Target="../tags/tag532.xml"/><Relationship Id="rId37" Type="http://schemas.openxmlformats.org/officeDocument/2006/relationships/tags" Target="../tags/tag537.xml"/><Relationship Id="rId40" Type="http://schemas.openxmlformats.org/officeDocument/2006/relationships/oleObject" Target="../embeddings/oleObject16.bin"/><Relationship Id="rId5" Type="http://schemas.openxmlformats.org/officeDocument/2006/relationships/tags" Target="../tags/tag505.xml"/><Relationship Id="rId15" Type="http://schemas.openxmlformats.org/officeDocument/2006/relationships/tags" Target="../tags/tag515.xml"/><Relationship Id="rId23" Type="http://schemas.openxmlformats.org/officeDocument/2006/relationships/tags" Target="../tags/tag523.xml"/><Relationship Id="rId28" Type="http://schemas.openxmlformats.org/officeDocument/2006/relationships/tags" Target="../tags/tag528.xml"/><Relationship Id="rId36" Type="http://schemas.openxmlformats.org/officeDocument/2006/relationships/tags" Target="../tags/tag536.xml"/><Relationship Id="rId10" Type="http://schemas.openxmlformats.org/officeDocument/2006/relationships/tags" Target="../tags/tag510.xml"/><Relationship Id="rId19" Type="http://schemas.openxmlformats.org/officeDocument/2006/relationships/tags" Target="../tags/tag519.xml"/><Relationship Id="rId31" Type="http://schemas.openxmlformats.org/officeDocument/2006/relationships/tags" Target="../tags/tag531.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tags" Target="../tags/tag514.xml"/><Relationship Id="rId22" Type="http://schemas.openxmlformats.org/officeDocument/2006/relationships/tags" Target="../tags/tag522.xml"/><Relationship Id="rId27" Type="http://schemas.openxmlformats.org/officeDocument/2006/relationships/tags" Target="../tags/tag527.xml"/><Relationship Id="rId30" Type="http://schemas.openxmlformats.org/officeDocument/2006/relationships/tags" Target="../tags/tag530.xml"/><Relationship Id="rId35" Type="http://schemas.openxmlformats.org/officeDocument/2006/relationships/tags" Target="../tags/tag535.xml"/><Relationship Id="rId43" Type="http://schemas.openxmlformats.org/officeDocument/2006/relationships/chart" Target="../charts/chart18.xml"/><Relationship Id="rId8" Type="http://schemas.openxmlformats.org/officeDocument/2006/relationships/tags" Target="../tags/tag508.xml"/><Relationship Id="rId3" Type="http://schemas.openxmlformats.org/officeDocument/2006/relationships/tags" Target="../tags/tag503.xml"/><Relationship Id="rId12" Type="http://schemas.openxmlformats.org/officeDocument/2006/relationships/tags" Target="../tags/tag512.xml"/><Relationship Id="rId17" Type="http://schemas.openxmlformats.org/officeDocument/2006/relationships/tags" Target="../tags/tag517.xml"/><Relationship Id="rId25" Type="http://schemas.openxmlformats.org/officeDocument/2006/relationships/tags" Target="../tags/tag525.xml"/><Relationship Id="rId33" Type="http://schemas.openxmlformats.org/officeDocument/2006/relationships/tags" Target="../tags/tag533.xml"/><Relationship Id="rId38" Type="http://schemas.openxmlformats.org/officeDocument/2006/relationships/tags" Target="../tags/tag5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3" Type="http://schemas.openxmlformats.org/officeDocument/2006/relationships/tags" Target="../tags/tag550.xml"/><Relationship Id="rId18" Type="http://schemas.openxmlformats.org/officeDocument/2006/relationships/tags" Target="../tags/tag555.xml"/><Relationship Id="rId26" Type="http://schemas.openxmlformats.org/officeDocument/2006/relationships/tags" Target="../tags/tag563.xml"/><Relationship Id="rId39" Type="http://schemas.openxmlformats.org/officeDocument/2006/relationships/tags" Target="../tags/tag576.xml"/><Relationship Id="rId21" Type="http://schemas.openxmlformats.org/officeDocument/2006/relationships/tags" Target="../tags/tag558.xml"/><Relationship Id="rId34" Type="http://schemas.openxmlformats.org/officeDocument/2006/relationships/tags" Target="../tags/tag571.xml"/><Relationship Id="rId42" Type="http://schemas.openxmlformats.org/officeDocument/2006/relationships/tags" Target="../tags/tag579.xml"/><Relationship Id="rId47" Type="http://schemas.openxmlformats.org/officeDocument/2006/relationships/tags" Target="../tags/tag584.xml"/><Relationship Id="rId50" Type="http://schemas.openxmlformats.org/officeDocument/2006/relationships/tags" Target="../tags/tag587.xml"/><Relationship Id="rId55" Type="http://schemas.openxmlformats.org/officeDocument/2006/relationships/chart" Target="../charts/chart20.xml"/><Relationship Id="rId7" Type="http://schemas.openxmlformats.org/officeDocument/2006/relationships/tags" Target="../tags/tag544.xml"/><Relationship Id="rId2" Type="http://schemas.openxmlformats.org/officeDocument/2006/relationships/tags" Target="../tags/tag539.xml"/><Relationship Id="rId16" Type="http://schemas.openxmlformats.org/officeDocument/2006/relationships/tags" Target="../tags/tag553.xml"/><Relationship Id="rId29" Type="http://schemas.openxmlformats.org/officeDocument/2006/relationships/tags" Target="../tags/tag566.xml"/><Relationship Id="rId11" Type="http://schemas.openxmlformats.org/officeDocument/2006/relationships/tags" Target="../tags/tag548.xml"/><Relationship Id="rId24" Type="http://schemas.openxmlformats.org/officeDocument/2006/relationships/tags" Target="../tags/tag561.xml"/><Relationship Id="rId32" Type="http://schemas.openxmlformats.org/officeDocument/2006/relationships/tags" Target="../tags/tag569.xml"/><Relationship Id="rId37" Type="http://schemas.openxmlformats.org/officeDocument/2006/relationships/tags" Target="../tags/tag574.xml"/><Relationship Id="rId40" Type="http://schemas.openxmlformats.org/officeDocument/2006/relationships/tags" Target="../tags/tag577.xml"/><Relationship Id="rId45" Type="http://schemas.openxmlformats.org/officeDocument/2006/relationships/tags" Target="../tags/tag582.xml"/><Relationship Id="rId53" Type="http://schemas.openxmlformats.org/officeDocument/2006/relationships/image" Target="../media/image18.emf"/><Relationship Id="rId5" Type="http://schemas.openxmlformats.org/officeDocument/2006/relationships/tags" Target="../tags/tag542.xml"/><Relationship Id="rId10" Type="http://schemas.openxmlformats.org/officeDocument/2006/relationships/tags" Target="../tags/tag547.xml"/><Relationship Id="rId19" Type="http://schemas.openxmlformats.org/officeDocument/2006/relationships/tags" Target="../tags/tag556.xml"/><Relationship Id="rId31" Type="http://schemas.openxmlformats.org/officeDocument/2006/relationships/tags" Target="../tags/tag568.xml"/><Relationship Id="rId44" Type="http://schemas.openxmlformats.org/officeDocument/2006/relationships/tags" Target="../tags/tag581.xml"/><Relationship Id="rId52" Type="http://schemas.openxmlformats.org/officeDocument/2006/relationships/oleObject" Target="../embeddings/oleObject17.bin"/><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 Id="rId22" Type="http://schemas.openxmlformats.org/officeDocument/2006/relationships/tags" Target="../tags/tag559.xml"/><Relationship Id="rId27" Type="http://schemas.openxmlformats.org/officeDocument/2006/relationships/tags" Target="../tags/tag564.xml"/><Relationship Id="rId30" Type="http://schemas.openxmlformats.org/officeDocument/2006/relationships/tags" Target="../tags/tag567.xml"/><Relationship Id="rId35" Type="http://schemas.openxmlformats.org/officeDocument/2006/relationships/tags" Target="../tags/tag572.xml"/><Relationship Id="rId43" Type="http://schemas.openxmlformats.org/officeDocument/2006/relationships/tags" Target="../tags/tag580.xml"/><Relationship Id="rId48" Type="http://schemas.openxmlformats.org/officeDocument/2006/relationships/tags" Target="../tags/tag585.xml"/><Relationship Id="rId8" Type="http://schemas.openxmlformats.org/officeDocument/2006/relationships/tags" Target="../tags/tag545.xml"/><Relationship Id="rId51" Type="http://schemas.openxmlformats.org/officeDocument/2006/relationships/slideLayout" Target="../slideLayouts/slideLayout3.xml"/><Relationship Id="rId3" Type="http://schemas.openxmlformats.org/officeDocument/2006/relationships/tags" Target="../tags/tag540.xml"/><Relationship Id="rId12" Type="http://schemas.openxmlformats.org/officeDocument/2006/relationships/tags" Target="../tags/tag549.xml"/><Relationship Id="rId17" Type="http://schemas.openxmlformats.org/officeDocument/2006/relationships/tags" Target="../tags/tag554.xml"/><Relationship Id="rId25" Type="http://schemas.openxmlformats.org/officeDocument/2006/relationships/tags" Target="../tags/tag562.xml"/><Relationship Id="rId33" Type="http://schemas.openxmlformats.org/officeDocument/2006/relationships/tags" Target="../tags/tag570.xml"/><Relationship Id="rId38" Type="http://schemas.openxmlformats.org/officeDocument/2006/relationships/tags" Target="../tags/tag575.xml"/><Relationship Id="rId46" Type="http://schemas.openxmlformats.org/officeDocument/2006/relationships/tags" Target="../tags/tag583.xml"/><Relationship Id="rId20" Type="http://schemas.openxmlformats.org/officeDocument/2006/relationships/tags" Target="../tags/tag557.xml"/><Relationship Id="rId41" Type="http://schemas.openxmlformats.org/officeDocument/2006/relationships/tags" Target="../tags/tag578.xml"/><Relationship Id="rId54" Type="http://schemas.openxmlformats.org/officeDocument/2006/relationships/chart" Target="../charts/chart19.xml"/><Relationship Id="rId1" Type="http://schemas.openxmlformats.org/officeDocument/2006/relationships/vmlDrawing" Target="../drawings/vmlDrawing15.vml"/><Relationship Id="rId6" Type="http://schemas.openxmlformats.org/officeDocument/2006/relationships/tags" Target="../tags/tag543.xml"/><Relationship Id="rId15" Type="http://schemas.openxmlformats.org/officeDocument/2006/relationships/tags" Target="../tags/tag552.xml"/><Relationship Id="rId23" Type="http://schemas.openxmlformats.org/officeDocument/2006/relationships/tags" Target="../tags/tag560.xml"/><Relationship Id="rId28" Type="http://schemas.openxmlformats.org/officeDocument/2006/relationships/tags" Target="../tags/tag565.xml"/><Relationship Id="rId36" Type="http://schemas.openxmlformats.org/officeDocument/2006/relationships/tags" Target="../tags/tag573.xml"/><Relationship Id="rId49" Type="http://schemas.openxmlformats.org/officeDocument/2006/relationships/tags" Target="../tags/tag58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8.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9.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tags" Target="../tags/tag596.xml"/><Relationship Id="rId13" Type="http://schemas.openxmlformats.org/officeDocument/2006/relationships/tags" Target="../tags/tag601.xml"/><Relationship Id="rId18" Type="http://schemas.openxmlformats.org/officeDocument/2006/relationships/tags" Target="../tags/tag606.xml"/><Relationship Id="rId26" Type="http://schemas.openxmlformats.org/officeDocument/2006/relationships/image" Target="../media/image18.emf"/><Relationship Id="rId3" Type="http://schemas.openxmlformats.org/officeDocument/2006/relationships/tags" Target="../tags/tag591.xml"/><Relationship Id="rId21" Type="http://schemas.openxmlformats.org/officeDocument/2006/relationships/tags" Target="../tags/tag609.xml"/><Relationship Id="rId7" Type="http://schemas.openxmlformats.org/officeDocument/2006/relationships/tags" Target="../tags/tag595.xml"/><Relationship Id="rId12" Type="http://schemas.openxmlformats.org/officeDocument/2006/relationships/tags" Target="../tags/tag600.xml"/><Relationship Id="rId17" Type="http://schemas.openxmlformats.org/officeDocument/2006/relationships/tags" Target="../tags/tag605.xml"/><Relationship Id="rId25" Type="http://schemas.openxmlformats.org/officeDocument/2006/relationships/oleObject" Target="../embeddings/oleObject20.bin"/><Relationship Id="rId2" Type="http://schemas.openxmlformats.org/officeDocument/2006/relationships/tags" Target="../tags/tag590.xml"/><Relationship Id="rId16" Type="http://schemas.openxmlformats.org/officeDocument/2006/relationships/tags" Target="../tags/tag604.xml"/><Relationship Id="rId20" Type="http://schemas.openxmlformats.org/officeDocument/2006/relationships/tags" Target="../tags/tag608.xml"/><Relationship Id="rId1" Type="http://schemas.openxmlformats.org/officeDocument/2006/relationships/vmlDrawing" Target="../drawings/vmlDrawing18.vml"/><Relationship Id="rId6" Type="http://schemas.openxmlformats.org/officeDocument/2006/relationships/tags" Target="../tags/tag594.xml"/><Relationship Id="rId11" Type="http://schemas.openxmlformats.org/officeDocument/2006/relationships/tags" Target="../tags/tag599.xml"/><Relationship Id="rId24" Type="http://schemas.openxmlformats.org/officeDocument/2006/relationships/slideLayout" Target="../slideLayouts/slideLayout3.xml"/><Relationship Id="rId5" Type="http://schemas.openxmlformats.org/officeDocument/2006/relationships/tags" Target="../tags/tag593.xml"/><Relationship Id="rId15" Type="http://schemas.openxmlformats.org/officeDocument/2006/relationships/tags" Target="../tags/tag603.xml"/><Relationship Id="rId23" Type="http://schemas.openxmlformats.org/officeDocument/2006/relationships/tags" Target="../tags/tag611.xml"/><Relationship Id="rId10" Type="http://schemas.openxmlformats.org/officeDocument/2006/relationships/tags" Target="../tags/tag598.xml"/><Relationship Id="rId19" Type="http://schemas.openxmlformats.org/officeDocument/2006/relationships/tags" Target="../tags/tag607.xml"/><Relationship Id="rId4" Type="http://schemas.openxmlformats.org/officeDocument/2006/relationships/tags" Target="../tags/tag592.xml"/><Relationship Id="rId9" Type="http://schemas.openxmlformats.org/officeDocument/2006/relationships/tags" Target="../tags/tag597.xml"/><Relationship Id="rId14" Type="http://schemas.openxmlformats.org/officeDocument/2006/relationships/tags" Target="../tags/tag602.xml"/><Relationship Id="rId22" Type="http://schemas.openxmlformats.org/officeDocument/2006/relationships/tags" Target="../tags/tag610.xml"/><Relationship Id="rId27" Type="http://schemas.openxmlformats.org/officeDocument/2006/relationships/chart" Target="../charts/char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tags" Target="../tags/tag618.xml"/><Relationship Id="rId13" Type="http://schemas.openxmlformats.org/officeDocument/2006/relationships/tags" Target="../tags/tag623.xml"/><Relationship Id="rId18" Type="http://schemas.openxmlformats.org/officeDocument/2006/relationships/oleObject" Target="../embeddings/oleObject21.bin"/><Relationship Id="rId3" Type="http://schemas.openxmlformats.org/officeDocument/2006/relationships/tags" Target="../tags/tag613.xml"/><Relationship Id="rId7" Type="http://schemas.openxmlformats.org/officeDocument/2006/relationships/tags" Target="../tags/tag617.xml"/><Relationship Id="rId12" Type="http://schemas.openxmlformats.org/officeDocument/2006/relationships/tags" Target="../tags/tag622.xml"/><Relationship Id="rId17" Type="http://schemas.openxmlformats.org/officeDocument/2006/relationships/slideLayout" Target="../slideLayouts/slideLayout3.xml"/><Relationship Id="rId2" Type="http://schemas.openxmlformats.org/officeDocument/2006/relationships/tags" Target="../tags/tag612.xml"/><Relationship Id="rId16" Type="http://schemas.openxmlformats.org/officeDocument/2006/relationships/tags" Target="../tags/tag626.xml"/><Relationship Id="rId20" Type="http://schemas.openxmlformats.org/officeDocument/2006/relationships/chart" Target="../charts/chart23.xml"/><Relationship Id="rId1" Type="http://schemas.openxmlformats.org/officeDocument/2006/relationships/vmlDrawing" Target="../drawings/vmlDrawing19.vml"/><Relationship Id="rId6" Type="http://schemas.openxmlformats.org/officeDocument/2006/relationships/tags" Target="../tags/tag616.xml"/><Relationship Id="rId11" Type="http://schemas.openxmlformats.org/officeDocument/2006/relationships/tags" Target="../tags/tag621.xml"/><Relationship Id="rId5" Type="http://schemas.openxmlformats.org/officeDocument/2006/relationships/tags" Target="../tags/tag615.xml"/><Relationship Id="rId15" Type="http://schemas.openxmlformats.org/officeDocument/2006/relationships/tags" Target="../tags/tag625.xml"/><Relationship Id="rId10" Type="http://schemas.openxmlformats.org/officeDocument/2006/relationships/tags" Target="../tags/tag620.xml"/><Relationship Id="rId19" Type="http://schemas.openxmlformats.org/officeDocument/2006/relationships/image" Target="../media/image1.emf"/><Relationship Id="rId4" Type="http://schemas.openxmlformats.org/officeDocument/2006/relationships/tags" Target="../tags/tag614.xml"/><Relationship Id="rId9" Type="http://schemas.openxmlformats.org/officeDocument/2006/relationships/tags" Target="../tags/tag619.xml"/><Relationship Id="rId14" Type="http://schemas.openxmlformats.org/officeDocument/2006/relationships/tags" Target="../tags/tag624.xml"/></Relationships>
</file>

<file path=ppt/slides/_rels/slide42.xml.rels><?xml version="1.0" encoding="UTF-8" standalone="yes"?>
<Relationships xmlns="http://schemas.openxmlformats.org/package/2006/relationships"><Relationship Id="rId13" Type="http://schemas.openxmlformats.org/officeDocument/2006/relationships/tags" Target="../tags/tag638.xml"/><Relationship Id="rId18" Type="http://schemas.openxmlformats.org/officeDocument/2006/relationships/tags" Target="../tags/tag643.xml"/><Relationship Id="rId26" Type="http://schemas.openxmlformats.org/officeDocument/2006/relationships/tags" Target="../tags/tag651.xml"/><Relationship Id="rId39" Type="http://schemas.openxmlformats.org/officeDocument/2006/relationships/tags" Target="../tags/tag664.xml"/><Relationship Id="rId21" Type="http://schemas.openxmlformats.org/officeDocument/2006/relationships/tags" Target="../tags/tag646.xml"/><Relationship Id="rId34" Type="http://schemas.openxmlformats.org/officeDocument/2006/relationships/tags" Target="../tags/tag659.xml"/><Relationship Id="rId42" Type="http://schemas.openxmlformats.org/officeDocument/2006/relationships/tags" Target="../tags/tag667.xml"/><Relationship Id="rId47" Type="http://schemas.openxmlformats.org/officeDocument/2006/relationships/tags" Target="../tags/tag672.xml"/><Relationship Id="rId50" Type="http://schemas.openxmlformats.org/officeDocument/2006/relationships/oleObject" Target="../embeddings/oleObject22.bin"/><Relationship Id="rId55" Type="http://schemas.openxmlformats.org/officeDocument/2006/relationships/oleObject" Target="../embeddings/oleObject24.bin"/><Relationship Id="rId7" Type="http://schemas.openxmlformats.org/officeDocument/2006/relationships/tags" Target="../tags/tag632.xml"/><Relationship Id="rId2" Type="http://schemas.openxmlformats.org/officeDocument/2006/relationships/tags" Target="../tags/tag627.xml"/><Relationship Id="rId16" Type="http://schemas.openxmlformats.org/officeDocument/2006/relationships/tags" Target="../tags/tag641.xml"/><Relationship Id="rId29" Type="http://schemas.openxmlformats.org/officeDocument/2006/relationships/tags" Target="../tags/tag654.xml"/><Relationship Id="rId11" Type="http://schemas.openxmlformats.org/officeDocument/2006/relationships/tags" Target="../tags/tag636.xml"/><Relationship Id="rId24" Type="http://schemas.openxmlformats.org/officeDocument/2006/relationships/tags" Target="../tags/tag649.xml"/><Relationship Id="rId32" Type="http://schemas.openxmlformats.org/officeDocument/2006/relationships/tags" Target="../tags/tag657.xml"/><Relationship Id="rId37" Type="http://schemas.openxmlformats.org/officeDocument/2006/relationships/tags" Target="../tags/tag662.xml"/><Relationship Id="rId40" Type="http://schemas.openxmlformats.org/officeDocument/2006/relationships/tags" Target="../tags/tag665.xml"/><Relationship Id="rId45" Type="http://schemas.openxmlformats.org/officeDocument/2006/relationships/tags" Target="../tags/tag670.xml"/><Relationship Id="rId53" Type="http://schemas.openxmlformats.org/officeDocument/2006/relationships/oleObject" Target="../embeddings/oleObject23.bin"/><Relationship Id="rId5" Type="http://schemas.openxmlformats.org/officeDocument/2006/relationships/tags" Target="../tags/tag630.xml"/><Relationship Id="rId10" Type="http://schemas.openxmlformats.org/officeDocument/2006/relationships/tags" Target="../tags/tag635.xml"/><Relationship Id="rId19" Type="http://schemas.openxmlformats.org/officeDocument/2006/relationships/tags" Target="../tags/tag644.xml"/><Relationship Id="rId31" Type="http://schemas.openxmlformats.org/officeDocument/2006/relationships/tags" Target="../tags/tag656.xml"/><Relationship Id="rId44" Type="http://schemas.openxmlformats.org/officeDocument/2006/relationships/tags" Target="../tags/tag669.xml"/><Relationship Id="rId52" Type="http://schemas.openxmlformats.org/officeDocument/2006/relationships/chart" Target="../charts/chart24.xml"/><Relationship Id="rId4" Type="http://schemas.openxmlformats.org/officeDocument/2006/relationships/tags" Target="../tags/tag629.xml"/><Relationship Id="rId9" Type="http://schemas.openxmlformats.org/officeDocument/2006/relationships/tags" Target="../tags/tag634.xml"/><Relationship Id="rId14" Type="http://schemas.openxmlformats.org/officeDocument/2006/relationships/tags" Target="../tags/tag639.xml"/><Relationship Id="rId22" Type="http://schemas.openxmlformats.org/officeDocument/2006/relationships/tags" Target="../tags/tag647.xml"/><Relationship Id="rId27" Type="http://schemas.openxmlformats.org/officeDocument/2006/relationships/tags" Target="../tags/tag652.xml"/><Relationship Id="rId30" Type="http://schemas.openxmlformats.org/officeDocument/2006/relationships/tags" Target="../tags/tag655.xml"/><Relationship Id="rId35" Type="http://schemas.openxmlformats.org/officeDocument/2006/relationships/tags" Target="../tags/tag660.xml"/><Relationship Id="rId43" Type="http://schemas.openxmlformats.org/officeDocument/2006/relationships/tags" Target="../tags/tag668.xml"/><Relationship Id="rId48" Type="http://schemas.openxmlformats.org/officeDocument/2006/relationships/tags" Target="../tags/tag673.xml"/><Relationship Id="rId56" Type="http://schemas.openxmlformats.org/officeDocument/2006/relationships/image" Target="../media/image23.emf"/><Relationship Id="rId8" Type="http://schemas.openxmlformats.org/officeDocument/2006/relationships/tags" Target="../tags/tag633.xml"/><Relationship Id="rId51" Type="http://schemas.openxmlformats.org/officeDocument/2006/relationships/image" Target="../media/image18.emf"/><Relationship Id="rId3" Type="http://schemas.openxmlformats.org/officeDocument/2006/relationships/tags" Target="../tags/tag628.xml"/><Relationship Id="rId12" Type="http://schemas.openxmlformats.org/officeDocument/2006/relationships/tags" Target="../tags/tag637.xml"/><Relationship Id="rId17" Type="http://schemas.openxmlformats.org/officeDocument/2006/relationships/tags" Target="../tags/tag642.xml"/><Relationship Id="rId25" Type="http://schemas.openxmlformats.org/officeDocument/2006/relationships/tags" Target="../tags/tag650.xml"/><Relationship Id="rId33" Type="http://schemas.openxmlformats.org/officeDocument/2006/relationships/tags" Target="../tags/tag658.xml"/><Relationship Id="rId38" Type="http://schemas.openxmlformats.org/officeDocument/2006/relationships/tags" Target="../tags/tag663.xml"/><Relationship Id="rId46" Type="http://schemas.openxmlformats.org/officeDocument/2006/relationships/tags" Target="../tags/tag671.xml"/><Relationship Id="rId20" Type="http://schemas.openxmlformats.org/officeDocument/2006/relationships/tags" Target="../tags/tag645.xml"/><Relationship Id="rId41" Type="http://schemas.openxmlformats.org/officeDocument/2006/relationships/tags" Target="../tags/tag666.xml"/><Relationship Id="rId54" Type="http://schemas.openxmlformats.org/officeDocument/2006/relationships/image" Target="../media/image22.emf"/><Relationship Id="rId1" Type="http://schemas.openxmlformats.org/officeDocument/2006/relationships/vmlDrawing" Target="../drawings/vmlDrawing20.vml"/><Relationship Id="rId6" Type="http://schemas.openxmlformats.org/officeDocument/2006/relationships/tags" Target="../tags/tag631.xml"/><Relationship Id="rId15" Type="http://schemas.openxmlformats.org/officeDocument/2006/relationships/tags" Target="../tags/tag640.xml"/><Relationship Id="rId23" Type="http://schemas.openxmlformats.org/officeDocument/2006/relationships/tags" Target="../tags/tag648.xml"/><Relationship Id="rId28" Type="http://schemas.openxmlformats.org/officeDocument/2006/relationships/tags" Target="../tags/tag653.xml"/><Relationship Id="rId36" Type="http://schemas.openxmlformats.org/officeDocument/2006/relationships/tags" Target="../tags/tag661.xml"/><Relationship Id="rId49"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17" Type="http://schemas.openxmlformats.org/officeDocument/2006/relationships/tags" Target="../tags/tag789.xml"/><Relationship Id="rId21" Type="http://schemas.openxmlformats.org/officeDocument/2006/relationships/tags" Target="../tags/tag693.xml"/><Relationship Id="rId42" Type="http://schemas.openxmlformats.org/officeDocument/2006/relationships/tags" Target="../tags/tag714.xml"/><Relationship Id="rId47" Type="http://schemas.openxmlformats.org/officeDocument/2006/relationships/tags" Target="../tags/tag719.xml"/><Relationship Id="rId63" Type="http://schemas.openxmlformats.org/officeDocument/2006/relationships/tags" Target="../tags/tag735.xml"/><Relationship Id="rId68" Type="http://schemas.openxmlformats.org/officeDocument/2006/relationships/tags" Target="../tags/tag740.xml"/><Relationship Id="rId84" Type="http://schemas.openxmlformats.org/officeDocument/2006/relationships/tags" Target="../tags/tag756.xml"/><Relationship Id="rId89" Type="http://schemas.openxmlformats.org/officeDocument/2006/relationships/tags" Target="../tags/tag761.xml"/><Relationship Id="rId112" Type="http://schemas.openxmlformats.org/officeDocument/2006/relationships/tags" Target="../tags/tag784.xml"/><Relationship Id="rId16" Type="http://schemas.openxmlformats.org/officeDocument/2006/relationships/tags" Target="../tags/tag688.xml"/><Relationship Id="rId107" Type="http://schemas.openxmlformats.org/officeDocument/2006/relationships/tags" Target="../tags/tag779.xml"/><Relationship Id="rId11" Type="http://schemas.openxmlformats.org/officeDocument/2006/relationships/tags" Target="../tags/tag683.xml"/><Relationship Id="rId32" Type="http://schemas.openxmlformats.org/officeDocument/2006/relationships/tags" Target="../tags/tag704.xml"/><Relationship Id="rId37" Type="http://schemas.openxmlformats.org/officeDocument/2006/relationships/tags" Target="../tags/tag709.xml"/><Relationship Id="rId53" Type="http://schemas.openxmlformats.org/officeDocument/2006/relationships/tags" Target="../tags/tag725.xml"/><Relationship Id="rId58" Type="http://schemas.openxmlformats.org/officeDocument/2006/relationships/tags" Target="../tags/tag730.xml"/><Relationship Id="rId74" Type="http://schemas.openxmlformats.org/officeDocument/2006/relationships/tags" Target="../tags/tag746.xml"/><Relationship Id="rId79" Type="http://schemas.openxmlformats.org/officeDocument/2006/relationships/tags" Target="../tags/tag751.xml"/><Relationship Id="rId102" Type="http://schemas.openxmlformats.org/officeDocument/2006/relationships/tags" Target="../tags/tag774.xml"/><Relationship Id="rId123" Type="http://schemas.openxmlformats.org/officeDocument/2006/relationships/tags" Target="../tags/tag795.xml"/><Relationship Id="rId128" Type="http://schemas.openxmlformats.org/officeDocument/2006/relationships/image" Target="../media/image1.emf"/><Relationship Id="rId5" Type="http://schemas.openxmlformats.org/officeDocument/2006/relationships/tags" Target="../tags/tag677.xml"/><Relationship Id="rId90" Type="http://schemas.openxmlformats.org/officeDocument/2006/relationships/tags" Target="../tags/tag762.xml"/><Relationship Id="rId95" Type="http://schemas.openxmlformats.org/officeDocument/2006/relationships/tags" Target="../tags/tag767.xml"/><Relationship Id="rId22" Type="http://schemas.openxmlformats.org/officeDocument/2006/relationships/tags" Target="../tags/tag694.xml"/><Relationship Id="rId27" Type="http://schemas.openxmlformats.org/officeDocument/2006/relationships/tags" Target="../tags/tag699.xml"/><Relationship Id="rId43" Type="http://schemas.openxmlformats.org/officeDocument/2006/relationships/tags" Target="../tags/tag715.xml"/><Relationship Id="rId48" Type="http://schemas.openxmlformats.org/officeDocument/2006/relationships/tags" Target="../tags/tag720.xml"/><Relationship Id="rId64" Type="http://schemas.openxmlformats.org/officeDocument/2006/relationships/tags" Target="../tags/tag736.xml"/><Relationship Id="rId69" Type="http://schemas.openxmlformats.org/officeDocument/2006/relationships/tags" Target="../tags/tag741.xml"/><Relationship Id="rId113" Type="http://schemas.openxmlformats.org/officeDocument/2006/relationships/tags" Target="../tags/tag785.xml"/><Relationship Id="rId118" Type="http://schemas.openxmlformats.org/officeDocument/2006/relationships/tags" Target="../tags/tag790.xml"/><Relationship Id="rId80" Type="http://schemas.openxmlformats.org/officeDocument/2006/relationships/tags" Target="../tags/tag752.xml"/><Relationship Id="rId85" Type="http://schemas.openxmlformats.org/officeDocument/2006/relationships/tags" Target="../tags/tag757.xml"/><Relationship Id="rId12" Type="http://schemas.openxmlformats.org/officeDocument/2006/relationships/tags" Target="../tags/tag684.xml"/><Relationship Id="rId17" Type="http://schemas.openxmlformats.org/officeDocument/2006/relationships/tags" Target="../tags/tag689.xml"/><Relationship Id="rId33" Type="http://schemas.openxmlformats.org/officeDocument/2006/relationships/tags" Target="../tags/tag705.xml"/><Relationship Id="rId38" Type="http://schemas.openxmlformats.org/officeDocument/2006/relationships/tags" Target="../tags/tag710.xml"/><Relationship Id="rId59" Type="http://schemas.openxmlformats.org/officeDocument/2006/relationships/tags" Target="../tags/tag731.xml"/><Relationship Id="rId103" Type="http://schemas.openxmlformats.org/officeDocument/2006/relationships/tags" Target="../tags/tag775.xml"/><Relationship Id="rId108" Type="http://schemas.openxmlformats.org/officeDocument/2006/relationships/tags" Target="../tags/tag780.xml"/><Relationship Id="rId124" Type="http://schemas.openxmlformats.org/officeDocument/2006/relationships/tags" Target="../tags/tag796.xml"/><Relationship Id="rId129" Type="http://schemas.openxmlformats.org/officeDocument/2006/relationships/chart" Target="../charts/chart25.xml"/><Relationship Id="rId54" Type="http://schemas.openxmlformats.org/officeDocument/2006/relationships/tags" Target="../tags/tag726.xml"/><Relationship Id="rId70" Type="http://schemas.openxmlformats.org/officeDocument/2006/relationships/tags" Target="../tags/tag742.xml"/><Relationship Id="rId75" Type="http://schemas.openxmlformats.org/officeDocument/2006/relationships/tags" Target="../tags/tag747.xml"/><Relationship Id="rId91" Type="http://schemas.openxmlformats.org/officeDocument/2006/relationships/tags" Target="../tags/tag763.xml"/><Relationship Id="rId96" Type="http://schemas.openxmlformats.org/officeDocument/2006/relationships/tags" Target="../tags/tag768.xml"/><Relationship Id="rId1" Type="http://schemas.openxmlformats.org/officeDocument/2006/relationships/vmlDrawing" Target="../drawings/vmlDrawing21.vml"/><Relationship Id="rId6" Type="http://schemas.openxmlformats.org/officeDocument/2006/relationships/tags" Target="../tags/tag678.xml"/><Relationship Id="rId23" Type="http://schemas.openxmlformats.org/officeDocument/2006/relationships/tags" Target="../tags/tag695.xml"/><Relationship Id="rId28" Type="http://schemas.openxmlformats.org/officeDocument/2006/relationships/tags" Target="../tags/tag700.xml"/><Relationship Id="rId49" Type="http://schemas.openxmlformats.org/officeDocument/2006/relationships/tags" Target="../tags/tag721.xml"/><Relationship Id="rId114" Type="http://schemas.openxmlformats.org/officeDocument/2006/relationships/tags" Target="../tags/tag786.xml"/><Relationship Id="rId119" Type="http://schemas.openxmlformats.org/officeDocument/2006/relationships/tags" Target="../tags/tag791.xml"/><Relationship Id="rId44" Type="http://schemas.openxmlformats.org/officeDocument/2006/relationships/tags" Target="../tags/tag716.xml"/><Relationship Id="rId60" Type="http://schemas.openxmlformats.org/officeDocument/2006/relationships/tags" Target="../tags/tag732.xml"/><Relationship Id="rId65" Type="http://schemas.openxmlformats.org/officeDocument/2006/relationships/tags" Target="../tags/tag737.xml"/><Relationship Id="rId81" Type="http://schemas.openxmlformats.org/officeDocument/2006/relationships/tags" Target="../tags/tag753.xml"/><Relationship Id="rId86" Type="http://schemas.openxmlformats.org/officeDocument/2006/relationships/tags" Target="../tags/tag758.xml"/><Relationship Id="rId130" Type="http://schemas.openxmlformats.org/officeDocument/2006/relationships/chart" Target="../charts/chart26.xml"/><Relationship Id="rId13" Type="http://schemas.openxmlformats.org/officeDocument/2006/relationships/tags" Target="../tags/tag685.xml"/><Relationship Id="rId18" Type="http://schemas.openxmlformats.org/officeDocument/2006/relationships/tags" Target="../tags/tag690.xml"/><Relationship Id="rId39" Type="http://schemas.openxmlformats.org/officeDocument/2006/relationships/tags" Target="../tags/tag711.xml"/><Relationship Id="rId109" Type="http://schemas.openxmlformats.org/officeDocument/2006/relationships/tags" Target="../tags/tag781.xml"/><Relationship Id="rId34" Type="http://schemas.openxmlformats.org/officeDocument/2006/relationships/tags" Target="../tags/tag706.xml"/><Relationship Id="rId50" Type="http://schemas.openxmlformats.org/officeDocument/2006/relationships/tags" Target="../tags/tag722.xml"/><Relationship Id="rId55" Type="http://schemas.openxmlformats.org/officeDocument/2006/relationships/tags" Target="../tags/tag727.xml"/><Relationship Id="rId76" Type="http://schemas.openxmlformats.org/officeDocument/2006/relationships/tags" Target="../tags/tag748.xml"/><Relationship Id="rId97" Type="http://schemas.openxmlformats.org/officeDocument/2006/relationships/tags" Target="../tags/tag769.xml"/><Relationship Id="rId104" Type="http://schemas.openxmlformats.org/officeDocument/2006/relationships/tags" Target="../tags/tag776.xml"/><Relationship Id="rId120" Type="http://schemas.openxmlformats.org/officeDocument/2006/relationships/tags" Target="../tags/tag792.xml"/><Relationship Id="rId125" Type="http://schemas.openxmlformats.org/officeDocument/2006/relationships/tags" Target="../tags/tag797.xml"/><Relationship Id="rId7" Type="http://schemas.openxmlformats.org/officeDocument/2006/relationships/tags" Target="../tags/tag679.xml"/><Relationship Id="rId71" Type="http://schemas.openxmlformats.org/officeDocument/2006/relationships/tags" Target="../tags/tag743.xml"/><Relationship Id="rId92" Type="http://schemas.openxmlformats.org/officeDocument/2006/relationships/tags" Target="../tags/tag764.xml"/><Relationship Id="rId2" Type="http://schemas.openxmlformats.org/officeDocument/2006/relationships/tags" Target="../tags/tag674.xml"/><Relationship Id="rId29" Type="http://schemas.openxmlformats.org/officeDocument/2006/relationships/tags" Target="../tags/tag701.xml"/><Relationship Id="rId24" Type="http://schemas.openxmlformats.org/officeDocument/2006/relationships/tags" Target="../tags/tag696.xml"/><Relationship Id="rId40" Type="http://schemas.openxmlformats.org/officeDocument/2006/relationships/tags" Target="../tags/tag712.xml"/><Relationship Id="rId45" Type="http://schemas.openxmlformats.org/officeDocument/2006/relationships/tags" Target="../tags/tag717.xml"/><Relationship Id="rId66" Type="http://schemas.openxmlformats.org/officeDocument/2006/relationships/tags" Target="../tags/tag738.xml"/><Relationship Id="rId87" Type="http://schemas.openxmlformats.org/officeDocument/2006/relationships/tags" Target="../tags/tag759.xml"/><Relationship Id="rId110" Type="http://schemas.openxmlformats.org/officeDocument/2006/relationships/tags" Target="../tags/tag782.xml"/><Relationship Id="rId115" Type="http://schemas.openxmlformats.org/officeDocument/2006/relationships/tags" Target="../tags/tag787.xml"/><Relationship Id="rId61" Type="http://schemas.openxmlformats.org/officeDocument/2006/relationships/tags" Target="../tags/tag733.xml"/><Relationship Id="rId82" Type="http://schemas.openxmlformats.org/officeDocument/2006/relationships/tags" Target="../tags/tag754.xml"/><Relationship Id="rId19" Type="http://schemas.openxmlformats.org/officeDocument/2006/relationships/tags" Target="../tags/tag691.xml"/><Relationship Id="rId14" Type="http://schemas.openxmlformats.org/officeDocument/2006/relationships/tags" Target="../tags/tag686.xml"/><Relationship Id="rId30" Type="http://schemas.openxmlformats.org/officeDocument/2006/relationships/tags" Target="../tags/tag702.xml"/><Relationship Id="rId35" Type="http://schemas.openxmlformats.org/officeDocument/2006/relationships/tags" Target="../tags/tag707.xml"/><Relationship Id="rId56" Type="http://schemas.openxmlformats.org/officeDocument/2006/relationships/tags" Target="../tags/tag728.xml"/><Relationship Id="rId77" Type="http://schemas.openxmlformats.org/officeDocument/2006/relationships/tags" Target="../tags/tag749.xml"/><Relationship Id="rId100" Type="http://schemas.openxmlformats.org/officeDocument/2006/relationships/tags" Target="../tags/tag772.xml"/><Relationship Id="rId105" Type="http://schemas.openxmlformats.org/officeDocument/2006/relationships/tags" Target="../tags/tag777.xml"/><Relationship Id="rId126" Type="http://schemas.openxmlformats.org/officeDocument/2006/relationships/slideLayout" Target="../slideLayouts/slideLayout3.xml"/><Relationship Id="rId8" Type="http://schemas.openxmlformats.org/officeDocument/2006/relationships/tags" Target="../tags/tag680.xml"/><Relationship Id="rId51" Type="http://schemas.openxmlformats.org/officeDocument/2006/relationships/tags" Target="../tags/tag723.xml"/><Relationship Id="rId72" Type="http://schemas.openxmlformats.org/officeDocument/2006/relationships/tags" Target="../tags/tag744.xml"/><Relationship Id="rId93" Type="http://schemas.openxmlformats.org/officeDocument/2006/relationships/tags" Target="../tags/tag765.xml"/><Relationship Id="rId98" Type="http://schemas.openxmlformats.org/officeDocument/2006/relationships/tags" Target="../tags/tag770.xml"/><Relationship Id="rId121" Type="http://schemas.openxmlformats.org/officeDocument/2006/relationships/tags" Target="../tags/tag793.xml"/><Relationship Id="rId3" Type="http://schemas.openxmlformats.org/officeDocument/2006/relationships/tags" Target="../tags/tag675.xml"/><Relationship Id="rId25" Type="http://schemas.openxmlformats.org/officeDocument/2006/relationships/tags" Target="../tags/tag697.xml"/><Relationship Id="rId46" Type="http://schemas.openxmlformats.org/officeDocument/2006/relationships/tags" Target="../tags/tag718.xml"/><Relationship Id="rId67" Type="http://schemas.openxmlformats.org/officeDocument/2006/relationships/tags" Target="../tags/tag739.xml"/><Relationship Id="rId116" Type="http://schemas.openxmlformats.org/officeDocument/2006/relationships/tags" Target="../tags/tag788.xml"/><Relationship Id="rId20" Type="http://schemas.openxmlformats.org/officeDocument/2006/relationships/tags" Target="../tags/tag692.xml"/><Relationship Id="rId41" Type="http://schemas.openxmlformats.org/officeDocument/2006/relationships/tags" Target="../tags/tag713.xml"/><Relationship Id="rId62" Type="http://schemas.openxmlformats.org/officeDocument/2006/relationships/tags" Target="../tags/tag734.xml"/><Relationship Id="rId83" Type="http://schemas.openxmlformats.org/officeDocument/2006/relationships/tags" Target="../tags/tag755.xml"/><Relationship Id="rId88" Type="http://schemas.openxmlformats.org/officeDocument/2006/relationships/tags" Target="../tags/tag760.xml"/><Relationship Id="rId111" Type="http://schemas.openxmlformats.org/officeDocument/2006/relationships/tags" Target="../tags/tag783.xml"/><Relationship Id="rId15" Type="http://schemas.openxmlformats.org/officeDocument/2006/relationships/tags" Target="../tags/tag687.xml"/><Relationship Id="rId36" Type="http://schemas.openxmlformats.org/officeDocument/2006/relationships/tags" Target="../tags/tag708.xml"/><Relationship Id="rId57" Type="http://schemas.openxmlformats.org/officeDocument/2006/relationships/tags" Target="../tags/tag729.xml"/><Relationship Id="rId106" Type="http://schemas.openxmlformats.org/officeDocument/2006/relationships/tags" Target="../tags/tag778.xml"/><Relationship Id="rId127" Type="http://schemas.openxmlformats.org/officeDocument/2006/relationships/oleObject" Target="../embeddings/oleObject25.bin"/><Relationship Id="rId10" Type="http://schemas.openxmlformats.org/officeDocument/2006/relationships/tags" Target="../tags/tag682.xml"/><Relationship Id="rId31" Type="http://schemas.openxmlformats.org/officeDocument/2006/relationships/tags" Target="../tags/tag703.xml"/><Relationship Id="rId52" Type="http://schemas.openxmlformats.org/officeDocument/2006/relationships/tags" Target="../tags/tag724.xml"/><Relationship Id="rId73" Type="http://schemas.openxmlformats.org/officeDocument/2006/relationships/tags" Target="../tags/tag745.xml"/><Relationship Id="rId78" Type="http://schemas.openxmlformats.org/officeDocument/2006/relationships/tags" Target="../tags/tag750.xml"/><Relationship Id="rId94" Type="http://schemas.openxmlformats.org/officeDocument/2006/relationships/tags" Target="../tags/tag766.xml"/><Relationship Id="rId99" Type="http://schemas.openxmlformats.org/officeDocument/2006/relationships/tags" Target="../tags/tag771.xml"/><Relationship Id="rId101" Type="http://schemas.openxmlformats.org/officeDocument/2006/relationships/tags" Target="../tags/tag773.xml"/><Relationship Id="rId122" Type="http://schemas.openxmlformats.org/officeDocument/2006/relationships/tags" Target="../tags/tag794.xml"/><Relationship Id="rId4" Type="http://schemas.openxmlformats.org/officeDocument/2006/relationships/tags" Target="../tags/tag676.xml"/><Relationship Id="rId9" Type="http://schemas.openxmlformats.org/officeDocument/2006/relationships/tags" Target="../tags/tag681.xml"/><Relationship Id="rId26" Type="http://schemas.openxmlformats.org/officeDocument/2006/relationships/tags" Target="../tags/tag69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tags" Target="../tags/tag804.xml"/><Relationship Id="rId13" Type="http://schemas.openxmlformats.org/officeDocument/2006/relationships/tags" Target="../tags/tag809.xml"/><Relationship Id="rId18" Type="http://schemas.openxmlformats.org/officeDocument/2006/relationships/slideLayout" Target="../slideLayouts/slideLayout3.xml"/><Relationship Id="rId3" Type="http://schemas.openxmlformats.org/officeDocument/2006/relationships/tags" Target="../tags/tag799.xml"/><Relationship Id="rId21" Type="http://schemas.openxmlformats.org/officeDocument/2006/relationships/chart" Target="../charts/chart27.xml"/><Relationship Id="rId7" Type="http://schemas.openxmlformats.org/officeDocument/2006/relationships/tags" Target="../tags/tag803.xml"/><Relationship Id="rId12" Type="http://schemas.openxmlformats.org/officeDocument/2006/relationships/tags" Target="../tags/tag808.xml"/><Relationship Id="rId17" Type="http://schemas.openxmlformats.org/officeDocument/2006/relationships/tags" Target="../tags/tag813.xml"/><Relationship Id="rId2" Type="http://schemas.openxmlformats.org/officeDocument/2006/relationships/tags" Target="../tags/tag798.xml"/><Relationship Id="rId16" Type="http://schemas.openxmlformats.org/officeDocument/2006/relationships/tags" Target="../tags/tag812.xml"/><Relationship Id="rId20" Type="http://schemas.openxmlformats.org/officeDocument/2006/relationships/image" Target="../media/image18.emf"/><Relationship Id="rId1" Type="http://schemas.openxmlformats.org/officeDocument/2006/relationships/vmlDrawing" Target="../drawings/vmlDrawing22.vml"/><Relationship Id="rId6" Type="http://schemas.openxmlformats.org/officeDocument/2006/relationships/tags" Target="../tags/tag802.xml"/><Relationship Id="rId11" Type="http://schemas.openxmlformats.org/officeDocument/2006/relationships/tags" Target="../tags/tag807.xml"/><Relationship Id="rId5" Type="http://schemas.openxmlformats.org/officeDocument/2006/relationships/tags" Target="../tags/tag801.xml"/><Relationship Id="rId15" Type="http://schemas.openxmlformats.org/officeDocument/2006/relationships/tags" Target="../tags/tag811.xml"/><Relationship Id="rId10" Type="http://schemas.openxmlformats.org/officeDocument/2006/relationships/tags" Target="../tags/tag806.xml"/><Relationship Id="rId19" Type="http://schemas.openxmlformats.org/officeDocument/2006/relationships/oleObject" Target="../embeddings/oleObject26.bin"/><Relationship Id="rId4" Type="http://schemas.openxmlformats.org/officeDocument/2006/relationships/tags" Target="../tags/tag800.xml"/><Relationship Id="rId9" Type="http://schemas.openxmlformats.org/officeDocument/2006/relationships/tags" Target="../tags/tag805.xml"/><Relationship Id="rId14" Type="http://schemas.openxmlformats.org/officeDocument/2006/relationships/tags" Target="../tags/tag8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tags" Target="../tags/tag820.xml"/><Relationship Id="rId13" Type="http://schemas.openxmlformats.org/officeDocument/2006/relationships/tags" Target="../tags/tag825.xml"/><Relationship Id="rId18" Type="http://schemas.openxmlformats.org/officeDocument/2006/relationships/tags" Target="../tags/tag830.xml"/><Relationship Id="rId26" Type="http://schemas.openxmlformats.org/officeDocument/2006/relationships/chart" Target="../charts/chart28.xml"/><Relationship Id="rId3" Type="http://schemas.openxmlformats.org/officeDocument/2006/relationships/tags" Target="../tags/tag815.xml"/><Relationship Id="rId21" Type="http://schemas.openxmlformats.org/officeDocument/2006/relationships/tags" Target="../tags/tag833.xml"/><Relationship Id="rId7" Type="http://schemas.openxmlformats.org/officeDocument/2006/relationships/tags" Target="../tags/tag819.xml"/><Relationship Id="rId12" Type="http://schemas.openxmlformats.org/officeDocument/2006/relationships/tags" Target="../tags/tag824.xml"/><Relationship Id="rId17" Type="http://schemas.openxmlformats.org/officeDocument/2006/relationships/tags" Target="../tags/tag829.xml"/><Relationship Id="rId25" Type="http://schemas.openxmlformats.org/officeDocument/2006/relationships/image" Target="../media/image18.emf"/><Relationship Id="rId2" Type="http://schemas.openxmlformats.org/officeDocument/2006/relationships/tags" Target="../tags/tag814.xml"/><Relationship Id="rId16" Type="http://schemas.openxmlformats.org/officeDocument/2006/relationships/tags" Target="../tags/tag828.xml"/><Relationship Id="rId20" Type="http://schemas.openxmlformats.org/officeDocument/2006/relationships/tags" Target="../tags/tag832.xml"/><Relationship Id="rId1" Type="http://schemas.openxmlformats.org/officeDocument/2006/relationships/vmlDrawing" Target="../drawings/vmlDrawing23.vml"/><Relationship Id="rId6" Type="http://schemas.openxmlformats.org/officeDocument/2006/relationships/tags" Target="../tags/tag818.xml"/><Relationship Id="rId11" Type="http://schemas.openxmlformats.org/officeDocument/2006/relationships/tags" Target="../tags/tag823.xml"/><Relationship Id="rId24" Type="http://schemas.openxmlformats.org/officeDocument/2006/relationships/oleObject" Target="../embeddings/oleObject27.bin"/><Relationship Id="rId5" Type="http://schemas.openxmlformats.org/officeDocument/2006/relationships/tags" Target="../tags/tag817.xml"/><Relationship Id="rId15" Type="http://schemas.openxmlformats.org/officeDocument/2006/relationships/tags" Target="../tags/tag827.xml"/><Relationship Id="rId23" Type="http://schemas.openxmlformats.org/officeDocument/2006/relationships/slideLayout" Target="../slideLayouts/slideLayout3.xml"/><Relationship Id="rId10" Type="http://schemas.openxmlformats.org/officeDocument/2006/relationships/tags" Target="../tags/tag822.xml"/><Relationship Id="rId19" Type="http://schemas.openxmlformats.org/officeDocument/2006/relationships/tags" Target="../tags/tag831.xml"/><Relationship Id="rId4" Type="http://schemas.openxmlformats.org/officeDocument/2006/relationships/tags" Target="../tags/tag816.xml"/><Relationship Id="rId9" Type="http://schemas.openxmlformats.org/officeDocument/2006/relationships/tags" Target="../tags/tag821.xml"/><Relationship Id="rId14" Type="http://schemas.openxmlformats.org/officeDocument/2006/relationships/tags" Target="../tags/tag826.xml"/><Relationship Id="rId22" Type="http://schemas.openxmlformats.org/officeDocument/2006/relationships/tags" Target="../tags/tag834.xml"/><Relationship Id="rId27" Type="http://schemas.openxmlformats.org/officeDocument/2006/relationships/chart" Target="../charts/chart29.xml"/></Relationships>
</file>

<file path=ppt/slides/_rels/slide51.xml.rels><?xml version="1.0" encoding="UTF-8" standalone="yes"?>
<Relationships xmlns="http://schemas.openxmlformats.org/package/2006/relationships"><Relationship Id="rId8" Type="http://schemas.openxmlformats.org/officeDocument/2006/relationships/tags" Target="../tags/tag841.xml"/><Relationship Id="rId13" Type="http://schemas.openxmlformats.org/officeDocument/2006/relationships/tags" Target="../tags/tag846.xml"/><Relationship Id="rId18" Type="http://schemas.openxmlformats.org/officeDocument/2006/relationships/tags" Target="../tags/tag851.xml"/><Relationship Id="rId26" Type="http://schemas.openxmlformats.org/officeDocument/2006/relationships/slideLayout" Target="../slideLayouts/slideLayout3.xml"/><Relationship Id="rId3" Type="http://schemas.openxmlformats.org/officeDocument/2006/relationships/tags" Target="../tags/tag836.xml"/><Relationship Id="rId21" Type="http://schemas.openxmlformats.org/officeDocument/2006/relationships/tags" Target="../tags/tag854.xml"/><Relationship Id="rId7" Type="http://schemas.openxmlformats.org/officeDocument/2006/relationships/tags" Target="../tags/tag840.xml"/><Relationship Id="rId12" Type="http://schemas.openxmlformats.org/officeDocument/2006/relationships/tags" Target="../tags/tag845.xml"/><Relationship Id="rId17" Type="http://schemas.openxmlformats.org/officeDocument/2006/relationships/tags" Target="../tags/tag850.xml"/><Relationship Id="rId25" Type="http://schemas.openxmlformats.org/officeDocument/2006/relationships/tags" Target="../tags/tag858.xml"/><Relationship Id="rId2" Type="http://schemas.openxmlformats.org/officeDocument/2006/relationships/tags" Target="../tags/tag835.xml"/><Relationship Id="rId16" Type="http://schemas.openxmlformats.org/officeDocument/2006/relationships/tags" Target="../tags/tag849.xml"/><Relationship Id="rId20" Type="http://schemas.openxmlformats.org/officeDocument/2006/relationships/tags" Target="../tags/tag853.xml"/><Relationship Id="rId29" Type="http://schemas.openxmlformats.org/officeDocument/2006/relationships/chart" Target="../charts/chart30.xml"/><Relationship Id="rId1" Type="http://schemas.openxmlformats.org/officeDocument/2006/relationships/vmlDrawing" Target="../drawings/vmlDrawing24.vml"/><Relationship Id="rId6" Type="http://schemas.openxmlformats.org/officeDocument/2006/relationships/tags" Target="../tags/tag839.xml"/><Relationship Id="rId11" Type="http://schemas.openxmlformats.org/officeDocument/2006/relationships/tags" Target="../tags/tag844.xml"/><Relationship Id="rId24" Type="http://schemas.openxmlformats.org/officeDocument/2006/relationships/tags" Target="../tags/tag857.xml"/><Relationship Id="rId5" Type="http://schemas.openxmlformats.org/officeDocument/2006/relationships/tags" Target="../tags/tag838.xml"/><Relationship Id="rId15" Type="http://schemas.openxmlformats.org/officeDocument/2006/relationships/tags" Target="../tags/tag848.xml"/><Relationship Id="rId23" Type="http://schemas.openxmlformats.org/officeDocument/2006/relationships/tags" Target="../tags/tag856.xml"/><Relationship Id="rId28" Type="http://schemas.openxmlformats.org/officeDocument/2006/relationships/image" Target="../media/image18.emf"/><Relationship Id="rId10" Type="http://schemas.openxmlformats.org/officeDocument/2006/relationships/tags" Target="../tags/tag843.xml"/><Relationship Id="rId19" Type="http://schemas.openxmlformats.org/officeDocument/2006/relationships/tags" Target="../tags/tag852.xml"/><Relationship Id="rId4" Type="http://schemas.openxmlformats.org/officeDocument/2006/relationships/tags" Target="../tags/tag837.xml"/><Relationship Id="rId9" Type="http://schemas.openxmlformats.org/officeDocument/2006/relationships/tags" Target="../tags/tag842.xml"/><Relationship Id="rId14" Type="http://schemas.openxmlformats.org/officeDocument/2006/relationships/tags" Target="../tags/tag847.xml"/><Relationship Id="rId22" Type="http://schemas.openxmlformats.org/officeDocument/2006/relationships/tags" Target="../tags/tag855.xml"/><Relationship Id="rId27" Type="http://schemas.openxmlformats.org/officeDocument/2006/relationships/oleObject" Target="../embeddings/oleObject28.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tags" Target="../tags/tag865.xml"/><Relationship Id="rId13" Type="http://schemas.openxmlformats.org/officeDocument/2006/relationships/tags" Target="../tags/tag870.xml"/><Relationship Id="rId18" Type="http://schemas.openxmlformats.org/officeDocument/2006/relationships/tags" Target="../tags/tag875.xml"/><Relationship Id="rId3" Type="http://schemas.openxmlformats.org/officeDocument/2006/relationships/tags" Target="../tags/tag860.xml"/><Relationship Id="rId21" Type="http://schemas.openxmlformats.org/officeDocument/2006/relationships/image" Target="../media/image24.emf"/><Relationship Id="rId7" Type="http://schemas.openxmlformats.org/officeDocument/2006/relationships/tags" Target="../tags/tag864.xml"/><Relationship Id="rId12" Type="http://schemas.openxmlformats.org/officeDocument/2006/relationships/tags" Target="../tags/tag869.xml"/><Relationship Id="rId17" Type="http://schemas.openxmlformats.org/officeDocument/2006/relationships/tags" Target="../tags/tag874.xml"/><Relationship Id="rId2" Type="http://schemas.openxmlformats.org/officeDocument/2006/relationships/tags" Target="../tags/tag859.xml"/><Relationship Id="rId16" Type="http://schemas.openxmlformats.org/officeDocument/2006/relationships/tags" Target="../tags/tag873.xml"/><Relationship Id="rId20" Type="http://schemas.openxmlformats.org/officeDocument/2006/relationships/oleObject" Target="../embeddings/oleObject29.bin"/><Relationship Id="rId1" Type="http://schemas.openxmlformats.org/officeDocument/2006/relationships/vmlDrawing" Target="../drawings/vmlDrawing25.vml"/><Relationship Id="rId6" Type="http://schemas.openxmlformats.org/officeDocument/2006/relationships/tags" Target="../tags/tag863.xml"/><Relationship Id="rId11" Type="http://schemas.openxmlformats.org/officeDocument/2006/relationships/tags" Target="../tags/tag868.xml"/><Relationship Id="rId5" Type="http://schemas.openxmlformats.org/officeDocument/2006/relationships/tags" Target="../tags/tag862.xml"/><Relationship Id="rId15" Type="http://schemas.openxmlformats.org/officeDocument/2006/relationships/tags" Target="../tags/tag872.xml"/><Relationship Id="rId10" Type="http://schemas.openxmlformats.org/officeDocument/2006/relationships/tags" Target="../tags/tag867.xml"/><Relationship Id="rId19" Type="http://schemas.openxmlformats.org/officeDocument/2006/relationships/slideLayout" Target="../slideLayouts/slideLayout3.xml"/><Relationship Id="rId4" Type="http://schemas.openxmlformats.org/officeDocument/2006/relationships/tags" Target="../tags/tag861.xml"/><Relationship Id="rId9" Type="http://schemas.openxmlformats.org/officeDocument/2006/relationships/tags" Target="../tags/tag866.xml"/><Relationship Id="rId14" Type="http://schemas.openxmlformats.org/officeDocument/2006/relationships/tags" Target="../tags/tag871.xml"/><Relationship Id="rId22" Type="http://schemas.openxmlformats.org/officeDocument/2006/relationships/chart" Target="../charts/chart3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6.xml"/><Relationship Id="rId1" Type="http://schemas.openxmlformats.org/officeDocument/2006/relationships/vmlDrawing" Target="../drawings/vmlDrawing26.vml"/><Relationship Id="rId5" Type="http://schemas.openxmlformats.org/officeDocument/2006/relationships/image" Target="../media/image24.emf"/><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8" Type="http://schemas.openxmlformats.org/officeDocument/2006/relationships/tags" Target="../tags/tag883.xml"/><Relationship Id="rId13" Type="http://schemas.openxmlformats.org/officeDocument/2006/relationships/tags" Target="../tags/tag888.xml"/><Relationship Id="rId18" Type="http://schemas.openxmlformats.org/officeDocument/2006/relationships/tags" Target="../tags/tag893.xml"/><Relationship Id="rId3" Type="http://schemas.openxmlformats.org/officeDocument/2006/relationships/tags" Target="../tags/tag878.xml"/><Relationship Id="rId21" Type="http://schemas.openxmlformats.org/officeDocument/2006/relationships/slideLayout" Target="../slideLayouts/slideLayout3.xml"/><Relationship Id="rId7" Type="http://schemas.openxmlformats.org/officeDocument/2006/relationships/tags" Target="../tags/tag882.xml"/><Relationship Id="rId12" Type="http://schemas.openxmlformats.org/officeDocument/2006/relationships/tags" Target="../tags/tag887.xml"/><Relationship Id="rId17" Type="http://schemas.openxmlformats.org/officeDocument/2006/relationships/tags" Target="../tags/tag892.xml"/><Relationship Id="rId2" Type="http://schemas.openxmlformats.org/officeDocument/2006/relationships/tags" Target="../tags/tag877.xml"/><Relationship Id="rId16" Type="http://schemas.openxmlformats.org/officeDocument/2006/relationships/tags" Target="../tags/tag891.xml"/><Relationship Id="rId20" Type="http://schemas.openxmlformats.org/officeDocument/2006/relationships/tags" Target="../tags/tag895.xml"/><Relationship Id="rId1" Type="http://schemas.openxmlformats.org/officeDocument/2006/relationships/vmlDrawing" Target="../drawings/vmlDrawing27.vml"/><Relationship Id="rId6" Type="http://schemas.openxmlformats.org/officeDocument/2006/relationships/tags" Target="../tags/tag881.xml"/><Relationship Id="rId11" Type="http://schemas.openxmlformats.org/officeDocument/2006/relationships/tags" Target="../tags/tag886.xml"/><Relationship Id="rId24" Type="http://schemas.openxmlformats.org/officeDocument/2006/relationships/chart" Target="../charts/chart35.xml"/><Relationship Id="rId5" Type="http://schemas.openxmlformats.org/officeDocument/2006/relationships/tags" Target="../tags/tag880.xml"/><Relationship Id="rId15" Type="http://schemas.openxmlformats.org/officeDocument/2006/relationships/tags" Target="../tags/tag890.xml"/><Relationship Id="rId23" Type="http://schemas.openxmlformats.org/officeDocument/2006/relationships/image" Target="../media/image24.emf"/><Relationship Id="rId10" Type="http://schemas.openxmlformats.org/officeDocument/2006/relationships/tags" Target="../tags/tag885.xml"/><Relationship Id="rId19" Type="http://schemas.openxmlformats.org/officeDocument/2006/relationships/tags" Target="../tags/tag894.xml"/><Relationship Id="rId4" Type="http://schemas.openxmlformats.org/officeDocument/2006/relationships/tags" Target="../tags/tag879.xml"/><Relationship Id="rId9" Type="http://schemas.openxmlformats.org/officeDocument/2006/relationships/tags" Target="../tags/tag884.xml"/><Relationship Id="rId14" Type="http://schemas.openxmlformats.org/officeDocument/2006/relationships/tags" Target="../tags/tag889.xml"/><Relationship Id="rId22" Type="http://schemas.openxmlformats.org/officeDocument/2006/relationships/oleObject" Target="../embeddings/oleObject31.bin"/></Relationships>
</file>

<file path=ppt/slides/_rels/slide59.xml.rels><?xml version="1.0" encoding="UTF-8" standalone="yes"?>
<Relationships xmlns="http://schemas.openxmlformats.org/package/2006/relationships"><Relationship Id="rId8" Type="http://schemas.openxmlformats.org/officeDocument/2006/relationships/tags" Target="../tags/tag902.xml"/><Relationship Id="rId13" Type="http://schemas.openxmlformats.org/officeDocument/2006/relationships/tags" Target="../tags/tag907.xml"/><Relationship Id="rId18" Type="http://schemas.openxmlformats.org/officeDocument/2006/relationships/oleObject" Target="../embeddings/oleObject32.bin"/><Relationship Id="rId3" Type="http://schemas.openxmlformats.org/officeDocument/2006/relationships/tags" Target="../tags/tag897.xml"/><Relationship Id="rId7" Type="http://schemas.openxmlformats.org/officeDocument/2006/relationships/tags" Target="../tags/tag901.xml"/><Relationship Id="rId12" Type="http://schemas.openxmlformats.org/officeDocument/2006/relationships/tags" Target="../tags/tag906.xml"/><Relationship Id="rId17" Type="http://schemas.openxmlformats.org/officeDocument/2006/relationships/slideLayout" Target="../slideLayouts/slideLayout3.xml"/><Relationship Id="rId2" Type="http://schemas.openxmlformats.org/officeDocument/2006/relationships/tags" Target="../tags/tag896.xml"/><Relationship Id="rId16" Type="http://schemas.openxmlformats.org/officeDocument/2006/relationships/tags" Target="../tags/tag910.xml"/><Relationship Id="rId20" Type="http://schemas.openxmlformats.org/officeDocument/2006/relationships/chart" Target="../charts/chart36.xml"/><Relationship Id="rId1" Type="http://schemas.openxmlformats.org/officeDocument/2006/relationships/vmlDrawing" Target="../drawings/vmlDrawing28.vml"/><Relationship Id="rId6" Type="http://schemas.openxmlformats.org/officeDocument/2006/relationships/tags" Target="../tags/tag900.xml"/><Relationship Id="rId11" Type="http://schemas.openxmlformats.org/officeDocument/2006/relationships/tags" Target="../tags/tag905.xml"/><Relationship Id="rId5" Type="http://schemas.openxmlformats.org/officeDocument/2006/relationships/tags" Target="../tags/tag899.xml"/><Relationship Id="rId15" Type="http://schemas.openxmlformats.org/officeDocument/2006/relationships/tags" Target="../tags/tag909.xml"/><Relationship Id="rId10" Type="http://schemas.openxmlformats.org/officeDocument/2006/relationships/tags" Target="../tags/tag904.xml"/><Relationship Id="rId19" Type="http://schemas.openxmlformats.org/officeDocument/2006/relationships/image" Target="../media/image24.emf"/><Relationship Id="rId4" Type="http://schemas.openxmlformats.org/officeDocument/2006/relationships/tags" Target="../tags/tag898.xml"/><Relationship Id="rId9" Type="http://schemas.openxmlformats.org/officeDocument/2006/relationships/tags" Target="../tags/tag903.xml"/><Relationship Id="rId14" Type="http://schemas.openxmlformats.org/officeDocument/2006/relationships/tags" Target="../tags/tag908.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chart" Target="../charts/chart2.xml"/><Relationship Id="rId16" Type="http://schemas.openxmlformats.org/officeDocument/2006/relationships/tags" Target="../tags/tag21.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37" Type="http://schemas.openxmlformats.org/officeDocument/2006/relationships/tags" Target="../tags/tag42.xml"/><Relationship Id="rId53" Type="http://schemas.openxmlformats.org/officeDocument/2006/relationships/tags" Target="../tags/tag58.xml"/><Relationship Id="rId58" Type="http://schemas.openxmlformats.org/officeDocument/2006/relationships/tags" Target="../tags/tag63.xml"/><Relationship Id="rId74" Type="http://schemas.openxmlformats.org/officeDocument/2006/relationships/tags" Target="../tags/tag79.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28" Type="http://schemas.openxmlformats.org/officeDocument/2006/relationships/tags" Target="../tags/tag133.xml"/><Relationship Id="rId5" Type="http://schemas.openxmlformats.org/officeDocument/2006/relationships/tags" Target="../tags/tag10.xml"/><Relationship Id="rId90" Type="http://schemas.openxmlformats.org/officeDocument/2006/relationships/tags" Target="../tags/tag95.xml"/><Relationship Id="rId95" Type="http://schemas.openxmlformats.org/officeDocument/2006/relationships/tags" Target="../tags/tag100.xml"/><Relationship Id="rId22" Type="http://schemas.openxmlformats.org/officeDocument/2006/relationships/tags" Target="../tags/tag27.xml"/><Relationship Id="rId27" Type="http://schemas.openxmlformats.org/officeDocument/2006/relationships/tags" Target="../tags/tag32.xml"/><Relationship Id="rId43" Type="http://schemas.openxmlformats.org/officeDocument/2006/relationships/tags" Target="../tags/tag48.xml"/><Relationship Id="rId48" Type="http://schemas.openxmlformats.org/officeDocument/2006/relationships/tags" Target="../tags/tag53.xml"/><Relationship Id="rId64" Type="http://schemas.openxmlformats.org/officeDocument/2006/relationships/tags" Target="../tags/tag69.xml"/><Relationship Id="rId69" Type="http://schemas.openxmlformats.org/officeDocument/2006/relationships/tags" Target="../tags/tag74.xml"/><Relationship Id="rId113" Type="http://schemas.openxmlformats.org/officeDocument/2006/relationships/tags" Target="../tags/tag118.xml"/><Relationship Id="rId118" Type="http://schemas.openxmlformats.org/officeDocument/2006/relationships/tags" Target="../tags/tag123.xml"/><Relationship Id="rId134" Type="http://schemas.openxmlformats.org/officeDocument/2006/relationships/slideLayout" Target="../slideLayouts/slideLayout3.xml"/><Relationship Id="rId80" Type="http://schemas.openxmlformats.org/officeDocument/2006/relationships/tags" Target="../tags/tag85.xml"/><Relationship Id="rId85" Type="http://schemas.openxmlformats.org/officeDocument/2006/relationships/tags" Target="../tags/tag90.xml"/><Relationship Id="rId12" Type="http://schemas.openxmlformats.org/officeDocument/2006/relationships/tags" Target="../tags/tag17.xml"/><Relationship Id="rId17" Type="http://schemas.openxmlformats.org/officeDocument/2006/relationships/tags" Target="../tags/tag22.xml"/><Relationship Id="rId33" Type="http://schemas.openxmlformats.org/officeDocument/2006/relationships/tags" Target="../tags/tag38.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08" Type="http://schemas.openxmlformats.org/officeDocument/2006/relationships/tags" Target="../tags/tag113.xml"/><Relationship Id="rId124" Type="http://schemas.openxmlformats.org/officeDocument/2006/relationships/tags" Target="../tags/tag129.xml"/><Relationship Id="rId129" Type="http://schemas.openxmlformats.org/officeDocument/2006/relationships/tags" Target="../tags/tag134.xml"/><Relationship Id="rId54" Type="http://schemas.openxmlformats.org/officeDocument/2006/relationships/tags" Target="../tags/tag59.xml"/><Relationship Id="rId70" Type="http://schemas.openxmlformats.org/officeDocument/2006/relationships/tags" Target="../tags/tag75.xml"/><Relationship Id="rId75" Type="http://schemas.openxmlformats.org/officeDocument/2006/relationships/tags" Target="../tags/tag80.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vmlDrawing" Target="../drawings/vmlDrawing5.vml"/><Relationship Id="rId6" Type="http://schemas.openxmlformats.org/officeDocument/2006/relationships/tags" Target="../tags/tag11.xml"/><Relationship Id="rId23" Type="http://schemas.openxmlformats.org/officeDocument/2006/relationships/tags" Target="../tags/tag28.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119" Type="http://schemas.openxmlformats.org/officeDocument/2006/relationships/tags" Target="../tags/tag124.xml"/><Relationship Id="rId44" Type="http://schemas.openxmlformats.org/officeDocument/2006/relationships/tags" Target="../tags/tag49.xml"/><Relationship Id="rId60" Type="http://schemas.openxmlformats.org/officeDocument/2006/relationships/tags" Target="../tags/tag65.xml"/><Relationship Id="rId65" Type="http://schemas.openxmlformats.org/officeDocument/2006/relationships/tags" Target="../tags/tag70.xml"/><Relationship Id="rId81" Type="http://schemas.openxmlformats.org/officeDocument/2006/relationships/tags" Target="../tags/tag86.xml"/><Relationship Id="rId86" Type="http://schemas.openxmlformats.org/officeDocument/2006/relationships/tags" Target="../tags/tag91.xml"/><Relationship Id="rId130" Type="http://schemas.openxmlformats.org/officeDocument/2006/relationships/tags" Target="../tags/tag135.xml"/><Relationship Id="rId135" Type="http://schemas.openxmlformats.org/officeDocument/2006/relationships/oleObject" Target="../embeddings/oleObject5.bin"/><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tags" Target="../tags/tag114.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120" Type="http://schemas.openxmlformats.org/officeDocument/2006/relationships/tags" Target="../tags/tag125.xml"/><Relationship Id="rId125" Type="http://schemas.openxmlformats.org/officeDocument/2006/relationships/tags" Target="../tags/tag130.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 Id="rId2" Type="http://schemas.openxmlformats.org/officeDocument/2006/relationships/tags" Target="../tags/tag7.xml"/><Relationship Id="rId29" Type="http://schemas.openxmlformats.org/officeDocument/2006/relationships/tags" Target="../tags/tag34.xml"/><Relationship Id="rId24" Type="http://schemas.openxmlformats.org/officeDocument/2006/relationships/tags" Target="../tags/tag29.xml"/><Relationship Id="rId40" Type="http://schemas.openxmlformats.org/officeDocument/2006/relationships/tags" Target="../tags/tag45.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15" Type="http://schemas.openxmlformats.org/officeDocument/2006/relationships/tags" Target="../tags/tag120.xml"/><Relationship Id="rId131" Type="http://schemas.openxmlformats.org/officeDocument/2006/relationships/tags" Target="../tags/tag136.xml"/><Relationship Id="rId136" Type="http://schemas.openxmlformats.org/officeDocument/2006/relationships/image" Target="../media/image1.emf"/><Relationship Id="rId61" Type="http://schemas.openxmlformats.org/officeDocument/2006/relationships/tags" Target="../tags/tag66.xml"/><Relationship Id="rId82" Type="http://schemas.openxmlformats.org/officeDocument/2006/relationships/tags" Target="../tags/tag87.xml"/><Relationship Id="rId19" Type="http://schemas.openxmlformats.org/officeDocument/2006/relationships/tags" Target="../tags/tag24.xml"/><Relationship Id="rId14" Type="http://schemas.openxmlformats.org/officeDocument/2006/relationships/tags" Target="../tags/tag19.xml"/><Relationship Id="rId30" Type="http://schemas.openxmlformats.org/officeDocument/2006/relationships/tags" Target="../tags/tag35.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126" Type="http://schemas.openxmlformats.org/officeDocument/2006/relationships/tags" Target="../tags/tag131.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3" Type="http://schemas.openxmlformats.org/officeDocument/2006/relationships/tags" Target="../tags/tag8.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chart" Target="../charts/chart1.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4" Type="http://schemas.openxmlformats.org/officeDocument/2006/relationships/tags" Target="../tags/tag9.xml"/><Relationship Id="rId9" Type="http://schemas.openxmlformats.org/officeDocument/2006/relationships/tags" Target="../tags/tag14.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1.xml"/><Relationship Id="rId1" Type="http://schemas.openxmlformats.org/officeDocument/2006/relationships/vmlDrawing" Target="../drawings/vmlDrawing29.vml"/><Relationship Id="rId5" Type="http://schemas.openxmlformats.org/officeDocument/2006/relationships/image" Target="../media/image19.emf"/><Relationship Id="rId4" Type="http://schemas.openxmlformats.org/officeDocument/2006/relationships/oleObject" Target="../embeddings/oleObject33.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tags" Target="../tags/tag176.xml"/><Relationship Id="rId21" Type="http://schemas.openxmlformats.org/officeDocument/2006/relationships/tags" Target="../tags/tag158.xml"/><Relationship Id="rId34" Type="http://schemas.openxmlformats.org/officeDocument/2006/relationships/tags" Target="../tags/tag171.xml"/><Relationship Id="rId42" Type="http://schemas.openxmlformats.org/officeDocument/2006/relationships/image" Target="../media/image18.emf"/><Relationship Id="rId7" Type="http://schemas.openxmlformats.org/officeDocument/2006/relationships/tags" Target="../tags/tag144.xml"/><Relationship Id="rId2" Type="http://schemas.openxmlformats.org/officeDocument/2006/relationships/tags" Target="../tags/tag139.xml"/><Relationship Id="rId16" Type="http://schemas.openxmlformats.org/officeDocument/2006/relationships/tags" Target="../tags/tag153.xml"/><Relationship Id="rId29" Type="http://schemas.openxmlformats.org/officeDocument/2006/relationships/tags" Target="../tags/tag166.xml"/><Relationship Id="rId1" Type="http://schemas.openxmlformats.org/officeDocument/2006/relationships/vmlDrawing" Target="../drawings/vmlDrawing6.v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tags" Target="../tags/tag174.xml"/><Relationship Id="rId40" Type="http://schemas.openxmlformats.org/officeDocument/2006/relationships/slideLayout" Target="../slideLayouts/slideLayout3.xml"/><Relationship Id="rId45" Type="http://schemas.openxmlformats.org/officeDocument/2006/relationships/oleObject" Target="../embeddings/oleObject8.bin"/><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tags" Target="../tags/tag173.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4" Type="http://schemas.openxmlformats.org/officeDocument/2006/relationships/image" Target="../media/image20.emf"/><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tags" Target="../tags/tag172.xml"/><Relationship Id="rId43" Type="http://schemas.openxmlformats.org/officeDocument/2006/relationships/oleObject" Target="../embeddings/oleObject7.bin"/><Relationship Id="rId8" Type="http://schemas.openxmlformats.org/officeDocument/2006/relationships/tags" Target="../tags/tag145.xml"/><Relationship Id="rId3" Type="http://schemas.openxmlformats.org/officeDocument/2006/relationships/tags" Target="../tags/tag140.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tags" Target="../tags/tag175.xml"/><Relationship Id="rId46" Type="http://schemas.openxmlformats.org/officeDocument/2006/relationships/image" Target="../media/image21.emf"/><Relationship Id="rId20" Type="http://schemas.openxmlformats.org/officeDocument/2006/relationships/tags" Target="../tags/tag157.xml"/><Relationship Id="rId41"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2.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oleObject" Target="../embeddings/oleObject9.bin"/><Relationship Id="rId5" Type="http://schemas.openxmlformats.org/officeDocument/2006/relationships/tags" Target="../tags/tag180.xml"/><Relationship Id="rId61" Type="http://schemas.openxmlformats.org/officeDocument/2006/relationships/chart" Target="../charts/chart4.xml"/><Relationship Id="rId19" Type="http://schemas.openxmlformats.org/officeDocument/2006/relationships/tags" Target="../tags/tag19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8" Type="http://schemas.openxmlformats.org/officeDocument/2006/relationships/tags" Target="../tags/tag183.xml"/><Relationship Id="rId51" Type="http://schemas.openxmlformats.org/officeDocument/2006/relationships/tags" Target="../tags/tag226.xm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image" Target="../media/image18.emf"/><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1" Type="http://schemas.openxmlformats.org/officeDocument/2006/relationships/vmlDrawing" Target="../drawings/vmlDrawing7.v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slideLayout" Target="../slideLayouts/slideLayout3.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chart" Target="../charts/chart3.xml"/><Relationship Id="rId4" Type="http://schemas.openxmlformats.org/officeDocument/2006/relationships/tags" Target="../tags/tag179.xml"/><Relationship Id="rId9" Type="http://schemas.openxmlformats.org/officeDocument/2006/relationships/tags" Target="../tags/tag18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3.xml"/><Relationship Id="rId1" Type="http://schemas.openxmlformats.org/officeDocument/2006/relationships/vmlDrawing" Target="../drawings/vmlDrawing31.vml"/><Relationship Id="rId5" Type="http://schemas.openxmlformats.org/officeDocument/2006/relationships/image" Target="../media/image25.emf"/><Relationship Id="rId4" Type="http://schemas.openxmlformats.org/officeDocument/2006/relationships/oleObject" Target="../embeddings/oleObject35.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tags" Target="../tags/tag243.xml"/><Relationship Id="rId18" Type="http://schemas.openxmlformats.org/officeDocument/2006/relationships/tags" Target="../tags/tag248.xml"/><Relationship Id="rId3" Type="http://schemas.openxmlformats.org/officeDocument/2006/relationships/tags" Target="../tags/tag233.xml"/><Relationship Id="rId21" Type="http://schemas.openxmlformats.org/officeDocument/2006/relationships/image" Target="../media/image18.emf"/><Relationship Id="rId7" Type="http://schemas.openxmlformats.org/officeDocument/2006/relationships/tags" Target="../tags/tag237.xml"/><Relationship Id="rId12" Type="http://schemas.openxmlformats.org/officeDocument/2006/relationships/tags" Target="../tags/tag242.xml"/><Relationship Id="rId17" Type="http://schemas.openxmlformats.org/officeDocument/2006/relationships/tags" Target="../tags/tag247.xml"/><Relationship Id="rId2" Type="http://schemas.openxmlformats.org/officeDocument/2006/relationships/tags" Target="../tags/tag232.xml"/><Relationship Id="rId16" Type="http://schemas.openxmlformats.org/officeDocument/2006/relationships/tags" Target="../tags/tag246.xml"/><Relationship Id="rId20" Type="http://schemas.openxmlformats.org/officeDocument/2006/relationships/oleObject" Target="../embeddings/oleObject10.bin"/><Relationship Id="rId1" Type="http://schemas.openxmlformats.org/officeDocument/2006/relationships/vmlDrawing" Target="../drawings/vmlDrawing8.vml"/><Relationship Id="rId6" Type="http://schemas.openxmlformats.org/officeDocument/2006/relationships/tags" Target="../tags/tag236.xml"/><Relationship Id="rId11" Type="http://schemas.openxmlformats.org/officeDocument/2006/relationships/tags" Target="../tags/tag241.xml"/><Relationship Id="rId5" Type="http://schemas.openxmlformats.org/officeDocument/2006/relationships/tags" Target="../tags/tag235.xml"/><Relationship Id="rId15" Type="http://schemas.openxmlformats.org/officeDocument/2006/relationships/tags" Target="../tags/tag245.xml"/><Relationship Id="rId23" Type="http://schemas.openxmlformats.org/officeDocument/2006/relationships/chart" Target="../charts/chart6.xml"/><Relationship Id="rId10" Type="http://schemas.openxmlformats.org/officeDocument/2006/relationships/tags" Target="../tags/tag240.xml"/><Relationship Id="rId19" Type="http://schemas.openxmlformats.org/officeDocument/2006/relationships/slideLayout" Target="../slideLayouts/slideLayout3.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tags" Target="../tags/tag244.xml"/><Relationship Id="rId2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2022</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フ</a:t>
            </a:r>
            <a:r>
              <a:rPr lang="ja-JP" altLang="en-US" sz="3600" spc="100" dirty="0">
                <a:cs typeface="Arial" panose="020B0604020202020204" pitchFamily="34" charset="0"/>
              </a:rPr>
              <a:t>ィリピ</a:t>
            </a:r>
            <a:r>
              <a:rPr lang="ja-JP" altLang="en-US" sz="3600" dirty="0">
                <a:cs typeface="Arial" panose="020B0604020202020204" pitchFamily="34" charset="0"/>
              </a:rPr>
              <a:t>ン</a:t>
            </a:r>
            <a:r>
              <a:rPr lang="ja-JP" altLang="en-US" sz="3400" dirty="0">
                <a:solidFill>
                  <a:srgbClr val="FFFFFF"/>
                </a:solidFill>
              </a:rPr>
              <a:t>編</a:t>
            </a:r>
          </a:p>
        </p:txBody>
      </p:sp>
      <p:sp>
        <p:nvSpPr>
          <p:cNvPr id="3" name="サブタイトル 2"/>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39797739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33" name="think-cell Slide" r:id="rId79" imgW="270" imgH="270" progId="TCLayout.ActiveDocument.1">
                  <p:embed/>
                </p:oleObj>
              </mc:Choice>
              <mc:Fallback>
                <p:oleObj name="think-cell Slide" r:id="rId79" imgW="270" imgH="270" progId="TCLayout.ActiveDocument.1">
                  <p:embed/>
                  <p:pic>
                    <p:nvPicPr>
                      <p:cNvPr id="0" name="Picture 50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 name="タイトル 4"/>
          <p:cNvSpPr>
            <a:spLocks noGrp="1"/>
          </p:cNvSpPr>
          <p:nvPr>
            <p:ph type="title"/>
          </p:nvPr>
        </p:nvSpPr>
        <p:spPr/>
        <p:txBody>
          <a:bodyPr/>
          <a:lstStyle/>
          <a:p>
            <a:r>
              <a:rPr lang="ja-JP" altLang="en-US" b="1" dirty="0">
                <a:latin typeface="HGP創英角ｺﾞｼｯｸUB" panose="020B0900000000000000" pitchFamily="50" charset="-128"/>
                <a:cs typeface="Arial" panose="020B0604020202020204" pitchFamily="34" charset="0"/>
              </a:rPr>
              <a:t>フィリピン／一般概況／経済</a:t>
            </a:r>
            <a:endParaRPr kumimoji="1" lang="ja-JP" altLang="en-US" b="1" dirty="0">
              <a:latin typeface="HGP創英角ｺﾞｼｯｸUB" panose="020B0900000000000000" pitchFamily="50" charset="-128"/>
              <a:cs typeface="Arial" panose="020B0604020202020204" pitchFamily="34" charset="0"/>
            </a:endParaRPr>
          </a:p>
        </p:txBody>
      </p:sp>
      <p:sp>
        <p:nvSpPr>
          <p:cNvPr id="6" name="テキスト プレースホルダー 5"/>
          <p:cNvSpPr>
            <a:spLocks noGrp="1"/>
          </p:cNvSpPr>
          <p:nvPr>
            <p:ph type="body" sz="quarter" idx="15"/>
          </p:nvPr>
        </p:nvSpPr>
        <p:spPr/>
        <p:txBody>
          <a:bodyPr/>
          <a:lstStyle/>
          <a:p>
            <a:r>
              <a:rPr lang="ja-JP" altLang="en-US" dirty="0">
                <a:latin typeface="HGP創英角ｺﾞｼｯｸUB" panose="020B0900000000000000" pitchFamily="50" charset="-128"/>
                <a:cs typeface="Arial" panose="020B0604020202020204" pitchFamily="34" charset="0"/>
              </a:rPr>
              <a:t>インフレ率・為替レート</a:t>
            </a:r>
          </a:p>
        </p:txBody>
      </p:sp>
      <p:sp>
        <p:nvSpPr>
          <p:cNvPr id="33" name="テキスト ボックス 32"/>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年以降、インフレ率は概ね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0.7%</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まで低</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為替については、変動相場制となっている。</a:t>
            </a:r>
          </a:p>
        </p:txBody>
      </p:sp>
      <p:grpSp>
        <p:nvGrpSpPr>
          <p:cNvPr id="42" name="グループ化 7"/>
          <p:cNvGrpSpPr/>
          <p:nvPr/>
        </p:nvGrpSpPr>
        <p:grpSpPr>
          <a:xfrm>
            <a:off x="200471" y="1773396"/>
            <a:ext cx="4536507" cy="288032"/>
            <a:chOff x="4803500" y="2113806"/>
            <a:chExt cx="2954133" cy="288032"/>
          </a:xfrm>
        </p:grpSpPr>
        <p:cxnSp>
          <p:nvCxnSpPr>
            <p:cNvPr id="43" name="直線コネクタ 4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cs typeface="Arial" panose="020B0604020202020204" pitchFamily="34" charset="0"/>
                </a:rPr>
                <a:t>インフレ率</a:t>
              </a:r>
            </a:p>
          </p:txBody>
        </p:sp>
      </p:grpSp>
      <p:grpSp>
        <p:nvGrpSpPr>
          <p:cNvPr id="45" name="グループ化 7"/>
          <p:cNvGrpSpPr/>
          <p:nvPr/>
        </p:nvGrpSpPr>
        <p:grpSpPr>
          <a:xfrm>
            <a:off x="5169024" y="1773396"/>
            <a:ext cx="4536507"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cs typeface="Arial" panose="020B0604020202020204" pitchFamily="34" charset="0"/>
                </a:rPr>
                <a:t>為替</a:t>
              </a:r>
              <a:r>
                <a:rPr lang="ja-JP" altLang="en-US" sz="1400" dirty="0">
                  <a:solidFill>
                    <a:srgbClr val="000000"/>
                  </a:solidFill>
                  <a:cs typeface="Arial" panose="020B0604020202020204" pitchFamily="34" charset="0"/>
                </a:rPr>
                <a:t>レート</a:t>
              </a:r>
            </a:p>
          </p:txBody>
        </p:sp>
      </p:grpSp>
      <p:grpSp>
        <p:nvGrpSpPr>
          <p:cNvPr id="49" name="グループ化 48"/>
          <p:cNvGrpSpPr/>
          <p:nvPr/>
        </p:nvGrpSpPr>
        <p:grpSpPr>
          <a:xfrm>
            <a:off x="3628888" y="2348880"/>
            <a:ext cx="1096119" cy="4176464"/>
            <a:chOff x="6610985" y="-215875"/>
            <a:chExt cx="1216025" cy="4176464"/>
          </a:xfrm>
        </p:grpSpPr>
        <p:sp>
          <p:nvSpPr>
            <p:cNvPr id="50" name="フリーフォーム 49"/>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6681193" y="3784277"/>
              <a:ext cx="1025168"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2" name="グループ化 51"/>
          <p:cNvGrpSpPr/>
          <p:nvPr/>
        </p:nvGrpSpPr>
        <p:grpSpPr>
          <a:xfrm>
            <a:off x="8653625" y="2348879"/>
            <a:ext cx="1074060" cy="4197064"/>
            <a:chOff x="6579592" y="-215875"/>
            <a:chExt cx="1247419" cy="4169255"/>
          </a:xfrm>
        </p:grpSpPr>
        <p:sp>
          <p:nvSpPr>
            <p:cNvPr id="53" name="フリーフォーム 52"/>
            <p:cNvSpPr/>
            <p:nvPr/>
          </p:nvSpPr>
          <p:spPr>
            <a:xfrm>
              <a:off x="6579592" y="-215875"/>
              <a:ext cx="1247419" cy="409235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角丸四角形 53"/>
            <p:cNvSpPr/>
            <p:nvPr/>
          </p:nvSpPr>
          <p:spPr>
            <a:xfrm>
              <a:off x="6604879" y="3784277"/>
              <a:ext cx="1067768" cy="16910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3" name="テキスト ボックス 2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p>
        </p:txBody>
      </p:sp>
      <p:graphicFrame>
        <p:nvGraphicFramePr>
          <p:cNvPr id="117" name="Chart 3"/>
          <p:cNvGraphicFramePr/>
          <p:nvPr>
            <p:custDataLst>
              <p:tags r:id="rId4"/>
            </p:custDataLst>
            <p:extLst>
              <p:ext uri="{D42A27DB-BD31-4B8C-83A1-F6EECF244321}">
                <p14:modId xmlns:p14="http://schemas.microsoft.com/office/powerpoint/2010/main" val="3114854111"/>
              </p:ext>
            </p:extLst>
          </p:nvPr>
        </p:nvGraphicFramePr>
        <p:xfrm>
          <a:off x="93663" y="2270125"/>
          <a:ext cx="4464050" cy="3879850"/>
        </p:xfrm>
        <a:graphic>
          <a:graphicData uri="http://schemas.openxmlformats.org/drawingml/2006/chart">
            <c:chart xmlns:c="http://schemas.openxmlformats.org/drawingml/2006/chart" xmlns:r="http://schemas.openxmlformats.org/officeDocument/2006/relationships" r:id="rId81"/>
          </a:graphicData>
        </a:graphic>
      </p:graphicFrame>
      <p:sp>
        <p:nvSpPr>
          <p:cNvPr id="58" name="テキスト プレースホルダ 9"/>
          <p:cNvSpPr>
            <a:spLocks noGrp="1"/>
          </p:cNvSpPr>
          <p:nvPr>
            <p:custDataLst>
              <p:tags r:id="rId5"/>
            </p:custDataLst>
          </p:nvPr>
        </p:nvSpPr>
        <p:spPr bwMode="auto">
          <a:xfrm>
            <a:off x="327501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328D36-9FAF-4A2A-9F32-AAB79A505496}" type="datetime'''''''''''1''''''''6'''''''''">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16</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6" name="テキスト プレースホルダ 9"/>
          <p:cNvSpPr>
            <a:spLocks noGrp="1"/>
          </p:cNvSpPr>
          <p:nvPr>
            <p:custDataLst>
              <p:tags r:id="rId6"/>
            </p:custDataLst>
          </p:nvPr>
        </p:nvSpPr>
        <p:spPr bwMode="gray">
          <a:xfrm>
            <a:off x="741363" y="465455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0F20E2-3427-4D8B-87DA-8ED52A6AD33F}" type="datetime'''''''''''''''''''3''''''.''''''''''''''''''1'">
              <a:rPr lang="en-US" altLang="en-US" sz="1000" smtClean="0">
                <a:cs typeface="Arial" panose="020B0604020202020204" pitchFamily="34" charset="0"/>
              </a:rPr>
              <a:pPr marL="0" indent="0" algn="ctr">
                <a:spcBef>
                  <a:spcPct val="0"/>
                </a:spcBef>
                <a:buNone/>
              </a:pPr>
              <a:t>3.1</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7" name="テキスト プレースホルダ 9"/>
          <p:cNvSpPr>
            <a:spLocks noGrp="1"/>
          </p:cNvSpPr>
          <p:nvPr>
            <p:custDataLst>
              <p:tags r:id="rId7"/>
            </p:custDataLst>
          </p:nvPr>
        </p:nvSpPr>
        <p:spPr bwMode="auto">
          <a:xfrm>
            <a:off x="342900" y="61372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F0EA34-205B-43BD-A998-7083968E2B4C}" type="datetime'''''''''''''''''''''''2''''''00''''''0'''''''''''''''''''">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2000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4" name="テキスト プレースホルダ 9"/>
          <p:cNvSpPr>
            <a:spLocks noGrp="1"/>
          </p:cNvSpPr>
          <p:nvPr>
            <p:custDataLst>
              <p:tags r:id="rId8"/>
            </p:custDataLst>
          </p:nvPr>
        </p:nvSpPr>
        <p:spPr bwMode="auto">
          <a:xfrm>
            <a:off x="148590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CF4D41-660F-4AEC-B12C-53BFCCE959D4}" type="datetime'''''''''0''''''''''''6'''''''''''''''">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06</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テキスト プレースホルダ 9"/>
          <p:cNvSpPr>
            <a:spLocks noGrp="1"/>
          </p:cNvSpPr>
          <p:nvPr>
            <p:custDataLst>
              <p:tags r:id="rId9"/>
            </p:custDataLst>
          </p:nvPr>
        </p:nvSpPr>
        <p:spPr bwMode="auto">
          <a:xfrm>
            <a:off x="94932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168525-54B5-41DB-B970-698E0BCA738C}" type="datetime'''''''''''''''''''''''''''''0''3'''''''''''''''''''''">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03</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7" name="テキスト プレースホルダ 9"/>
          <p:cNvSpPr>
            <a:spLocks noGrp="1"/>
          </p:cNvSpPr>
          <p:nvPr>
            <p:custDataLst>
              <p:tags r:id="rId10"/>
            </p:custDataLst>
          </p:nvPr>
        </p:nvSpPr>
        <p:spPr bwMode="gray">
          <a:xfrm>
            <a:off x="920750" y="45085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5C2508-A4D0-4432-9197-4B14D412CC5C}" type="datetime'''''''''''''3''''.''''''''''''''''''''''''''''''''''''4'''''''">
              <a:rPr lang="en-US" altLang="en-US" sz="1000" smtClean="0">
                <a:cs typeface="Arial" panose="020B0604020202020204" pitchFamily="34" charset="0"/>
              </a:rPr>
              <a:pPr marL="0" indent="0" algn="ctr">
                <a:spcBef>
                  <a:spcPct val="0"/>
                </a:spcBef>
                <a:buNone/>
              </a:pPr>
              <a:t>3.4</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03" name="テキスト プレースホルダ 9"/>
          <p:cNvSpPr>
            <a:spLocks noGrp="1"/>
          </p:cNvSpPr>
          <p:nvPr>
            <p:custDataLst>
              <p:tags r:id="rId11"/>
            </p:custDataLst>
          </p:nvPr>
        </p:nvSpPr>
        <p:spPr bwMode="gray">
          <a:xfrm>
            <a:off x="3246438" y="533558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0400EB-6834-43AF-9D85-32963305EB45}" type="datetime'''''''''''''''''''''''''1''''.''''''''''''3'''''">
              <a:rPr lang="en-US" altLang="en-US" sz="1000" smtClean="0">
                <a:cs typeface="Arial" panose="020B0604020202020204" pitchFamily="34" charset="0"/>
              </a:rPr>
              <a:pPr marL="0" indent="0" algn="ctr">
                <a:spcBef>
                  <a:spcPct val="0"/>
                </a:spcBef>
                <a:buNone/>
              </a:pPr>
              <a:t>1.3</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テキスト プレースホルダ 9"/>
          <p:cNvSpPr>
            <a:spLocks noGrp="1"/>
          </p:cNvSpPr>
          <p:nvPr>
            <p:custDataLst>
              <p:tags r:id="rId12"/>
            </p:custDataLst>
          </p:nvPr>
        </p:nvSpPr>
        <p:spPr bwMode="auto">
          <a:xfrm>
            <a:off x="130651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98B2A6-430B-4025-A2D8-9DC5B896C553}" type="datetime'''''''''''''''''''''''''''''''''''''''0''''5'''''''''''''">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05</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テキスト プレースホルダ 9"/>
          <p:cNvSpPr>
            <a:spLocks noGrp="1"/>
          </p:cNvSpPr>
          <p:nvPr>
            <p:custDataLst>
              <p:tags r:id="rId13"/>
            </p:custDataLst>
          </p:nvPr>
        </p:nvSpPr>
        <p:spPr bwMode="auto">
          <a:xfrm>
            <a:off x="185738" y="2130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
            </a:r>
          </a:p>
        </p:txBody>
      </p:sp>
      <p:sp useBgFill="1">
        <p:nvSpPr>
          <p:cNvPr id="102" name="テキスト プレースホルダ 9"/>
          <p:cNvSpPr>
            <a:spLocks noGrp="1"/>
          </p:cNvSpPr>
          <p:nvPr>
            <p:custDataLst>
              <p:tags r:id="rId14"/>
            </p:custDataLst>
          </p:nvPr>
        </p:nvSpPr>
        <p:spPr bwMode="gray">
          <a:xfrm>
            <a:off x="3067050" y="555625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5294C8-81CE-40AB-AD37-78A5F352471E}" type="datetime'''''''''''''''''0.''''''''''''''7'''''''''''''''''''''''''">
              <a:rPr lang="en-US" altLang="en-US" sz="1000" smtClean="0">
                <a:cs typeface="Arial" panose="020B0604020202020204" pitchFamily="34" charset="0"/>
              </a:rPr>
              <a:pPr marL="0" indent="0" algn="ctr">
                <a:spcBef>
                  <a:spcPct val="0"/>
                </a:spcBef>
                <a:buNone/>
              </a:pPr>
              <a:t>0.7</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テキスト プレースホルダ 9"/>
          <p:cNvSpPr>
            <a:spLocks noGrp="1"/>
          </p:cNvSpPr>
          <p:nvPr>
            <p:custDataLst>
              <p:tags r:id="rId15"/>
            </p:custDataLst>
          </p:nvPr>
        </p:nvSpPr>
        <p:spPr bwMode="auto">
          <a:xfrm>
            <a:off x="59213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8C3F92-9A98-4543-A505-79A35F7F8B90}" type="datetime'''''''''''''''''''0''''''''''''''1'''''''''''''''">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01</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14" name="テキスト プレースホルダ 9"/>
          <p:cNvSpPr>
            <a:spLocks noGrp="1"/>
          </p:cNvSpPr>
          <p:nvPr>
            <p:custDataLst>
              <p:tags r:id="rId16"/>
            </p:custDataLst>
          </p:nvPr>
        </p:nvSpPr>
        <p:spPr bwMode="gray">
          <a:xfrm>
            <a:off x="3962400" y="4959350"/>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2FE59D-65FE-49D6-876E-E9F9B34453E9}" type="datetime'''''''2''''''.''''3'''">
              <a:rPr kumimoji="0" lang="en-US" altLang="en-US" sz="1000" smtClean="0">
                <a:latin typeface="Arial" panose="020B0604020202020204" pitchFamily="34" charset="0"/>
                <a:cs typeface="Arial" panose="020B0604020202020204" pitchFamily="34" charset="0"/>
                <a:sym typeface="Arial" panose="020B0604020202020204" pitchFamily="34" charset="0"/>
              </a:rPr>
              <a:pPr marL="0" indent="0" algn="ctr">
                <a:spcBef>
                  <a:spcPct val="0"/>
                </a:spcBef>
                <a:buNone/>
              </a:pPr>
              <a:t>2.3</a:t>
            </a:fld>
            <a:endParaRPr kumimoji="0" lang="ja-JP" altLang="en-US" sz="1000" dirty="0">
              <a:latin typeface="Arial" panose="020B0604020202020204" pitchFamily="34" charset="0"/>
              <a:cs typeface="Arial" panose="020B0604020202020204" pitchFamily="34" charset="0"/>
              <a:sym typeface="Arial" panose="020B0604020202020204" pitchFamily="34" charset="0"/>
            </a:endParaRPr>
          </a:p>
        </p:txBody>
      </p:sp>
      <p:sp>
        <p:nvSpPr>
          <p:cNvPr id="29" name="テキスト プレースホルダ 9"/>
          <p:cNvSpPr>
            <a:spLocks noGrp="1"/>
          </p:cNvSpPr>
          <p:nvPr>
            <p:custDataLst>
              <p:tags r:id="rId17"/>
            </p:custDataLst>
          </p:nvPr>
        </p:nvSpPr>
        <p:spPr bwMode="auto">
          <a:xfrm>
            <a:off x="76993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BB505E-7D6E-4422-8716-E2E4613B7F6E}" type="datetime'''''''''''0''''''''''''''''2'''''''''''''''''''''''''''''''">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8" name="テキスト プレースホルダ 9"/>
          <p:cNvSpPr>
            <a:spLocks noGrp="1"/>
          </p:cNvSpPr>
          <p:nvPr>
            <p:custDataLst>
              <p:tags r:id="rId18"/>
            </p:custDataLst>
          </p:nvPr>
        </p:nvSpPr>
        <p:spPr bwMode="gray">
          <a:xfrm>
            <a:off x="1100138" y="3556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613426-99C9-48B2-AC7C-D67EF6A856D9}" type="datetime'''''''''6''''''''''''''''''''''.''0'''''''''''''''''''''''''''">
              <a:rPr lang="en-US" altLang="en-US" sz="1000" smtClean="0">
                <a:cs typeface="Arial" panose="020B0604020202020204" pitchFamily="34" charset="0"/>
              </a:rPr>
              <a:pPr marL="0" indent="0" algn="ctr">
                <a:spcBef>
                  <a:spcPct val="0"/>
                </a:spcBef>
                <a:buNone/>
              </a:pPr>
              <a:t>6.0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テキスト プレースホルダ 9"/>
          <p:cNvSpPr>
            <a:spLocks noGrp="1"/>
          </p:cNvSpPr>
          <p:nvPr>
            <p:custDataLst>
              <p:tags r:id="rId19"/>
            </p:custDataLst>
          </p:nvPr>
        </p:nvSpPr>
        <p:spPr bwMode="auto">
          <a:xfrm>
            <a:off x="112871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8C5CDE-DE02-4837-A97A-6D2B9F83F0C8}" type="datetime'''''''''''''''''''''''''''''''0''''''''''''4'''''''''">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04</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08" name="テキスト プレースホルダ 9"/>
          <p:cNvSpPr>
            <a:spLocks noGrp="1"/>
          </p:cNvSpPr>
          <p:nvPr>
            <p:custDataLst>
              <p:tags r:id="rId20"/>
            </p:custDataLst>
          </p:nvPr>
        </p:nvSpPr>
        <p:spPr bwMode="gray">
          <a:xfrm>
            <a:off x="2709863" y="483393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0AF621-0447-404F-9ED0-6FBDD41F9F4D}" type="datetime'''''''''''''''''2''''''''''''.''6'''''''''''">
              <a:rPr lang="en-US" altLang="en-US" sz="1000" smtClean="0">
                <a:cs typeface="Arial" panose="020B0604020202020204" pitchFamily="34" charset="0"/>
              </a:rPr>
              <a:pPr marL="0" indent="0" algn="ctr">
                <a:spcBef>
                  <a:spcPct val="0"/>
                </a:spcBef>
                <a:buNone/>
              </a:pPr>
              <a:t>2.6</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06" name="テキスト プレースホルダ 9"/>
          <p:cNvSpPr>
            <a:spLocks noGrp="1"/>
          </p:cNvSpPr>
          <p:nvPr>
            <p:custDataLst>
              <p:tags r:id="rId21"/>
            </p:custDataLst>
          </p:nvPr>
        </p:nvSpPr>
        <p:spPr bwMode="gray">
          <a:xfrm>
            <a:off x="1457325" y="344805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E4648A-CBF1-4BA2-9451-AB8D55F790E6}" type="datetime'''''''''6.''''''''''''''''3'''''''''''''''''''''''''''''''''">
              <a:rPr lang="en-US" altLang="en-US" sz="1000" smtClean="0">
                <a:cs typeface="Arial" panose="020B0604020202020204" pitchFamily="34" charset="0"/>
              </a:rPr>
              <a:pPr marL="0" indent="0" algn="ctr">
                <a:spcBef>
                  <a:spcPct val="0"/>
                </a:spcBef>
                <a:buNone/>
              </a:pPr>
              <a:t>6.3</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61" name="テキスト プレースホルダ 9"/>
          <p:cNvSpPr>
            <a:spLocks noGrp="1"/>
          </p:cNvSpPr>
          <p:nvPr>
            <p:custDataLst>
              <p:tags r:id="rId22"/>
            </p:custDataLst>
          </p:nvPr>
        </p:nvSpPr>
        <p:spPr bwMode="auto">
          <a:xfrm>
            <a:off x="381158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55E8F7-D170-4DD9-ABA7-88BFEFC8E9ED}" type="datetime'''''''''''''''''''''''''''''''1''''''9'''''''''''">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19</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9" name="テキスト プレースホルダ 9"/>
          <p:cNvSpPr>
            <a:spLocks noGrp="1"/>
          </p:cNvSpPr>
          <p:nvPr>
            <p:custDataLst>
              <p:tags r:id="rId23"/>
            </p:custDataLst>
          </p:nvPr>
        </p:nvSpPr>
        <p:spPr bwMode="gray">
          <a:xfrm>
            <a:off x="1636713" y="4759325"/>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95E2B4-C7C3-4451-8A26-0833AB52540C}" type="datetime'2''''''''''''''''''''''''.''8'''">
              <a:rPr lang="en-US" altLang="en-US" sz="1000" smtClean="0">
                <a:cs typeface="Arial" panose="020B0604020202020204" pitchFamily="34" charset="0"/>
              </a:rPr>
              <a:pPr marL="0" indent="0" algn="ctr">
                <a:spcBef>
                  <a:spcPct val="0"/>
                </a:spcBef>
                <a:buNone/>
              </a:pPr>
              <a:t>2.8</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5" name="テキスト プレースホルダ 9"/>
          <p:cNvSpPr>
            <a:spLocks noGrp="1"/>
          </p:cNvSpPr>
          <p:nvPr>
            <p:custDataLst>
              <p:tags r:id="rId24"/>
            </p:custDataLst>
          </p:nvPr>
        </p:nvSpPr>
        <p:spPr bwMode="auto">
          <a:xfrm>
            <a:off x="166528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9C06D4-AA11-4B86-9C58-C7C16F6874A0}" type="datetime'''''''''''''''''0''''''''''7'''''''''''''''''''''">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07</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5" name="テキスト プレースホルダ 9"/>
          <p:cNvSpPr>
            <a:spLocks noGrp="1"/>
          </p:cNvSpPr>
          <p:nvPr>
            <p:custDataLst>
              <p:tags r:id="rId25"/>
            </p:custDataLst>
          </p:nvPr>
        </p:nvSpPr>
        <p:spPr bwMode="auto">
          <a:xfrm>
            <a:off x="273843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0F4840-7C1D-42E3-B22F-B982847D7522}" type="datetime'''''''''''''''''''''''''1''''''3'">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13</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6" name="テキスト プレースホルダ 9"/>
          <p:cNvSpPr>
            <a:spLocks noGrp="1"/>
          </p:cNvSpPr>
          <p:nvPr>
            <p:custDataLst>
              <p:tags r:id="rId26"/>
            </p:custDataLst>
          </p:nvPr>
        </p:nvSpPr>
        <p:spPr bwMode="auto">
          <a:xfrm>
            <a:off x="184308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023FFC-BA18-4032-A257-AE0A4FBD5568}" type="datetime'''''''''''''''0''''''''''''''''''''''''''''''''8'''''''">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08</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00" name="テキスト プレースホルダ 9"/>
          <p:cNvSpPr>
            <a:spLocks noGrp="1"/>
          </p:cNvSpPr>
          <p:nvPr>
            <p:custDataLst>
              <p:tags r:id="rId27"/>
            </p:custDataLst>
          </p:nvPr>
        </p:nvSpPr>
        <p:spPr bwMode="gray">
          <a:xfrm>
            <a:off x="1993900" y="459105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CAD422-E51A-4293-BC80-03E6BAC7EEC7}" type="datetime'''''''''''''''''''''''''''''''''''3''''.''''2'">
              <a:rPr lang="en-US" altLang="en-US" sz="1000" smtClean="0">
                <a:cs typeface="Arial" panose="020B0604020202020204" pitchFamily="34" charset="0"/>
              </a:rPr>
              <a:pPr marL="0" indent="0" algn="ctr">
                <a:spcBef>
                  <a:spcPct val="0"/>
                </a:spcBef>
                <a:buNone/>
              </a:pPr>
              <a:t>3.2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7" name="テキスト プレースホルダ 9"/>
          <p:cNvSpPr>
            <a:spLocks noGrp="1"/>
          </p:cNvSpPr>
          <p:nvPr>
            <p:custDataLst>
              <p:tags r:id="rId28"/>
            </p:custDataLst>
          </p:nvPr>
        </p:nvSpPr>
        <p:spPr bwMode="auto">
          <a:xfrm>
            <a:off x="202247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AC91F2-EECE-4E71-B25C-28EDEFE0D1F0}" type="datetime'''''0''''''''''''''''''''''''''''''''''''9'''''''''''''''''">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09</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07" name="テキスト プレースホルダ 9"/>
          <p:cNvSpPr>
            <a:spLocks noGrp="1"/>
          </p:cNvSpPr>
          <p:nvPr>
            <p:custDataLst>
              <p:tags r:id="rId29"/>
            </p:custDataLst>
          </p:nvPr>
        </p:nvSpPr>
        <p:spPr bwMode="gray">
          <a:xfrm>
            <a:off x="2173288" y="4257675"/>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A3AE71-E671-4367-AE11-BF67035769D5}" type="datetime'''''''''''''''''''4.''''''''''''''1'''''''''''''''''''">
              <a:rPr lang="en-US" altLang="en-US" sz="1000" smtClean="0">
                <a:cs typeface="Arial" panose="020B0604020202020204" pitchFamily="34" charset="0"/>
              </a:rPr>
              <a:pPr marL="0" indent="0" algn="ctr">
                <a:spcBef>
                  <a:spcPct val="0"/>
                </a:spcBef>
                <a:buNone/>
              </a:pPr>
              <a:t>4.1</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8" name="テキスト プレースホルダ 9"/>
          <p:cNvSpPr>
            <a:spLocks noGrp="1"/>
          </p:cNvSpPr>
          <p:nvPr>
            <p:custDataLst>
              <p:tags r:id="rId30"/>
            </p:custDataLst>
          </p:nvPr>
        </p:nvSpPr>
        <p:spPr bwMode="auto">
          <a:xfrm>
            <a:off x="220186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18C145-F6E6-4CD2-B9B5-B5C2968D1F18}" type="datetime'''''''1''''''''''''''''''''''''''''''''0'''''''''">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9" name="テキスト プレースホルダ 9"/>
          <p:cNvSpPr>
            <a:spLocks noGrp="1"/>
          </p:cNvSpPr>
          <p:nvPr>
            <p:custDataLst>
              <p:tags r:id="rId31"/>
            </p:custDataLst>
          </p:nvPr>
        </p:nvSpPr>
        <p:spPr bwMode="auto">
          <a:xfrm>
            <a:off x="238125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02DA16-0AA9-49EA-AC09-0BB814DA882D}" type="datetime'''''''''''''''''''''''1''''''1'''''''''''''''''''''''">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11</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01" name="テキスト プレースホルダ 9"/>
          <p:cNvSpPr>
            <a:spLocks noGrp="1"/>
          </p:cNvSpPr>
          <p:nvPr>
            <p:custDataLst>
              <p:tags r:id="rId32"/>
            </p:custDataLst>
          </p:nvPr>
        </p:nvSpPr>
        <p:spPr bwMode="gray">
          <a:xfrm>
            <a:off x="2530475" y="466883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619E9B-1762-4F51-81B4-80017B44DB7D}" type="datetime'''''''''''''''''''''''''''''''''''3''''.''''''0'''''''''''''''">
              <a:rPr lang="en-US" altLang="en-US" sz="1000" smtClean="0">
                <a:cs typeface="Arial" panose="020B0604020202020204" pitchFamily="34" charset="0"/>
              </a:rPr>
              <a:pPr marL="0" indent="0" algn="ctr">
                <a:spcBef>
                  <a:spcPct val="0"/>
                </a:spcBef>
                <a:buNone/>
              </a:pPr>
              <a:t>3.0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1" name="テキスト プレースホルダ 9"/>
          <p:cNvSpPr>
            <a:spLocks noGrp="1"/>
          </p:cNvSpPr>
          <p:nvPr>
            <p:custDataLst>
              <p:tags r:id="rId33"/>
            </p:custDataLst>
          </p:nvPr>
        </p:nvSpPr>
        <p:spPr bwMode="auto">
          <a:xfrm>
            <a:off x="255905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BEC4EF-01CF-4C7B-9A26-F3367DE1823F}" type="datetime'''''''''''''''''''''''''''''1''''''''''''''2'''''''''''">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6" name="テキスト プレースホルダ 9"/>
          <p:cNvSpPr>
            <a:spLocks noGrp="1"/>
          </p:cNvSpPr>
          <p:nvPr>
            <p:custDataLst>
              <p:tags r:id="rId34"/>
            </p:custDataLst>
          </p:nvPr>
        </p:nvSpPr>
        <p:spPr bwMode="auto">
          <a:xfrm>
            <a:off x="291782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0CD4EA0-66F2-4D49-B45A-D5135D821CDC}" type="datetime'''''''''''''''''1''''''''''''''''''''4'''''''''''''''''''''''">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14</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57" name="テキスト プレースホルダ 9"/>
          <p:cNvSpPr>
            <a:spLocks noGrp="1"/>
          </p:cNvSpPr>
          <p:nvPr>
            <p:custDataLst>
              <p:tags r:id="rId35"/>
            </p:custDataLst>
          </p:nvPr>
        </p:nvSpPr>
        <p:spPr bwMode="auto">
          <a:xfrm>
            <a:off x="309562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176238-3256-4EB7-8F97-EA9548C3F0CA}" type="datetime'''1''''''''''5'''''''''''''''''''''''''''''''''">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15</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86" name="テキスト プレースホルダ 9"/>
          <p:cNvSpPr>
            <a:spLocks noGrp="1"/>
          </p:cNvSpPr>
          <p:nvPr>
            <p:custDataLst>
              <p:tags r:id="rId36"/>
            </p:custDataLst>
          </p:nvPr>
        </p:nvSpPr>
        <p:spPr bwMode="gray">
          <a:xfrm>
            <a:off x="3425825" y="4732338"/>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C6D24F-F86A-4AB1-BEC3-EF765878C918}" type="datetime'''''''''''''''2''.''''''''''''''''9'''''">
              <a:rPr lang="en-US" altLang="en-US" sz="1000" smtClean="0">
                <a:cs typeface="Arial" panose="020B0604020202020204" pitchFamily="34" charset="0"/>
              </a:rPr>
              <a:pPr marL="0" indent="0" algn="ctr">
                <a:spcBef>
                  <a:spcPct val="0"/>
                </a:spcBef>
                <a:buNone/>
              </a:pPr>
              <a:t>2.9</a:t>
            </a:fld>
            <a:endParaRPr kumimoji="0" lang="ja-JP" altLang="en-US" sz="1000" dirty="0">
              <a:latin typeface="Arial" panose="020B0604020202020204" pitchFamily="34" charset="0"/>
              <a:cs typeface="Arial" panose="020B0604020202020204" pitchFamily="34" charset="0"/>
              <a:sym typeface="Arial" panose="020B0604020202020204" pitchFamily="34" charset="0"/>
            </a:endParaRPr>
          </a:p>
        </p:txBody>
      </p:sp>
      <p:sp>
        <p:nvSpPr>
          <p:cNvPr id="59" name="テキスト プレースホルダ 9"/>
          <p:cNvSpPr>
            <a:spLocks noGrp="1"/>
          </p:cNvSpPr>
          <p:nvPr>
            <p:custDataLst>
              <p:tags r:id="rId37"/>
            </p:custDataLst>
          </p:nvPr>
        </p:nvSpPr>
        <p:spPr bwMode="auto">
          <a:xfrm>
            <a:off x="345440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B0ACFB-2D45-4580-B124-BC5C460C045A}" type="datetime'''''''''''''''''''17'''''''''''''''''">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17</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91" name="テキスト プレースホルダ 9"/>
          <p:cNvSpPr>
            <a:spLocks noGrp="1"/>
          </p:cNvSpPr>
          <p:nvPr>
            <p:custDataLst>
              <p:tags r:id="rId38"/>
            </p:custDataLst>
          </p:nvPr>
        </p:nvSpPr>
        <p:spPr bwMode="auto">
          <a:xfrm>
            <a:off x="416877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E88E19-6F61-41B5-BF49-AC5314174195}" type="datetime'''''''''''''''''''''''''''''''''''''''''''''''2''1'''">
              <a:rPr lang="en-US" altLang="en-US" sz="1000" smtClean="0">
                <a:cs typeface="Arial" panose="020B0604020202020204" pitchFamily="34" charset="0"/>
              </a:rPr>
              <a:pPr marL="0" indent="0" algn="ctr">
                <a:spcBef>
                  <a:spcPct val="0"/>
                </a:spcBef>
                <a:buNone/>
              </a:pPr>
              <a:t>21</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60" name="テキスト プレースホルダ 9"/>
          <p:cNvSpPr>
            <a:spLocks noGrp="1"/>
          </p:cNvSpPr>
          <p:nvPr>
            <p:custDataLst>
              <p:tags r:id="rId39"/>
            </p:custDataLst>
          </p:nvPr>
        </p:nvSpPr>
        <p:spPr bwMode="auto">
          <a:xfrm>
            <a:off x="363220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92997F-1885-4E9F-AE1F-8F066B1CF3ED}" type="datetime'''''''''''''18'''''''''''''''''''''''">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18</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62" name="テキスト プレースホルダ 9"/>
          <p:cNvSpPr>
            <a:spLocks noGrp="1"/>
          </p:cNvSpPr>
          <p:nvPr>
            <p:custDataLst>
              <p:tags r:id="rId40"/>
            </p:custDataLst>
          </p:nvPr>
        </p:nvSpPr>
        <p:spPr bwMode="auto">
          <a:xfrm>
            <a:off x="399097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D04CF3-092D-4FB3-B549-7952BB6CD15E}" type="datetime'2''''''''''''''''''''''''''''''''''0'''''''''''''''''''">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20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104" name="テキスト プレースホルダ 9"/>
          <p:cNvSpPr>
            <a:spLocks noGrp="1"/>
          </p:cNvSpPr>
          <p:nvPr>
            <p:custDataLst>
              <p:tags r:id="rId41"/>
            </p:custDataLst>
          </p:nvPr>
        </p:nvSpPr>
        <p:spPr bwMode="auto">
          <a:xfrm>
            <a:off x="434816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ED1DF1-0701-4B91-BB7A-43AA7DF34384}" type="datetime'''''''''''''''''''''''''''''''''''''2''''2'''''''">
              <a:rPr lang="en-US" altLang="en-US" sz="1000" smtClean="0">
                <a:cs typeface="Arial" panose="020B0604020202020204" pitchFamily="34" charset="0"/>
              </a:rPr>
              <a:pPr marL="0" indent="0" algn="ctr">
                <a:spcBef>
                  <a:spcPct val="0"/>
                </a:spcBef>
                <a:buNone/>
              </a:pPr>
              <a:t>22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09" name="テキスト プレースホルダ 9"/>
          <p:cNvSpPr>
            <a:spLocks noGrp="1"/>
          </p:cNvSpPr>
          <p:nvPr>
            <p:custDataLst>
              <p:tags r:id="rId42"/>
            </p:custDataLst>
          </p:nvPr>
        </p:nvSpPr>
        <p:spPr bwMode="gray">
          <a:xfrm>
            <a:off x="3783013" y="4860925"/>
            <a:ext cx="2095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59E9A1-1748-47E9-8765-5F0D460E5E29}" type="datetime'''''''''''''''''''''''''2''''.''''''''''''''5'''''''''">
              <a:rPr kumimoji="0" lang="en-US" altLang="en-US" sz="1000" smtClean="0">
                <a:latin typeface="Arial" panose="020B0604020202020204" pitchFamily="34" charset="0"/>
                <a:cs typeface="Arial" panose="020B0604020202020204" pitchFamily="34" charset="0"/>
                <a:sym typeface="Arial" panose="020B0604020202020204" pitchFamily="34" charset="0"/>
              </a:rPr>
              <a:pPr marL="0" indent="0" algn="ctr">
                <a:spcBef>
                  <a:spcPct val="0"/>
                </a:spcBef>
                <a:buNone/>
              </a:pPr>
              <a:t>2.5</a:t>
            </a:fld>
            <a:endParaRPr kumimoji="0" lang="ja-JP" altLang="en-US" sz="1000" dirty="0">
              <a:latin typeface="Arial" panose="020B0604020202020204" pitchFamily="34" charset="0"/>
              <a:cs typeface="Arial" panose="020B0604020202020204" pitchFamily="34" charset="0"/>
              <a:sym typeface="Arial" panose="020B0604020202020204" pitchFamily="34" charset="0"/>
            </a:endParaRPr>
          </a:p>
        </p:txBody>
      </p:sp>
      <p:graphicFrame>
        <p:nvGraphicFramePr>
          <p:cNvPr id="143" name="Chart 3"/>
          <p:cNvGraphicFramePr/>
          <p:nvPr>
            <p:custDataLst>
              <p:tags r:id="rId43"/>
            </p:custDataLst>
            <p:extLst>
              <p:ext uri="{D42A27DB-BD31-4B8C-83A1-F6EECF244321}">
                <p14:modId xmlns:p14="http://schemas.microsoft.com/office/powerpoint/2010/main" val="60237621"/>
              </p:ext>
            </p:extLst>
          </p:nvPr>
        </p:nvGraphicFramePr>
        <p:xfrm>
          <a:off x="4835525" y="2362200"/>
          <a:ext cx="4708525" cy="3787775"/>
        </p:xfrm>
        <a:graphic>
          <a:graphicData uri="http://schemas.openxmlformats.org/drawingml/2006/chart">
            <c:chart xmlns:c="http://schemas.openxmlformats.org/drawingml/2006/chart" xmlns:r="http://schemas.openxmlformats.org/officeDocument/2006/relationships" r:id="rId82"/>
          </a:graphicData>
        </a:graphic>
      </p:graphicFrame>
      <p:sp>
        <p:nvSpPr>
          <p:cNvPr id="64" name="テキスト プレースホルダ 9"/>
          <p:cNvSpPr>
            <a:spLocks noGrp="1"/>
          </p:cNvSpPr>
          <p:nvPr>
            <p:custDataLst>
              <p:tags r:id="rId44"/>
            </p:custDataLst>
          </p:nvPr>
        </p:nvSpPr>
        <p:spPr bwMode="auto">
          <a:xfrm>
            <a:off x="4927600" y="213042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（円</a:t>
            </a:r>
            <a:r>
              <a:rPr kumimoji="0" lang="en-US" altLang="ja-JP"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
            </a:r>
            <a:r>
              <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ペソ）</a:t>
            </a:r>
          </a:p>
        </p:txBody>
      </p:sp>
      <p:sp>
        <p:nvSpPr>
          <p:cNvPr id="69" name="テキスト プレースホルダ 9"/>
          <p:cNvSpPr>
            <a:spLocks noGrp="1"/>
          </p:cNvSpPr>
          <p:nvPr>
            <p:custDataLst>
              <p:tags r:id="rId45"/>
            </p:custDataLst>
          </p:nvPr>
        </p:nvSpPr>
        <p:spPr bwMode="auto">
          <a:xfrm>
            <a:off x="594836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A027DE-9DCB-4E17-B3FB-7637C4B43310}" type="datetime'''0''4'''''''''''''''''''''''''''''''''''''''''''">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04</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89" name="テキスト プレースホルダ 9"/>
          <p:cNvSpPr>
            <a:spLocks noGrp="1"/>
          </p:cNvSpPr>
          <p:nvPr>
            <p:custDataLst>
              <p:tags r:id="rId46"/>
            </p:custDataLst>
          </p:nvPr>
        </p:nvSpPr>
        <p:spPr bwMode="gray">
          <a:xfrm>
            <a:off x="5291138" y="2755900"/>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416B245-8CB7-4BCC-91B5-7198B941B51B}" type="datetime'''2''''''''''''''''.''''''''''''''''''4''''''''''4'''''''''''">
              <a:rPr kumimoji="0" lang="ja-JP" altLang="en-US" sz="1000" smtClean="0">
                <a:latin typeface="Arial" panose="020B0604020202020204" pitchFamily="34" charset="0"/>
                <a:cs typeface="Arial" panose="020B0604020202020204" pitchFamily="34" charset="0"/>
                <a:sym typeface="Arial" panose="020B0604020202020204" pitchFamily="34" charset="0"/>
              </a:rPr>
              <a:pPr marL="0" indent="0">
                <a:spcBef>
                  <a:spcPct val="0"/>
                </a:spcBef>
                <a:buNone/>
              </a:pPr>
              <a:t>2.44</a:t>
            </a:fld>
            <a:endParaRPr kumimoji="0" lang="ja-JP" altLang="en-US" sz="1000" dirty="0">
              <a:latin typeface="Arial" panose="020B0604020202020204" pitchFamily="34" charset="0"/>
              <a:cs typeface="Arial" panose="020B0604020202020204" pitchFamily="34" charset="0"/>
              <a:sym typeface="Arial" panose="020B0604020202020204" pitchFamily="34" charset="0"/>
            </a:endParaRPr>
          </a:p>
        </p:txBody>
      </p:sp>
      <p:sp>
        <p:nvSpPr>
          <p:cNvPr id="65" name="テキスト プレースホルダ 9"/>
          <p:cNvSpPr>
            <a:spLocks noGrp="1"/>
          </p:cNvSpPr>
          <p:nvPr>
            <p:custDataLst>
              <p:tags r:id="rId47"/>
            </p:custDataLst>
          </p:nvPr>
        </p:nvSpPr>
        <p:spPr bwMode="auto">
          <a:xfrm>
            <a:off x="5154613" y="61372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0144D5-3769-49FC-B465-CA01619CFCD4}" type="datetime'''''''''''2''''''0''''''''''0''''''''''''''''0'''''''">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2000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66" name="テキスト プレースホルダ 9"/>
          <p:cNvSpPr>
            <a:spLocks noGrp="1"/>
          </p:cNvSpPr>
          <p:nvPr>
            <p:custDataLst>
              <p:tags r:id="rId48"/>
            </p:custDataLst>
          </p:nvPr>
        </p:nvSpPr>
        <p:spPr bwMode="auto">
          <a:xfrm>
            <a:off x="540543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BEC58F-CD8C-49C2-BB6D-6E512131D784}" type="datetime'''''0''''''''''''''''''''''''''''''1'''''''''''">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01</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68" name="テキスト プレースホルダ 9"/>
          <p:cNvSpPr>
            <a:spLocks noGrp="1"/>
          </p:cNvSpPr>
          <p:nvPr>
            <p:custDataLst>
              <p:tags r:id="rId49"/>
            </p:custDataLst>
          </p:nvPr>
        </p:nvSpPr>
        <p:spPr bwMode="auto">
          <a:xfrm>
            <a:off x="576738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504934-9F50-4B0B-9688-09C8F38BAC2D}" type="datetime'0''''3'''''''''''''">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03</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11" name="テキスト プレースホルダ 9"/>
          <p:cNvSpPr>
            <a:spLocks noGrp="1"/>
          </p:cNvSpPr>
          <p:nvPr>
            <p:custDataLst>
              <p:tags r:id="rId50"/>
            </p:custDataLst>
          </p:nvPr>
        </p:nvSpPr>
        <p:spPr bwMode="gray">
          <a:xfrm>
            <a:off x="5670550" y="311150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F48D4F-072E-4F41-9400-47A616EF3FDD}" type="datetime'''''''''''''''2''''''''.''''''1''''''''4'''''''''''''''''">
              <a:rPr kumimoji="0"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2.14</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10" name="テキスト プレースホルダ 9"/>
          <p:cNvSpPr>
            <a:spLocks noGrp="1"/>
          </p:cNvSpPr>
          <p:nvPr>
            <p:custDataLst>
              <p:tags r:id="rId51"/>
            </p:custDataLst>
          </p:nvPr>
        </p:nvSpPr>
        <p:spPr bwMode="gray">
          <a:xfrm>
            <a:off x="6016625" y="328930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428D0CB-542D-4778-8CED-6FE378D9B962}" type="datetime'2''''''''''''.''''''''''0''''0'">
              <a:rPr kumimoji="0"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2.00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0" name="テキスト プレースホルダ 9"/>
          <p:cNvSpPr>
            <a:spLocks noGrp="1"/>
          </p:cNvSpPr>
          <p:nvPr>
            <p:custDataLst>
              <p:tags r:id="rId52"/>
            </p:custDataLst>
          </p:nvPr>
        </p:nvSpPr>
        <p:spPr bwMode="auto">
          <a:xfrm>
            <a:off x="612933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E4D911-2EC7-4027-A9F3-0C83B3109B05}" type="datetime'''''''''''''''''0''''5'''''''''''''''''''''''''''''''''''''''">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05</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83" name="テキスト プレースホルダ 9"/>
          <p:cNvSpPr>
            <a:spLocks noGrp="1"/>
          </p:cNvSpPr>
          <p:nvPr>
            <p:custDataLst>
              <p:tags r:id="rId53"/>
            </p:custDataLst>
          </p:nvPr>
        </p:nvSpPr>
        <p:spPr bwMode="auto">
          <a:xfrm>
            <a:off x="848042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88A86D-9195-4955-B236-D4E116DB39A1}" type="datetime'''''''1''''''''''''''''''''''''8'''''''''''''''''''">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18</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2" name="テキスト プレースホルダ 9"/>
          <p:cNvSpPr>
            <a:spLocks noGrp="1"/>
          </p:cNvSpPr>
          <p:nvPr>
            <p:custDataLst>
              <p:tags r:id="rId54"/>
            </p:custDataLst>
          </p:nvPr>
        </p:nvSpPr>
        <p:spPr bwMode="gray">
          <a:xfrm>
            <a:off x="6199188" y="2936875"/>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3D3A5BE-13DD-401E-8147-1E116436DA8B}" type="datetime'''''''''''''''''2''''''''.''''''''''27'''''''''''''''''">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2.27</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7" name="テキスト プレースホルダ 9"/>
          <p:cNvSpPr>
            <a:spLocks noGrp="1"/>
          </p:cNvSpPr>
          <p:nvPr>
            <p:custDataLst>
              <p:tags r:id="rId55"/>
            </p:custDataLst>
          </p:nvPr>
        </p:nvSpPr>
        <p:spPr bwMode="auto">
          <a:xfrm>
            <a:off x="739457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6BF002-5FFB-424D-BFDF-54DD15A6D853}" type="datetime'''''''''1''''''''''''''''''''''''2'''''''''''''">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1" name="テキスト プレースホルダ 9"/>
          <p:cNvSpPr>
            <a:spLocks noGrp="1"/>
          </p:cNvSpPr>
          <p:nvPr>
            <p:custDataLst>
              <p:tags r:id="rId56"/>
            </p:custDataLst>
          </p:nvPr>
        </p:nvSpPr>
        <p:spPr bwMode="auto">
          <a:xfrm>
            <a:off x="631031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4C0A19-23E8-47F7-9952-E4CC00B5B8CF}" type="datetime'''''''''''''0''''''''''''''6'''''''''''''''''''''''''">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06</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4" name="テキスト プレースホルダ 9"/>
          <p:cNvSpPr>
            <a:spLocks noGrp="1"/>
          </p:cNvSpPr>
          <p:nvPr>
            <p:custDataLst>
              <p:tags r:id="rId57"/>
            </p:custDataLst>
          </p:nvPr>
        </p:nvSpPr>
        <p:spPr bwMode="gray">
          <a:xfrm>
            <a:off x="7747000" y="2790825"/>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DE3E15E-3063-4F39-8834-A63B5BBC59AA}" type="datetime'''''''''''''''''''''2''''.''''3''''''''''8'''''''">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2.38</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2" name="テキスト プレースホルダ 9"/>
          <p:cNvSpPr>
            <a:spLocks noGrp="1"/>
          </p:cNvSpPr>
          <p:nvPr>
            <p:custDataLst>
              <p:tags r:id="rId58"/>
            </p:custDataLst>
          </p:nvPr>
        </p:nvSpPr>
        <p:spPr bwMode="auto">
          <a:xfrm>
            <a:off x="649128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E34655-F44C-426F-9DD8-4905B0231C89}" type="datetime'''07'''''''''''''''''''''''''''''''''">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07</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88" name="テキスト プレースホルダ 9"/>
          <p:cNvSpPr>
            <a:spLocks noGrp="1"/>
          </p:cNvSpPr>
          <p:nvPr>
            <p:custDataLst>
              <p:tags r:id="rId59"/>
            </p:custDataLst>
          </p:nvPr>
        </p:nvSpPr>
        <p:spPr bwMode="gray">
          <a:xfrm>
            <a:off x="6591300" y="2868613"/>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70BC5B-93DC-4090-9F28-44CB60F124F7}" type="datetime'2''''''''''.''''''''''''''''3''''''''''''''''''''''''''2'">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2.32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67" name="テキスト プレースホルダ 9"/>
          <p:cNvSpPr>
            <a:spLocks noGrp="1"/>
          </p:cNvSpPr>
          <p:nvPr>
            <p:custDataLst>
              <p:tags r:id="rId60"/>
            </p:custDataLst>
          </p:nvPr>
        </p:nvSpPr>
        <p:spPr bwMode="auto">
          <a:xfrm>
            <a:off x="558641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0A6B87-619A-4C27-9A4C-FE4747145DE1}" type="datetime'''''''''02'''''''''''''''''''''''''''''''">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8" name="テキスト プレースホルダ 9"/>
          <p:cNvSpPr>
            <a:spLocks noGrp="1"/>
          </p:cNvSpPr>
          <p:nvPr>
            <p:custDataLst>
              <p:tags r:id="rId61"/>
            </p:custDataLst>
          </p:nvPr>
        </p:nvSpPr>
        <p:spPr bwMode="auto">
          <a:xfrm>
            <a:off x="757555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1D3B3B-2902-4124-ADC9-641FCE968CC9}" type="datetime'''1''''''''''''''''''''''''''''''''''3'''''''''''''''''''">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13</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3" name="テキスト プレースホルダ 9"/>
          <p:cNvSpPr>
            <a:spLocks noGrp="1"/>
          </p:cNvSpPr>
          <p:nvPr>
            <p:custDataLst>
              <p:tags r:id="rId62"/>
            </p:custDataLst>
          </p:nvPr>
        </p:nvSpPr>
        <p:spPr bwMode="gray">
          <a:xfrm>
            <a:off x="6672263" y="333375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28A4402-2F6E-409C-BC71-70E23B32B49F}" type="datetime'''''''''''''''''''''''1''.''''''''''''9''''''6'''''''''''''''">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1.96</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4" name="テキスト プレースホルダ 9"/>
          <p:cNvSpPr>
            <a:spLocks noGrp="1"/>
          </p:cNvSpPr>
          <p:nvPr>
            <p:custDataLst>
              <p:tags r:id="rId63"/>
            </p:custDataLst>
          </p:nvPr>
        </p:nvSpPr>
        <p:spPr bwMode="auto">
          <a:xfrm>
            <a:off x="685323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D19587-6FB3-48DF-B66E-0B47B4A3550C}" type="datetime'0''''''''''''''''9'''''">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09</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0" name="テキスト プレースホルダ 9"/>
          <p:cNvSpPr>
            <a:spLocks noGrp="1"/>
          </p:cNvSpPr>
          <p:nvPr>
            <p:custDataLst>
              <p:tags r:id="rId64"/>
            </p:custDataLst>
          </p:nvPr>
        </p:nvSpPr>
        <p:spPr bwMode="gray">
          <a:xfrm>
            <a:off x="8566150" y="3224213"/>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3A26587-A9AE-4716-A20F-2231CD03A564}" type="datetime'''2.''''''1''''''''''''''''''''''''''''''''''''''''''''0'">
              <a:rPr lang="en-US" altLang="en-US" sz="1000" smtClean="0">
                <a:cs typeface="Arial" panose="020B0604020202020204" pitchFamily="34" charset="0"/>
              </a:rPr>
              <a:pPr marL="0" indent="0">
                <a:spcBef>
                  <a:spcPct val="0"/>
                </a:spcBef>
                <a:buNone/>
              </a:pPr>
              <a:t>2.10</a:t>
            </a:fld>
            <a:endParaRPr kumimoji="0" lang="ja-JP" altLang="en-US" sz="1000" dirty="0">
              <a:latin typeface="Arial" panose="020B0604020202020204" pitchFamily="34" charset="0"/>
              <a:cs typeface="Arial" panose="020B0604020202020204" pitchFamily="34" charset="0"/>
              <a:sym typeface="Arial" panose="020B0604020202020204" pitchFamily="34" charset="0"/>
            </a:endParaRPr>
          </a:p>
        </p:txBody>
      </p:sp>
      <p:sp>
        <p:nvSpPr>
          <p:cNvPr id="75" name="テキスト プレースホルダ 9"/>
          <p:cNvSpPr>
            <a:spLocks noGrp="1"/>
          </p:cNvSpPr>
          <p:nvPr>
            <p:custDataLst>
              <p:tags r:id="rId65"/>
            </p:custDataLst>
          </p:nvPr>
        </p:nvSpPr>
        <p:spPr bwMode="auto">
          <a:xfrm>
            <a:off x="703421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F92CAA-F038-46A2-9BA0-271737705318}" type="datetime'''''''''''''1''''''''''''''''''''''''''''0'''''''''''''''''''">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95" name="テキスト プレースホルダ 9"/>
          <p:cNvSpPr>
            <a:spLocks noGrp="1"/>
          </p:cNvSpPr>
          <p:nvPr>
            <p:custDataLst>
              <p:tags r:id="rId66"/>
            </p:custDataLst>
          </p:nvPr>
        </p:nvSpPr>
        <p:spPr bwMode="gray">
          <a:xfrm>
            <a:off x="7953375" y="2911475"/>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395C68-1787-42EA-8083-9D04811517E8}" type="datetime'''''2''''''''''''''''''''''''''''''.''29'''''''''''''''''">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2.29</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6" name="テキスト プレースホルダ 9"/>
          <p:cNvSpPr>
            <a:spLocks noGrp="1"/>
          </p:cNvSpPr>
          <p:nvPr>
            <p:custDataLst>
              <p:tags r:id="rId67"/>
            </p:custDataLst>
          </p:nvPr>
        </p:nvSpPr>
        <p:spPr bwMode="auto">
          <a:xfrm>
            <a:off x="7215188"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BD2F08-B235-4F54-9E8B-6550DB933DD2}" type="datetime'''''''''''''''''''''''''''''''''''''''''1''''''''''''1'">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11</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useBgFill="1">
        <p:nvSpPr>
          <p:cNvPr id="112" name="テキスト プレースホルダ 9"/>
          <p:cNvSpPr>
            <a:spLocks noGrp="1"/>
          </p:cNvSpPr>
          <p:nvPr>
            <p:custDataLst>
              <p:tags r:id="rId68"/>
            </p:custDataLst>
          </p:nvPr>
        </p:nvSpPr>
        <p:spPr bwMode="gray">
          <a:xfrm>
            <a:off x="7294563" y="343693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ABA4D0D-882B-4F59-AB5C-38104489C479}" type="datetime'''''''''''''''''''1''.8''''''''''''''''''''''''''''''9'''">
              <a:rPr kumimoji="0"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spcBef>
                  <a:spcPct val="0"/>
                </a:spcBef>
                <a:buNone/>
              </a:pPr>
              <a:t>1.89</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9" name="テキスト プレースホルダ 9"/>
          <p:cNvSpPr>
            <a:spLocks noGrp="1"/>
          </p:cNvSpPr>
          <p:nvPr>
            <p:custDataLst>
              <p:tags r:id="rId69"/>
            </p:custDataLst>
          </p:nvPr>
        </p:nvSpPr>
        <p:spPr bwMode="auto">
          <a:xfrm>
            <a:off x="775652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22B598-2D5D-4B2F-BF66-248ACAB77C24}" type="datetime'''''''''1''''''''''''''''''''''''''''''''''''''''''''''4'">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14</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80" name="テキスト プレースホルダ 9"/>
          <p:cNvSpPr>
            <a:spLocks noGrp="1"/>
          </p:cNvSpPr>
          <p:nvPr>
            <p:custDataLst>
              <p:tags r:id="rId70"/>
            </p:custDataLst>
          </p:nvPr>
        </p:nvSpPr>
        <p:spPr bwMode="auto">
          <a:xfrm>
            <a:off x="793750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7E6DFA-C6B5-4156-8856-970D5E5B7C97}" type="datetime'''''''''1''''''''5'''''''''''''''''''''''''''''''''''''''">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15</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81" name="テキスト プレースホルダ 9"/>
          <p:cNvSpPr>
            <a:spLocks noGrp="1"/>
          </p:cNvSpPr>
          <p:nvPr>
            <p:custDataLst>
              <p:tags r:id="rId71"/>
            </p:custDataLst>
          </p:nvPr>
        </p:nvSpPr>
        <p:spPr bwMode="auto">
          <a:xfrm>
            <a:off x="811847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8A98F4-E8B1-47AF-9798-1BF1AD9E0730}" type="datetime'''''''''''''''''''''''''''''''''''''''''1''''''6'''''''''''''">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16</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118" name="テキスト プレースホルダ 9"/>
          <p:cNvSpPr>
            <a:spLocks noGrp="1"/>
          </p:cNvSpPr>
          <p:nvPr>
            <p:custDataLst>
              <p:tags r:id="rId72"/>
            </p:custDataLst>
          </p:nvPr>
        </p:nvSpPr>
        <p:spPr bwMode="auto">
          <a:xfrm>
            <a:off x="902335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04A471-787E-488C-AF88-5EA41E653585}" type="datetime'''''''2''''''''''''''''''''''''''''''''''''''''''1'''''''''''">
              <a:rPr lang="en-US" altLang="en-US" sz="1000" smtClean="0">
                <a:cs typeface="Arial" panose="020B0604020202020204" pitchFamily="34" charset="0"/>
              </a:rPr>
              <a:pPr marL="0" indent="0" algn="ctr">
                <a:spcBef>
                  <a:spcPct val="0"/>
                </a:spcBef>
                <a:buNone/>
              </a:pPr>
              <a:t>21</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82" name="テキスト プレースホルダ 9"/>
          <p:cNvSpPr>
            <a:spLocks noGrp="1"/>
          </p:cNvSpPr>
          <p:nvPr>
            <p:custDataLst>
              <p:tags r:id="rId73"/>
            </p:custDataLst>
          </p:nvPr>
        </p:nvSpPr>
        <p:spPr bwMode="auto">
          <a:xfrm>
            <a:off x="829945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CC810B-0089-4E84-B35C-87D3CC1C3EDF}" type="datetime'''''1''''''''''''''''''7'''''''''''''''''''''''''''''''''''">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17</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84" name="テキスト プレースホルダ 9"/>
          <p:cNvSpPr>
            <a:spLocks noGrp="1"/>
          </p:cNvSpPr>
          <p:nvPr>
            <p:custDataLst>
              <p:tags r:id="rId74"/>
            </p:custDataLst>
          </p:nvPr>
        </p:nvSpPr>
        <p:spPr bwMode="auto">
          <a:xfrm>
            <a:off x="8661400"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479A40-F82D-4BDF-A761-C217AB4DAB66}" type="datetime'''''''''''''''''''''''''''''''''''1''''''''''''''''''''9'">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19</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85" name="テキスト プレースホルダ 9"/>
          <p:cNvSpPr>
            <a:spLocks noGrp="1"/>
          </p:cNvSpPr>
          <p:nvPr>
            <p:custDataLst>
              <p:tags r:id="rId75"/>
            </p:custDataLst>
          </p:nvPr>
        </p:nvSpPr>
        <p:spPr bwMode="auto">
          <a:xfrm>
            <a:off x="884237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1917B2-C42F-4B7F-B0CF-83E77972A630}" type="datetime'''2''''''''''''''''''''''''''''''''0'''''''''''''''''''''''">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20</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119" name="テキスト プレースホルダ 9"/>
          <p:cNvSpPr>
            <a:spLocks noGrp="1"/>
          </p:cNvSpPr>
          <p:nvPr>
            <p:custDataLst>
              <p:tags r:id="rId76"/>
            </p:custDataLst>
          </p:nvPr>
        </p:nvSpPr>
        <p:spPr bwMode="auto">
          <a:xfrm>
            <a:off x="9204325"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9C19A2-60DB-4A72-9D54-280C04C85896}" type="datetime'''2''''''''''''''''''''''''''''''2'''''''''''''''''">
              <a:rPr lang="en-US" altLang="en-US" sz="1000" smtClean="0">
                <a:cs typeface="Arial" panose="020B0604020202020204" pitchFamily="34" charset="0"/>
              </a:rPr>
              <a:pPr marL="0" indent="0" algn="ctr">
                <a:spcBef>
                  <a:spcPct val="0"/>
                </a:spcBef>
                <a:buNone/>
              </a:pPr>
              <a:t>22</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73" name="テキスト プレースホルダ 9"/>
          <p:cNvSpPr>
            <a:spLocks noGrp="1"/>
          </p:cNvSpPr>
          <p:nvPr>
            <p:custDataLst>
              <p:tags r:id="rId77"/>
            </p:custDataLst>
          </p:nvPr>
        </p:nvSpPr>
        <p:spPr bwMode="auto">
          <a:xfrm>
            <a:off x="6672263" y="61372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0104D0-36ED-4BF8-9904-A3B66A775FC5}" type="datetime'''''''''''''''''''''''''''''''''''''''''0''''''''''8'''''''''">
              <a:rPr lang="ja-JP" altLang="en-US" sz="100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indent="0" algn="ctr">
                <a:spcBef>
                  <a:spcPct val="0"/>
                </a:spcBef>
                <a:buNone/>
              </a:pPr>
              <a:t>08</a:t>
            </a:fld>
            <a:endParaRPr kumimoji="0" lang="ja-JP" altLang="en-US" sz="1000" dirty="0">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735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8736774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1" name="think-cell Slide" r:id="rId50" imgW="270" imgH="270" progId="TCLayout.ActiveDocument.1">
                  <p:embed/>
                </p:oleObj>
              </mc:Choice>
              <mc:Fallback>
                <p:oleObj name="think-cell Slide" r:id="rId50" imgW="270" imgH="270" progId="TCLayout.ActiveDocument.1">
                  <p:embed/>
                  <p:pic>
                    <p:nvPicPr>
                      <p:cNvPr id="0" name="Picture 35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a:t>フィリピン／一般概況／経済</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耐久消費財普及率</a:t>
            </a:r>
          </a:p>
        </p:txBody>
      </p:sp>
      <p:grpSp>
        <p:nvGrpSpPr>
          <p:cNvPr id="17" name="グループ化 7"/>
          <p:cNvGrpSpPr/>
          <p:nvPr/>
        </p:nvGrpSpPr>
        <p:grpSpPr>
          <a:xfrm>
            <a:off x="416496" y="1772816"/>
            <a:ext cx="9001000" cy="288032"/>
            <a:chOff x="4944173" y="2113806"/>
            <a:chExt cx="5861371" cy="288032"/>
          </a:xfrm>
        </p:grpSpPr>
        <p:cxnSp>
          <p:nvCxnSpPr>
            <p:cNvPr id="18" name="直線コネクタ 17"/>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耐久消費財普及率</a:t>
              </a:r>
            </a:p>
          </p:txBody>
        </p:sp>
      </p:gr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ユーロモニター</a:t>
            </a:r>
          </a:p>
        </p:txBody>
      </p:sp>
      <p:sp>
        <p:nvSpPr>
          <p:cNvPr id="23" name="テキスト ボックス 22"/>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カラーテレビの普及率は比較的高いが、冷蔵庫の普及率は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割強にとどまる。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乗用車の普及率は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割強となっている。</a:t>
            </a:r>
          </a:p>
        </p:txBody>
      </p:sp>
      <p:sp>
        <p:nvSpPr>
          <p:cNvPr id="13" name="フリーフォーム 12"/>
          <p:cNvSpPr/>
          <p:nvPr/>
        </p:nvSpPr>
        <p:spPr>
          <a:xfrm>
            <a:off x="7998952" y="2100440"/>
            <a:ext cx="1465490" cy="441466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7833320" y="644041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3" name="Chart 3"/>
          <p:cNvGraphicFramePr/>
          <p:nvPr>
            <p:custDataLst>
              <p:tags r:id="rId4"/>
            </p:custDataLst>
            <p:extLst>
              <p:ext uri="{D42A27DB-BD31-4B8C-83A1-F6EECF244321}">
                <p14:modId xmlns:p14="http://schemas.microsoft.com/office/powerpoint/2010/main" val="3716210633"/>
              </p:ext>
            </p:extLst>
          </p:nvPr>
        </p:nvGraphicFramePr>
        <p:xfrm>
          <a:off x="95250" y="2151063"/>
          <a:ext cx="9490075" cy="4132262"/>
        </p:xfrm>
        <a:graphic>
          <a:graphicData uri="http://schemas.openxmlformats.org/drawingml/2006/chart">
            <c:chart xmlns:c="http://schemas.openxmlformats.org/drawingml/2006/chart" xmlns:r="http://schemas.openxmlformats.org/officeDocument/2006/relationships" r:id="rId52"/>
          </a:graphicData>
        </a:graphic>
      </p:graphicFrame>
      <p:cxnSp>
        <p:nvCxnSpPr>
          <p:cNvPr id="7" name="直線コネクタ 6"/>
          <p:cNvCxnSpPr/>
          <p:nvPr>
            <p:custDataLst>
              <p:tags r:id="rId5"/>
            </p:custDataLst>
          </p:nvPr>
        </p:nvCxnSpPr>
        <p:spPr bwMode="auto">
          <a:xfrm flipH="1" flipV="1">
            <a:off x="587375" y="5851525"/>
            <a:ext cx="84138" cy="2032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テキスト プレースホルダ 9"/>
          <p:cNvSpPr>
            <a:spLocks noGrp="1"/>
          </p:cNvSpPr>
          <p:nvPr>
            <p:custDataLst>
              <p:tags r:id="rId6"/>
            </p:custDataLst>
          </p:nvPr>
        </p:nvSpPr>
        <p:spPr bwMode="auto">
          <a:xfrm>
            <a:off x="41068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362ADF-173D-4D50-AC7E-B364513FC524}" type="datetime'''''''''''''''''''''''''''''''''''''''''''''''''''0''''''9'''">
              <a:rPr lang="ja-JP" altLang="en-US" sz="1000"/>
              <a:pPr marL="0" indent="0" algn="ctr">
                <a:spcBef>
                  <a:spcPct val="0"/>
                </a:spcBef>
                <a:buNone/>
              </a:pPr>
              <a:t>09</a:t>
            </a:fld>
            <a:endParaRPr kumimoji="0" lang="ja-JP" altLang="en-US" sz="1000" dirty="0">
              <a:sym typeface="+mn-lt"/>
            </a:endParaRPr>
          </a:p>
        </p:txBody>
      </p:sp>
      <p:sp>
        <p:nvSpPr>
          <p:cNvPr id="35" name="テキスト プレースホルダ 9"/>
          <p:cNvSpPr>
            <a:spLocks noGrp="1"/>
          </p:cNvSpPr>
          <p:nvPr>
            <p:custDataLst>
              <p:tags r:id="rId7"/>
            </p:custDataLst>
          </p:nvPr>
        </p:nvSpPr>
        <p:spPr bwMode="auto">
          <a:xfrm>
            <a:off x="53149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5A24F1-23FB-4D36-B1C0-5C9CFA33553E}" type="datetime'''''''''''''''''''''''''''1''''''''''''''2'''''''''''''''''">
              <a:rPr lang="ja-JP" altLang="en-US" sz="1000"/>
              <a:pPr marL="0" indent="0" algn="ctr">
                <a:spcBef>
                  <a:spcPct val="0"/>
                </a:spcBef>
                <a:buNone/>
              </a:pPr>
              <a:t>12</a:t>
            </a:fld>
            <a:endParaRPr kumimoji="0" lang="ja-JP" altLang="en-US" sz="1000" dirty="0">
              <a:sym typeface="+mn-lt"/>
            </a:endParaRPr>
          </a:p>
        </p:txBody>
      </p:sp>
      <p:sp useBgFill="1">
        <p:nvSpPr>
          <p:cNvPr id="79" name="テキスト プレースホルダ 9"/>
          <p:cNvSpPr>
            <a:spLocks noGrp="1"/>
          </p:cNvSpPr>
          <p:nvPr>
            <p:custDataLst>
              <p:tags r:id="rId8"/>
            </p:custDataLst>
          </p:nvPr>
        </p:nvSpPr>
        <p:spPr bwMode="gray">
          <a:xfrm>
            <a:off x="1017588" y="525780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AC2F97-35E3-4733-971D-CCA085D01DA0}" type="datetime'''''''''''''''''1''''''8''''''''.9'''''''''">
              <a:rPr lang="en-US" altLang="en-US" sz="1000" smtClean="0"/>
              <a:pPr marL="0" indent="0">
                <a:spcBef>
                  <a:spcPct val="0"/>
                </a:spcBef>
                <a:buNone/>
              </a:pPr>
              <a:t>18.9</a:t>
            </a:fld>
            <a:endParaRPr kumimoji="0" lang="ja-JP" altLang="en-US" sz="1000" dirty="0">
              <a:sym typeface="+mn-lt"/>
            </a:endParaRPr>
          </a:p>
        </p:txBody>
      </p:sp>
      <p:sp useBgFill="1">
        <p:nvSpPr>
          <p:cNvPr id="138" name="テキスト プレースホルダ 9"/>
          <p:cNvSpPr>
            <a:spLocks noGrp="1"/>
          </p:cNvSpPr>
          <p:nvPr>
            <p:custDataLst>
              <p:tags r:id="rId9"/>
            </p:custDataLst>
          </p:nvPr>
        </p:nvSpPr>
        <p:spPr bwMode="gray">
          <a:xfrm>
            <a:off x="598488" y="6054725"/>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939ECBC-4DDD-4188-8EC3-948075732116}" type="datetime'''''''''''9''''''''''''''.''''''''6'''''''''''''''''''''''">
              <a:rPr kumimoji="0" lang="en-US" altLang="en-US" sz="1000" smtClean="0">
                <a:sym typeface="+mn-lt"/>
              </a:rPr>
              <a:pPr marL="0" indent="0">
                <a:spcBef>
                  <a:spcPct val="0"/>
                </a:spcBef>
                <a:buNone/>
              </a:pPr>
              <a:t>9.6</a:t>
            </a:fld>
            <a:endParaRPr kumimoji="0" lang="ja-JP" altLang="en-US" sz="1000" dirty="0">
              <a:sym typeface="+mn-lt"/>
            </a:endParaRPr>
          </a:p>
        </p:txBody>
      </p:sp>
      <p:sp>
        <p:nvSpPr>
          <p:cNvPr id="16" name="テキスト プレースホルダ 9"/>
          <p:cNvSpPr>
            <a:spLocks noGrp="1"/>
          </p:cNvSpPr>
          <p:nvPr>
            <p:custDataLst>
              <p:tags r:id="rId10"/>
            </p:custDataLst>
          </p:nvPr>
        </p:nvSpPr>
        <p:spPr bwMode="auto">
          <a:xfrm>
            <a:off x="187325" y="2090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endParaRPr kumimoji="0" lang="en-US" altLang="ja-JP" sz="1000" dirty="0">
              <a:sym typeface="+mn-lt"/>
            </a:endParaRPr>
          </a:p>
        </p:txBody>
      </p:sp>
      <p:sp useBgFill="1">
        <p:nvSpPr>
          <p:cNvPr id="77" name="テキスト プレースホルダ 9"/>
          <p:cNvSpPr>
            <a:spLocks noGrp="1"/>
          </p:cNvSpPr>
          <p:nvPr>
            <p:custDataLst>
              <p:tags r:id="rId11"/>
            </p:custDataLst>
          </p:nvPr>
        </p:nvSpPr>
        <p:spPr bwMode="gray">
          <a:xfrm>
            <a:off x="603250" y="5299075"/>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F77E23-2677-4186-A907-84FC00A034C8}" type="datetime'''''''1''''''''''''''''''''''''''''''''7''''.''7'''">
              <a:rPr lang="en-US" altLang="en-US" sz="1000" smtClean="0"/>
              <a:pPr marL="0" indent="0">
                <a:spcBef>
                  <a:spcPct val="0"/>
                </a:spcBef>
                <a:buNone/>
              </a:pPr>
              <a:t>17.7</a:t>
            </a:fld>
            <a:endParaRPr kumimoji="0" lang="ja-JP" altLang="en-US" sz="1000" dirty="0">
              <a:sym typeface="+mn-lt"/>
            </a:endParaRPr>
          </a:p>
        </p:txBody>
      </p:sp>
      <p:sp>
        <p:nvSpPr>
          <p:cNvPr id="22" name="テキスト プレースホルダ 9"/>
          <p:cNvSpPr>
            <a:spLocks noGrp="1"/>
          </p:cNvSpPr>
          <p:nvPr>
            <p:custDataLst>
              <p:tags r:id="rId12"/>
            </p:custDataLst>
          </p:nvPr>
        </p:nvSpPr>
        <p:spPr bwMode="auto">
          <a:xfrm>
            <a:off x="414338" y="6270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843921-25A9-485F-A5E6-F6BEEC122F08}"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noGrp="1"/>
          </p:cNvSpPr>
          <p:nvPr>
            <p:custDataLst>
              <p:tags r:id="rId13"/>
            </p:custDataLst>
          </p:nvPr>
        </p:nvSpPr>
        <p:spPr bwMode="auto">
          <a:xfrm>
            <a:off x="8874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EEFE92-9168-406C-9E92-CD95862FDA10}" type="datetime'''''''''''''''''''''''''''''''''''''01'''''''''''''''''''">
              <a:rPr lang="ja-JP" altLang="en-US" sz="1000"/>
              <a:pPr marL="0" indent="0" algn="ctr">
                <a:spcBef>
                  <a:spcPct val="0"/>
                </a:spcBef>
                <a:buNone/>
              </a:pPr>
              <a:t>01</a:t>
            </a:fld>
            <a:endParaRPr kumimoji="0" lang="ja-JP" altLang="en-US" sz="1000" dirty="0">
              <a:sym typeface="+mn-lt"/>
            </a:endParaRPr>
          </a:p>
        </p:txBody>
      </p:sp>
      <p:sp>
        <p:nvSpPr>
          <p:cNvPr id="29" name="テキスト プレースホルダ 9"/>
          <p:cNvSpPr>
            <a:spLocks noGrp="1"/>
          </p:cNvSpPr>
          <p:nvPr>
            <p:custDataLst>
              <p:tags r:id="rId14"/>
            </p:custDataLst>
          </p:nvPr>
        </p:nvSpPr>
        <p:spPr bwMode="auto">
          <a:xfrm>
            <a:off x="29003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FF1E15-5502-4B22-A019-18AA99432CA3}" type="datetime'''''''''''''''''''0''''''''''''''6'''">
              <a:rPr lang="ja-JP" altLang="en-US" sz="1000"/>
              <a:pPr marL="0" indent="0" algn="ctr">
                <a:spcBef>
                  <a:spcPct val="0"/>
                </a:spcBef>
                <a:buNone/>
              </a:pPr>
              <a:t>06</a:t>
            </a:fld>
            <a:endParaRPr kumimoji="0" lang="ja-JP" altLang="en-US" sz="1000" dirty="0">
              <a:sym typeface="+mn-lt"/>
            </a:endParaRPr>
          </a:p>
        </p:txBody>
      </p:sp>
      <p:sp useBgFill="1">
        <p:nvSpPr>
          <p:cNvPr id="81" name="テキスト プレースホルダ 9"/>
          <p:cNvSpPr>
            <a:spLocks noGrp="1"/>
          </p:cNvSpPr>
          <p:nvPr>
            <p:custDataLst>
              <p:tags r:id="rId15"/>
            </p:custDataLst>
          </p:nvPr>
        </p:nvSpPr>
        <p:spPr bwMode="gray">
          <a:xfrm>
            <a:off x="1420813" y="522763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7532D2D-1446-4383-863A-02AC29F2B991}" type="datetime'''''2''''''''''''''''''''''''''''''''''''0.1'''">
              <a:rPr lang="en-US" altLang="en-US" sz="1000" smtClean="0"/>
              <a:pPr marL="0" indent="0">
                <a:spcBef>
                  <a:spcPct val="0"/>
                </a:spcBef>
                <a:buNone/>
              </a:pPr>
              <a:t>20.1</a:t>
            </a:fld>
            <a:endParaRPr kumimoji="0" lang="ja-JP" altLang="en-US" sz="1000" dirty="0">
              <a:sym typeface="+mn-lt"/>
            </a:endParaRPr>
          </a:p>
        </p:txBody>
      </p:sp>
      <p:sp>
        <p:nvSpPr>
          <p:cNvPr id="41" name="テキスト プレースホルダ 9"/>
          <p:cNvSpPr>
            <a:spLocks noGrp="1"/>
          </p:cNvSpPr>
          <p:nvPr>
            <p:custDataLst>
              <p:tags r:id="rId16"/>
            </p:custDataLst>
          </p:nvPr>
        </p:nvSpPr>
        <p:spPr bwMode="auto">
          <a:xfrm>
            <a:off x="77311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6A8AEC-B31E-4109-9F89-2FD05BCA6ABE}" type="datetime'''''''''''''''''''''1''''''''''''8'''''''''''''''''''">
              <a:rPr lang="ja-JP" altLang="en-US" sz="1000"/>
              <a:pPr marL="0" indent="0" algn="ctr">
                <a:spcBef>
                  <a:spcPct val="0"/>
                </a:spcBef>
                <a:buNone/>
              </a:pPr>
              <a:t>18</a:t>
            </a:fld>
            <a:endParaRPr kumimoji="0" lang="ja-JP" altLang="en-US" sz="1000" dirty="0">
              <a:sym typeface="+mn-lt"/>
            </a:endParaRPr>
          </a:p>
        </p:txBody>
      </p:sp>
      <p:sp>
        <p:nvSpPr>
          <p:cNvPr id="25" name="テキスト プレースホルダ 9"/>
          <p:cNvSpPr>
            <a:spLocks noGrp="1"/>
          </p:cNvSpPr>
          <p:nvPr>
            <p:custDataLst>
              <p:tags r:id="rId17"/>
            </p:custDataLst>
          </p:nvPr>
        </p:nvSpPr>
        <p:spPr bwMode="auto">
          <a:xfrm>
            <a:off x="12890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110204-BD57-4FAA-8009-433682253DA5}" type="datetime'''''0''''''''''''''''''''''''''''''2'''''''''''''">
              <a:rPr lang="ja-JP" altLang="en-US" sz="1000"/>
              <a:pPr marL="0" indent="0" algn="ctr">
                <a:spcBef>
                  <a:spcPct val="0"/>
                </a:spcBef>
                <a:buNone/>
              </a:pPr>
              <a:t>02</a:t>
            </a:fld>
            <a:endParaRPr kumimoji="0" lang="ja-JP" altLang="en-US" sz="1000" dirty="0">
              <a:sym typeface="+mn-lt"/>
            </a:endParaRPr>
          </a:p>
        </p:txBody>
      </p:sp>
      <p:sp>
        <p:nvSpPr>
          <p:cNvPr id="63" name="テキスト プレースホルダ 9"/>
          <p:cNvSpPr>
            <a:spLocks noGrp="1"/>
          </p:cNvSpPr>
          <p:nvPr>
            <p:custDataLst>
              <p:tags r:id="rId18"/>
            </p:custDataLst>
          </p:nvPr>
        </p:nvSpPr>
        <p:spPr bwMode="auto">
          <a:xfrm>
            <a:off x="934085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E39A29-ABEE-49AF-A232-4EF0EFEACD21}" type="datetime'''''''''''''22'''''''''''''''''''''''''''''''''''''">
              <a:rPr lang="en-US" altLang="en-US" sz="1000" smtClean="0"/>
              <a:pPr marL="0" indent="0" algn="ctr">
                <a:spcBef>
                  <a:spcPct val="0"/>
                </a:spcBef>
                <a:buNone/>
              </a:pPr>
              <a:t>22</a:t>
            </a:fld>
            <a:endParaRPr kumimoji="0" lang="ja-JP" altLang="en-US" sz="1000" dirty="0">
              <a:sym typeface="+mn-lt"/>
            </a:endParaRPr>
          </a:p>
        </p:txBody>
      </p:sp>
      <p:sp>
        <p:nvSpPr>
          <p:cNvPr id="38" name="テキスト プレースホルダ 9"/>
          <p:cNvSpPr>
            <a:spLocks noGrp="1"/>
          </p:cNvSpPr>
          <p:nvPr>
            <p:custDataLst>
              <p:tags r:id="rId19"/>
            </p:custDataLst>
          </p:nvPr>
        </p:nvSpPr>
        <p:spPr bwMode="auto">
          <a:xfrm>
            <a:off x="652303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DFBFAC-BAFD-47D5-9E3E-EA607B0EB348}" type="datetime'''''''''''''''''''''''''''''''1''''''''''''5'''''''''''''''">
              <a:rPr lang="ja-JP" altLang="en-US" sz="1000"/>
              <a:pPr marL="0" indent="0" algn="ctr">
                <a:spcBef>
                  <a:spcPct val="0"/>
                </a:spcBef>
                <a:buNone/>
              </a:pPr>
              <a:t>15</a:t>
            </a:fld>
            <a:endParaRPr kumimoji="0" lang="ja-JP" altLang="en-US" sz="1000" dirty="0">
              <a:sym typeface="+mn-lt"/>
            </a:endParaRPr>
          </a:p>
        </p:txBody>
      </p:sp>
      <p:sp>
        <p:nvSpPr>
          <p:cNvPr id="26" name="テキスト プレースホルダ 9"/>
          <p:cNvSpPr>
            <a:spLocks noGrp="1"/>
          </p:cNvSpPr>
          <p:nvPr>
            <p:custDataLst>
              <p:tags r:id="rId20"/>
            </p:custDataLst>
          </p:nvPr>
        </p:nvSpPr>
        <p:spPr bwMode="auto">
          <a:xfrm>
            <a:off x="16922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EE063C-987C-401D-A11C-DA50CAAEB2DE}" type="datetime'''''''''''''''''''0''''''''''''''''''''''''''3'''''''''">
              <a:rPr lang="ja-JP" altLang="en-US" sz="1000"/>
              <a:pPr marL="0" indent="0" algn="ctr">
                <a:spcBef>
                  <a:spcPct val="0"/>
                </a:spcBef>
                <a:buNone/>
              </a:pPr>
              <a:t>03</a:t>
            </a:fld>
            <a:endParaRPr kumimoji="0" lang="ja-JP" altLang="en-US" sz="1000" dirty="0">
              <a:sym typeface="+mn-lt"/>
            </a:endParaRPr>
          </a:p>
        </p:txBody>
      </p:sp>
      <p:sp>
        <p:nvSpPr>
          <p:cNvPr id="27" name="テキスト プレースホルダ 9"/>
          <p:cNvSpPr>
            <a:spLocks noGrp="1"/>
          </p:cNvSpPr>
          <p:nvPr>
            <p:custDataLst>
              <p:tags r:id="rId21"/>
            </p:custDataLst>
          </p:nvPr>
        </p:nvSpPr>
        <p:spPr bwMode="auto">
          <a:xfrm>
            <a:off x="20939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AAC496-93F8-44F1-A10E-1DF5AA0AD803}" type="datetime'''''''''''''''''''''''''''0''''''''''''4'''''''''''">
              <a:rPr lang="ja-JP" altLang="en-US" sz="1000"/>
              <a:pPr marL="0" indent="0" algn="ctr">
                <a:spcBef>
                  <a:spcPct val="0"/>
                </a:spcBef>
                <a:buNone/>
              </a:pPr>
              <a:t>04</a:t>
            </a:fld>
            <a:endParaRPr kumimoji="0" lang="ja-JP" altLang="en-US" sz="1000" dirty="0">
              <a:sym typeface="+mn-lt"/>
            </a:endParaRPr>
          </a:p>
        </p:txBody>
      </p:sp>
      <p:sp>
        <p:nvSpPr>
          <p:cNvPr id="36" name="テキスト プレースホルダ 9"/>
          <p:cNvSpPr>
            <a:spLocks noGrp="1"/>
          </p:cNvSpPr>
          <p:nvPr>
            <p:custDataLst>
              <p:tags r:id="rId22"/>
            </p:custDataLst>
          </p:nvPr>
        </p:nvSpPr>
        <p:spPr bwMode="auto">
          <a:xfrm>
            <a:off x="57181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EF143D-EB19-4968-B241-AAEDBBCE8408}" type="datetime'''''''''''''''''''''''''''''''''''''1''''''''''3'''''''">
              <a:rPr lang="ja-JP" altLang="en-US" sz="1000"/>
              <a:pPr marL="0" indent="0" algn="ctr">
                <a:spcBef>
                  <a:spcPct val="0"/>
                </a:spcBef>
                <a:buNone/>
              </a:pPr>
              <a:t>13</a:t>
            </a:fld>
            <a:endParaRPr kumimoji="0" lang="ja-JP" altLang="en-US" sz="1000" dirty="0">
              <a:sym typeface="+mn-lt"/>
            </a:endParaRPr>
          </a:p>
        </p:txBody>
      </p:sp>
      <p:sp>
        <p:nvSpPr>
          <p:cNvPr id="28" name="テキスト プレースホルダ 9"/>
          <p:cNvSpPr>
            <a:spLocks noGrp="1"/>
          </p:cNvSpPr>
          <p:nvPr>
            <p:custDataLst>
              <p:tags r:id="rId23"/>
            </p:custDataLst>
          </p:nvPr>
        </p:nvSpPr>
        <p:spPr bwMode="auto">
          <a:xfrm>
            <a:off x="249713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B99206-3E2E-4C33-8679-19241C6920C5}" type="datetime'''''''0''''''''''''''''''''''''5'''''''''''''''''''''''''''''">
              <a:rPr lang="ja-JP" altLang="en-US" sz="1000"/>
              <a:pPr marL="0" indent="0" algn="ctr">
                <a:spcBef>
                  <a:spcPct val="0"/>
                </a:spcBef>
                <a:buNone/>
              </a:pPr>
              <a:t>05</a:t>
            </a:fld>
            <a:endParaRPr kumimoji="0" lang="ja-JP" altLang="en-US" sz="1000" dirty="0">
              <a:sym typeface="+mn-lt"/>
            </a:endParaRPr>
          </a:p>
        </p:txBody>
      </p:sp>
      <p:sp>
        <p:nvSpPr>
          <p:cNvPr id="30" name="テキスト プレースホルダ 9"/>
          <p:cNvSpPr>
            <a:spLocks noGrp="1"/>
          </p:cNvSpPr>
          <p:nvPr>
            <p:custDataLst>
              <p:tags r:id="rId24"/>
            </p:custDataLst>
          </p:nvPr>
        </p:nvSpPr>
        <p:spPr bwMode="auto">
          <a:xfrm>
            <a:off x="33020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83AA1-E5CB-4398-BC17-7D65C2D8BA6D}" type="datetime'''''''''''''''''''''''''''''''''''''''''''''''''''0''7'''''''">
              <a:rPr lang="ja-JP" altLang="en-US" sz="1000"/>
              <a:pPr marL="0" indent="0" algn="ctr">
                <a:spcBef>
                  <a:spcPct val="0"/>
                </a:spcBef>
                <a:buNone/>
              </a:pPr>
              <a:t>07</a:t>
            </a:fld>
            <a:endParaRPr kumimoji="0" lang="ja-JP" altLang="en-US" sz="1000" dirty="0">
              <a:sym typeface="+mn-lt"/>
            </a:endParaRPr>
          </a:p>
        </p:txBody>
      </p:sp>
      <p:sp>
        <p:nvSpPr>
          <p:cNvPr id="31" name="テキスト プレースホルダ 9"/>
          <p:cNvSpPr>
            <a:spLocks noGrp="1"/>
          </p:cNvSpPr>
          <p:nvPr>
            <p:custDataLst>
              <p:tags r:id="rId25"/>
            </p:custDataLst>
          </p:nvPr>
        </p:nvSpPr>
        <p:spPr bwMode="auto">
          <a:xfrm>
            <a:off x="37052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B915E6-602D-4BAA-A261-D7A5D621A852}" type="datetime'''''''''''''''''''''''''''''''''''0''''''''''''''8'''''''">
              <a:rPr lang="ja-JP" altLang="en-US" sz="1000"/>
              <a:pPr marL="0" indent="0" algn="ctr">
                <a:spcBef>
                  <a:spcPct val="0"/>
                </a:spcBef>
                <a:buNone/>
              </a:pPr>
              <a:t>08</a:t>
            </a:fld>
            <a:endParaRPr kumimoji="0" lang="ja-JP" altLang="en-US" sz="1000" dirty="0">
              <a:sym typeface="+mn-lt"/>
            </a:endParaRPr>
          </a:p>
        </p:txBody>
      </p:sp>
      <p:sp>
        <p:nvSpPr>
          <p:cNvPr id="33" name="テキスト プレースホルダ 9"/>
          <p:cNvSpPr>
            <a:spLocks noGrp="1"/>
          </p:cNvSpPr>
          <p:nvPr>
            <p:custDataLst>
              <p:tags r:id="rId26"/>
            </p:custDataLst>
          </p:nvPr>
        </p:nvSpPr>
        <p:spPr bwMode="auto">
          <a:xfrm>
            <a:off x="451008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8D6EF-1045-4D29-A21F-9A31911AB87A}" type="datetime'''''''''''1''''''''''''''''''''''0'''''''''''''''''''''''''">
              <a:rPr lang="ja-JP" altLang="en-US" sz="1000"/>
              <a:pPr marL="0" indent="0" algn="ctr">
                <a:spcBef>
                  <a:spcPct val="0"/>
                </a:spcBef>
                <a:buNone/>
              </a:pPr>
              <a:t>10</a:t>
            </a:fld>
            <a:endParaRPr kumimoji="0" lang="ja-JP" altLang="en-US" sz="1000" dirty="0">
              <a:sym typeface="+mn-lt"/>
            </a:endParaRPr>
          </a:p>
        </p:txBody>
      </p:sp>
      <p:sp>
        <p:nvSpPr>
          <p:cNvPr id="34" name="テキスト プレースホルダ 9"/>
          <p:cNvSpPr>
            <a:spLocks noGrp="1"/>
          </p:cNvSpPr>
          <p:nvPr>
            <p:custDataLst>
              <p:tags r:id="rId27"/>
            </p:custDataLst>
          </p:nvPr>
        </p:nvSpPr>
        <p:spPr bwMode="auto">
          <a:xfrm>
            <a:off x="49133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D3F4F2-5320-4962-A625-33D3329BB3C2}" type="datetime'''''''''1''''''''''''''''''''''''1'''''''''''''''''''''''''''">
              <a:rPr lang="ja-JP" altLang="en-US" sz="1000"/>
              <a:pPr marL="0" indent="0" algn="ctr">
                <a:spcBef>
                  <a:spcPct val="0"/>
                </a:spcBef>
                <a:buNone/>
              </a:pPr>
              <a:t>11</a:t>
            </a:fld>
            <a:endParaRPr kumimoji="0" lang="ja-JP" altLang="en-US" sz="1000" dirty="0">
              <a:sym typeface="+mn-lt"/>
            </a:endParaRPr>
          </a:p>
        </p:txBody>
      </p:sp>
      <p:sp>
        <p:nvSpPr>
          <p:cNvPr id="37" name="テキスト プレースホルダ 9"/>
          <p:cNvSpPr>
            <a:spLocks noGrp="1"/>
          </p:cNvSpPr>
          <p:nvPr>
            <p:custDataLst>
              <p:tags r:id="rId28"/>
            </p:custDataLst>
          </p:nvPr>
        </p:nvSpPr>
        <p:spPr bwMode="auto">
          <a:xfrm>
            <a:off x="611981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C5888F-081F-464F-9845-732A9B8E6FD3}" type="datetime'''''1''''''''''''''''''''''''''''''''''''''4'''''''''''''''">
              <a:rPr lang="ja-JP" altLang="en-US" sz="1000"/>
              <a:pPr marL="0" indent="0" algn="ctr">
                <a:spcBef>
                  <a:spcPct val="0"/>
                </a:spcBef>
                <a:buNone/>
              </a:pPr>
              <a:t>14</a:t>
            </a:fld>
            <a:endParaRPr kumimoji="0" lang="ja-JP" altLang="en-US" sz="1000" dirty="0">
              <a:sym typeface="+mn-lt"/>
            </a:endParaRPr>
          </a:p>
        </p:txBody>
      </p:sp>
      <p:sp>
        <p:nvSpPr>
          <p:cNvPr id="39" name="テキスト プレースホルダ 9"/>
          <p:cNvSpPr>
            <a:spLocks noGrp="1"/>
          </p:cNvSpPr>
          <p:nvPr>
            <p:custDataLst>
              <p:tags r:id="rId29"/>
            </p:custDataLst>
          </p:nvPr>
        </p:nvSpPr>
        <p:spPr bwMode="auto">
          <a:xfrm>
            <a:off x="692467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1BDD71-629C-48E0-B6D3-19C08DB4F0AB}" type="datetime'''''''''''''''''1''''''''''''''''''''''''''''''''''6'''''">
              <a:rPr lang="ja-JP" altLang="en-US" sz="1000"/>
              <a:pPr marL="0" indent="0" algn="ctr">
                <a:spcBef>
                  <a:spcPct val="0"/>
                </a:spcBef>
                <a:buNone/>
              </a:pPr>
              <a:t>16</a:t>
            </a:fld>
            <a:endParaRPr kumimoji="0" lang="ja-JP" altLang="en-US" sz="1000" dirty="0">
              <a:sym typeface="+mn-lt"/>
            </a:endParaRPr>
          </a:p>
        </p:txBody>
      </p:sp>
      <p:sp>
        <p:nvSpPr>
          <p:cNvPr id="40" name="テキスト プレースホルダ 9"/>
          <p:cNvSpPr>
            <a:spLocks noGrp="1"/>
          </p:cNvSpPr>
          <p:nvPr>
            <p:custDataLst>
              <p:tags r:id="rId30"/>
            </p:custDataLst>
          </p:nvPr>
        </p:nvSpPr>
        <p:spPr bwMode="auto">
          <a:xfrm>
            <a:off x="7327900"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2EB31A-D8D4-49EA-9727-8E8745BB0D98}" type="datetime'''''''''''''''''''''''''''''''''''''1''''''''7'''">
              <a:rPr lang="ja-JP" altLang="en-US" sz="1000"/>
              <a:pPr marL="0" indent="0" algn="ctr">
                <a:spcBef>
                  <a:spcPct val="0"/>
                </a:spcBef>
                <a:buNone/>
              </a:pPr>
              <a:t>17</a:t>
            </a:fld>
            <a:endParaRPr kumimoji="0" lang="ja-JP" altLang="en-US" sz="1000" dirty="0">
              <a:sym typeface="+mn-lt"/>
            </a:endParaRPr>
          </a:p>
        </p:txBody>
      </p:sp>
      <p:sp>
        <p:nvSpPr>
          <p:cNvPr id="42" name="テキスト プレースホルダ 9"/>
          <p:cNvSpPr>
            <a:spLocks noGrp="1"/>
          </p:cNvSpPr>
          <p:nvPr>
            <p:custDataLst>
              <p:tags r:id="rId31"/>
            </p:custDataLst>
          </p:nvPr>
        </p:nvSpPr>
        <p:spPr bwMode="auto">
          <a:xfrm>
            <a:off x="8132763"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74AB8A-CD6B-4E1A-9229-DD57AD755A8A}" type="datetime'''''''1''''''''''''''9'''''''''''''">
              <a:rPr lang="ja-JP" altLang="en-US" sz="1000"/>
              <a:pPr marL="0" indent="0" algn="ctr">
                <a:spcBef>
                  <a:spcPct val="0"/>
                </a:spcBef>
                <a:buNone/>
              </a:pPr>
              <a:t>19</a:t>
            </a:fld>
            <a:endParaRPr kumimoji="0" lang="ja-JP" altLang="en-US" sz="1000" dirty="0">
              <a:sym typeface="+mn-lt"/>
            </a:endParaRPr>
          </a:p>
        </p:txBody>
      </p:sp>
      <p:sp>
        <p:nvSpPr>
          <p:cNvPr id="43" name="テキスト プレースホルダ 9"/>
          <p:cNvSpPr>
            <a:spLocks noGrp="1"/>
          </p:cNvSpPr>
          <p:nvPr>
            <p:custDataLst>
              <p:tags r:id="rId32"/>
            </p:custDataLst>
          </p:nvPr>
        </p:nvSpPr>
        <p:spPr bwMode="auto">
          <a:xfrm>
            <a:off x="8535988"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241CB3-7657-4A61-BE86-FC89E755DD72}" type="datetime'2''''''0'''''''''''''''''''''''''''''''''''''''''''''''''''''">
              <a:rPr lang="ja-JP" altLang="en-US" sz="1000"/>
              <a:pPr marL="0" indent="0" algn="ctr">
                <a:spcBef>
                  <a:spcPct val="0"/>
                </a:spcBef>
                <a:buNone/>
              </a:pPr>
              <a:t>20</a:t>
            </a:fld>
            <a:endParaRPr kumimoji="0" lang="ja-JP" altLang="en-US" sz="1000" dirty="0">
              <a:sym typeface="+mn-lt"/>
            </a:endParaRPr>
          </a:p>
        </p:txBody>
      </p:sp>
      <p:sp>
        <p:nvSpPr>
          <p:cNvPr id="62" name="テキスト プレースホルダ 9"/>
          <p:cNvSpPr>
            <a:spLocks noGrp="1"/>
          </p:cNvSpPr>
          <p:nvPr>
            <p:custDataLst>
              <p:tags r:id="rId33"/>
            </p:custDataLst>
          </p:nvPr>
        </p:nvSpPr>
        <p:spPr bwMode="auto">
          <a:xfrm>
            <a:off x="8937625" y="6270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2CBD0E-9D4E-4140-846D-CF14179B611B}" type="datetime'''''''''2''''''''1'''''''">
              <a:rPr lang="en-US" altLang="en-US" sz="1000" smtClean="0"/>
              <a:pPr marL="0" indent="0" algn="ctr">
                <a:spcBef>
                  <a:spcPct val="0"/>
                </a:spcBef>
                <a:buNone/>
              </a:pPr>
              <a:t>21</a:t>
            </a:fld>
            <a:endParaRPr kumimoji="0" lang="ja-JP" altLang="en-US" sz="1000" dirty="0">
              <a:sym typeface="+mn-lt"/>
            </a:endParaRPr>
          </a:p>
        </p:txBody>
      </p:sp>
      <p:cxnSp>
        <p:nvCxnSpPr>
          <p:cNvPr id="10" name="Straight Connector 9"/>
          <p:cNvCxnSpPr/>
          <p:nvPr>
            <p:custDataLst>
              <p:tags r:id="rId34"/>
            </p:custDataLst>
          </p:nvPr>
        </p:nvCxnSpPr>
        <p:spPr bwMode="gray">
          <a:xfrm>
            <a:off x="1847850" y="3406775"/>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35"/>
            </p:custDataLst>
          </p:nvPr>
        </p:nvCxnSpPr>
        <p:spPr bwMode="gray">
          <a:xfrm>
            <a:off x="1847850" y="3813175"/>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36"/>
            </p:custDataLst>
          </p:nvPr>
        </p:nvCxnSpPr>
        <p:spPr bwMode="gray">
          <a:xfrm>
            <a:off x="1847850" y="3203575"/>
            <a:ext cx="238125" cy="0"/>
          </a:xfrm>
          <a:prstGeom prst="line">
            <a:avLst/>
          </a:prstGeom>
          <a:ln w="9525" algn="ctr">
            <a:solidFill>
              <a:srgbClr val="C0C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37"/>
            </p:custDataLst>
          </p:nvPr>
        </p:nvCxnSpPr>
        <p:spPr bwMode="gray">
          <a:xfrm>
            <a:off x="1847850" y="3609975"/>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38"/>
            </p:custDataLst>
          </p:nvPr>
        </p:nvCxnSpPr>
        <p:spPr bwMode="gray">
          <a:xfrm>
            <a:off x="1847850" y="4016375"/>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Oval 52"/>
          <p:cNvSpPr/>
          <p:nvPr>
            <p:custDataLst>
              <p:tags r:id="rId39"/>
            </p:custDataLst>
          </p:nvPr>
        </p:nvSpPr>
        <p:spPr bwMode="gray">
          <a:xfrm>
            <a:off x="1928813" y="3978275"/>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Oval 8"/>
          <p:cNvSpPr/>
          <p:nvPr>
            <p:custDataLst>
              <p:tags r:id="rId40"/>
            </p:custDataLst>
          </p:nvPr>
        </p:nvSpPr>
        <p:spPr bwMode="gray">
          <a:xfrm>
            <a:off x="1928813" y="3165475"/>
            <a:ext cx="76200" cy="76200"/>
          </a:xfrm>
          <a:prstGeom prst="ellipse">
            <a:avLst/>
          </a:prstGeom>
          <a:solidFill>
            <a:srgbClr val="C0C0C0"/>
          </a:solidFill>
          <a:ln w="9525">
            <a:solidFill>
              <a:srgbClr val="C0C0C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p:cNvSpPr/>
          <p:nvPr>
            <p:custDataLst>
              <p:tags r:id="rId41"/>
            </p:custDataLst>
          </p:nvPr>
        </p:nvSpPr>
        <p:spPr bwMode="gray">
          <a:xfrm>
            <a:off x="1928813" y="3368675"/>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Isosceles Triangle 48"/>
          <p:cNvSpPr/>
          <p:nvPr>
            <p:custDataLst>
              <p:tags r:id="rId42"/>
            </p:custDataLst>
          </p:nvPr>
        </p:nvSpPr>
        <p:spPr bwMode="gray">
          <a:xfrm>
            <a:off x="1928813" y="3571875"/>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Diamond 50"/>
          <p:cNvSpPr/>
          <p:nvPr>
            <p:custDataLst>
              <p:tags r:id="rId43"/>
            </p:custDataLst>
          </p:nvPr>
        </p:nvSpPr>
        <p:spPr bwMode="gray">
          <a:xfrm>
            <a:off x="1928813" y="3775075"/>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テキスト プレースホルダ 9"/>
          <p:cNvSpPr>
            <a:spLocks noGrp="1"/>
          </p:cNvSpPr>
          <p:nvPr>
            <p:custDataLst>
              <p:tags r:id="rId44"/>
            </p:custDataLst>
          </p:nvPr>
        </p:nvSpPr>
        <p:spPr bwMode="auto">
          <a:xfrm>
            <a:off x="2151063" y="3132138"/>
            <a:ext cx="439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690137-8B50-4CEC-93D9-F6FD4F4D846A}" type="datetime'''エ''''''ア''コ''''''''''''''''ン'''''''''''''''''''''''''''''''">
              <a:rPr lang="ja-JP" altLang="en-US" sz="1000"/>
              <a:pPr marL="0" indent="0">
                <a:spcBef>
                  <a:spcPct val="0"/>
                </a:spcBef>
                <a:buNone/>
              </a:pPr>
              <a:t>エアコン</a:t>
            </a:fld>
            <a:endParaRPr kumimoji="0" lang="ja-JP" altLang="en-US" sz="1000" dirty="0">
              <a:sym typeface="+mn-lt"/>
            </a:endParaRPr>
          </a:p>
        </p:txBody>
      </p:sp>
      <p:sp>
        <p:nvSpPr>
          <p:cNvPr id="45" name="テキスト プレースホルダ 9"/>
          <p:cNvSpPr>
            <a:spLocks noGrp="1"/>
          </p:cNvSpPr>
          <p:nvPr>
            <p:custDataLst>
              <p:tags r:id="rId45"/>
            </p:custDataLst>
          </p:nvPr>
        </p:nvSpPr>
        <p:spPr bwMode="auto">
          <a:xfrm>
            <a:off x="2151063" y="3335338"/>
            <a:ext cx="660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38519F7-95CD-407F-B304-495B59A1EC0B}" type="datetime'''''''''''''''''''カ''''''''''''ラ''''''''''''''''ーテレ''''''ビ'">
              <a:rPr lang="ja-JP" altLang="en-US" sz="1000"/>
              <a:pPr marL="0" indent="0">
                <a:spcBef>
                  <a:spcPct val="0"/>
                </a:spcBef>
                <a:buNone/>
              </a:pPr>
              <a:t>カラーテレビ</a:t>
            </a:fld>
            <a:endParaRPr kumimoji="0" lang="ja-JP" altLang="en-US" sz="1000" dirty="0">
              <a:sym typeface="+mn-lt"/>
            </a:endParaRPr>
          </a:p>
        </p:txBody>
      </p:sp>
      <p:sp>
        <p:nvSpPr>
          <p:cNvPr id="46" name="テキスト プレースホルダ 9"/>
          <p:cNvSpPr>
            <a:spLocks noGrp="1"/>
          </p:cNvSpPr>
          <p:nvPr>
            <p:custDataLst>
              <p:tags r:id="rId46"/>
            </p:custDataLst>
          </p:nvPr>
        </p:nvSpPr>
        <p:spPr bwMode="auto">
          <a:xfrm>
            <a:off x="2151063" y="3538538"/>
            <a:ext cx="585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7C2485A-6389-47AA-A2D8-A3A8C56A988E}" type="datetime'''''''''''''''''''電''''''''子''レ''''''''''''''''''ン''''ジ'">
              <a:rPr lang="ja-JP" altLang="en-US" sz="1000"/>
              <a:pPr marL="0" indent="0">
                <a:spcBef>
                  <a:spcPct val="0"/>
                </a:spcBef>
                <a:buNone/>
              </a:pPr>
              <a:t>電子レンジ</a:t>
            </a:fld>
            <a:endParaRPr kumimoji="0" lang="ja-JP" altLang="en-US" sz="1000" dirty="0">
              <a:sym typeface="+mn-lt"/>
            </a:endParaRPr>
          </a:p>
        </p:txBody>
      </p:sp>
      <p:sp>
        <p:nvSpPr>
          <p:cNvPr id="47" name="テキスト プレースホルダ 9"/>
          <p:cNvSpPr>
            <a:spLocks noGrp="1"/>
          </p:cNvSpPr>
          <p:nvPr>
            <p:custDataLst>
              <p:tags r:id="rId47"/>
            </p:custDataLst>
          </p:nvPr>
        </p:nvSpPr>
        <p:spPr bwMode="auto">
          <a:xfrm>
            <a:off x="2151063" y="37417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6F3801C-6504-4756-B035-B8519365B018}" type="datetime'''''''乗''''''''''''''''''''''''''''''''用''''''''''''''''車'''">
              <a:rPr lang="ja-JP" altLang="en-US" sz="1000"/>
              <a:pPr marL="0" indent="0">
                <a:spcBef>
                  <a:spcPct val="0"/>
                </a:spcBef>
                <a:buNone/>
              </a:pPr>
              <a:t>乗用車</a:t>
            </a:fld>
            <a:endParaRPr kumimoji="0" lang="ja-JP" altLang="en-US" sz="1000" dirty="0">
              <a:sym typeface="+mn-lt"/>
            </a:endParaRPr>
          </a:p>
        </p:txBody>
      </p:sp>
      <p:sp>
        <p:nvSpPr>
          <p:cNvPr id="48" name="テキスト プレースホルダ 9"/>
          <p:cNvSpPr>
            <a:spLocks noGrp="1"/>
          </p:cNvSpPr>
          <p:nvPr>
            <p:custDataLst>
              <p:tags r:id="rId48"/>
            </p:custDataLst>
          </p:nvPr>
        </p:nvSpPr>
        <p:spPr bwMode="auto">
          <a:xfrm>
            <a:off x="2151063" y="39449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C78EA2B-3275-46F4-A74D-4BD9E07F2860}" type="datetime'''''''''''''''''''''''''''''冷''蔵''''''庫'''''''''">
              <a:rPr lang="ja-JP" altLang="en-US" sz="1000"/>
              <a:pPr marL="0" indent="0">
                <a:spcBef>
                  <a:spcPct val="0"/>
                </a:spcBef>
                <a:buNone/>
              </a:pPr>
              <a:t>冷蔵庫</a:t>
            </a:fld>
            <a:endParaRPr kumimoji="0" lang="ja-JP" altLang="en-US" sz="1000" dirty="0">
              <a:sym typeface="+mn-lt"/>
            </a:endParaRPr>
          </a:p>
        </p:txBody>
      </p:sp>
    </p:spTree>
    <p:extLst>
      <p:ext uri="{BB962C8B-B14F-4D97-AF65-F5344CB8AC3E}">
        <p14:creationId xmlns:p14="http://schemas.microsoft.com/office/powerpoint/2010/main" val="292067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394269422"/>
              </p:ext>
            </p:extLst>
          </p:nvPr>
        </p:nvGraphicFramePr>
        <p:xfrm>
          <a:off x="416496" y="2564904"/>
          <a:ext cx="9072000" cy="370928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4176608">
                  <a:extLst>
                    <a:ext uri="{9D8B030D-6E8A-4147-A177-3AD203B41FA5}">
                      <a16:colId xmlns:a16="http://schemas.microsoft.com/office/drawing/2014/main" val="20001"/>
                    </a:ext>
                  </a:extLst>
                </a:gridCol>
                <a:gridCol w="3599392">
                  <a:extLst>
                    <a:ext uri="{9D8B030D-6E8A-4147-A177-3AD203B41FA5}">
                      <a16:colId xmlns:a16="http://schemas.microsoft.com/office/drawing/2014/main" val="20002"/>
                    </a:ext>
                  </a:extLst>
                </a:gridCol>
              </a:tblGrid>
              <a:tr h="798826">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外国投資法第</a:t>
                      </a:r>
                      <a:r>
                        <a:rPr lang="en-US" altLang="ja-JP" sz="1000" b="1" dirty="0">
                          <a:solidFill>
                            <a:srgbClr val="000000"/>
                          </a:solidFill>
                          <a:ea typeface="ＭＳ Ｐゴシック" charset="-128"/>
                          <a:cs typeface="Arial" pitchFamily="34" charset="0"/>
                        </a:rPr>
                        <a:t>8</a:t>
                      </a:r>
                      <a:r>
                        <a:rPr lang="ja-JP" altLang="en-US" sz="1000" b="1" dirty="0">
                          <a:solidFill>
                            <a:srgbClr val="000000"/>
                          </a:solidFill>
                          <a:ea typeface="ＭＳ Ｐゴシック" charset="-128"/>
                          <a:cs typeface="Arial" pitchFamily="34" charset="0"/>
                        </a:rPr>
                        <a:t>条におけるネガティブリスト</a:t>
                      </a:r>
                      <a:endParaRPr lang="en-US" altLang="ja-JP" sz="10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特定の業種に対して海外からの直接投資が禁止・制限されることを規定</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en-US" altLang="ja-JP" sz="1000" b="0" kern="1200" dirty="0">
                          <a:solidFill>
                            <a:srgbClr val="000000"/>
                          </a:solidFill>
                          <a:latin typeface="+mn-lt"/>
                          <a:ea typeface="ＭＳ Ｐゴシック" charset="-128"/>
                          <a:cs typeface="Arial" pitchFamily="34" charset="0"/>
                        </a:rPr>
                        <a:t>2018</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11</a:t>
                      </a:r>
                      <a:r>
                        <a:rPr kumimoji="1" lang="ja-JP" altLang="en-US" sz="1000" b="0" kern="1200" dirty="0">
                          <a:solidFill>
                            <a:srgbClr val="000000"/>
                          </a:solidFill>
                          <a:latin typeface="+mn-lt"/>
                          <a:ea typeface="ＭＳ Ｐゴシック" charset="-128"/>
                          <a:cs typeface="Arial" pitchFamily="34" charset="0"/>
                        </a:rPr>
                        <a:t>月の第</a:t>
                      </a:r>
                      <a:r>
                        <a:rPr kumimoji="1" lang="en-US" altLang="ja-JP" sz="1000" b="0" kern="1200" dirty="0">
                          <a:solidFill>
                            <a:srgbClr val="000000"/>
                          </a:solidFill>
                          <a:latin typeface="+mn-lt"/>
                          <a:ea typeface="ＭＳ Ｐゴシック" charset="-128"/>
                          <a:cs typeface="Arial" pitchFamily="34" charset="0"/>
                        </a:rPr>
                        <a:t>11</a:t>
                      </a:r>
                      <a:r>
                        <a:rPr kumimoji="1" lang="ja-JP" altLang="en-US" sz="1000" b="0" kern="1200" dirty="0">
                          <a:solidFill>
                            <a:srgbClr val="000000"/>
                          </a:solidFill>
                          <a:latin typeface="+mn-lt"/>
                          <a:ea typeface="ＭＳ Ｐゴシック" charset="-128"/>
                          <a:cs typeface="Arial" pitchFamily="34" charset="0"/>
                        </a:rPr>
                        <a:t>次外国投資ネガティブリストにおいて、右記の専門職は「外国資本の参入や外国人の就業が認められない分野」と規定</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放射線・レントゲン技師</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7990">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前述のネガティブリストに、外資出資比率が</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禁止、</a:t>
                      </a:r>
                      <a:r>
                        <a:rPr kumimoji="1" lang="en-US" altLang="ja-JP" sz="1000" b="0" kern="1200" dirty="0">
                          <a:solidFill>
                            <a:srgbClr val="000000"/>
                          </a:solidFill>
                          <a:latin typeface="+mn-lt"/>
                          <a:ea typeface="ＭＳ Ｐゴシック" charset="-128"/>
                          <a:cs typeface="Arial" pitchFamily="34" charset="0"/>
                        </a:rPr>
                        <a:t>225</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30</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40%</a:t>
                      </a:r>
                      <a:r>
                        <a:rPr kumimoji="1" lang="ja-JP" altLang="en-US" sz="1000" b="0" kern="1200" dirty="0">
                          <a:solidFill>
                            <a:srgbClr val="000000"/>
                          </a:solidFill>
                          <a:latin typeface="+mn-lt"/>
                          <a:ea typeface="ＭＳ Ｐゴシック" charset="-128"/>
                          <a:cs typeface="Arial" pitchFamily="34" charset="0"/>
                        </a:rPr>
                        <a:t>以下に制限される業種がそれぞれ記載されている</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このネガティブリストの出資規制業種に該当しなければ外国資本の出資比率の上限規制はない（</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外資可能）</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建設業など、免許の取得が別途必要な業種・業界の場合、外資制限が課されるケースもあるため、事前確認が必要</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179">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l" defTabSz="914400" rtl="0" eaLnBrk="1" fontAlgn="ctr" latinLnBrk="0" hangingPunct="1">
                        <a:lnSpc>
                          <a:spcPct val="100000"/>
                        </a:lnSpc>
                        <a:spcBef>
                          <a:spcPts val="0"/>
                        </a:spcBef>
                        <a:spcAft>
                          <a:spcPts val="300"/>
                        </a:spcAft>
                        <a:buClr>
                          <a:srgbClr val="868686"/>
                        </a:buClr>
                        <a:buSzPct val="80000"/>
                        <a:buFont typeface="Wingdings" panose="05000000000000000000" pitchFamily="2" charset="2"/>
                        <a:buNone/>
                        <a:tabLst/>
                      </a:pPr>
                      <a:r>
                        <a:rPr kumimoji="1" lang="ja-JP" altLang="en-US" sz="1000" b="1" kern="1200" dirty="0">
                          <a:solidFill>
                            <a:srgbClr val="000000"/>
                          </a:solidFill>
                          <a:latin typeface="+mn-lt"/>
                          <a:ea typeface="ＭＳ Ｐゴシック" charset="-128"/>
                          <a:cs typeface="Arial" pitchFamily="34" charset="0"/>
                        </a:rPr>
                        <a:t>株式会社に課せられる資本要件</a:t>
                      </a:r>
                      <a:endParaRPr kumimoji="1" lang="en-US" altLang="ja-JP" sz="1000" b="1" kern="1200" dirty="0">
                        <a:solidFill>
                          <a:srgbClr val="000000"/>
                        </a:solidFill>
                        <a:latin typeface="+mn-lt"/>
                        <a:ea typeface="ＭＳ Ｐゴシック" charset="-128"/>
                        <a:cs typeface="Arial" pitchFamily="34" charset="0"/>
                      </a:endParaRP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授権資本（</a:t>
                      </a:r>
                      <a:r>
                        <a:rPr kumimoji="1" lang="en-US" altLang="ja-JP" sz="1000" b="0" kern="1200" dirty="0">
                          <a:solidFill>
                            <a:srgbClr val="000000"/>
                          </a:solidFill>
                          <a:latin typeface="+mn-lt"/>
                          <a:ea typeface="ＭＳ Ｐゴシック" charset="-128"/>
                          <a:cs typeface="Arial" pitchFamily="34" charset="0"/>
                        </a:rPr>
                        <a:t>authorized capital</a:t>
                      </a:r>
                      <a:r>
                        <a:rPr kumimoji="1" lang="ja-JP" altLang="en-US" sz="1000" b="0" kern="1200" dirty="0">
                          <a:solidFill>
                            <a:srgbClr val="000000"/>
                          </a:solidFill>
                          <a:latin typeface="+mn-lt"/>
                          <a:ea typeface="ＭＳ Ｐゴシック" charset="-128"/>
                          <a:cs typeface="Arial" pitchFamily="34" charset="0"/>
                        </a:rPr>
                        <a:t>）の最低</a:t>
                      </a:r>
                      <a:r>
                        <a:rPr kumimoji="1" lang="en-US" altLang="ja-JP" sz="1000" b="0" kern="1200" dirty="0">
                          <a:solidFill>
                            <a:srgbClr val="000000"/>
                          </a:solidFill>
                          <a:latin typeface="+mn-lt"/>
                          <a:ea typeface="ＭＳ Ｐゴシック" charset="-128"/>
                          <a:cs typeface="Arial" pitchFamily="34" charset="0"/>
                        </a:rPr>
                        <a:t>25%</a:t>
                      </a:r>
                      <a:r>
                        <a:rPr kumimoji="1" lang="ja-JP" altLang="en-US" sz="1000" b="0" kern="1200" dirty="0">
                          <a:solidFill>
                            <a:srgbClr val="000000"/>
                          </a:solidFill>
                          <a:latin typeface="+mn-lt"/>
                          <a:ea typeface="ＭＳ Ｐゴシック" charset="-128"/>
                          <a:cs typeface="Arial" pitchFamily="34" charset="0"/>
                        </a:rPr>
                        <a:t>相当の株式引き受け（</a:t>
                      </a:r>
                      <a:r>
                        <a:rPr kumimoji="1" lang="en-US" altLang="ja-JP" sz="1000" b="0" kern="1200" dirty="0">
                          <a:solidFill>
                            <a:srgbClr val="000000"/>
                          </a:solidFill>
                          <a:latin typeface="+mn-lt"/>
                          <a:ea typeface="ＭＳ Ｐゴシック" charset="-128"/>
                          <a:cs typeface="Arial" pitchFamily="34" charset="0"/>
                        </a:rPr>
                        <a:t>subscribed capital</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引受株式の最低</a:t>
                      </a:r>
                      <a:r>
                        <a:rPr kumimoji="1" lang="en-US" altLang="ja-JP" sz="1000" b="0" kern="1200" dirty="0">
                          <a:solidFill>
                            <a:srgbClr val="000000"/>
                          </a:solidFill>
                          <a:latin typeface="+mn-lt"/>
                          <a:ea typeface="ＭＳ Ｐゴシック" charset="-128"/>
                          <a:cs typeface="Arial" pitchFamily="34" charset="0"/>
                        </a:rPr>
                        <a:t>25%</a:t>
                      </a:r>
                      <a:r>
                        <a:rPr kumimoji="1" lang="ja-JP" altLang="en-US" sz="1000" b="0" kern="1200" dirty="0">
                          <a:solidFill>
                            <a:srgbClr val="000000"/>
                          </a:solidFill>
                          <a:latin typeface="+mn-lt"/>
                          <a:ea typeface="ＭＳ Ｐゴシック" charset="-128"/>
                          <a:cs typeface="Arial" pitchFamily="34" charset="0"/>
                        </a:rPr>
                        <a:t>を払い込むこと（</a:t>
                      </a:r>
                      <a:r>
                        <a:rPr kumimoji="1" lang="en-US" altLang="ja-JP" sz="1000" b="0" kern="1200" dirty="0">
                          <a:solidFill>
                            <a:srgbClr val="000000"/>
                          </a:solidFill>
                          <a:latin typeface="+mn-lt"/>
                          <a:ea typeface="ＭＳ Ｐゴシック" charset="-128"/>
                          <a:cs typeface="Arial" pitchFamily="34" charset="0"/>
                        </a:rPr>
                        <a:t>paid-up capital</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払込資本金額が</a:t>
                      </a:r>
                      <a:r>
                        <a:rPr kumimoji="1" lang="en-US" altLang="ja-JP" sz="1000" b="0" kern="1200" dirty="0">
                          <a:solidFill>
                            <a:srgbClr val="000000"/>
                          </a:solidFill>
                          <a:latin typeface="+mn-lt"/>
                          <a:ea typeface="ＭＳ Ｐゴシック" charset="-128"/>
                          <a:cs typeface="Arial" pitchFamily="34" charset="0"/>
                        </a:rPr>
                        <a:t>5,000</a:t>
                      </a:r>
                      <a:r>
                        <a:rPr kumimoji="1" lang="ja-JP" altLang="en-US" sz="1000" b="0" kern="1200" dirty="0">
                          <a:solidFill>
                            <a:srgbClr val="000000"/>
                          </a:solidFill>
                          <a:latin typeface="+mn-lt"/>
                          <a:ea typeface="ＭＳ Ｐゴシック" charset="-128"/>
                          <a:cs typeface="Arial" pitchFamily="34" charset="0"/>
                        </a:rPr>
                        <a:t>ペソ以上であること</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外国資本</a:t>
                      </a:r>
                      <a:r>
                        <a:rPr kumimoji="1" lang="en-US" altLang="ja-JP" sz="1000" b="0" kern="1200" dirty="0">
                          <a:solidFill>
                            <a:srgbClr val="000000"/>
                          </a:solidFill>
                          <a:latin typeface="+mn-lt"/>
                          <a:ea typeface="ＭＳ Ｐゴシック" charset="-128"/>
                          <a:cs typeface="Arial" pitchFamily="34" charset="0"/>
                        </a:rPr>
                        <a:t>40%</a:t>
                      </a:r>
                      <a:r>
                        <a:rPr kumimoji="1" lang="ja-JP" altLang="en-US" sz="1000" b="0" kern="1200" dirty="0">
                          <a:solidFill>
                            <a:srgbClr val="000000"/>
                          </a:solidFill>
                          <a:latin typeface="+mn-lt"/>
                          <a:ea typeface="ＭＳ Ｐゴシック" charset="-128"/>
                          <a:cs typeface="Arial" pitchFamily="34" charset="0"/>
                        </a:rPr>
                        <a:t>越えの会社については、国内市場向けの</a:t>
                      </a:r>
                      <a:br>
                        <a:rPr kumimoji="1" lang="en-US" altLang="ja-JP" sz="1000" b="0" kern="1200" dirty="0">
                          <a:solidFill>
                            <a:srgbClr val="000000"/>
                          </a:solidFill>
                          <a:latin typeface="+mn-lt"/>
                          <a:ea typeface="ＭＳ Ｐゴシック" charset="-128"/>
                          <a:cs typeface="Arial" pitchFamily="34" charset="0"/>
                        </a:rPr>
                      </a:br>
                      <a:r>
                        <a:rPr kumimoji="1" lang="ja-JP" altLang="en-US" sz="1000" b="0" kern="1200" dirty="0">
                          <a:solidFill>
                            <a:srgbClr val="000000"/>
                          </a:solidFill>
                          <a:latin typeface="+mn-lt"/>
                          <a:ea typeface="ＭＳ Ｐゴシック" charset="-128"/>
                          <a:cs typeface="Arial" pitchFamily="34" charset="0"/>
                        </a:rPr>
                        <a:t>場合、最低払込資本要件は</a:t>
                      </a:r>
                      <a:r>
                        <a:rPr kumimoji="1" lang="en-US" altLang="ja-JP" sz="1000" b="0" kern="1200" dirty="0">
                          <a:solidFill>
                            <a:srgbClr val="000000"/>
                          </a:solidFill>
                          <a:latin typeface="+mn-lt"/>
                          <a:ea typeface="ＭＳ Ｐゴシック" charset="-128"/>
                          <a:cs typeface="Arial" pitchFamily="34" charset="0"/>
                        </a:rPr>
                        <a:t>20</a:t>
                      </a:r>
                      <a:r>
                        <a:rPr kumimoji="1" lang="ja-JP" altLang="en-US" sz="1000" b="0" kern="1200" dirty="0">
                          <a:solidFill>
                            <a:srgbClr val="000000"/>
                          </a:solidFill>
                          <a:latin typeface="+mn-lt"/>
                          <a:ea typeface="ＭＳ Ｐゴシック" charset="-128"/>
                          <a:cs typeface="Arial" pitchFamily="34" charset="0"/>
                        </a:rPr>
                        <a:t>万</a:t>
                      </a:r>
                      <a:r>
                        <a:rPr kumimoji="1" lang="en-US" altLang="ja-JP" sz="1000" b="0" kern="1200" dirty="0">
                          <a:solidFill>
                            <a:srgbClr val="000000"/>
                          </a:solidFill>
                          <a:latin typeface="+mn-lt"/>
                          <a:ea typeface="ＭＳ Ｐゴシック" charset="-128"/>
                          <a:cs typeface="Arial" pitchFamily="34" charset="0"/>
                        </a:rPr>
                        <a:t>US$</a:t>
                      </a:r>
                    </a:p>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この会社が先端技術を有するか、</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人以上を直接雇用する場合は最低払込資本要件が</a:t>
                      </a:r>
                      <a:r>
                        <a:rPr kumimoji="1" lang="en-US" altLang="ja-JP" sz="1000" b="0" kern="1200" dirty="0">
                          <a:solidFill>
                            <a:srgbClr val="000000"/>
                          </a:solidFill>
                          <a:latin typeface="+mn-lt"/>
                          <a:ea typeface="ＭＳ Ｐゴシック" charset="-128"/>
                          <a:cs typeface="Arial" pitchFamily="34" charset="0"/>
                        </a:rPr>
                        <a:t>10</a:t>
                      </a:r>
                      <a:r>
                        <a:rPr kumimoji="1" lang="ja-JP" altLang="en-US" sz="1000" b="0" kern="1200" dirty="0">
                          <a:solidFill>
                            <a:srgbClr val="000000"/>
                          </a:solidFill>
                          <a:latin typeface="+mn-lt"/>
                          <a:ea typeface="ＭＳ Ｐゴシック" charset="-128"/>
                          <a:cs typeface="Arial" pitchFamily="34" charset="0"/>
                        </a:rPr>
                        <a:t>万</a:t>
                      </a:r>
                      <a:r>
                        <a:rPr kumimoji="1" lang="en-US" altLang="ja-JP" sz="1000" b="0" kern="1200" dirty="0">
                          <a:solidFill>
                            <a:srgbClr val="000000"/>
                          </a:solidFill>
                          <a:latin typeface="+mn-lt"/>
                          <a:ea typeface="ＭＳ Ｐゴシック" charset="-128"/>
                          <a:cs typeface="Arial" pitchFamily="34" charset="0"/>
                        </a:rPr>
                        <a:t>US$</a:t>
                      </a:r>
                      <a:endParaRPr kumimoji="1" lang="ja-JP" altLang="en-US" sz="1000" b="0" kern="1200" dirty="0">
                        <a:solidFill>
                          <a:srgbClr val="000000"/>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179">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外国企業、および外国人による土地の所有は認められていない</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1987</a:t>
                      </a:r>
                      <a:r>
                        <a:rPr kumimoji="1" lang="ja-JP" altLang="en-US" sz="1000" b="0" kern="1200" dirty="0">
                          <a:solidFill>
                            <a:srgbClr val="000000"/>
                          </a:solidFill>
                          <a:latin typeface="+mn-lt"/>
                          <a:ea typeface="ＭＳ Ｐゴシック" charset="-128"/>
                          <a:cs typeface="Arial" pitchFamily="34" charset="0"/>
                        </a:rPr>
                        <a:t>年憲法のもとで、土地の所有はフィリピン人のほか、フィリピン人が資本の最低</a:t>
                      </a:r>
                      <a:r>
                        <a:rPr kumimoji="1" lang="en-US" altLang="ja-JP" sz="1000" b="0" kern="1200" dirty="0">
                          <a:solidFill>
                            <a:srgbClr val="000000"/>
                          </a:solidFill>
                          <a:latin typeface="+mn-lt"/>
                          <a:ea typeface="ＭＳ Ｐゴシック" charset="-128"/>
                          <a:cs typeface="Arial" pitchFamily="34" charset="0"/>
                        </a:rPr>
                        <a:t>60%</a:t>
                      </a:r>
                      <a:r>
                        <a:rPr kumimoji="1" lang="ja-JP" altLang="en-US" sz="1000" b="0" kern="1200" dirty="0">
                          <a:solidFill>
                            <a:srgbClr val="000000"/>
                          </a:solidFill>
                          <a:latin typeface="+mn-lt"/>
                          <a:ea typeface="ＭＳ Ｐゴシック" charset="-128"/>
                          <a:cs typeface="Arial" pitchFamily="34" charset="0"/>
                        </a:rPr>
                        <a:t>を所有する株式会社などに限定されている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外国人投資家は、</a:t>
                      </a:r>
                      <a:r>
                        <a:rPr kumimoji="1" lang="ja-JP" altLang="en-US" sz="1000" b="1" kern="1200" dirty="0">
                          <a:solidFill>
                            <a:srgbClr val="000000"/>
                          </a:solidFill>
                          <a:latin typeface="+mn-lt"/>
                          <a:ea typeface="ＭＳ Ｐゴシック" charset="-128"/>
                          <a:cs typeface="Arial" pitchFamily="34" charset="0"/>
                        </a:rPr>
                        <a:t>投資目的のみに利用される土地をリース</a:t>
                      </a:r>
                      <a:r>
                        <a:rPr kumimoji="1" lang="ja-JP" altLang="en-US" sz="1000" b="0" kern="1200" dirty="0">
                          <a:solidFill>
                            <a:srgbClr val="000000"/>
                          </a:solidFill>
                          <a:latin typeface="+mn-lt"/>
                          <a:ea typeface="ＭＳ Ｐゴシック" charset="-128"/>
                          <a:cs typeface="Arial" pitchFamily="34" charset="0"/>
                        </a:rPr>
                        <a:t>することができ、リース期間は最長</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年、更新期間は</a:t>
                      </a:r>
                      <a:r>
                        <a:rPr kumimoji="1" lang="en-US" altLang="ja-JP" sz="1000" b="0" kern="1200" dirty="0">
                          <a:solidFill>
                            <a:srgbClr val="000000"/>
                          </a:solidFill>
                          <a:latin typeface="+mn-lt"/>
                          <a:ea typeface="ＭＳ Ｐゴシック" charset="-128"/>
                          <a:cs typeface="Arial" pitchFamily="34" charset="0"/>
                        </a:rPr>
                        <a:t>1</a:t>
                      </a:r>
                      <a:r>
                        <a:rPr kumimoji="1" lang="ja-JP" altLang="en-US" sz="1000" b="0" kern="1200" dirty="0">
                          <a:solidFill>
                            <a:srgbClr val="000000"/>
                          </a:solidFill>
                          <a:latin typeface="+mn-lt"/>
                          <a:ea typeface="ＭＳ Ｐゴシック" charset="-128"/>
                          <a:cs typeface="Arial" pitchFamily="34" charset="0"/>
                        </a:rPr>
                        <a:t>回限りの</a:t>
                      </a:r>
                      <a:r>
                        <a:rPr kumimoji="1" lang="en-US" altLang="ja-JP" sz="1000" b="0" kern="1200" dirty="0">
                          <a:solidFill>
                            <a:srgbClr val="000000"/>
                          </a:solidFill>
                          <a:latin typeface="+mn-lt"/>
                          <a:ea typeface="ＭＳ Ｐゴシック" charset="-128"/>
                          <a:cs typeface="Arial" pitchFamily="34" charset="0"/>
                        </a:rPr>
                        <a:t>25</a:t>
                      </a:r>
                      <a:r>
                        <a:rPr kumimoji="1" lang="ja-JP" altLang="en-US" sz="1000" b="0" kern="1200" dirty="0">
                          <a:solidFill>
                            <a:srgbClr val="000000"/>
                          </a:solidFill>
                          <a:latin typeface="+mn-lt"/>
                          <a:ea typeface="ＭＳ Ｐゴシック" charset="-128"/>
                          <a:cs typeface="Arial" pitchFamily="34" charset="0"/>
                        </a:rPr>
                        <a:t>年</a:t>
                      </a:r>
                    </a:p>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外国人投資家が</a:t>
                      </a:r>
                      <a:r>
                        <a:rPr kumimoji="1" lang="ja-JP" altLang="en-US" sz="1000" b="1" kern="1200" dirty="0">
                          <a:solidFill>
                            <a:srgbClr val="000000"/>
                          </a:solidFill>
                          <a:latin typeface="+mn-lt"/>
                          <a:ea typeface="ＭＳ Ｐゴシック" charset="-128"/>
                          <a:cs typeface="Arial" pitchFamily="34" charset="0"/>
                        </a:rPr>
                        <a:t>投資のみを利用目的としない土地をリース</a:t>
                      </a:r>
                      <a:r>
                        <a:rPr kumimoji="1" lang="ja-JP" altLang="en-US" sz="1000" b="0" kern="1200" dirty="0">
                          <a:solidFill>
                            <a:srgbClr val="000000"/>
                          </a:solidFill>
                          <a:latin typeface="+mn-lt"/>
                          <a:ea typeface="ＭＳ Ｐゴシック" charset="-128"/>
                          <a:cs typeface="Arial" pitchFamily="34" charset="0"/>
                        </a:rPr>
                        <a:t>する場合、リース期間は最長</a:t>
                      </a:r>
                      <a:r>
                        <a:rPr kumimoji="1" lang="en-US" altLang="ja-JP" sz="1000" b="0" kern="1200" dirty="0">
                          <a:solidFill>
                            <a:srgbClr val="000000"/>
                          </a:solidFill>
                          <a:latin typeface="+mn-lt"/>
                          <a:ea typeface="ＭＳ Ｐゴシック" charset="-128"/>
                          <a:cs typeface="Arial" pitchFamily="34" charset="0"/>
                        </a:rPr>
                        <a:t>25</a:t>
                      </a:r>
                      <a:r>
                        <a:rPr kumimoji="1" lang="ja-JP" altLang="en-US" sz="1000" b="0" kern="1200" dirty="0">
                          <a:solidFill>
                            <a:srgbClr val="000000"/>
                          </a:solidFill>
                          <a:latin typeface="+mn-lt"/>
                          <a:ea typeface="ＭＳ Ｐゴシック" charset="-128"/>
                          <a:cs typeface="Arial" pitchFamily="34" charset="0"/>
                        </a:rPr>
                        <a:t>年、更新期間は</a:t>
                      </a:r>
                      <a:r>
                        <a:rPr kumimoji="1" lang="en-US" altLang="ja-JP" sz="1000" b="0" kern="1200" dirty="0">
                          <a:solidFill>
                            <a:srgbClr val="000000"/>
                          </a:solidFill>
                          <a:latin typeface="+mn-lt"/>
                          <a:ea typeface="ＭＳ Ｐゴシック" charset="-128"/>
                          <a:cs typeface="Arial" pitchFamily="34" charset="0"/>
                        </a:rPr>
                        <a:t>1</a:t>
                      </a:r>
                      <a:r>
                        <a:rPr kumimoji="1" lang="ja-JP" altLang="en-US" sz="1000" b="0" kern="1200" dirty="0">
                          <a:solidFill>
                            <a:srgbClr val="000000"/>
                          </a:solidFill>
                          <a:latin typeface="+mn-lt"/>
                          <a:ea typeface="ＭＳ Ｐゴシック" charset="-128"/>
                          <a:cs typeface="Arial" pitchFamily="34" charset="0"/>
                        </a:rPr>
                        <a:t>回限りの</a:t>
                      </a:r>
                      <a:r>
                        <a:rPr kumimoji="1" lang="en-US" altLang="ja-JP" sz="1000" b="0" kern="1200" dirty="0">
                          <a:solidFill>
                            <a:srgbClr val="000000"/>
                          </a:solidFill>
                          <a:latin typeface="+mn-lt"/>
                          <a:ea typeface="ＭＳ Ｐゴシック" charset="-128"/>
                          <a:cs typeface="Arial" pitchFamily="34" charset="0"/>
                        </a:rPr>
                        <a:t>25</a:t>
                      </a:r>
                      <a:r>
                        <a:rPr kumimoji="1" lang="ja-JP" altLang="en-US" sz="1000" b="0" kern="1200" dirty="0">
                          <a:solidFill>
                            <a:srgbClr val="000000"/>
                          </a:solidFill>
                          <a:latin typeface="+mn-lt"/>
                          <a:ea typeface="ＭＳ Ｐゴシック" charset="-128"/>
                          <a:cs typeface="Arial" pitchFamily="34" charset="0"/>
                        </a:rPr>
                        <a:t>年</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海外からの直接投資に関する主な法規制としては、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年外国投資法</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（共和国法第</a:t>
            </a:r>
            <a:r>
              <a:rPr lang="en-US" altLang="zh-CN" sz="1400" dirty="0">
                <a:latin typeface="Arial" panose="020B0604020202020204" pitchFamily="34" charset="0"/>
                <a:ea typeface="ＭＳ Ｐゴシック" panose="020B0600070205080204" pitchFamily="50" charset="-128"/>
                <a:cs typeface="Arial" panose="020B0604020202020204" pitchFamily="34" charset="0"/>
              </a:rPr>
              <a:t>7042</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号、</a:t>
            </a:r>
            <a:r>
              <a:rPr lang="en-US" altLang="zh-CN" sz="1400" dirty="0">
                <a:latin typeface="Arial" panose="020B0604020202020204" pitchFamily="34" charset="0"/>
                <a:ea typeface="ＭＳ Ｐゴシック" panose="020B0600070205080204" pitchFamily="50" charset="-128"/>
                <a:cs typeface="Arial" panose="020B0604020202020204" pitchFamily="34" charset="0"/>
              </a:rPr>
              <a:t>1996</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年改正）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また、投資優先計画（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Investments Priorities Plan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）に記載された業種・事業は各種優遇措置が受けられる。</a:t>
            </a:r>
          </a:p>
        </p:txBody>
      </p:sp>
      <p:sp>
        <p:nvSpPr>
          <p:cNvPr id="8" name="Rectangle 6"/>
          <p:cNvSpPr>
            <a:spLocks noChangeArrowheads="1"/>
          </p:cNvSpPr>
          <p:nvPr/>
        </p:nvSpPr>
        <p:spPr bwMode="auto">
          <a:xfrm>
            <a:off x="416496" y="227687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5051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日系企業がフィリピンに事業拠点を作る場合、「駐在員事務所」、「支店」、「現地法人（株式会社）」のいずれかの形態にすることが一般的である。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540528532"/>
              </p:ext>
            </p:extLst>
          </p:nvPr>
        </p:nvGraphicFramePr>
        <p:xfrm>
          <a:off x="272480" y="2132856"/>
          <a:ext cx="9288168" cy="432005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16000">
                <a:tc>
                  <a:txBody>
                    <a:bodyPr/>
                    <a:lstStyle/>
                    <a:p>
                      <a:pPr algn="ctr" fontAlgn="ctr"/>
                      <a:r>
                        <a:rPr kumimoji="1" lang="ja-JP" altLang="en-US" sz="12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国外の本社とフィリピンの顧客との連絡事務所として活動する。駐在員事務所の機能は、一般的には以下の通り</a:t>
                      </a:r>
                      <a:r>
                        <a:rPr kumimoji="1" lang="ja-JP" altLang="en-US" sz="1100" b="1" kern="1200" dirty="0">
                          <a:solidFill>
                            <a:srgbClr val="000000"/>
                          </a:solidFill>
                          <a:latin typeface="+mn-lt"/>
                          <a:ea typeface="ＭＳ Ｐゴシック" charset="-128"/>
                          <a:cs typeface="Arial" pitchFamily="34" charset="0"/>
                        </a:rPr>
                        <a:t>極めて限定されている</a:t>
                      </a:r>
                      <a:endParaRPr kumimoji="1" lang="ja-JP" altLang="en-US" sz="1100" kern="1200" dirty="0">
                        <a:solidFill>
                          <a:srgbClr val="000000"/>
                        </a:solidFill>
                        <a:latin typeface="+mn-lt"/>
                        <a:ea typeface="ＭＳ Ｐゴシック" charset="-128"/>
                        <a:cs typeface="Arial" pitchFamily="34" charset="0"/>
                      </a:endParaRP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1.	</a:t>
                      </a:r>
                      <a:r>
                        <a:rPr kumimoji="1" lang="ja-JP" altLang="en-US" sz="1100" kern="1200" dirty="0">
                          <a:solidFill>
                            <a:srgbClr val="000000"/>
                          </a:solidFill>
                          <a:latin typeface="+mn-lt"/>
                          <a:ea typeface="ＭＳ Ｐゴシック" charset="-128"/>
                          <a:cs typeface="Arial" pitchFamily="34" charset="0"/>
                        </a:rPr>
                        <a:t>本社の製品およびサービスの情報</a:t>
                      </a:r>
                      <a:br>
                        <a:rPr kumimoji="1" lang="en-US" altLang="ja-JP" sz="1100" kern="1200" dirty="0">
                          <a:solidFill>
                            <a:srgbClr val="000000"/>
                          </a:solidFill>
                          <a:latin typeface="+mn-lt"/>
                          <a:ea typeface="ＭＳ Ｐゴシック" charset="-128"/>
                          <a:cs typeface="Arial" pitchFamily="34" charset="0"/>
                        </a:rPr>
                      </a:br>
                      <a:r>
                        <a:rPr kumimoji="1" lang="ja-JP" altLang="en-US" sz="1100" kern="1200" dirty="0">
                          <a:solidFill>
                            <a:srgbClr val="000000"/>
                          </a:solidFill>
                          <a:latin typeface="+mn-lt"/>
                          <a:ea typeface="ＭＳ Ｐゴシック" charset="-128"/>
                          <a:cs typeface="Arial" pitchFamily="34" charset="0"/>
                        </a:rPr>
                        <a:t>宣伝と販売促進</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2.	</a:t>
                      </a:r>
                      <a:r>
                        <a:rPr kumimoji="1" lang="ja-JP" altLang="en-US" sz="1100" kern="1200" dirty="0">
                          <a:solidFill>
                            <a:srgbClr val="000000"/>
                          </a:solidFill>
                          <a:latin typeface="+mn-lt"/>
                          <a:ea typeface="ＭＳ Ｐゴシック" charset="-128"/>
                          <a:cs typeface="Arial" pitchFamily="34" charset="0"/>
                        </a:rPr>
                        <a:t>市場調査の実施</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3.	</a:t>
                      </a:r>
                      <a:r>
                        <a:rPr kumimoji="1" lang="ja-JP" altLang="en-US" sz="1100" kern="1200" dirty="0">
                          <a:solidFill>
                            <a:srgbClr val="000000"/>
                          </a:solidFill>
                          <a:latin typeface="+mn-lt"/>
                          <a:ea typeface="ＭＳ Ｐゴシック" charset="-128"/>
                          <a:cs typeface="Arial" pitchFamily="34" charset="0"/>
                        </a:rPr>
                        <a:t>フィリピンにおける情報収集</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4.	</a:t>
                      </a:r>
                      <a:r>
                        <a:rPr kumimoji="1" lang="ja-JP" altLang="en-US" sz="1100" kern="1200" dirty="0">
                          <a:solidFill>
                            <a:srgbClr val="000000"/>
                          </a:solidFill>
                          <a:latin typeface="+mn-lt"/>
                          <a:ea typeface="ＭＳ Ｐゴシック" charset="-128"/>
                          <a:cs typeface="Arial" pitchFamily="34" charset="0"/>
                        </a:rPr>
                        <a:t>製品の品質管理</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支店は、</a:t>
                      </a:r>
                      <a:r>
                        <a:rPr lang="ja-JP" altLang="en-US" sz="1100" b="1" dirty="0">
                          <a:solidFill>
                            <a:srgbClr val="000000"/>
                          </a:solidFill>
                          <a:ea typeface="ＭＳ Ｐゴシック" charset="-128"/>
                          <a:cs typeface="Arial" pitchFamily="34" charset="0"/>
                        </a:rPr>
                        <a:t>フィリピンから所得を稼得することができる</a:t>
                      </a:r>
                      <a:r>
                        <a:rPr lang="ja-JP" altLang="en-US" sz="1100" b="0" dirty="0">
                          <a:solidFill>
                            <a:srgbClr val="000000"/>
                          </a:solidFill>
                          <a:ea typeface="ＭＳ Ｐゴシック" charset="-128"/>
                          <a:cs typeface="Arial" pitchFamily="34" charset="0"/>
                        </a:rPr>
                        <a:t>。</a:t>
                      </a:r>
                      <a:endParaRPr lang="en-US" altLang="ja-JP" sz="1100" b="0"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さらにオフショア取引、例えば</a:t>
                      </a:r>
                      <a:r>
                        <a:rPr lang="ja-JP" altLang="en-US" sz="1100" b="1" dirty="0">
                          <a:solidFill>
                            <a:srgbClr val="000000"/>
                          </a:solidFill>
                          <a:ea typeface="ＭＳ Ｐゴシック" charset="-128"/>
                          <a:cs typeface="Arial" pitchFamily="34" charset="0"/>
                        </a:rPr>
                        <a:t>フィリピン国外での事業取引を行ない、そこから所得を稼得することもできる</a:t>
                      </a: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en-US" altLang="ja-JP" sz="1100" dirty="0">
                          <a:solidFill>
                            <a:srgbClr val="000000"/>
                          </a:solidFill>
                          <a:ea typeface="ＭＳ Ｐゴシック" charset="-128"/>
                          <a:cs typeface="Arial" pitchFamily="34" charset="0"/>
                        </a:rPr>
                        <a:t>100%</a:t>
                      </a:r>
                      <a:r>
                        <a:rPr lang="ja-JP" altLang="en-US" sz="1100" dirty="0">
                          <a:solidFill>
                            <a:srgbClr val="000000"/>
                          </a:solidFill>
                          <a:ea typeface="ＭＳ Ｐゴシック" charset="-128"/>
                          <a:cs typeface="Arial" pitchFamily="34" charset="0"/>
                        </a:rPr>
                        <a:t>子会社を設立することにより、</a:t>
                      </a:r>
                      <a:r>
                        <a:rPr lang="ja-JP" altLang="en-US" sz="1100" b="1" dirty="0">
                          <a:solidFill>
                            <a:srgbClr val="000000"/>
                          </a:solidFill>
                          <a:ea typeface="ＭＳ Ｐゴシック" charset="-128"/>
                          <a:cs typeface="Arial" pitchFamily="34" charset="0"/>
                        </a:rPr>
                        <a:t>フィリピンで事業を行うことができる</a:t>
                      </a: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ja-JP" altLang="en-US" sz="12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駐在員事務所は</a:t>
                      </a:r>
                      <a:r>
                        <a:rPr kumimoji="1" lang="ja-JP" altLang="en-US"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フィリピンで所得を得ることはできない。注文の勧誘や売買契約の締結も許されていない</a:t>
                      </a:r>
                      <a:endParaRPr kumimoji="1" lang="en-US" altLang="ja-JP"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支店は本社とは別の法的人格を有することはできない。したがって、フィリピンの外国企業の</a:t>
                      </a:r>
                      <a:r>
                        <a:rPr kumimoji="1" lang="ja-JP" altLang="en-US" sz="1100" b="1" kern="1200" dirty="0">
                          <a:solidFill>
                            <a:srgbClr val="000000"/>
                          </a:solidFill>
                          <a:latin typeface="+mn-lt"/>
                          <a:ea typeface="ＭＳ Ｐゴシック" charset="-128"/>
                          <a:cs typeface="Arial" pitchFamily="34" charset="0"/>
                        </a:rPr>
                        <a:t>支店が負う責任はすべて本社が負うこととなる。</a:t>
                      </a:r>
                      <a:endParaRPr kumimoji="1" lang="en-US" altLang="ja-JP" sz="1100" b="1"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1" kern="1200" dirty="0">
                          <a:solidFill>
                            <a:srgbClr val="000000"/>
                          </a:solidFill>
                          <a:latin typeface="+mn-lt"/>
                          <a:ea typeface="ＭＳ Ｐゴシック" charset="-128"/>
                          <a:cs typeface="Arial" pitchFamily="34" charset="0"/>
                        </a:rPr>
                        <a:t>本社の資産はすべて、フィリピン支店の債権者の権利行使の対象となりうる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子会社は国内企業であり、フィリピン法の下で設立され、親会社とは別個の法人である。そのため、</a:t>
                      </a:r>
                      <a:r>
                        <a:rPr kumimoji="1" lang="ja-JP" altLang="en-US" sz="1100" b="1" kern="1200" dirty="0">
                          <a:solidFill>
                            <a:srgbClr val="000000"/>
                          </a:solidFill>
                          <a:latin typeface="+mn-lt"/>
                          <a:ea typeface="ＭＳ Ｐゴシック" charset="-128"/>
                          <a:cs typeface="Arial" pitchFamily="34" charset="0"/>
                        </a:rPr>
                        <a:t>親会社はフィリピン子会社に株式投資を行なった範囲においてのみ、フィリピン子会社について責任を負う</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272480"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026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円/楕円 40"/>
          <p:cNvSpPr/>
          <p:nvPr/>
        </p:nvSpPr>
        <p:spPr>
          <a:xfrm>
            <a:off x="2792760" y="1556792"/>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2" name="Group 5"/>
          <p:cNvGrpSpPr>
            <a:grpSpLocks noChangeAspect="1"/>
          </p:cNvGrpSpPr>
          <p:nvPr/>
        </p:nvGrpSpPr>
        <p:grpSpPr bwMode="auto">
          <a:xfrm>
            <a:off x="6105128" y="2133603"/>
            <a:ext cx="3167063" cy="4048130"/>
            <a:chOff x="3120" y="1344"/>
            <a:chExt cx="1995" cy="2550"/>
          </a:xfrm>
        </p:grpSpPr>
        <p:sp>
          <p:nvSpPr>
            <p:cNvPr id="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7" name="Group 5"/>
          <p:cNvGrpSpPr>
            <a:grpSpLocks noChangeAspect="1"/>
          </p:cNvGrpSpPr>
          <p:nvPr/>
        </p:nvGrpSpPr>
        <p:grpSpPr bwMode="auto">
          <a:xfrm>
            <a:off x="6105128" y="2082118"/>
            <a:ext cx="3167063" cy="4048130"/>
            <a:chOff x="3120" y="1344"/>
            <a:chExt cx="1995" cy="2550"/>
          </a:xfrm>
        </p:grpSpPr>
        <p:sp>
          <p:nvSpPr>
            <p:cNvPr id="48"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12"/>
            <p:cNvSpPr>
              <a:spLocks noChangeArrowheads="1"/>
            </p:cNvSpPr>
            <p:nvPr/>
          </p:nvSpPr>
          <p:spPr bwMode="auto">
            <a:xfrm>
              <a:off x="4938" y="2808"/>
              <a:ext cx="75"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19"/>
            <p:cNvSpPr>
              <a:spLocks noChangeArrowheads="1"/>
            </p:cNvSpPr>
            <p:nvPr/>
          </p:nvSpPr>
          <p:spPr bwMode="auto">
            <a:xfrm>
              <a:off x="4130" y="2404"/>
              <a:ext cx="76"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外貨持込額・持出額に特段の規制はないが、</a:t>
            </a:r>
            <a:r>
              <a:rPr lang="en-US" altLang="ja-JP" dirty="0"/>
              <a:t>10,000US$</a:t>
            </a:r>
            <a:r>
              <a:rPr lang="ja-JP" altLang="en-US" dirty="0"/>
              <a:t>以上の場合は中央銀行（</a:t>
            </a:r>
            <a:r>
              <a:rPr lang="en-US" altLang="ja-JP" dirty="0"/>
              <a:t>BSP</a:t>
            </a:r>
            <a:r>
              <a:rPr lang="ja-JP" altLang="en-US" dirty="0"/>
              <a:t>）への届出が必要である。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8"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92760" y="1645350"/>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6" y="3486296"/>
              <a:ext cx="1590500"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外資企業にとっては、フィリピン経済区庁（</a:t>
            </a:r>
            <a:r>
              <a:rPr lang="en-US" altLang="ja-JP" dirty="0"/>
              <a:t>Philippine Economic Zone Authority</a:t>
            </a:r>
            <a:r>
              <a:rPr lang="ja-JP" altLang="en-US" dirty="0"/>
              <a:t>：</a:t>
            </a:r>
            <a:r>
              <a:rPr lang="en-US" altLang="ja-JP" dirty="0"/>
              <a:t>PEZA</a:t>
            </a:r>
            <a:r>
              <a:rPr lang="ja-JP" altLang="en-US" dirty="0"/>
              <a:t>）が開発・運営している「</a:t>
            </a:r>
            <a:r>
              <a:rPr lang="en-US" altLang="ja-JP" dirty="0"/>
              <a:t>PEZA</a:t>
            </a:r>
            <a:r>
              <a:rPr lang="ja-JP" altLang="en-US" dirty="0"/>
              <a:t>特別経済区」の活用が一般的である。</a:t>
            </a:r>
          </a:p>
        </p:txBody>
      </p:sp>
      <p:sp>
        <p:nvSpPr>
          <p:cNvPr id="16" name="Rectangle 6"/>
          <p:cNvSpPr>
            <a:spLocks noChangeArrowheads="1"/>
          </p:cNvSpPr>
          <p:nvPr/>
        </p:nvSpPr>
        <p:spPr bwMode="auto">
          <a:xfrm>
            <a:off x="200023" y="193256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674374144"/>
              </p:ext>
            </p:extLst>
          </p:nvPr>
        </p:nvGraphicFramePr>
        <p:xfrm>
          <a:off x="200023" y="2204864"/>
          <a:ext cx="9504000" cy="3096000"/>
        </p:xfrm>
        <a:graphic>
          <a:graphicData uri="http://schemas.openxmlformats.org/drawingml/2006/table">
            <a:tbl>
              <a:tblPr firstRow="1" bandRow="1">
                <a:tableStyleId>{5C22544A-7EE6-4342-B048-85BDC9FD1C3A}</a:tableStyleId>
              </a:tblPr>
              <a:tblGrid>
                <a:gridCol w="172864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662967">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tblGrid>
              <a:tr h="252000">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管轄政府機関</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主な税制優遇等</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52000">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法人税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5F8AC3"/>
                    </a:solidFill>
                  </a:tcPr>
                </a:tc>
                <a:tc>
                  <a:txBody>
                    <a:bodyPr/>
                    <a:lstStyle/>
                    <a:p>
                      <a:pPr algn="ctr" fontAlgn="ctr"/>
                      <a:r>
                        <a:rPr lang="zh-TW"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付加価値税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864000">
                <a:tc>
                  <a:txBody>
                    <a:bodyPr/>
                    <a:lstStyle/>
                    <a:p>
                      <a:pPr algn="l" fontAlgn="ctr"/>
                      <a:r>
                        <a:rPr lang="en-US" altLang="ja-JP"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特別経済区</a:t>
                      </a:r>
                    </a:p>
                  </a:txBody>
                  <a:tcPr marL="324000" marR="72000" marT="0" marB="0" anchor="ctr">
                    <a:lnL w="28575" cap="flat" cmpd="sng" algn="ctr">
                      <a:solidFill>
                        <a:srgbClr val="C71F0D"/>
                      </a:solid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BEBEBE"/>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が開発・運営している</a:t>
                      </a: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Ecozone</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フィリピン経済区庁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Philippine Economic Zone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商業生産開始後、</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年（最長</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年）の免除</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FFFFFF"/>
                    </a:solidFill>
                  </a:tcPr>
                </a:tc>
                <a:tc>
                  <a:txBody>
                    <a:bodyPr/>
                    <a:lstStyle/>
                    <a:p>
                      <a:pPr algn="ctr" fontAlgn="ct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免除</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FFFFFF"/>
                    </a:solidFill>
                  </a:tcPr>
                </a:tc>
                <a:tc>
                  <a:txBody>
                    <a:bodyPr/>
                    <a:lstStyle/>
                    <a:p>
                      <a:pPr algn="ctr" fontAlgn="ct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免除</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28575" cap="flat" cmpd="sng" algn="ctr">
                      <a:solidFill>
                        <a:srgbClr val="C71F0D"/>
                      </a:solid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スービック特別経済・</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自由港区（</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SBF</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ja-JP" altLang="en-US"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オロンガボ市</a:t>
                      </a:r>
                      <a:br>
                        <a:rPr lang="en-US" altLang="ja-JP" sz="105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スービック湾首都圏庁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Subic Bay Metropolitan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SBMA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免除</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a:latin typeface="Arial" panose="020B0604020202020204" pitchFamily="34" charset="0"/>
                          <a:ea typeface="ＭＳ Ｐゴシック" panose="020B0600070205080204" pitchFamily="50" charset="-128"/>
                          <a:cs typeface="Arial" panose="020B0604020202020204" pitchFamily="34" charset="0"/>
                        </a:rPr>
                        <a:t>免除</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64000">
                <a:tc>
                  <a:txBody>
                    <a:bodyPr/>
                    <a:lstStyle/>
                    <a:p>
                      <a:pPr algn="l" fontAlgn="ctr"/>
                      <a:r>
                        <a:rPr lang="ja-JP"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クラーク特別経済区</a:t>
                      </a:r>
                      <a:br>
                        <a:rPr lang="en-US" altLang="ja-JP"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CSEZ</a:t>
                      </a:r>
                      <a:r>
                        <a:rPr lang="ja-JP" altLang="en-US" sz="1100" b="1"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アンヘレス市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クラーク開発公社</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Clark Development Corporation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「フィリピン投資ガイド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99041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70.4</a:t>
            </a:r>
            <a:r>
              <a:rPr lang="ja-JP" altLang="en-US" dirty="0"/>
              <a:t>歳、健康寿命は</a:t>
            </a:r>
            <a:r>
              <a:rPr lang="en-US" altLang="ja-JP" dirty="0"/>
              <a:t>62.0</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世界保健機関（</a:t>
            </a:r>
            <a:r>
              <a:rPr lang="en-US" altLang="ja-JP" sz="800" dirty="0"/>
              <a:t>WHO</a:t>
            </a:r>
            <a:r>
              <a:rPr lang="ja-JP" altLang="en-US" sz="800" dirty="0"/>
              <a:t>）「</a:t>
            </a:r>
            <a:r>
              <a:rPr lang="en-US" altLang="ja-JP" sz="800" dirty="0"/>
              <a:t>Global Health Observatory (GHO) data</a:t>
            </a:r>
            <a:r>
              <a:rPr lang="ja-JP" altLang="en-US" sz="800" dirty="0"/>
              <a:t>」 </a:t>
            </a:r>
            <a:r>
              <a:rPr lang="en-US" altLang="ja-JP" sz="800" dirty="0"/>
              <a:t>(2021</a:t>
            </a:r>
            <a:r>
              <a:rPr lang="ja-JP" altLang="en-US" sz="800" dirty="0"/>
              <a:t>年</a:t>
            </a:r>
            <a:r>
              <a:rPr lang="en-US" altLang="ja-JP" sz="800" dirty="0"/>
              <a:t>11</a:t>
            </a:r>
            <a:r>
              <a:rPr lang="ja-JP" altLang="en-US" sz="800" dirty="0"/>
              <a:t>月時点</a:t>
            </a:r>
            <a:r>
              <a:rPr lang="en-US" altLang="ja-JP" sz="800" dirty="0"/>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716607641"/>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6685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675588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88" name="think-cell Slide" r:id="rId119" imgW="270" imgH="270" progId="TCLayout.ActiveDocument.1">
                  <p:embed/>
                </p:oleObj>
              </mc:Choice>
              <mc:Fallback>
                <p:oleObj name="think-cell Slide" r:id="rId119" imgW="270" imgH="270" progId="TCLayout.ActiveDocument.1">
                  <p:embed/>
                  <p:pic>
                    <p:nvPicPr>
                      <p:cNvPr id="0" name="Picture 302"/>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 name="Chart 174">
            <a:extLst>
              <a:ext uri="{FF2B5EF4-FFF2-40B4-BE49-F238E27FC236}">
                <a16:creationId xmlns:a16="http://schemas.microsoft.com/office/drawing/2014/main" id="{57F24C77-BBE7-4AA8-AD91-CA22BAA0C719}"/>
              </a:ext>
            </a:extLst>
          </p:cNvPr>
          <p:cNvGraphicFramePr/>
          <p:nvPr>
            <p:custDataLst>
              <p:tags r:id="rId3"/>
            </p:custDataLst>
            <p:extLst>
              <p:ext uri="{D42A27DB-BD31-4B8C-83A1-F6EECF244321}">
                <p14:modId xmlns:p14="http://schemas.microsoft.com/office/powerpoint/2010/main" val="252813827"/>
              </p:ext>
            </p:extLst>
          </p:nvPr>
        </p:nvGraphicFramePr>
        <p:xfrm>
          <a:off x="777875" y="2589213"/>
          <a:ext cx="7243763" cy="1233487"/>
        </p:xfrm>
        <a:graphic>
          <a:graphicData uri="http://schemas.openxmlformats.org/drawingml/2006/chart">
            <c:chart xmlns:c="http://schemas.openxmlformats.org/drawingml/2006/chart" xmlns:r="http://schemas.openxmlformats.org/officeDocument/2006/relationships" r:id="rId121"/>
          </a:graphicData>
        </a:graphic>
      </p:graphicFrame>
      <p:cxnSp>
        <p:nvCxnSpPr>
          <p:cNvPr id="139" name="Straight Connector 5"/>
          <p:cNvCxnSpPr/>
          <p:nvPr>
            <p:custDataLst>
              <p:tags r:id="rId4"/>
            </p:custDataLst>
          </p:nvPr>
        </p:nvCxnSpPr>
        <p:spPr bwMode="gray">
          <a:xfrm>
            <a:off x="1401763" y="3336925"/>
            <a:ext cx="19050" cy="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20"/>
          <p:cNvCxnSpPr/>
          <p:nvPr>
            <p:custDataLst>
              <p:tags r:id="rId5"/>
            </p:custDataLst>
          </p:nvPr>
        </p:nvCxnSpPr>
        <p:spPr bwMode="gray">
          <a:xfrm>
            <a:off x="3255963" y="3490913"/>
            <a:ext cx="0" cy="1984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7"/>
          <p:cNvCxnSpPr/>
          <p:nvPr>
            <p:custDataLst>
              <p:tags r:id="rId6"/>
            </p:custDataLst>
          </p:nvPr>
        </p:nvCxnSpPr>
        <p:spPr bwMode="gray">
          <a:xfrm>
            <a:off x="2819400" y="3319463"/>
            <a:ext cx="19050" cy="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
          <p:cNvCxnSpPr/>
          <p:nvPr>
            <p:custDataLst>
              <p:tags r:id="rId7"/>
            </p:custDataLst>
          </p:nvPr>
        </p:nvCxnSpPr>
        <p:spPr bwMode="gray">
          <a:xfrm>
            <a:off x="1346200" y="3565525"/>
            <a:ext cx="0" cy="1285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9"/>
          <p:cNvCxnSpPr/>
          <p:nvPr>
            <p:custDataLst>
              <p:tags r:id="rId8"/>
            </p:custDataLst>
          </p:nvPr>
        </p:nvCxnSpPr>
        <p:spPr bwMode="gray">
          <a:xfrm>
            <a:off x="2838450" y="3319463"/>
            <a:ext cx="0" cy="3016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3"/>
          <p:cNvCxnSpPr/>
          <p:nvPr>
            <p:custDataLst>
              <p:tags r:id="rId9"/>
            </p:custDataLst>
          </p:nvPr>
        </p:nvCxnSpPr>
        <p:spPr bwMode="gray">
          <a:xfrm>
            <a:off x="2465388" y="3330575"/>
            <a:ext cx="19050" cy="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
          <p:cNvCxnSpPr/>
          <p:nvPr>
            <p:custDataLst>
              <p:tags r:id="rId10"/>
            </p:custDataLst>
          </p:nvPr>
        </p:nvCxnSpPr>
        <p:spPr bwMode="gray">
          <a:xfrm>
            <a:off x="2484438" y="3330575"/>
            <a:ext cx="0" cy="2984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9"/>
          <p:cNvCxnSpPr/>
          <p:nvPr>
            <p:custDataLst>
              <p:tags r:id="rId11"/>
            </p:custDataLst>
          </p:nvPr>
        </p:nvCxnSpPr>
        <p:spPr bwMode="gray">
          <a:xfrm>
            <a:off x="1420813" y="3336925"/>
            <a:ext cx="0" cy="2905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1"/>
          <p:cNvCxnSpPr/>
          <p:nvPr>
            <p:custDataLst>
              <p:tags r:id="rId12"/>
            </p:custDataLst>
          </p:nvPr>
        </p:nvCxnSpPr>
        <p:spPr bwMode="gray">
          <a:xfrm flipH="1">
            <a:off x="2174875" y="3622675"/>
            <a:ext cx="44450" cy="793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0"/>
          <p:cNvCxnSpPr/>
          <p:nvPr>
            <p:custDataLst>
              <p:tags r:id="rId13"/>
            </p:custDataLst>
          </p:nvPr>
        </p:nvCxnSpPr>
        <p:spPr bwMode="gray">
          <a:xfrm flipH="1">
            <a:off x="1820863" y="3622674"/>
            <a:ext cx="44450" cy="777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6"/>
          <p:cNvCxnSpPr/>
          <p:nvPr>
            <p:custDataLst>
              <p:tags r:id="rId14"/>
            </p:custDataLst>
          </p:nvPr>
        </p:nvCxnSpPr>
        <p:spPr bwMode="gray">
          <a:xfrm>
            <a:off x="2763838" y="3548063"/>
            <a:ext cx="0" cy="1492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2"/>
          <p:cNvCxnSpPr/>
          <p:nvPr>
            <p:custDataLst>
              <p:tags r:id="rId15"/>
            </p:custDataLst>
          </p:nvPr>
        </p:nvCxnSpPr>
        <p:spPr bwMode="gray">
          <a:xfrm>
            <a:off x="2409825" y="3559175"/>
            <a:ext cx="0" cy="1397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C11F543-1ED4-4458-82D9-18A4B6401792}"/>
              </a:ext>
            </a:extLst>
          </p:cNvPr>
          <p:cNvCxnSpPr/>
          <p:nvPr>
            <p:custDataLst>
              <p:tags r:id="rId16"/>
            </p:custDataLst>
          </p:nvPr>
        </p:nvCxnSpPr>
        <p:spPr bwMode="auto">
          <a:xfrm>
            <a:off x="3414713" y="3448050"/>
            <a:ext cx="0" cy="2349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1" name="テキスト プレースホルダ 9"/>
          <p:cNvSpPr>
            <a:spLocks noGrp="1"/>
          </p:cNvSpPr>
          <p:nvPr>
            <p:custDataLst>
              <p:tags r:id="rId17"/>
            </p:custDataLst>
          </p:nvPr>
        </p:nvSpPr>
        <p:spPr bwMode="gray">
          <a:xfrm>
            <a:off x="3068638" y="31861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D3EF96-6F47-4A76-B5B9-722CE774F9C7}" type="datetime'''''''''''''''4''''''''''''0'''''''''''''''''''''''''''''">
              <a:rPr lang="ja-JP" altLang="en-US" sz="1000"/>
              <a:pPr marL="0" indent="0" algn="ctr">
                <a:spcBef>
                  <a:spcPct val="0"/>
                </a:spcBef>
                <a:buNone/>
              </a:pPr>
              <a:t>40</a:t>
            </a:fld>
            <a:endParaRPr kumimoji="0" lang="ja-JP" altLang="en-US" sz="1000" dirty="0">
              <a:sym typeface="+mn-lt"/>
            </a:endParaRPr>
          </a:p>
        </p:txBody>
      </p:sp>
      <p:sp>
        <p:nvSpPr>
          <p:cNvPr id="174" name="テキスト プレースホルダ 9"/>
          <p:cNvSpPr>
            <a:spLocks noGrp="1"/>
          </p:cNvSpPr>
          <p:nvPr>
            <p:custDataLst>
              <p:tags r:id="rId18"/>
            </p:custDataLst>
          </p:nvPr>
        </p:nvSpPr>
        <p:spPr bwMode="gray">
          <a:xfrm>
            <a:off x="1651000" y="3565525"/>
            <a:ext cx="17462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1D09D4-9DBF-489D-AA83-1B7514671C5A}" type="datetime'''''1''''''''''''''''''''3'''''''''">
              <a:rPr lang="ja-JP" altLang="en-US" sz="1000"/>
              <a:pPr marL="0" indent="0" algn="ctr">
                <a:spcBef>
                  <a:spcPct val="0"/>
                </a:spcBef>
                <a:buNone/>
              </a:pPr>
              <a:t>13</a:t>
            </a:fld>
            <a:endParaRPr kumimoji="0" lang="ja-JP" altLang="en-US" sz="1000" dirty="0">
              <a:sym typeface="+mn-lt"/>
            </a:endParaRPr>
          </a:p>
        </p:txBody>
      </p:sp>
      <p:sp>
        <p:nvSpPr>
          <p:cNvPr id="177" name="テキスト プレースホルダ 9"/>
          <p:cNvSpPr>
            <a:spLocks noGrp="1"/>
          </p:cNvSpPr>
          <p:nvPr>
            <p:custDataLst>
              <p:tags r:id="rId19"/>
            </p:custDataLst>
          </p:nvPr>
        </p:nvSpPr>
        <p:spPr bwMode="auto">
          <a:xfrm>
            <a:off x="1238250" y="38100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3CCAC7-E4B5-49B0-AE19-7D50A18CF8EF}" type="datetime'''''''''20''''''''''''''0''''''''0'''''''''''''''''''''">
              <a:rPr lang="ja-JP" altLang="en-US" sz="1000"/>
              <a:pPr marL="0" indent="0" algn="ctr">
                <a:spcBef>
                  <a:spcPct val="0"/>
                </a:spcBef>
                <a:buNone/>
              </a:pPr>
              <a:t>2000</a:t>
            </a:fld>
            <a:endParaRPr kumimoji="0" lang="ja-JP" altLang="en-US" sz="1000" dirty="0">
              <a:sym typeface="+mn-lt"/>
            </a:endParaRPr>
          </a:p>
        </p:txBody>
      </p:sp>
      <p:sp>
        <p:nvSpPr>
          <p:cNvPr id="173" name="テキスト プレースホルダ 9">
            <a:extLst>
              <a:ext uri="{FF2B5EF4-FFF2-40B4-BE49-F238E27FC236}">
                <a16:creationId xmlns:a16="http://schemas.microsoft.com/office/drawing/2014/main" id="{A6C2529C-6835-4A07-82B9-0506B414B0DD}"/>
              </a:ext>
            </a:extLst>
          </p:cNvPr>
          <p:cNvSpPr>
            <a:spLocks noGrp="1"/>
          </p:cNvSpPr>
          <p:nvPr>
            <p:custDataLst>
              <p:tags r:id="rId20"/>
            </p:custDataLst>
          </p:nvPr>
        </p:nvSpPr>
        <p:spPr bwMode="gray">
          <a:xfrm>
            <a:off x="5194300" y="3582988"/>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A82877-C7B2-46FA-95DC-5E85696C5198}" type="datetime'''''''''''''''''''''2''''''''''''''''5'">
              <a:rPr lang="ja-JP" altLang="en-US" sz="1000" smtClean="0">
                <a:effectLst/>
                <a:sym typeface="+mn-lt"/>
              </a:rPr>
              <a:pPr marL="0" indent="0" algn="ctr">
                <a:spcBef>
                  <a:spcPct val="0"/>
                </a:spcBef>
                <a:buNone/>
              </a:pPr>
              <a:t>25</a:t>
            </a:fld>
            <a:endParaRPr lang="ja-JP" altLang="en-US" sz="1000" dirty="0">
              <a:sym typeface="+mn-lt"/>
            </a:endParaRPr>
          </a:p>
        </p:txBody>
      </p:sp>
      <p:sp>
        <p:nvSpPr>
          <p:cNvPr id="170" name="テキスト プレースホルダ 9"/>
          <p:cNvSpPr>
            <a:spLocks noGrp="1"/>
          </p:cNvSpPr>
          <p:nvPr>
            <p:custDataLst>
              <p:tags r:id="rId21"/>
            </p:custDataLst>
          </p:nvPr>
        </p:nvSpPr>
        <p:spPr bwMode="gray">
          <a:xfrm>
            <a:off x="2005013" y="3568700"/>
            <a:ext cx="174625"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287876-ACED-4945-9C4F-14C5DF7FE2BE}" type="datetime'''''''1''''''4'''''''''''''''''''''''''''''''">
              <a:rPr lang="ja-JP" altLang="en-US" sz="1000"/>
              <a:pPr marL="0" indent="0" algn="ctr">
                <a:spcBef>
                  <a:spcPct val="0"/>
                </a:spcBef>
                <a:buNone/>
              </a:pPr>
              <a:t>14</a:t>
            </a:fld>
            <a:endParaRPr kumimoji="0" lang="ja-JP" altLang="en-US" sz="1000" dirty="0">
              <a:sym typeface="+mn-lt"/>
            </a:endParaRPr>
          </a:p>
        </p:txBody>
      </p:sp>
      <p:sp>
        <p:nvSpPr>
          <p:cNvPr id="138" name="テキスト プレースホルダ 9">
            <a:extLst>
              <a:ext uri="{FF2B5EF4-FFF2-40B4-BE49-F238E27FC236}">
                <a16:creationId xmlns:a16="http://schemas.microsoft.com/office/drawing/2014/main" id="{A83D19E1-9578-453A-AF10-7D10E46BB68E}"/>
              </a:ext>
            </a:extLst>
          </p:cNvPr>
          <p:cNvSpPr>
            <a:spLocks noGrp="1"/>
          </p:cNvSpPr>
          <p:nvPr>
            <p:custDataLst>
              <p:tags r:id="rId22"/>
            </p:custDataLst>
          </p:nvPr>
        </p:nvSpPr>
        <p:spPr bwMode="gray">
          <a:xfrm>
            <a:off x="4486275" y="3589338"/>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27BE78-5A2A-446B-8989-4A3BD6F8AD7B}" type="datetime'''''''''''''2''''''''''''''''''2'''''''''''''''''">
              <a:rPr lang="ja-JP" altLang="en-US" sz="1000" smtClean="0">
                <a:effectLst/>
                <a:sym typeface="+mn-lt"/>
              </a:rPr>
              <a:pPr marL="0" indent="0" algn="ctr">
                <a:spcBef>
                  <a:spcPct val="0"/>
                </a:spcBef>
                <a:buNone/>
              </a:pPr>
              <a:t>22</a:t>
            </a:fld>
            <a:endParaRPr lang="ja-JP" altLang="en-US" sz="1000" dirty="0">
              <a:sym typeface="+mn-lt"/>
            </a:endParaRPr>
          </a:p>
        </p:txBody>
      </p:sp>
      <p:sp>
        <p:nvSpPr>
          <p:cNvPr id="168" name="テキスト プレースホルダ 9"/>
          <p:cNvSpPr>
            <a:spLocks noGrp="1"/>
          </p:cNvSpPr>
          <p:nvPr>
            <p:custDataLst>
              <p:tags r:id="rId23"/>
            </p:custDataLst>
          </p:nvPr>
        </p:nvSpPr>
        <p:spPr bwMode="auto">
          <a:xfrm>
            <a:off x="20161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9441A0-263F-4F13-84A2-D07CD911017B}" type="datetime'''0''''''''''''''2'''''">
              <a:rPr lang="ja-JP" altLang="en-US" sz="1000"/>
              <a:pPr marL="0" indent="0" algn="ctr">
                <a:spcBef>
                  <a:spcPct val="0"/>
                </a:spcBef>
                <a:buNone/>
              </a:pPr>
              <a:t>02</a:t>
            </a:fld>
            <a:endParaRPr kumimoji="0" lang="ja-JP" altLang="en-US" sz="1000" dirty="0">
              <a:sym typeface="+mn-lt"/>
            </a:endParaRPr>
          </a:p>
        </p:txBody>
      </p:sp>
      <p:sp>
        <p:nvSpPr>
          <p:cNvPr id="158" name="テキスト プレースホルダ 9"/>
          <p:cNvSpPr>
            <a:spLocks noGrp="1"/>
          </p:cNvSpPr>
          <p:nvPr>
            <p:custDataLst>
              <p:tags r:id="rId24"/>
            </p:custDataLst>
          </p:nvPr>
        </p:nvSpPr>
        <p:spPr bwMode="auto">
          <a:xfrm>
            <a:off x="55594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08C643-72A4-48FF-9CA5-B6D47062726A}" type="datetime'''''''''''''1''''''''''''''''''''''''''''''2'''''''">
              <a:rPr lang="ja-JP" altLang="en-US" sz="1000"/>
              <a:pPr marL="0" indent="0" algn="ctr">
                <a:spcBef>
                  <a:spcPct val="0"/>
                </a:spcBef>
                <a:buNone/>
              </a:pPr>
              <a:t>12</a:t>
            </a:fld>
            <a:endParaRPr kumimoji="0" lang="ja-JP" altLang="en-US" sz="1000" dirty="0">
              <a:sym typeface="+mn-lt"/>
            </a:endParaRPr>
          </a:p>
        </p:txBody>
      </p:sp>
      <p:sp>
        <p:nvSpPr>
          <p:cNvPr id="160" name="テキスト プレースホルダ 9"/>
          <p:cNvSpPr>
            <a:spLocks noGrp="1"/>
          </p:cNvSpPr>
          <p:nvPr>
            <p:custDataLst>
              <p:tags r:id="rId25"/>
            </p:custDataLst>
          </p:nvPr>
        </p:nvSpPr>
        <p:spPr bwMode="auto">
          <a:xfrm>
            <a:off x="5205413"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5C1A32-587B-4A97-867B-1EB14D4D6032}" type="datetime'''''''''''''''''''1''''''1'''''''''''''''''''''">
              <a:rPr lang="ja-JP" altLang="en-US" sz="1000"/>
              <a:pPr marL="0" indent="0" algn="ctr">
                <a:spcBef>
                  <a:spcPct val="0"/>
                </a:spcBef>
                <a:buNone/>
              </a:pPr>
              <a:t>11</a:t>
            </a:fld>
            <a:endParaRPr kumimoji="0" lang="ja-JP" altLang="en-US" sz="1000" dirty="0">
              <a:sym typeface="+mn-lt"/>
            </a:endParaRPr>
          </a:p>
        </p:txBody>
      </p:sp>
      <p:sp>
        <p:nvSpPr>
          <p:cNvPr id="268" name="テキスト プレースホルダ 9">
            <a:extLst>
              <a:ext uri="{FF2B5EF4-FFF2-40B4-BE49-F238E27FC236}">
                <a16:creationId xmlns:a16="http://schemas.microsoft.com/office/drawing/2014/main" id="{8AC08693-8231-45C8-8519-A454826E0B01}"/>
              </a:ext>
            </a:extLst>
          </p:cNvPr>
          <p:cNvSpPr>
            <a:spLocks noGrp="1"/>
          </p:cNvSpPr>
          <p:nvPr>
            <p:custDataLst>
              <p:tags r:id="rId26"/>
            </p:custDataLst>
          </p:nvPr>
        </p:nvSpPr>
        <p:spPr bwMode="gray">
          <a:xfrm>
            <a:off x="6931025" y="28495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848D1-4A88-43E4-9218-9C1AB8291B90}" type="datetime'''''''''''''''''''''''''''''''''''''''''''''1''''3''''''4'''''">
              <a:rPr lang="ja-JP" altLang="en-US" sz="1000" smtClean="0">
                <a:effectLst/>
                <a:sym typeface="+mn-lt"/>
              </a:rPr>
              <a:pPr marL="0" indent="0" algn="ctr">
                <a:spcBef>
                  <a:spcPct val="0"/>
                </a:spcBef>
                <a:buNone/>
              </a:pPr>
              <a:t>134</a:t>
            </a:fld>
            <a:endParaRPr lang="ja-JP" altLang="en-US" sz="1000" dirty="0">
              <a:sym typeface="+mn-lt"/>
            </a:endParaRPr>
          </a:p>
        </p:txBody>
      </p:sp>
      <p:sp>
        <p:nvSpPr>
          <p:cNvPr id="166" name="テキスト プレースホルダ 9"/>
          <p:cNvSpPr>
            <a:spLocks noGrp="1"/>
          </p:cNvSpPr>
          <p:nvPr>
            <p:custDataLst>
              <p:tags r:id="rId27"/>
            </p:custDataLst>
          </p:nvPr>
        </p:nvSpPr>
        <p:spPr bwMode="auto">
          <a:xfrm>
            <a:off x="23717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2E460C-77B8-426B-A3EE-F3B663E75B15}" type="datetime'0''''''''''''''''''''3'''''''''''''''''''''''''''">
              <a:rPr lang="ja-JP" altLang="en-US" sz="1000"/>
              <a:pPr marL="0" indent="0" algn="ctr">
                <a:spcBef>
                  <a:spcPct val="0"/>
                </a:spcBef>
                <a:buNone/>
              </a:pPr>
              <a:t>03</a:t>
            </a:fld>
            <a:endParaRPr kumimoji="0" lang="ja-JP" altLang="en-US" sz="1000" dirty="0">
              <a:sym typeface="+mn-lt"/>
            </a:endParaRPr>
          </a:p>
        </p:txBody>
      </p:sp>
      <p:sp>
        <p:nvSpPr>
          <p:cNvPr id="164" name="テキスト プレースホルダ 9"/>
          <p:cNvSpPr>
            <a:spLocks noGrp="1"/>
          </p:cNvSpPr>
          <p:nvPr>
            <p:custDataLst>
              <p:tags r:id="rId28"/>
            </p:custDataLst>
          </p:nvPr>
        </p:nvSpPr>
        <p:spPr bwMode="auto">
          <a:xfrm>
            <a:off x="272573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BC61BC-62B5-4820-BBA0-ECD53F2A9F43}" type="datetime'''''''''''''''''''0''''''4'''''''''''''''''''">
              <a:rPr lang="ja-JP" altLang="en-US" sz="1000"/>
              <a:pPr marL="0" indent="0" algn="ctr">
                <a:spcBef>
                  <a:spcPct val="0"/>
                </a:spcBef>
                <a:buNone/>
              </a:pPr>
              <a:t>04</a:t>
            </a:fld>
            <a:endParaRPr kumimoji="0" lang="ja-JP" altLang="en-US" sz="1000" dirty="0">
              <a:sym typeface="+mn-lt"/>
            </a:endParaRPr>
          </a:p>
        </p:txBody>
      </p:sp>
      <p:sp>
        <p:nvSpPr>
          <p:cNvPr id="167" name="テキスト プレースホルダ 9"/>
          <p:cNvSpPr>
            <a:spLocks noGrp="1"/>
          </p:cNvSpPr>
          <p:nvPr>
            <p:custDataLst>
              <p:tags r:id="rId29"/>
            </p:custDataLst>
          </p:nvPr>
        </p:nvSpPr>
        <p:spPr bwMode="gray">
          <a:xfrm>
            <a:off x="2360613" y="31019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DBA6A9-A3AD-4654-B3C7-814CE3692206}" type="datetime'''''''''''''''2''''''''''''''''7'''''''''''''''''''">
              <a:rPr lang="ja-JP" altLang="en-US" sz="1000"/>
              <a:pPr marL="0" indent="0" algn="ctr">
                <a:spcBef>
                  <a:spcPct val="0"/>
                </a:spcBef>
                <a:buNone/>
              </a:pPr>
              <a:t>27</a:t>
            </a:fld>
            <a:endParaRPr kumimoji="0" lang="ja-JP" altLang="en-US" sz="1000" dirty="0">
              <a:sym typeface="+mn-lt"/>
            </a:endParaRPr>
          </a:p>
        </p:txBody>
      </p:sp>
      <p:sp>
        <p:nvSpPr>
          <p:cNvPr id="262" name="テキスト プレースホルダ 9">
            <a:extLst>
              <a:ext uri="{FF2B5EF4-FFF2-40B4-BE49-F238E27FC236}">
                <a16:creationId xmlns:a16="http://schemas.microsoft.com/office/drawing/2014/main" id="{7C22CD84-8EFB-40D3-85BF-BC022B029AB6}"/>
              </a:ext>
            </a:extLst>
          </p:cNvPr>
          <p:cNvSpPr>
            <a:spLocks noGrp="1"/>
          </p:cNvSpPr>
          <p:nvPr>
            <p:custDataLst>
              <p:tags r:id="rId30"/>
            </p:custDataLst>
          </p:nvPr>
        </p:nvSpPr>
        <p:spPr bwMode="auto">
          <a:xfrm>
            <a:off x="768508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231284-7FB3-4D80-A13B-1EF0BC83CC32}" type="datetime'''''''''''''''''''1''''''''''''''''8'''''">
              <a:rPr kumimoji="0" lang="ja-JP" altLang="en-US" sz="1000" smtClean="0"/>
              <a:pPr/>
              <a:t>18</a:t>
            </a:fld>
            <a:endParaRPr kumimoji="0" lang="ja-JP" altLang="en-US" sz="1000" dirty="0">
              <a:sym typeface="+mn-lt"/>
            </a:endParaRPr>
          </a:p>
        </p:txBody>
      </p:sp>
      <p:sp>
        <p:nvSpPr>
          <p:cNvPr id="190" name="テキスト プレースホルダ 9"/>
          <p:cNvSpPr>
            <a:spLocks noGrp="1"/>
          </p:cNvSpPr>
          <p:nvPr>
            <p:custDataLst>
              <p:tags r:id="rId31"/>
            </p:custDataLst>
          </p:nvPr>
        </p:nvSpPr>
        <p:spPr bwMode="auto">
          <a:xfrm>
            <a:off x="3079750"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779A00-3379-4679-8397-440649FD26B8}" type="datetime'05'''''''''''''''''''''''''''''''''''''''''''''''''''''''''''">
              <a:rPr lang="ja-JP" altLang="en-US" sz="1000"/>
              <a:pPr marL="0" indent="0" algn="ctr">
                <a:spcBef>
                  <a:spcPct val="0"/>
                </a:spcBef>
                <a:buNone/>
              </a:pPr>
              <a:t>05</a:t>
            </a:fld>
            <a:endParaRPr kumimoji="0" lang="ja-JP" altLang="en-US" sz="1000" dirty="0">
              <a:sym typeface="+mn-lt"/>
            </a:endParaRPr>
          </a:p>
        </p:txBody>
      </p:sp>
      <p:sp>
        <p:nvSpPr>
          <p:cNvPr id="187" name="テキスト プレースホルダ 9"/>
          <p:cNvSpPr>
            <a:spLocks noGrp="1"/>
          </p:cNvSpPr>
          <p:nvPr>
            <p:custDataLst>
              <p:tags r:id="rId32"/>
            </p:custDataLst>
          </p:nvPr>
        </p:nvSpPr>
        <p:spPr bwMode="auto">
          <a:xfrm>
            <a:off x="3433763"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91F7E1-9252-407B-B109-954A3765C944}" type="datetime'''0''''''''''''''''''''''''''''''''''''''''''''6'''''''''''">
              <a:rPr lang="ja-JP" altLang="en-US" sz="1000"/>
              <a:pPr marL="0" indent="0" algn="ctr">
                <a:spcBef>
                  <a:spcPct val="0"/>
                </a:spcBef>
                <a:buNone/>
              </a:pPr>
              <a:t>06</a:t>
            </a:fld>
            <a:endParaRPr kumimoji="0" lang="ja-JP" altLang="en-US" sz="1000" dirty="0">
              <a:sym typeface="+mn-lt"/>
            </a:endParaRPr>
          </a:p>
        </p:txBody>
      </p:sp>
      <p:sp>
        <p:nvSpPr>
          <p:cNvPr id="185" name="テキスト プレースホルダ 9"/>
          <p:cNvSpPr>
            <a:spLocks noGrp="1"/>
          </p:cNvSpPr>
          <p:nvPr>
            <p:custDataLst>
              <p:tags r:id="rId33"/>
            </p:custDataLst>
          </p:nvPr>
        </p:nvSpPr>
        <p:spPr bwMode="gray">
          <a:xfrm>
            <a:off x="3776663" y="3600450"/>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9FE946-EE42-48BC-85D5-11EEAB7C03D6}" type="datetime'''''''''''''''''1''''''8'''''''''">
              <a:rPr lang="ja-JP" altLang="en-US" sz="1000"/>
              <a:pPr marL="0" indent="0" algn="ctr">
                <a:spcBef>
                  <a:spcPct val="0"/>
                </a:spcBef>
                <a:buNone/>
              </a:pPr>
              <a:t>18</a:t>
            </a:fld>
            <a:endParaRPr kumimoji="0" lang="ja-JP" altLang="en-US" sz="1000" dirty="0">
              <a:sym typeface="+mn-lt"/>
            </a:endParaRPr>
          </a:p>
        </p:txBody>
      </p:sp>
      <p:sp>
        <p:nvSpPr>
          <p:cNvPr id="171" name="テキスト プレースホルダ 9"/>
          <p:cNvSpPr>
            <a:spLocks noGrp="1"/>
          </p:cNvSpPr>
          <p:nvPr>
            <p:custDataLst>
              <p:tags r:id="rId34"/>
            </p:custDataLst>
          </p:nvPr>
        </p:nvSpPr>
        <p:spPr bwMode="auto">
          <a:xfrm>
            <a:off x="1662113"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7FAE17-6CEF-44CC-8EC7-D3743678AA4F}" type="datetime'''''''0''''''''''''''''''''''1'''''">
              <a:rPr lang="ja-JP" altLang="en-US" sz="1000"/>
              <a:pPr marL="0" indent="0" algn="ctr">
                <a:spcBef>
                  <a:spcPct val="0"/>
                </a:spcBef>
                <a:buNone/>
              </a:pPr>
              <a:t>01</a:t>
            </a:fld>
            <a:endParaRPr kumimoji="0" lang="ja-JP" altLang="en-US" sz="1000" dirty="0">
              <a:sym typeface="+mn-lt"/>
            </a:endParaRPr>
          </a:p>
        </p:txBody>
      </p:sp>
      <p:sp>
        <p:nvSpPr>
          <p:cNvPr id="180" name="テキスト プレースホルダ 9"/>
          <p:cNvSpPr>
            <a:spLocks noGrp="1"/>
          </p:cNvSpPr>
          <p:nvPr>
            <p:custDataLst>
              <p:tags r:id="rId35"/>
            </p:custDataLst>
          </p:nvPr>
        </p:nvSpPr>
        <p:spPr bwMode="auto">
          <a:xfrm>
            <a:off x="414178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40FA22-8960-4595-B2A4-CE743644D1F8}" type="datetime'''''''''''''''0''''''''''''''''''''''''8'''''''''''''''''''">
              <a:rPr lang="ja-JP" altLang="en-US" sz="1000"/>
              <a:pPr marL="0" indent="0" algn="ctr">
                <a:spcBef>
                  <a:spcPct val="0"/>
                </a:spcBef>
                <a:buNone/>
              </a:pPr>
              <a:t>08</a:t>
            </a:fld>
            <a:endParaRPr kumimoji="0" lang="ja-JP" altLang="en-US" sz="1000" dirty="0">
              <a:sym typeface="+mn-lt"/>
            </a:endParaRPr>
          </a:p>
        </p:txBody>
      </p:sp>
      <p:sp>
        <p:nvSpPr>
          <p:cNvPr id="163" name="テキスト プレースホルダ 9"/>
          <p:cNvSpPr>
            <a:spLocks noGrp="1"/>
          </p:cNvSpPr>
          <p:nvPr>
            <p:custDataLst>
              <p:tags r:id="rId36"/>
            </p:custDataLst>
          </p:nvPr>
        </p:nvSpPr>
        <p:spPr bwMode="auto">
          <a:xfrm>
            <a:off x="37877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405C57-38CC-44E4-ACE1-D2E130037FB9}" type="datetime'''''''''''''''0''''''''''''''''7'''''''''''''''''''''">
              <a:rPr lang="ja-JP" altLang="en-US" sz="1000"/>
              <a:pPr marL="0" indent="0" algn="ctr">
                <a:spcBef>
                  <a:spcPct val="0"/>
                </a:spcBef>
                <a:buNone/>
              </a:pPr>
              <a:t>07</a:t>
            </a:fld>
            <a:endParaRPr kumimoji="0" lang="ja-JP" altLang="en-US" sz="1000" dirty="0">
              <a:sym typeface="+mn-lt"/>
            </a:endParaRPr>
          </a:p>
        </p:txBody>
      </p:sp>
      <p:sp>
        <p:nvSpPr>
          <p:cNvPr id="182" name="テキスト プレースホルダ 9"/>
          <p:cNvSpPr>
            <a:spLocks noGrp="1"/>
          </p:cNvSpPr>
          <p:nvPr>
            <p:custDataLst>
              <p:tags r:id="rId37"/>
            </p:custDataLst>
          </p:nvPr>
        </p:nvSpPr>
        <p:spPr bwMode="gray">
          <a:xfrm>
            <a:off x="4130675" y="3592513"/>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177B7D-962E-4379-AEEE-6F8489807E79}" type="datetime'''''''''''''''''2''''''''''''''''''''''''''1'''''''''''''''">
              <a:rPr lang="ja-JP" altLang="en-US" sz="1000"/>
              <a:pPr marL="0" indent="0" algn="ctr">
                <a:spcBef>
                  <a:spcPct val="0"/>
                </a:spcBef>
                <a:buNone/>
              </a:pPr>
              <a:t>21</a:t>
            </a:fld>
            <a:endParaRPr kumimoji="0" lang="ja-JP" altLang="en-US" sz="1000" dirty="0">
              <a:sym typeface="+mn-lt"/>
            </a:endParaRPr>
          </a:p>
        </p:txBody>
      </p:sp>
      <p:sp>
        <p:nvSpPr>
          <p:cNvPr id="155" name="テキスト プレースホルダ 9"/>
          <p:cNvSpPr>
            <a:spLocks noGrp="1"/>
          </p:cNvSpPr>
          <p:nvPr>
            <p:custDataLst>
              <p:tags r:id="rId38"/>
            </p:custDataLst>
          </p:nvPr>
        </p:nvSpPr>
        <p:spPr bwMode="gray">
          <a:xfrm>
            <a:off x="6221413" y="29368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B48C95-7F34-4988-B43A-1621B0B31DC9}" type="datetime'''''''''''''''''1''''''''''''1''''''''''''''''''''''''''7'''''">
              <a:rPr lang="ja-JP" altLang="en-US" sz="1000" smtClean="0"/>
              <a:pPr/>
              <a:t>117</a:t>
            </a:fld>
            <a:endParaRPr kumimoji="0" lang="ja-JP" altLang="en-US" sz="1000" dirty="0">
              <a:sym typeface="+mn-lt"/>
            </a:endParaRPr>
          </a:p>
        </p:txBody>
      </p:sp>
      <p:sp>
        <p:nvSpPr>
          <p:cNvPr id="178" name="テキスト プレースホルダ 9"/>
          <p:cNvSpPr>
            <a:spLocks noGrp="1"/>
          </p:cNvSpPr>
          <p:nvPr>
            <p:custDataLst>
              <p:tags r:id="rId39"/>
            </p:custDataLst>
          </p:nvPr>
        </p:nvSpPr>
        <p:spPr bwMode="auto">
          <a:xfrm>
            <a:off x="449738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50CE24-3DA8-4660-84DD-78828046D4D3}" type="datetime'''''''0''9'''''''''''''''''''''''''''''''''''''''''''''''''''">
              <a:rPr lang="ja-JP" altLang="en-US" sz="1000"/>
              <a:pPr marL="0" indent="0" algn="ctr">
                <a:spcBef>
                  <a:spcPct val="0"/>
                </a:spcBef>
                <a:buNone/>
              </a:pPr>
              <a:t>09</a:t>
            </a:fld>
            <a:endParaRPr kumimoji="0" lang="ja-JP" altLang="en-US" sz="1000" dirty="0">
              <a:sym typeface="+mn-lt"/>
            </a:endParaRPr>
          </a:p>
        </p:txBody>
      </p:sp>
      <p:sp>
        <p:nvSpPr>
          <p:cNvPr id="165" name="テキスト プレースホルダ 9"/>
          <p:cNvSpPr>
            <a:spLocks noGrp="1"/>
          </p:cNvSpPr>
          <p:nvPr>
            <p:custDataLst>
              <p:tags r:id="rId40"/>
            </p:custDataLst>
          </p:nvPr>
        </p:nvSpPr>
        <p:spPr bwMode="gray">
          <a:xfrm>
            <a:off x="2714625" y="30908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3AE2CC-7AF5-437A-B376-FFD6A9823CE4}" type="datetime'''''''''''''''''''''2''''''''''''''9'''''''''''">
              <a:rPr lang="ja-JP" altLang="en-US" sz="1000"/>
              <a:pPr marL="0" indent="0" algn="ctr">
                <a:spcBef>
                  <a:spcPct val="0"/>
                </a:spcBef>
                <a:buNone/>
              </a:pPr>
              <a:t>29</a:t>
            </a:fld>
            <a:endParaRPr kumimoji="0" lang="ja-JP" altLang="en-US" sz="1000" dirty="0">
              <a:sym typeface="+mn-lt"/>
            </a:endParaRPr>
          </a:p>
        </p:txBody>
      </p:sp>
      <p:sp>
        <p:nvSpPr>
          <p:cNvPr id="169" name="テキスト プレースホルダ 9"/>
          <p:cNvSpPr>
            <a:spLocks noGrp="1"/>
          </p:cNvSpPr>
          <p:nvPr>
            <p:custDataLst>
              <p:tags r:id="rId41"/>
            </p:custDataLst>
          </p:nvPr>
        </p:nvSpPr>
        <p:spPr bwMode="gray">
          <a:xfrm>
            <a:off x="2005013" y="34131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364FA9-D199-4564-99AD-6AD9C80CCDF1}" type="datetime'''2''''''''''''''''''''''''''''''''2'''''''''''''''">
              <a:rPr lang="ja-JP" altLang="en-US" sz="1000"/>
              <a:pPr marL="0" indent="0" algn="ctr">
                <a:spcBef>
                  <a:spcPct val="0"/>
                </a:spcBef>
                <a:buNone/>
              </a:pPr>
              <a:t>22</a:t>
            </a:fld>
            <a:endParaRPr kumimoji="0" lang="ja-JP" altLang="en-US" sz="1000" dirty="0">
              <a:sym typeface="+mn-lt"/>
            </a:endParaRPr>
          </a:p>
        </p:txBody>
      </p:sp>
      <p:sp>
        <p:nvSpPr>
          <p:cNvPr id="156" name="テキスト プレースホルダ 9"/>
          <p:cNvSpPr>
            <a:spLocks noGrp="1"/>
          </p:cNvSpPr>
          <p:nvPr>
            <p:custDataLst>
              <p:tags r:id="rId42"/>
            </p:custDataLst>
          </p:nvPr>
        </p:nvSpPr>
        <p:spPr bwMode="auto">
          <a:xfrm>
            <a:off x="5913438"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AD1293-EA22-4DDD-8378-D364D5F37C11}" type="datetime'''''''''1''''''''''''''''''''''''''''3'''">
              <a:rPr lang="ja-JP" altLang="en-US" sz="1000"/>
              <a:pPr marL="0" indent="0" algn="ctr">
                <a:spcBef>
                  <a:spcPct val="0"/>
                </a:spcBef>
                <a:buNone/>
              </a:pPr>
              <a:t>13</a:t>
            </a:fld>
            <a:endParaRPr kumimoji="0" lang="ja-JP" altLang="en-US" sz="1000" dirty="0">
              <a:sym typeface="+mn-lt"/>
            </a:endParaRPr>
          </a:p>
        </p:txBody>
      </p:sp>
      <p:sp>
        <p:nvSpPr>
          <p:cNvPr id="162" name="テキスト プレースホルダ 9"/>
          <p:cNvSpPr>
            <a:spLocks noGrp="1"/>
          </p:cNvSpPr>
          <p:nvPr>
            <p:custDataLst>
              <p:tags r:id="rId43"/>
            </p:custDataLst>
          </p:nvPr>
        </p:nvSpPr>
        <p:spPr bwMode="auto">
          <a:xfrm>
            <a:off x="4851400"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0CFBC0-AEA0-4E7A-9524-88C9B23B15C1}" type="datetime'''''1''''''''''''''''0'''''''''''">
              <a:rPr lang="ja-JP" altLang="en-US" sz="1000"/>
              <a:pPr marL="0" indent="0" algn="ctr">
                <a:spcBef>
                  <a:spcPct val="0"/>
                </a:spcBef>
                <a:buNone/>
              </a:pPr>
              <a:t>10</a:t>
            </a:fld>
            <a:endParaRPr kumimoji="0" lang="ja-JP" altLang="en-US" sz="1000" dirty="0">
              <a:sym typeface="+mn-lt"/>
            </a:endParaRPr>
          </a:p>
        </p:txBody>
      </p:sp>
      <p:sp>
        <p:nvSpPr>
          <p:cNvPr id="154" name="テキスト プレースホルダ 9"/>
          <p:cNvSpPr>
            <a:spLocks noGrp="1"/>
          </p:cNvSpPr>
          <p:nvPr>
            <p:custDataLst>
              <p:tags r:id="rId44"/>
            </p:custDataLst>
          </p:nvPr>
        </p:nvSpPr>
        <p:spPr bwMode="auto">
          <a:xfrm>
            <a:off x="6267450"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CAB48E-61DF-4729-BCE8-5BE3A42BC6DC}" type="datetime'''''''1''''''''4'''''''''''''''''''''">
              <a:rPr lang="ja-JP" altLang="en-US" sz="1000"/>
              <a:pPr marL="0" indent="0" algn="ctr">
                <a:spcBef>
                  <a:spcPct val="0"/>
                </a:spcBef>
                <a:buNone/>
              </a:pPr>
              <a:t>14</a:t>
            </a:fld>
            <a:endParaRPr kumimoji="0" lang="ja-JP" altLang="en-US" sz="1000" dirty="0">
              <a:sym typeface="+mn-lt"/>
            </a:endParaRPr>
          </a:p>
        </p:txBody>
      </p:sp>
      <p:sp>
        <p:nvSpPr>
          <p:cNvPr id="152" name="テキスト プレースホルダ 9"/>
          <p:cNvSpPr>
            <a:spLocks noGrp="1"/>
          </p:cNvSpPr>
          <p:nvPr>
            <p:custDataLst>
              <p:tags r:id="rId45"/>
            </p:custDataLst>
          </p:nvPr>
        </p:nvSpPr>
        <p:spPr bwMode="auto">
          <a:xfrm>
            <a:off x="6623050"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2D424E-A7EF-4CE3-90DC-5E15D59D0E4B}" type="datetime'''''''''''''''''''''''''''''15'''''''''''''''''''''">
              <a:rPr lang="ja-JP" altLang="en-US" sz="1000"/>
              <a:pPr marL="0" indent="0" algn="ctr">
                <a:spcBef>
                  <a:spcPct val="0"/>
                </a:spcBef>
                <a:buNone/>
              </a:pPr>
              <a:t>15</a:t>
            </a:fld>
            <a:endParaRPr kumimoji="0" lang="ja-JP" altLang="en-US" sz="1000" dirty="0">
              <a:sym typeface="+mn-lt"/>
            </a:endParaRPr>
          </a:p>
        </p:txBody>
      </p:sp>
      <p:sp>
        <p:nvSpPr>
          <p:cNvPr id="260" name="テキスト プレースホルダ 9">
            <a:extLst>
              <a:ext uri="{FF2B5EF4-FFF2-40B4-BE49-F238E27FC236}">
                <a16:creationId xmlns:a16="http://schemas.microsoft.com/office/drawing/2014/main" id="{F7EB0B94-9FB9-42BA-900E-1A938831149A}"/>
              </a:ext>
            </a:extLst>
          </p:cNvPr>
          <p:cNvSpPr>
            <a:spLocks noGrp="1"/>
          </p:cNvSpPr>
          <p:nvPr>
            <p:custDataLst>
              <p:tags r:id="rId46"/>
            </p:custDataLst>
          </p:nvPr>
        </p:nvSpPr>
        <p:spPr bwMode="auto">
          <a:xfrm>
            <a:off x="6977063"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F6A0B1-414C-462E-ADFB-BA59E4B68141}" type="datetime'''''1''''''''''''''''''''''''''''''''''''''''''6'''''''''''">
              <a:rPr kumimoji="0" lang="ja-JP" altLang="en-US" sz="1000" smtClean="0"/>
              <a:pPr/>
              <a:t>16</a:t>
            </a:fld>
            <a:endParaRPr kumimoji="0" lang="ja-JP" altLang="en-US" sz="1000" dirty="0">
              <a:sym typeface="+mn-lt"/>
            </a:endParaRPr>
          </a:p>
        </p:txBody>
      </p:sp>
      <p:sp>
        <p:nvSpPr>
          <p:cNvPr id="159" name="テキスト プレースホルダ 9"/>
          <p:cNvSpPr>
            <a:spLocks noGrp="1"/>
          </p:cNvSpPr>
          <p:nvPr>
            <p:custDataLst>
              <p:tags r:id="rId47"/>
            </p:custDataLst>
          </p:nvPr>
        </p:nvSpPr>
        <p:spPr bwMode="gray">
          <a:xfrm>
            <a:off x="5513388" y="29797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2D262D-E4AF-4DAF-8E3B-54A75181ECA4}" type="datetime'''''''''''''''''''''''''1''0''''''''''''9'''''''">
              <a:rPr lang="ja-JP" altLang="en-US" sz="1000"/>
              <a:pPr marL="0" indent="0" algn="ctr">
                <a:spcBef>
                  <a:spcPct val="0"/>
                </a:spcBef>
                <a:buNone/>
              </a:pPr>
              <a:t>109</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9B79CCEF-A1A1-4759-A812-FA261C581EA4}"/>
              </a:ext>
            </a:extLst>
          </p:cNvPr>
          <p:cNvSpPr>
            <a:spLocks noGrp="1"/>
          </p:cNvSpPr>
          <p:nvPr>
            <p:custDataLst>
              <p:tags r:id="rId48"/>
            </p:custDataLst>
          </p:nvPr>
        </p:nvSpPr>
        <p:spPr bwMode="auto">
          <a:xfrm>
            <a:off x="73310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98C3FC-7350-4947-A21E-F52E62CB2FB3}" type="datetime'''''''''1''''''7'''''''''''''''''''''''''''''''''''">
              <a:rPr kumimoji="0" lang="ja-JP" altLang="en-US" sz="1000" smtClean="0"/>
              <a:pPr/>
              <a:t>17</a:t>
            </a:fld>
            <a:endParaRPr kumimoji="0" lang="ja-JP" altLang="en-US" sz="1000" dirty="0">
              <a:sym typeface="+mn-lt"/>
            </a:endParaRPr>
          </a:p>
        </p:txBody>
      </p:sp>
      <p:sp>
        <p:nvSpPr>
          <p:cNvPr id="161" name="テキスト プレースホルダ 9"/>
          <p:cNvSpPr>
            <a:spLocks noGrp="1"/>
          </p:cNvSpPr>
          <p:nvPr>
            <p:custDataLst>
              <p:tags r:id="rId49"/>
            </p:custDataLst>
          </p:nvPr>
        </p:nvSpPr>
        <p:spPr bwMode="gray">
          <a:xfrm>
            <a:off x="5194300" y="30575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BF8990-14CC-40A4-8D58-22B7084DFBCD}" type="datetime'''9''''''''''''''''''''''''''''''''''''''''''''''''''4'''">
              <a:rPr lang="ja-JP" altLang="en-US" sz="1000"/>
              <a:pPr marL="0" indent="0" algn="ctr">
                <a:spcBef>
                  <a:spcPct val="0"/>
                </a:spcBef>
                <a:buNone/>
              </a:pPr>
              <a:t>94</a:t>
            </a:fld>
            <a:endParaRPr kumimoji="0" lang="ja-JP" altLang="en-US" sz="1000" dirty="0">
              <a:sym typeface="+mn-lt"/>
            </a:endParaRPr>
          </a:p>
        </p:txBody>
      </p:sp>
      <p:sp>
        <p:nvSpPr>
          <p:cNvPr id="191" name="テキスト プレースホルダ 9"/>
          <p:cNvSpPr>
            <a:spLocks noGrp="1"/>
          </p:cNvSpPr>
          <p:nvPr>
            <p:custDataLst>
              <p:tags r:id="rId50"/>
            </p:custDataLst>
          </p:nvPr>
        </p:nvSpPr>
        <p:spPr bwMode="gray">
          <a:xfrm>
            <a:off x="1296988" y="31083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29DBAD-D803-4BB5-B536-243BD5AA8F6D}" type="datetime'''''''''''''''''''''''''''''''''''''2''''''''6'''''">
              <a:rPr lang="ja-JP" altLang="en-US" sz="1000"/>
              <a:pPr marL="0" indent="0" algn="ctr">
                <a:spcBef>
                  <a:spcPct val="0"/>
                </a:spcBef>
                <a:buNone/>
              </a:pPr>
              <a:t>26</a:t>
            </a:fld>
            <a:endParaRPr kumimoji="0" lang="ja-JP" altLang="en-US" sz="1000" dirty="0">
              <a:sym typeface="+mn-lt"/>
            </a:endParaRPr>
          </a:p>
        </p:txBody>
      </p:sp>
      <p:sp>
        <p:nvSpPr>
          <p:cNvPr id="172" name="テキスト プレースホルダ 9"/>
          <p:cNvSpPr>
            <a:spLocks noGrp="1"/>
          </p:cNvSpPr>
          <p:nvPr>
            <p:custDataLst>
              <p:tags r:id="rId51"/>
            </p:custDataLst>
          </p:nvPr>
        </p:nvSpPr>
        <p:spPr bwMode="gray">
          <a:xfrm>
            <a:off x="1651000" y="34131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F7E58E-4AA6-4517-A4D2-CB26D2D5B959}" type="datetime'''''''''''''''''''''''''''22'''''''''''">
              <a:rPr lang="ja-JP" altLang="en-US" sz="1000"/>
              <a:pPr marL="0" indent="0" algn="ctr">
                <a:spcBef>
                  <a:spcPct val="0"/>
                </a:spcBef>
                <a:buNone/>
              </a:pPr>
              <a:t>22</a:t>
            </a:fld>
            <a:endParaRPr kumimoji="0" lang="ja-JP" altLang="en-US" sz="1000" dirty="0">
              <a:sym typeface="+mn-lt"/>
            </a:endParaRPr>
          </a:p>
        </p:txBody>
      </p:sp>
      <p:sp>
        <p:nvSpPr>
          <p:cNvPr id="181" name="テキスト プレースホルダ 9"/>
          <p:cNvSpPr>
            <a:spLocks noGrp="1"/>
          </p:cNvSpPr>
          <p:nvPr>
            <p:custDataLst>
              <p:tags r:id="rId52"/>
            </p:custDataLst>
          </p:nvPr>
        </p:nvSpPr>
        <p:spPr bwMode="gray">
          <a:xfrm>
            <a:off x="4130675" y="31829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8B9473-A348-479D-8959-A32419239C34}" type="datetime'''7''''''''''''''''''0'''''''''''''''''''''''''">
              <a:rPr lang="ja-JP" altLang="en-US" sz="1000"/>
              <a:pPr marL="0" indent="0" algn="ctr">
                <a:spcBef>
                  <a:spcPct val="0"/>
                </a:spcBef>
                <a:buNone/>
              </a:pPr>
              <a:t>70</a:t>
            </a:fld>
            <a:endParaRPr kumimoji="0" lang="ja-JP" altLang="en-US" sz="1000" dirty="0">
              <a:sym typeface="+mn-lt"/>
            </a:endParaRPr>
          </a:p>
        </p:txBody>
      </p:sp>
      <p:sp>
        <p:nvSpPr>
          <p:cNvPr id="188" name="テキスト プレースホルダ 9"/>
          <p:cNvSpPr>
            <a:spLocks noGrp="1"/>
          </p:cNvSpPr>
          <p:nvPr>
            <p:custDataLst>
              <p:tags r:id="rId53"/>
            </p:custDataLst>
          </p:nvPr>
        </p:nvSpPr>
        <p:spPr bwMode="gray">
          <a:xfrm>
            <a:off x="3422650" y="31432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58913-8821-4FBA-B647-5DA9F8DE231F}" type="datetime'''''''''''''''''4''8'''''''''''''">
              <a:rPr lang="ja-JP" altLang="en-US" sz="1000"/>
              <a:pPr marL="0" indent="0" algn="ctr">
                <a:spcBef>
                  <a:spcPct val="0"/>
                </a:spcBef>
                <a:buNone/>
              </a:pPr>
              <a:t>48</a:t>
            </a:fld>
            <a:endParaRPr kumimoji="0" lang="ja-JP" altLang="en-US" sz="1000" dirty="0">
              <a:sym typeface="+mn-lt"/>
            </a:endParaRPr>
          </a:p>
        </p:txBody>
      </p:sp>
      <p:sp>
        <p:nvSpPr>
          <p:cNvPr id="183" name="テキスト プレースホルダ 9"/>
          <p:cNvSpPr>
            <a:spLocks noGrp="1"/>
          </p:cNvSpPr>
          <p:nvPr>
            <p:custDataLst>
              <p:tags r:id="rId54"/>
            </p:custDataLst>
          </p:nvPr>
        </p:nvSpPr>
        <p:spPr bwMode="gray">
          <a:xfrm>
            <a:off x="3776663" y="32432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1336C4-C03D-43BB-9B58-5EB1F82D4FBE}" type="datetime'''''''''''''''''''''59'''''''''''''''">
              <a:rPr lang="ja-JP" altLang="en-US" sz="1000"/>
              <a:pPr marL="0" indent="0" algn="ctr">
                <a:spcBef>
                  <a:spcPct val="0"/>
                </a:spcBef>
                <a:buNone/>
              </a:pPr>
              <a:t>59</a:t>
            </a:fld>
            <a:endParaRPr kumimoji="0" lang="ja-JP" altLang="en-US" sz="1000" dirty="0">
              <a:sym typeface="+mn-lt"/>
            </a:endParaRPr>
          </a:p>
        </p:txBody>
      </p:sp>
      <p:sp>
        <p:nvSpPr>
          <p:cNvPr id="179" name="テキスト プレースホルダ 9"/>
          <p:cNvSpPr>
            <a:spLocks noGrp="1"/>
          </p:cNvSpPr>
          <p:nvPr>
            <p:custDataLst>
              <p:tags r:id="rId55"/>
            </p:custDataLst>
          </p:nvPr>
        </p:nvSpPr>
        <p:spPr bwMode="gray">
          <a:xfrm>
            <a:off x="4486275" y="31670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D7748E-1D2E-4BA0-A8EF-8DEFA984473D}" type="datetime'''7''''''''''''''''''''''''''''''3'''''''''''''''''''''''''''">
              <a:rPr lang="ja-JP" altLang="en-US" sz="1000"/>
              <a:pPr marL="0" indent="0" algn="ctr">
                <a:spcBef>
                  <a:spcPct val="0"/>
                </a:spcBef>
                <a:buNone/>
              </a:pPr>
              <a:t>73</a:t>
            </a:fld>
            <a:endParaRPr kumimoji="0" lang="ja-JP" altLang="en-US" sz="1000" dirty="0">
              <a:sym typeface="+mn-lt"/>
            </a:endParaRPr>
          </a:p>
        </p:txBody>
      </p:sp>
      <p:sp>
        <p:nvSpPr>
          <p:cNvPr id="184" name="テキスト プレースホルダ 9"/>
          <p:cNvSpPr>
            <a:spLocks noGrp="1"/>
          </p:cNvSpPr>
          <p:nvPr>
            <p:custDataLst>
              <p:tags r:id="rId56"/>
            </p:custDataLst>
          </p:nvPr>
        </p:nvSpPr>
        <p:spPr bwMode="gray">
          <a:xfrm>
            <a:off x="4840288" y="31003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9CBAE0-0382-4CB7-B0E1-B0350EFC8BC4}" type="datetime'''''''''''8''6'''''''''''''''''''''''''''''''''''''">
              <a:rPr lang="ja-JP" altLang="en-US" sz="1000"/>
              <a:pPr marL="0" indent="0" algn="ctr">
                <a:spcBef>
                  <a:spcPct val="0"/>
                </a:spcBef>
                <a:buNone/>
              </a:pPr>
              <a:t>86</a:t>
            </a:fld>
            <a:endParaRPr kumimoji="0" lang="ja-JP" altLang="en-US" sz="1000" dirty="0">
              <a:sym typeface="+mn-lt"/>
            </a:endParaRPr>
          </a:p>
        </p:txBody>
      </p:sp>
      <p:sp>
        <p:nvSpPr>
          <p:cNvPr id="157" name="テキスト プレースホルダ 9"/>
          <p:cNvSpPr>
            <a:spLocks noGrp="1"/>
          </p:cNvSpPr>
          <p:nvPr>
            <p:custDataLst>
              <p:tags r:id="rId57"/>
            </p:custDataLst>
          </p:nvPr>
        </p:nvSpPr>
        <p:spPr bwMode="gray">
          <a:xfrm>
            <a:off x="5867400" y="2917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F52CC8-EF50-45D5-B2A8-B324DE5A5131}" type="datetime'''''''''''''1''''2''''''''''''''1'''">
              <a:rPr lang="ja-JP" altLang="en-US" sz="1000"/>
              <a:pPr marL="0" indent="0" algn="ctr">
                <a:spcBef>
                  <a:spcPct val="0"/>
                </a:spcBef>
                <a:buNone/>
              </a:pPr>
              <a:t>121</a:t>
            </a:fld>
            <a:endParaRPr kumimoji="0" lang="ja-JP" altLang="en-US" sz="1000" dirty="0">
              <a:sym typeface="+mn-lt"/>
            </a:endParaRPr>
          </a:p>
        </p:txBody>
      </p:sp>
      <p:sp>
        <p:nvSpPr>
          <p:cNvPr id="153" name="テキスト プレースホルダ 9"/>
          <p:cNvSpPr>
            <a:spLocks noGrp="1"/>
          </p:cNvSpPr>
          <p:nvPr>
            <p:custDataLst>
              <p:tags r:id="rId58"/>
            </p:custDataLst>
          </p:nvPr>
        </p:nvSpPr>
        <p:spPr bwMode="gray">
          <a:xfrm>
            <a:off x="6577013" y="28908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AF19B8-08DA-408A-8EE1-B5FDEB7C336A}" type="datetime'''''''''''''1''''''27'">
              <a:rPr lang="ja-JP" altLang="en-US" sz="1000" smtClean="0"/>
              <a:pPr/>
              <a:t>127</a:t>
            </a:fld>
            <a:endParaRPr kumimoji="0" lang="ja-JP" altLang="en-US" sz="1000" dirty="0">
              <a:sym typeface="+mn-lt"/>
            </a:endParaRPr>
          </a:p>
        </p:txBody>
      </p:sp>
      <p:sp>
        <p:nvSpPr>
          <p:cNvPr id="269" name="テキスト プレースホルダ 9">
            <a:extLst>
              <a:ext uri="{FF2B5EF4-FFF2-40B4-BE49-F238E27FC236}">
                <a16:creationId xmlns:a16="http://schemas.microsoft.com/office/drawing/2014/main" id="{0F2B67BB-650A-42EE-B711-473840FC6C66}"/>
              </a:ext>
            </a:extLst>
          </p:cNvPr>
          <p:cNvSpPr>
            <a:spLocks noGrp="1"/>
          </p:cNvSpPr>
          <p:nvPr>
            <p:custDataLst>
              <p:tags r:id="rId59"/>
            </p:custDataLst>
          </p:nvPr>
        </p:nvSpPr>
        <p:spPr bwMode="gray">
          <a:xfrm>
            <a:off x="7285038" y="28241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E53E90-1CDA-4448-AFBD-E53FB5191F88}" type="datetime'''1''3''''''''''''''''''''''9'''''''''''''''''''''''''">
              <a:rPr lang="ja-JP" altLang="en-US" sz="1000" smtClean="0">
                <a:effectLst/>
                <a:sym typeface="+mn-lt"/>
              </a:rPr>
              <a:pPr marL="0" indent="0" algn="ctr">
                <a:spcBef>
                  <a:spcPct val="0"/>
                </a:spcBef>
                <a:buNone/>
              </a:pPr>
              <a:t>139</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CAE289F0-031A-44C5-93C8-852636E88310}"/>
              </a:ext>
            </a:extLst>
          </p:cNvPr>
          <p:cNvSpPr>
            <a:spLocks noGrp="1"/>
          </p:cNvSpPr>
          <p:nvPr>
            <p:custDataLst>
              <p:tags r:id="rId60"/>
            </p:custDataLst>
          </p:nvPr>
        </p:nvSpPr>
        <p:spPr bwMode="gray">
          <a:xfrm>
            <a:off x="7639050" y="27924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232E05-BADC-4A7E-AED2-8BC549793C12}" type="datetime'''''''1''''''''''''''''''''''''''''''''4''''''''''''''''''6'">
              <a:rPr lang="ja-JP" altLang="en-US" sz="1000" smtClean="0">
                <a:effectLst/>
                <a:sym typeface="+mn-lt"/>
              </a:rPr>
              <a:pPr marL="0" indent="0" algn="ctr">
                <a:spcBef>
                  <a:spcPct val="0"/>
                </a:spcBef>
                <a:buNone/>
              </a:pPr>
              <a:t>146</a:t>
            </a:fld>
            <a:endParaRPr lang="ja-JP" altLang="en-US" sz="1000" dirty="0">
              <a:sym typeface="+mn-lt"/>
            </a:endParaRPr>
          </a:p>
        </p:txBody>
      </p:sp>
      <p:sp>
        <p:nvSpPr>
          <p:cNvPr id="7" name="Rectangle 6" hidden="1"/>
          <p:cNvSpPr/>
          <p:nvPr>
            <p:custDataLst>
              <p:tags r:id="rId61"/>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132" name="Chart 131">
            <a:extLst>
              <a:ext uri="{FF2B5EF4-FFF2-40B4-BE49-F238E27FC236}">
                <a16:creationId xmlns:a16="http://schemas.microsoft.com/office/drawing/2014/main" id="{39D3890B-F9A5-4973-A882-3DF4B0B5EFA0}"/>
              </a:ext>
            </a:extLst>
          </p:cNvPr>
          <p:cNvGraphicFramePr/>
          <p:nvPr>
            <p:custDataLst>
              <p:tags r:id="rId62"/>
            </p:custDataLst>
            <p:extLst>
              <p:ext uri="{D42A27DB-BD31-4B8C-83A1-F6EECF244321}">
                <p14:modId xmlns:p14="http://schemas.microsoft.com/office/powerpoint/2010/main" val="2949030905"/>
              </p:ext>
            </p:extLst>
          </p:nvPr>
        </p:nvGraphicFramePr>
        <p:xfrm>
          <a:off x="1071563" y="1955800"/>
          <a:ext cx="6805612" cy="1851025"/>
        </p:xfrm>
        <a:graphic>
          <a:graphicData uri="http://schemas.openxmlformats.org/drawingml/2006/chart">
            <c:chart xmlns:c="http://schemas.openxmlformats.org/drawingml/2006/chart" xmlns:r="http://schemas.openxmlformats.org/officeDocument/2006/relationships" r:id="rId122"/>
          </a:graphicData>
        </a:graphic>
      </p:graphicFrame>
      <p:sp>
        <p:nvSpPr>
          <p:cNvPr id="3" name="タイトル 2"/>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4" y="2348880"/>
            <a:ext cx="514143" cy="144016"/>
          </a:xfrm>
          <a:prstGeom prst="rect">
            <a:avLst/>
          </a:prstGeom>
          <a:noFill/>
        </p:spPr>
        <p:txBody>
          <a:bodyPr wrap="non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761312" y="2388678"/>
            <a:ext cx="432048" cy="130924"/>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t>(2021</a:t>
            </a:r>
            <a:r>
              <a:rPr lang="ja-JP" altLang="en-US" sz="800" dirty="0"/>
              <a:t>年</a:t>
            </a:r>
            <a:r>
              <a:rPr lang="en-US" altLang="ja-JP" sz="800" dirty="0"/>
              <a:t>11</a:t>
            </a:r>
            <a:r>
              <a:rPr lang="ja-JP" altLang="en-US" sz="800" dirty="0"/>
              <a:t>月時点</a:t>
            </a:r>
            <a:r>
              <a:rPr lang="en-US" altLang="ja-JP" sz="800" dirty="0"/>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59" name="Chart 258">
            <a:extLst>
              <a:ext uri="{FF2B5EF4-FFF2-40B4-BE49-F238E27FC236}">
                <a16:creationId xmlns:a16="http://schemas.microsoft.com/office/drawing/2014/main" id="{F92A63FD-D913-49FB-B290-EAA0EB592DF0}"/>
              </a:ext>
            </a:extLst>
          </p:cNvPr>
          <p:cNvGraphicFramePr/>
          <p:nvPr>
            <p:custDataLst>
              <p:tags r:id="rId63"/>
            </p:custDataLst>
            <p:extLst>
              <p:ext uri="{D42A27DB-BD31-4B8C-83A1-F6EECF244321}">
                <p14:modId xmlns:p14="http://schemas.microsoft.com/office/powerpoint/2010/main" val="3037073604"/>
              </p:ext>
            </p:extLst>
          </p:nvPr>
        </p:nvGraphicFramePr>
        <p:xfrm>
          <a:off x="723900" y="4524375"/>
          <a:ext cx="7361238" cy="1493838"/>
        </p:xfrm>
        <a:graphic>
          <a:graphicData uri="http://schemas.openxmlformats.org/drawingml/2006/chart">
            <c:chart xmlns:c="http://schemas.openxmlformats.org/drawingml/2006/chart" xmlns:r="http://schemas.openxmlformats.org/officeDocument/2006/relationships" r:id="rId123"/>
          </a:graphicData>
        </a:graphic>
      </p:graphicFrame>
      <p:cxnSp>
        <p:nvCxnSpPr>
          <p:cNvPr id="22" name="Straight Connector 21"/>
          <p:cNvCxnSpPr/>
          <p:nvPr>
            <p:custDataLst>
              <p:tags r:id="rId64"/>
            </p:custDataLst>
          </p:nvPr>
        </p:nvCxnSpPr>
        <p:spPr bwMode="gray">
          <a:xfrm>
            <a:off x="1795463" y="5632450"/>
            <a:ext cx="0" cy="2333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65"/>
            </p:custDataLst>
          </p:nvPr>
        </p:nvCxnSpPr>
        <p:spPr bwMode="gray">
          <a:xfrm>
            <a:off x="2155825" y="5640388"/>
            <a:ext cx="0" cy="2317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1" name="テキスト プレースホルダ 9"/>
          <p:cNvSpPr>
            <a:spLocks noGrp="1"/>
          </p:cNvSpPr>
          <p:nvPr>
            <p:custDataLst>
              <p:tags r:id="rId66"/>
            </p:custDataLst>
          </p:nvPr>
        </p:nvSpPr>
        <p:spPr bwMode="gray">
          <a:xfrm>
            <a:off x="2687638" y="5786438"/>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CFA311-243C-4357-8DCB-B1C0C1BE7F59}" type="datetime'''''''''''''''''''''''''''''''''''''''''''12'''''">
              <a:rPr kumimoji="0" lang="ja-JP" altLang="en-US" sz="1000">
                <a:sym typeface="+mn-lt"/>
              </a:rPr>
              <a:pPr marL="0" indent="0" algn="ctr">
                <a:spcBef>
                  <a:spcPct val="0"/>
                </a:spcBef>
                <a:buNone/>
              </a:pPr>
              <a:t>12</a:t>
            </a:fld>
            <a:endParaRPr kumimoji="0" lang="ja-JP" altLang="en-US" sz="1000" dirty="0">
              <a:sym typeface="+mn-lt"/>
            </a:endParaRPr>
          </a:p>
        </p:txBody>
      </p:sp>
      <p:sp>
        <p:nvSpPr>
          <p:cNvPr id="92" name="テキスト プレースホルダ 9"/>
          <p:cNvSpPr>
            <a:spLocks noGrp="1"/>
          </p:cNvSpPr>
          <p:nvPr>
            <p:custDataLst>
              <p:tags r:id="rId67"/>
            </p:custDataLst>
          </p:nvPr>
        </p:nvSpPr>
        <p:spPr bwMode="auto">
          <a:xfrm>
            <a:off x="23383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128" name="テキスト プレースホルダ 9"/>
          <p:cNvSpPr>
            <a:spLocks noGrp="1"/>
          </p:cNvSpPr>
          <p:nvPr>
            <p:custDataLst>
              <p:tags r:id="rId68"/>
            </p:custDataLst>
          </p:nvPr>
        </p:nvSpPr>
        <p:spPr bwMode="gray">
          <a:xfrm>
            <a:off x="4851400" y="48926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B7577D-9412-466E-99CB-5B3149A0CFDB}" type="datetime'''''''''9''''2'''''">
              <a:rPr kumimoji="0" lang="ja-JP" altLang="en-US" sz="1000">
                <a:sym typeface="+mn-lt"/>
              </a:rPr>
              <a:pPr marL="0" indent="0" algn="ctr">
                <a:spcBef>
                  <a:spcPct val="0"/>
                </a:spcBef>
                <a:buNone/>
              </a:pPr>
              <a:t>92</a:t>
            </a:fld>
            <a:endParaRPr kumimoji="0" lang="ja-JP" altLang="en-US" sz="1000" dirty="0">
              <a:sym typeface="+mn-lt"/>
            </a:endParaRPr>
          </a:p>
        </p:txBody>
      </p:sp>
      <p:sp>
        <p:nvSpPr>
          <p:cNvPr id="90" name="テキスト プレースホルダ 9"/>
          <p:cNvSpPr>
            <a:spLocks noGrp="1"/>
          </p:cNvSpPr>
          <p:nvPr>
            <p:custDataLst>
              <p:tags r:id="rId69"/>
            </p:custDataLst>
          </p:nvPr>
        </p:nvSpPr>
        <p:spPr bwMode="auto">
          <a:xfrm>
            <a:off x="1187450"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89" name="テキスト プレースホルダ 9"/>
          <p:cNvSpPr>
            <a:spLocks noGrp="1"/>
          </p:cNvSpPr>
          <p:nvPr>
            <p:custDataLst>
              <p:tags r:id="rId70"/>
            </p:custDataLst>
          </p:nvPr>
        </p:nvSpPr>
        <p:spPr bwMode="auto">
          <a:xfrm>
            <a:off x="16176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1" name="テキスト プレースホルダ 9"/>
          <p:cNvSpPr>
            <a:spLocks noGrp="1"/>
          </p:cNvSpPr>
          <p:nvPr>
            <p:custDataLst>
              <p:tags r:id="rId71"/>
            </p:custDataLst>
          </p:nvPr>
        </p:nvSpPr>
        <p:spPr bwMode="auto">
          <a:xfrm>
            <a:off x="19780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30" name="テキスト プレースホルダ 9"/>
          <p:cNvSpPr>
            <a:spLocks noGrp="1"/>
          </p:cNvSpPr>
          <p:nvPr>
            <p:custDataLst>
              <p:tags r:id="rId72"/>
            </p:custDataLst>
          </p:nvPr>
        </p:nvSpPr>
        <p:spPr bwMode="gray">
          <a:xfrm>
            <a:off x="2327275" y="5789613"/>
            <a:ext cx="17462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2C6B29-8698-41BD-A0D6-A558CE293E9E}" type="datetime'''''''''''''''''''''1''''''2'''''">
              <a:rPr kumimoji="0" lang="ja-JP" altLang="en-US" sz="1000">
                <a:sym typeface="+mn-lt"/>
              </a:rPr>
              <a:pPr marL="0" indent="0" algn="ctr">
                <a:spcBef>
                  <a:spcPct val="0"/>
                </a:spcBef>
                <a:buNone/>
              </a:pPr>
              <a:t>12</a:t>
            </a:fld>
            <a:endParaRPr kumimoji="0" lang="ja-JP" altLang="en-US" sz="1000" dirty="0">
              <a:sym typeface="+mn-lt"/>
            </a:endParaRPr>
          </a:p>
        </p:txBody>
      </p:sp>
      <p:sp>
        <p:nvSpPr>
          <p:cNvPr id="123" name="テキスト プレースホルダ 9"/>
          <p:cNvSpPr>
            <a:spLocks noGrp="1"/>
          </p:cNvSpPr>
          <p:nvPr>
            <p:custDataLst>
              <p:tags r:id="rId73"/>
            </p:custDataLst>
          </p:nvPr>
        </p:nvSpPr>
        <p:spPr bwMode="gray">
          <a:xfrm>
            <a:off x="1246188" y="54387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66F9D7-BD7B-4C5B-AB4B-9CC3908728D3}" type="datetime'''''''''''''''''''3''''''''''''''''''''''''3'">
              <a:rPr kumimoji="0" lang="ja-JP" altLang="en-US" sz="1000">
                <a:sym typeface="+mn-lt"/>
              </a:rPr>
              <a:pPr marL="0" indent="0" algn="ctr">
                <a:spcBef>
                  <a:spcPct val="0"/>
                </a:spcBef>
                <a:buNone/>
              </a:pPr>
              <a:t>33</a:t>
            </a:fld>
            <a:endParaRPr kumimoji="0" lang="ja-JP" altLang="en-US" sz="1000" dirty="0">
              <a:sym typeface="+mn-lt"/>
            </a:endParaRPr>
          </a:p>
        </p:txBody>
      </p:sp>
      <p:sp>
        <p:nvSpPr>
          <p:cNvPr id="85" name="テキスト プレースホルダ 9"/>
          <p:cNvSpPr>
            <a:spLocks noGrp="1"/>
          </p:cNvSpPr>
          <p:nvPr>
            <p:custDataLst>
              <p:tags r:id="rId74"/>
            </p:custDataLst>
          </p:nvPr>
        </p:nvSpPr>
        <p:spPr bwMode="auto">
          <a:xfrm>
            <a:off x="26987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197" name="テキスト プレースホルダ 9"/>
          <p:cNvSpPr>
            <a:spLocks noGrp="1"/>
          </p:cNvSpPr>
          <p:nvPr>
            <p:custDataLst>
              <p:tags r:id="rId75"/>
            </p:custDataLst>
          </p:nvPr>
        </p:nvSpPr>
        <p:spPr bwMode="gray">
          <a:xfrm>
            <a:off x="3768725" y="5135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247FFF-6565-458A-ABFC-4697245CFC0F}" type="datetime'''6''''''''''''''''''5'''''''''''''''''">
              <a:rPr lang="ja-JP" altLang="en-US" sz="1000" smtClean="0"/>
              <a:pPr/>
              <a:t>65</a:t>
            </a:fld>
            <a:endParaRPr kumimoji="0" lang="ja-JP" altLang="en-US" sz="1000" dirty="0">
              <a:sym typeface="+mn-lt"/>
            </a:endParaRPr>
          </a:p>
        </p:txBody>
      </p:sp>
      <p:sp>
        <p:nvSpPr>
          <p:cNvPr id="93" name="テキスト プレースホルダ 9"/>
          <p:cNvSpPr>
            <a:spLocks noGrp="1"/>
          </p:cNvSpPr>
          <p:nvPr>
            <p:custDataLst>
              <p:tags r:id="rId76"/>
            </p:custDataLst>
          </p:nvPr>
        </p:nvSpPr>
        <p:spPr bwMode="auto">
          <a:xfrm>
            <a:off x="305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6CAE69D6-452C-4BB6-B131-43FDADA2195D}"/>
              </a:ext>
            </a:extLst>
          </p:cNvPr>
          <p:cNvSpPr>
            <a:spLocks noGrp="1"/>
          </p:cNvSpPr>
          <p:nvPr>
            <p:custDataLst>
              <p:tags r:id="rId77"/>
            </p:custDataLst>
          </p:nvPr>
        </p:nvSpPr>
        <p:spPr bwMode="auto">
          <a:xfrm>
            <a:off x="7024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E81AC4-FD1D-4809-A71C-C968155B7525}" type="datetime'''''''''''''''''''''''''''''''''''1''''''6'''''">
              <a:rPr kumimoji="0" lang="ja-JP" altLang="en-US" sz="1000" smtClean="0"/>
              <a:pPr/>
              <a:t>16</a:t>
            </a:fld>
            <a:endParaRPr kumimoji="0" lang="ja-JP" altLang="en-US" sz="1000" dirty="0">
              <a:sym typeface="+mn-lt"/>
            </a:endParaRPr>
          </a:p>
        </p:txBody>
      </p:sp>
      <p:sp>
        <p:nvSpPr>
          <p:cNvPr id="86" name="テキスト プレースホルダ 9"/>
          <p:cNvSpPr>
            <a:spLocks noGrp="1"/>
          </p:cNvSpPr>
          <p:nvPr>
            <p:custDataLst>
              <p:tags r:id="rId78"/>
            </p:custDataLst>
          </p:nvPr>
        </p:nvSpPr>
        <p:spPr bwMode="auto">
          <a:xfrm>
            <a:off x="34194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84" name="テキスト プレースホルダ 9"/>
          <p:cNvSpPr>
            <a:spLocks noGrp="1"/>
          </p:cNvSpPr>
          <p:nvPr>
            <p:custDataLst>
              <p:tags r:id="rId79"/>
            </p:custDataLst>
          </p:nvPr>
        </p:nvSpPr>
        <p:spPr bwMode="auto">
          <a:xfrm>
            <a:off x="37798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95" name="テキスト プレースホルダ 9"/>
          <p:cNvSpPr>
            <a:spLocks noGrp="1"/>
          </p:cNvSpPr>
          <p:nvPr>
            <p:custDataLst>
              <p:tags r:id="rId80"/>
            </p:custDataLst>
          </p:nvPr>
        </p:nvSpPr>
        <p:spPr bwMode="auto">
          <a:xfrm>
            <a:off x="41402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193" name="テキスト プレースホルダ 9"/>
          <p:cNvSpPr>
            <a:spLocks noGrp="1"/>
          </p:cNvSpPr>
          <p:nvPr>
            <p:custDataLst>
              <p:tags r:id="rId81"/>
            </p:custDataLst>
          </p:nvPr>
        </p:nvSpPr>
        <p:spPr bwMode="gray">
          <a:xfrm>
            <a:off x="2327275" y="54435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97FFA4-3FD1-432B-BBBD-51CADFA95044}" type="datetime'''''''''''''''''''''''''''''3''''''''''''''''''''''''''2'''">
              <a:rPr lang="ja-JP" altLang="en-US" sz="1000"/>
              <a:pPr marL="0" indent="0" algn="ctr">
                <a:spcBef>
                  <a:spcPct val="0"/>
                </a:spcBef>
                <a:buNone/>
              </a:pPr>
              <a:t>32</a:t>
            </a:fld>
            <a:endParaRPr kumimoji="0" lang="ja-JP" altLang="en-US" sz="1000" dirty="0">
              <a:sym typeface="+mn-lt"/>
            </a:endParaRPr>
          </a:p>
        </p:txBody>
      </p:sp>
      <p:sp>
        <p:nvSpPr>
          <p:cNvPr id="97" name="テキスト プレースホルダ 9"/>
          <p:cNvSpPr>
            <a:spLocks noGrp="1"/>
          </p:cNvSpPr>
          <p:nvPr>
            <p:custDataLst>
              <p:tags r:id="rId82"/>
            </p:custDataLst>
          </p:nvPr>
        </p:nvSpPr>
        <p:spPr bwMode="auto">
          <a:xfrm>
            <a:off x="48625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96" name="テキスト プレースホルダ 9"/>
          <p:cNvSpPr>
            <a:spLocks noGrp="1"/>
          </p:cNvSpPr>
          <p:nvPr>
            <p:custDataLst>
              <p:tags r:id="rId83"/>
            </p:custDataLst>
          </p:nvPr>
        </p:nvSpPr>
        <p:spPr bwMode="auto">
          <a:xfrm>
            <a:off x="45005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257" name="テキスト プレースホルダ 9">
            <a:extLst>
              <a:ext uri="{FF2B5EF4-FFF2-40B4-BE49-F238E27FC236}">
                <a16:creationId xmlns:a16="http://schemas.microsoft.com/office/drawing/2014/main" id="{701CD607-1780-4465-8A11-321AEA585343}"/>
              </a:ext>
            </a:extLst>
          </p:cNvPr>
          <p:cNvSpPr>
            <a:spLocks noGrp="1"/>
          </p:cNvSpPr>
          <p:nvPr>
            <p:custDataLst>
              <p:tags r:id="rId84"/>
            </p:custDataLst>
          </p:nvPr>
        </p:nvSpPr>
        <p:spPr bwMode="gray">
          <a:xfrm>
            <a:off x="7699375" y="44767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E98787-9827-458C-9E70-225D52FA8CAB}" type="datetime'''1''''''''''''''3''''''''''''7'''''''''''''''''''''''''''''''">
              <a:rPr lang="ja-JP" altLang="en-US" sz="1000" smtClean="0">
                <a:effectLst/>
                <a:sym typeface="+mn-lt"/>
              </a:rPr>
              <a:pPr marL="0" indent="0" algn="ctr">
                <a:spcBef>
                  <a:spcPct val="0"/>
                </a:spcBef>
                <a:buNone/>
              </a:pPr>
              <a:t>137</a:t>
            </a:fld>
            <a:endParaRPr lang="ja-JP" altLang="en-US" sz="1000" dirty="0">
              <a:sym typeface="+mn-lt"/>
            </a:endParaRPr>
          </a:p>
        </p:txBody>
      </p:sp>
      <p:sp>
        <p:nvSpPr>
          <p:cNvPr id="98" name="テキスト プレースホルダ 9"/>
          <p:cNvSpPr>
            <a:spLocks noGrp="1"/>
          </p:cNvSpPr>
          <p:nvPr>
            <p:custDataLst>
              <p:tags r:id="rId85"/>
            </p:custDataLst>
          </p:nvPr>
        </p:nvSpPr>
        <p:spPr bwMode="auto">
          <a:xfrm>
            <a:off x="52228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86"/>
            </p:custDataLst>
          </p:nvPr>
        </p:nvSpPr>
        <p:spPr bwMode="auto">
          <a:xfrm>
            <a:off x="55832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201" name="テキスト プレースホルダ 9"/>
          <p:cNvSpPr>
            <a:spLocks noGrp="1"/>
          </p:cNvSpPr>
          <p:nvPr>
            <p:custDataLst>
              <p:tags r:id="rId87"/>
            </p:custDataLst>
          </p:nvPr>
        </p:nvSpPr>
        <p:spPr bwMode="gray">
          <a:xfrm>
            <a:off x="5211763" y="48275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A2CFDF-275A-4824-9774-2D8B6F527751}" type="datetime'''''''''''''''''''''''''''9''''''''''''''''9'''''''''">
              <a:rPr lang="ja-JP" altLang="en-US" sz="1000"/>
              <a:pPr marL="0" indent="0" algn="ctr">
                <a:spcBef>
                  <a:spcPct val="0"/>
                </a:spcBef>
                <a:buNone/>
              </a:pPr>
              <a:t>99</a:t>
            </a:fld>
            <a:endParaRPr kumimoji="0" lang="ja-JP" altLang="en-US" sz="1000" dirty="0">
              <a:sym typeface="+mn-lt"/>
            </a:endParaRPr>
          </a:p>
        </p:txBody>
      </p:sp>
      <p:sp>
        <p:nvSpPr>
          <p:cNvPr id="87" name="テキスト プレースホルダ 9"/>
          <p:cNvSpPr>
            <a:spLocks noGrp="1"/>
          </p:cNvSpPr>
          <p:nvPr>
            <p:custDataLst>
              <p:tags r:id="rId88"/>
            </p:custDataLst>
          </p:nvPr>
        </p:nvSpPr>
        <p:spPr bwMode="auto">
          <a:xfrm>
            <a:off x="59436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89"/>
            </p:custDataLst>
          </p:nvPr>
        </p:nvSpPr>
        <p:spPr bwMode="auto">
          <a:xfrm>
            <a:off x="630396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90"/>
            </p:custDataLst>
          </p:nvPr>
        </p:nvSpPr>
        <p:spPr bwMode="auto">
          <a:xfrm>
            <a:off x="66643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ABD47E25-4D4D-4E7C-9C6E-5C96B85D5856}"/>
              </a:ext>
            </a:extLst>
          </p:cNvPr>
          <p:cNvSpPr>
            <a:spLocks noGrp="1"/>
          </p:cNvSpPr>
          <p:nvPr>
            <p:custDataLst>
              <p:tags r:id="rId91"/>
            </p:custDataLst>
          </p:nvPr>
        </p:nvSpPr>
        <p:spPr bwMode="auto">
          <a:xfrm>
            <a:off x="73850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EC5C67-BC97-428D-B475-4695427BE639}" type="datetime'''''''''''''''''''1''''''''''''''7'''''''''''''''''''''''">
              <a:rPr kumimoji="0" lang="ja-JP" altLang="en-US" sz="1000" smtClean="0"/>
              <a:pPr/>
              <a:t>17</a:t>
            </a:fld>
            <a:endParaRPr kumimoji="0" lang="ja-JP" altLang="en-US" sz="1000" dirty="0">
              <a:sym typeface="+mn-lt"/>
            </a:endParaRPr>
          </a:p>
        </p:txBody>
      </p:sp>
      <p:sp>
        <p:nvSpPr>
          <p:cNvPr id="250" name="テキスト プレースホルダ 9">
            <a:extLst>
              <a:ext uri="{FF2B5EF4-FFF2-40B4-BE49-F238E27FC236}">
                <a16:creationId xmlns:a16="http://schemas.microsoft.com/office/drawing/2014/main" id="{F9089D25-94E0-476B-A204-A7B4EC5B9253}"/>
              </a:ext>
            </a:extLst>
          </p:cNvPr>
          <p:cNvSpPr>
            <a:spLocks noGrp="1"/>
          </p:cNvSpPr>
          <p:nvPr>
            <p:custDataLst>
              <p:tags r:id="rId92"/>
            </p:custDataLst>
          </p:nvPr>
        </p:nvSpPr>
        <p:spPr bwMode="auto">
          <a:xfrm>
            <a:off x="77454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0FA455-BB4A-416D-B8A9-AA9F1C4C7ED6}" type="datetime'''''''''''''''''''''''''''''''''''''''''''''''''1''''''''''8'">
              <a:rPr kumimoji="0" lang="ja-JP" altLang="en-US" sz="1000" smtClean="0"/>
              <a:pPr/>
              <a:t>18</a:t>
            </a:fld>
            <a:endParaRPr kumimoji="0" lang="ja-JP" altLang="en-US" sz="1000" dirty="0">
              <a:sym typeface="+mn-lt"/>
            </a:endParaRPr>
          </a:p>
        </p:txBody>
      </p:sp>
      <p:sp>
        <p:nvSpPr>
          <p:cNvPr id="124" name="テキスト プレースホルダ 9"/>
          <p:cNvSpPr>
            <a:spLocks noGrp="1"/>
          </p:cNvSpPr>
          <p:nvPr>
            <p:custDataLst>
              <p:tags r:id="rId93"/>
            </p:custDataLst>
          </p:nvPr>
        </p:nvSpPr>
        <p:spPr bwMode="gray">
          <a:xfrm>
            <a:off x="1606550" y="53276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7AD1DC-002D-4D59-8684-D828DD55F957}" type="datetime'2''''''''''''''''''''''''''''''''''''''''''''''''''''''''''8'">
              <a:rPr kumimoji="0" lang="ja-JP" altLang="en-US" sz="1000">
                <a:sym typeface="+mn-lt"/>
              </a:rPr>
              <a:pPr marL="0" indent="0" algn="ctr">
                <a:spcBef>
                  <a:spcPct val="0"/>
                </a:spcBef>
                <a:buNone/>
              </a:pPr>
              <a:t>28</a:t>
            </a:fld>
            <a:endParaRPr kumimoji="0" lang="ja-JP" altLang="en-US" sz="1000" dirty="0">
              <a:sym typeface="+mn-lt"/>
            </a:endParaRPr>
          </a:p>
        </p:txBody>
      </p:sp>
      <p:sp>
        <p:nvSpPr>
          <p:cNvPr id="127" name="テキスト プレースホルダ 9"/>
          <p:cNvSpPr>
            <a:spLocks noGrp="1"/>
          </p:cNvSpPr>
          <p:nvPr>
            <p:custDataLst>
              <p:tags r:id="rId94"/>
            </p:custDataLst>
          </p:nvPr>
        </p:nvSpPr>
        <p:spPr bwMode="gray">
          <a:xfrm>
            <a:off x="1966913" y="53355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5A95AC-60D1-45D8-B74A-ECC6846EC65B}" type="datetime'''''''2''''''''''''''''''''''''''''''''''''''''''''''''''7'''">
              <a:rPr kumimoji="0" lang="ja-JP" altLang="en-US" sz="1000">
                <a:sym typeface="+mn-lt"/>
              </a:rPr>
              <a:pPr marL="0" indent="0" algn="ctr">
                <a:spcBef>
                  <a:spcPct val="0"/>
                </a:spcBef>
                <a:buNone/>
              </a:pPr>
              <a:t>27</a:t>
            </a:fld>
            <a:endParaRPr kumimoji="0" lang="ja-JP" altLang="en-US" sz="1000" dirty="0">
              <a:sym typeface="+mn-lt"/>
            </a:endParaRPr>
          </a:p>
        </p:txBody>
      </p:sp>
      <p:sp>
        <p:nvSpPr>
          <p:cNvPr id="194" name="テキスト プレースホルダ 9"/>
          <p:cNvSpPr>
            <a:spLocks noGrp="1"/>
          </p:cNvSpPr>
          <p:nvPr>
            <p:custDataLst>
              <p:tags r:id="rId95"/>
            </p:custDataLst>
          </p:nvPr>
        </p:nvSpPr>
        <p:spPr bwMode="gray">
          <a:xfrm>
            <a:off x="2687638" y="54244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29AEEC-6197-4853-B85F-EBFBABF12208}" type="datetime'''''''''''''''''''''''''''''3''''''''''''''4'''''''''''''''">
              <a:rPr lang="ja-JP" altLang="en-US" sz="1000"/>
              <a:pPr marL="0" indent="0" algn="ctr">
                <a:spcBef>
                  <a:spcPct val="0"/>
                </a:spcBef>
                <a:buNone/>
              </a:pPr>
              <a:t>34</a:t>
            </a:fld>
            <a:endParaRPr kumimoji="0" lang="ja-JP" altLang="en-US" sz="1000" dirty="0">
              <a:sym typeface="+mn-lt"/>
            </a:endParaRPr>
          </a:p>
        </p:txBody>
      </p:sp>
      <p:sp>
        <p:nvSpPr>
          <p:cNvPr id="195" name="テキスト プレースホルダ 9"/>
          <p:cNvSpPr>
            <a:spLocks noGrp="1"/>
          </p:cNvSpPr>
          <p:nvPr>
            <p:custDataLst>
              <p:tags r:id="rId96"/>
            </p:custDataLst>
          </p:nvPr>
        </p:nvSpPr>
        <p:spPr bwMode="gray">
          <a:xfrm>
            <a:off x="3048000" y="53101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DDC800-B8A5-492D-8111-57ADEA85F761}" type="datetime'''''''''''''''''4''''''7'''''''''''''''''''''''''''''">
              <a:rPr lang="ja-JP" altLang="en-US" sz="1000"/>
              <a:pPr marL="0" indent="0" algn="ctr">
                <a:spcBef>
                  <a:spcPct val="0"/>
                </a:spcBef>
                <a:buNone/>
              </a:pPr>
              <a:t>47</a:t>
            </a:fld>
            <a:endParaRPr kumimoji="0" lang="ja-JP" altLang="en-US" sz="1000" dirty="0">
              <a:sym typeface="+mn-lt"/>
            </a:endParaRPr>
          </a:p>
        </p:txBody>
      </p:sp>
      <p:sp>
        <p:nvSpPr>
          <p:cNvPr id="198" name="テキスト プレースホルダ 9"/>
          <p:cNvSpPr>
            <a:spLocks noGrp="1"/>
          </p:cNvSpPr>
          <p:nvPr>
            <p:custDataLst>
              <p:tags r:id="rId97"/>
            </p:custDataLst>
          </p:nvPr>
        </p:nvSpPr>
        <p:spPr bwMode="gray">
          <a:xfrm>
            <a:off x="4129088" y="50276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2FE160-E165-4411-B629-38B12E2C88BF}" type="datetime'''''''7''''''7'''''''''">
              <a:rPr lang="ja-JP" altLang="en-US" sz="1000"/>
              <a:pPr marL="0" indent="0" algn="ctr">
                <a:spcBef>
                  <a:spcPct val="0"/>
                </a:spcBef>
                <a:buNone/>
              </a:pPr>
              <a:t>77</a:t>
            </a:fld>
            <a:endParaRPr kumimoji="0" lang="ja-JP" altLang="en-US" sz="1000" dirty="0">
              <a:sym typeface="+mn-lt"/>
            </a:endParaRPr>
          </a:p>
        </p:txBody>
      </p:sp>
      <p:sp>
        <p:nvSpPr>
          <p:cNvPr id="196" name="テキスト プレースホルダ 9"/>
          <p:cNvSpPr>
            <a:spLocks noGrp="1"/>
          </p:cNvSpPr>
          <p:nvPr>
            <p:custDataLst>
              <p:tags r:id="rId98"/>
            </p:custDataLst>
          </p:nvPr>
        </p:nvSpPr>
        <p:spPr bwMode="gray">
          <a:xfrm>
            <a:off x="3408363" y="5233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351EFE-1B06-4687-ABAE-FD36BAAF9AE4}" type="datetime'''''''''''''''''''''''5''''''''''''''''''''5'''''''''''''''''">
              <a:rPr lang="ja-JP" altLang="en-US" sz="1000"/>
              <a:pPr marL="0" indent="0" algn="ctr">
                <a:spcBef>
                  <a:spcPct val="0"/>
                </a:spcBef>
                <a:buNone/>
              </a:pPr>
              <a:t>55</a:t>
            </a:fld>
            <a:endParaRPr kumimoji="0" lang="ja-JP" altLang="en-US" sz="1000" dirty="0">
              <a:sym typeface="+mn-lt"/>
            </a:endParaRPr>
          </a:p>
        </p:txBody>
      </p:sp>
      <p:sp>
        <p:nvSpPr>
          <p:cNvPr id="199" name="テキスト プレースホルダ 9"/>
          <p:cNvSpPr>
            <a:spLocks noGrp="1"/>
          </p:cNvSpPr>
          <p:nvPr>
            <p:custDataLst>
              <p:tags r:id="rId99"/>
            </p:custDataLst>
          </p:nvPr>
        </p:nvSpPr>
        <p:spPr bwMode="gray">
          <a:xfrm>
            <a:off x="4489450" y="50069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8EABA7-5CC9-46C5-BA53-E70DF1911E92}" type="datetime'''''''''''''''7''''''9'''''''''''''''''''">
              <a:rPr lang="ja-JP" altLang="en-US" sz="1000"/>
              <a:pPr marL="0" indent="0" algn="ctr">
                <a:spcBef>
                  <a:spcPct val="0"/>
                </a:spcBef>
                <a:buNone/>
              </a:pPr>
              <a:t>79</a:t>
            </a:fld>
            <a:endParaRPr kumimoji="0" lang="ja-JP" altLang="en-US" sz="1000" dirty="0">
              <a:sym typeface="+mn-lt"/>
            </a:endParaRPr>
          </a:p>
        </p:txBody>
      </p:sp>
      <p:sp>
        <p:nvSpPr>
          <p:cNvPr id="202" name="テキスト プレースホルダ 9"/>
          <p:cNvSpPr>
            <a:spLocks noGrp="1"/>
          </p:cNvSpPr>
          <p:nvPr>
            <p:custDataLst>
              <p:tags r:id="rId100"/>
            </p:custDataLst>
          </p:nvPr>
        </p:nvSpPr>
        <p:spPr bwMode="gray">
          <a:xfrm>
            <a:off x="5537200" y="46990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42CD9D-AC10-4C8B-9B6C-25242DBA71A0}" type="datetime'''''''''''''''''''''''''''''''''''''''''''1''''''''''13'''''">
              <a:rPr lang="ja-JP" altLang="en-US" sz="1000"/>
              <a:pPr marL="0" indent="0" algn="ctr">
                <a:spcBef>
                  <a:spcPct val="0"/>
                </a:spcBef>
                <a:buNone/>
              </a:pPr>
              <a:t>113</a:t>
            </a:fld>
            <a:endParaRPr kumimoji="0" lang="ja-JP" altLang="en-US" sz="1000" dirty="0">
              <a:sym typeface="+mn-lt"/>
            </a:endParaRPr>
          </a:p>
        </p:txBody>
      </p:sp>
      <p:sp>
        <p:nvSpPr>
          <p:cNvPr id="203" name="テキスト プレースホルダ 9"/>
          <p:cNvSpPr>
            <a:spLocks noGrp="1"/>
          </p:cNvSpPr>
          <p:nvPr>
            <p:custDataLst>
              <p:tags r:id="rId101"/>
            </p:custDataLst>
          </p:nvPr>
        </p:nvSpPr>
        <p:spPr bwMode="gray">
          <a:xfrm>
            <a:off x="5897563" y="46053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2C3160-ADAF-484E-910B-57FCC33293D9}" type="datetime'''''''''''''1''''''2''''''''''''''''''''''''''''3'">
              <a:rPr lang="ja-JP" altLang="en-US" sz="1000"/>
              <a:pPr marL="0" indent="0" algn="ctr">
                <a:spcBef>
                  <a:spcPct val="0"/>
                </a:spcBef>
                <a:buNone/>
              </a:pPr>
              <a:t>123</a:t>
            </a:fld>
            <a:endParaRPr kumimoji="0" lang="ja-JP" altLang="en-US" sz="1000" dirty="0">
              <a:sym typeface="+mn-lt"/>
            </a:endParaRPr>
          </a:p>
        </p:txBody>
      </p:sp>
      <p:sp>
        <p:nvSpPr>
          <p:cNvPr id="204" name="テキスト プレースホルダ 9"/>
          <p:cNvSpPr>
            <a:spLocks noGrp="1"/>
          </p:cNvSpPr>
          <p:nvPr>
            <p:custDataLst>
              <p:tags r:id="rId102"/>
            </p:custDataLst>
          </p:nvPr>
        </p:nvSpPr>
        <p:spPr bwMode="gray">
          <a:xfrm>
            <a:off x="6257925" y="46593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CF8AB6-E1AB-4D98-B7BE-88AE965AF5A6}" type="datetime'''''''''''1''''''''''''''''''''''''''''''''1''7'''''">
              <a:rPr lang="ja-JP" altLang="en-US" sz="1000" smtClean="0"/>
              <a:pPr/>
              <a:t>117</a:t>
            </a:fld>
            <a:endParaRPr kumimoji="0" lang="ja-JP" altLang="en-US" sz="1000" dirty="0">
              <a:sym typeface="+mn-lt"/>
            </a:endParaRPr>
          </a:p>
        </p:txBody>
      </p:sp>
      <p:sp>
        <p:nvSpPr>
          <p:cNvPr id="205" name="テキスト プレースホルダ 9"/>
          <p:cNvSpPr>
            <a:spLocks noGrp="1"/>
          </p:cNvSpPr>
          <p:nvPr>
            <p:custDataLst>
              <p:tags r:id="rId103"/>
            </p:custDataLst>
          </p:nvPr>
        </p:nvSpPr>
        <p:spPr bwMode="gray">
          <a:xfrm>
            <a:off x="6618288" y="45942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8F2392-AC05-49C5-A512-B5B21561880F}" type="datetime'''''''''''''''''1''2''''''''''''''''''''''4'''''''''''''''''''">
              <a:rPr lang="ja-JP" altLang="en-US" sz="1000" smtClean="0"/>
              <a:pPr/>
              <a:t>124</a:t>
            </a:fld>
            <a:endParaRPr kumimoji="0" lang="ja-JP" altLang="en-US" sz="1000" dirty="0">
              <a:sym typeface="+mn-lt"/>
            </a:endParaRPr>
          </a:p>
        </p:txBody>
      </p:sp>
      <p:sp>
        <p:nvSpPr>
          <p:cNvPr id="255" name="テキスト プレースホルダ 9">
            <a:extLst>
              <a:ext uri="{FF2B5EF4-FFF2-40B4-BE49-F238E27FC236}">
                <a16:creationId xmlns:a16="http://schemas.microsoft.com/office/drawing/2014/main" id="{9B257F9C-60A6-4A86-A68A-CB5779CEE27A}"/>
              </a:ext>
            </a:extLst>
          </p:cNvPr>
          <p:cNvSpPr>
            <a:spLocks noGrp="1"/>
          </p:cNvSpPr>
          <p:nvPr>
            <p:custDataLst>
              <p:tags r:id="rId104"/>
            </p:custDataLst>
          </p:nvPr>
        </p:nvSpPr>
        <p:spPr bwMode="gray">
          <a:xfrm>
            <a:off x="6978650" y="45418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A0A5F7-EF18-4376-91A9-45D086FCC47F}" type="datetime'''''''''''''''''''''''''''''1''''''3''''0'''''''''''">
              <a:rPr lang="ja-JP" altLang="en-US" sz="1000" smtClean="0">
                <a:effectLst/>
                <a:sym typeface="+mn-lt"/>
              </a:rPr>
              <a:pPr marL="0" indent="0" algn="ctr">
                <a:spcBef>
                  <a:spcPct val="0"/>
                </a:spcBef>
                <a:buNone/>
              </a:pPr>
              <a:t>130</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55338213-0C6F-4753-8DF0-D4E5718455BA}"/>
              </a:ext>
            </a:extLst>
          </p:cNvPr>
          <p:cNvSpPr>
            <a:spLocks noGrp="1"/>
          </p:cNvSpPr>
          <p:nvPr>
            <p:custDataLst>
              <p:tags r:id="rId105"/>
            </p:custDataLst>
          </p:nvPr>
        </p:nvSpPr>
        <p:spPr bwMode="gray">
          <a:xfrm>
            <a:off x="7339013" y="45148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D28253-68B0-49F5-B023-1EF4ED929B25}" type="datetime'''1''''''''''''''''''''''''3''''''''''''3'''''''''''''''''''''">
              <a:rPr lang="ja-JP" altLang="en-US" sz="1000" smtClean="0">
                <a:effectLst/>
                <a:sym typeface="+mn-lt"/>
              </a:rPr>
              <a:pPr marL="0" indent="0" algn="ctr">
                <a:spcBef>
                  <a:spcPct val="0"/>
                </a:spcBef>
                <a:buNone/>
              </a:pPr>
              <a:t>133</a:t>
            </a:fld>
            <a:endParaRPr lang="ja-JP" altLang="en-US" sz="1000" dirty="0">
              <a:sym typeface="+mn-lt"/>
            </a:endParaRPr>
          </a:p>
        </p:txBody>
      </p:sp>
      <p:sp>
        <p:nvSpPr>
          <p:cNvPr id="278" name="Rectangle 277"/>
          <p:cNvSpPr/>
          <p:nvPr>
            <p:custDataLst>
              <p:tags r:id="rId106"/>
            </p:custDataLst>
          </p:nvPr>
        </p:nvSpPr>
        <p:spPr bwMode="gray">
          <a:xfrm>
            <a:off x="8053388" y="5518150"/>
            <a:ext cx="179387"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07"/>
            </p:custDataLst>
          </p:nvPr>
        </p:nvSpPr>
        <p:spPr bwMode="gray">
          <a:xfrm>
            <a:off x="8053388" y="5721350"/>
            <a:ext cx="179387"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08"/>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09"/>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10"/>
            </p:custDataLst>
          </p:nvPr>
        </p:nvCxnSpPr>
        <p:spPr bwMode="gray">
          <a:xfrm>
            <a:off x="8047039" y="3629025"/>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11"/>
            </p:custDataLst>
          </p:nvPr>
        </p:nvSpPr>
        <p:spPr bwMode="gray">
          <a:xfrm>
            <a:off x="8118475" y="3590925"/>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12"/>
            </p:custDataLst>
          </p:nvPr>
        </p:nvSpPr>
        <p:spPr bwMode="auto">
          <a:xfrm>
            <a:off x="8321675" y="35718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745088" y="6229350"/>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日時点の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医療費支出、一人あたり医療費ともに、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年の直近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倍に増加。</a:t>
            </a:r>
          </a:p>
        </p:txBody>
      </p:sp>
      <p:sp>
        <p:nvSpPr>
          <p:cNvPr id="134" name="Rectangle 174"/>
          <p:cNvSpPr/>
          <p:nvPr>
            <p:custDataLst>
              <p:tags r:id="rId113"/>
            </p:custDataLst>
          </p:nvPr>
        </p:nvSpPr>
        <p:spPr bwMode="gray">
          <a:xfrm>
            <a:off x="7985125" y="3163888"/>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Rectangle 185"/>
          <p:cNvSpPr/>
          <p:nvPr>
            <p:custDataLst>
              <p:tags r:id="rId114"/>
            </p:custDataLst>
          </p:nvPr>
        </p:nvSpPr>
        <p:spPr bwMode="gray">
          <a:xfrm>
            <a:off x="7985125" y="3351213"/>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6" name="テキスト プレースホルダ 9"/>
          <p:cNvSpPr>
            <a:spLocks noGrp="1"/>
          </p:cNvSpPr>
          <p:nvPr>
            <p:custDataLst>
              <p:tags r:id="rId115"/>
            </p:custDataLst>
          </p:nvPr>
        </p:nvSpPr>
        <p:spPr bwMode="auto">
          <a:xfrm>
            <a:off x="8196263" y="3348038"/>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8D53C9-0B0A-40DC-A9AA-BCDBDF8A5EAF}" type="datetime'''政''''''''''''''''府''''''''の医''''療''''費''''''支''出'''">
              <a:rPr lang="ja-JP" altLang="en-US" sz="900"/>
              <a:pPr marL="0" indent="0">
                <a:spcBef>
                  <a:spcPct val="0"/>
                </a:spcBef>
                <a:buNone/>
              </a:pPr>
              <a:t>政府の医療費支出</a:t>
            </a:fld>
            <a:endParaRPr kumimoji="0" lang="ja-JP" altLang="en-US" sz="900" dirty="0">
              <a:sym typeface="+mn-lt"/>
            </a:endParaRPr>
          </a:p>
        </p:txBody>
      </p:sp>
      <p:sp>
        <p:nvSpPr>
          <p:cNvPr id="137" name="テキスト プレースホルダ 9"/>
          <p:cNvSpPr>
            <a:spLocks noGrp="1"/>
          </p:cNvSpPr>
          <p:nvPr>
            <p:custDataLst>
              <p:tags r:id="rId116"/>
            </p:custDataLst>
          </p:nvPr>
        </p:nvSpPr>
        <p:spPr bwMode="auto">
          <a:xfrm>
            <a:off x="8196263" y="3160713"/>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4158A5-5B5E-42C2-890F-4033B1BA1B5A}" type="datetime'政府''''''以''''''外''の医''''療''''''''''''''''''費''''支''出'''''">
              <a:rPr lang="ja-JP" altLang="en-US" sz="900"/>
              <a:pPr marL="0" indent="0">
                <a:spcBef>
                  <a:spcPct val="0"/>
                </a:spcBef>
                <a:buNone/>
              </a:pPr>
              <a:t>政府以外の医療費支出</a:t>
            </a:fld>
            <a:endParaRPr kumimoji="0" lang="ja-JP" altLang="en-US" sz="900" dirty="0">
              <a:sym typeface="+mn-lt"/>
            </a:endParaRPr>
          </a:p>
        </p:txBody>
      </p:sp>
    </p:spTree>
    <p:extLst>
      <p:ext uri="{BB962C8B-B14F-4D97-AF65-F5344CB8AC3E}">
        <p14:creationId xmlns:p14="http://schemas.microsoft.com/office/powerpoint/2010/main" val="55512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619408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 name="think-cell Slide" r:id="rId14" imgW="360" imgH="360" progId="TCLayout.ActiveDocument.1">
                  <p:embed/>
                </p:oleObj>
              </mc:Choice>
              <mc:Fallback>
                <p:oleObj name="think-cell Slide" r:id="rId14" imgW="360" imgH="360" progId="TCLayout.ActiveDocument.1">
                  <p:embed/>
                  <p:pic>
                    <p:nvPicPr>
                      <p:cNvPr id="0" name="Picture 3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224338" y="388778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4"/>
            </p:custDataLst>
            <p:extLst>
              <p:ext uri="{D42A27DB-BD31-4B8C-83A1-F6EECF244321}">
                <p14:modId xmlns:p14="http://schemas.microsoft.com/office/powerpoint/2010/main" val="561277284"/>
              </p:ext>
            </p:extLst>
          </p:nvPr>
        </p:nvGraphicFramePr>
        <p:xfrm>
          <a:off x="395288" y="308610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13" name="Rectangle 12"/>
          <p:cNvSpPr/>
          <p:nvPr>
            <p:custDataLst>
              <p:tags r:id="rId5"/>
            </p:custDataLst>
          </p:nvPr>
        </p:nvSpPr>
        <p:spPr bwMode="gray">
          <a:xfrm>
            <a:off x="3178175"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6"/>
            </p:custDataLst>
          </p:nvPr>
        </p:nvSpPr>
        <p:spPr bwMode="gray">
          <a:xfrm>
            <a:off x="442912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7"/>
            </p:custDataLst>
          </p:nvPr>
        </p:nvSpPr>
        <p:spPr bwMode="gray">
          <a:xfrm>
            <a:off x="547687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351472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9"/>
            </p:custDataLst>
          </p:nvPr>
        </p:nvSpPr>
        <p:spPr bwMode="auto">
          <a:xfrm>
            <a:off x="47656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0"/>
            </p:custDataLst>
          </p:nvPr>
        </p:nvSpPr>
        <p:spPr bwMode="auto">
          <a:xfrm>
            <a:off x="58134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1F3E299E-C4FF-4947-A08E-D4BB0843E2B3}"/>
              </a:ext>
            </a:extLst>
          </p:cNvPr>
          <p:cNvGraphicFramePr/>
          <p:nvPr>
            <p:custDataLst>
              <p:tags r:id="rId11"/>
            </p:custDataLst>
            <p:extLst>
              <p:ext uri="{D42A27DB-BD31-4B8C-83A1-F6EECF244321}">
                <p14:modId xmlns:p14="http://schemas.microsoft.com/office/powerpoint/2010/main" val="4041267496"/>
              </p:ext>
            </p:extLst>
          </p:nvPr>
        </p:nvGraphicFramePr>
        <p:xfrm>
          <a:off x="5318125" y="308610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40" name="テキスト プレースホルダ 9">
            <a:extLst>
              <a:ext uri="{FF2B5EF4-FFF2-40B4-BE49-F238E27FC236}">
                <a16:creationId xmlns:a16="http://schemas.microsoft.com/office/drawing/2014/main" id="{57C7B5D7-8921-4792-941F-2809924D20B6}"/>
              </a:ext>
            </a:extLst>
          </p:cNvPr>
          <p:cNvSpPr>
            <a:spLocks noGrp="1"/>
          </p:cNvSpPr>
          <p:nvPr>
            <p:custDataLst>
              <p:tags r:id="rId12"/>
            </p:custDataLst>
          </p:nvPr>
        </p:nvSpPr>
        <p:spPr bwMode="gray">
          <a:xfrm>
            <a:off x="6743700" y="3278189"/>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3D1EB3-1CB2-47A4-80F8-A3F9F23C2174}" type="datetime'''''''7''.''''''''''''''''''''6%'''">
              <a:rPr lang="en-US" altLang="en-US" smtClean="0">
                <a:effectLst/>
                <a:sym typeface="+mn-lt"/>
              </a:rPr>
              <a:pPr marL="0" indent="0" algn="ctr">
                <a:spcBef>
                  <a:spcPct val="0"/>
                </a:spcBef>
                <a:buNone/>
              </a:pPr>
              <a:t>7.6%</a:t>
            </a:fld>
            <a:endParaRPr lang="ja-JP" altLang="en-US" dirty="0">
              <a:sym typeface="+mn-lt"/>
            </a:endParaRPr>
          </a:p>
        </p:txBody>
      </p:sp>
      <p:sp>
        <p:nvSpPr>
          <p:cNvPr id="38" name="テキスト ボックス 2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「感染症」による死亡の割合は低下しており、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先進国の疾病構造（非感染症の割合が大きい）に近づいているが、先進国と比較すると依然として「感染症」の割合が大きい。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6289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5F7A01-42DC-454A-BA2A-AB03F5FA1A1D}"/>
              </a:ext>
            </a:extLst>
          </p:cNvPr>
          <p:cNvGraphicFramePr>
            <a:graphicFrameLocks noChangeAspect="1"/>
          </p:cNvGraphicFramePr>
          <p:nvPr>
            <p:custDataLst>
              <p:tags r:id="rId2"/>
            </p:custDataLst>
            <p:extLst>
              <p:ext uri="{D42A27DB-BD31-4B8C-83A1-F6EECF244321}">
                <p14:modId xmlns:p14="http://schemas.microsoft.com/office/powerpoint/2010/main" val="2936017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58"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0025" y="1127370"/>
          <a:ext cx="4608959" cy="4260780"/>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基本情報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r>
                        <a:rPr kumimoji="1" lang="ja-JP" altLang="en-US" sz="1050" dirty="0">
                          <a:latin typeface="+mn-lt"/>
                          <a:ea typeface="+mj-ea"/>
                        </a:rPr>
                        <a:t>経済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r>
                        <a:rPr kumimoji="1" lang="ja-JP" altLang="en-US" sz="1050" dirty="0">
                          <a:latin typeface="+mn-lt"/>
                          <a:ea typeface="+mj-ea"/>
                        </a:rPr>
                        <a:t>人口動態、および人口成長率・年齢別人口構成</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世帯所得分布</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インフレ率・為替レート</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mn-lt"/>
                          <a:ea typeface="+mj-ea"/>
                        </a:rPr>
                        <a:t>耐久消費財普及率</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ea typeface="+mj-ea"/>
                        </a:rPr>
                        <a:t>外国投資法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会社法</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外貨持出規制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1" lang="ja-JP" altLang="en-US" sz="1050" dirty="0">
                          <a:latin typeface="+mn-lt"/>
                          <a:ea typeface="+mj-ea"/>
                        </a:rPr>
                        <a:t>経済特区</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02954715"/>
              </p:ext>
            </p:extLst>
          </p:nvPr>
        </p:nvGraphicFramePr>
        <p:xfrm>
          <a:off x="4952553" y="1124744"/>
          <a:ext cx="4608959" cy="5646015"/>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医療・公衆衛生</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健康水準および医療水準</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医療費支出額</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疾病構造・死亡要因</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18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公的医療機関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医療機関 </a:t>
                      </a:r>
                      <a:r>
                        <a:rPr lang="en-US" altLang="ja-JP" sz="1050" dirty="0"/>
                        <a:t>- </a:t>
                      </a:r>
                      <a:r>
                        <a:rPr lang="ja-JP" altLang="en-US" sz="1050" dirty="0"/>
                        <a:t>民間医療機関</a:t>
                      </a:r>
                      <a:endParaRPr lang="en-US" altLang="ja-JP" sz="1050" dirty="0"/>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医療従事者</a:t>
                      </a:r>
                    </a:p>
                  </a:txBody>
                  <a:tcPr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公的保険制度</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保健に関する制度・行政体制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医療機器に対する規制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28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中古の医療機器に対する規制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ja-JP" altLang="en-US" sz="1050" dirty="0"/>
                        <a:t>医薬品規制</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臨床試験に関する規制</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医療情報・個人情報保護、データサーバーの置き場に関する法規制、ガイドライン</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254123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医療現場で使用される言語に関する情報</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724067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外国人医師のライセンス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医療サービス</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参考） 総保健医療支出額（</a:t>
                      </a:r>
                      <a:r>
                        <a:rPr lang="en-US" altLang="ja-JP" sz="1050" dirty="0">
                          <a:latin typeface="+mn-lt"/>
                        </a:rPr>
                        <a:t>THE</a:t>
                      </a:r>
                      <a:r>
                        <a:rPr lang="ja-JP" altLang="en-US" sz="1050" dirty="0">
                          <a:latin typeface="+mn-lt"/>
                        </a:rPr>
                        <a:t>）とは</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39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887533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58238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070"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8" name="テキスト ボックス 5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年にかけては、「呼吸器感染症・結核」等の「感染症」の割合が減少し、「心血管疾患」や「新生物」、「糖尿病・腎臓疾患」等の「非感染症」の割合が増加している。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位の全てが「非感染症」であり、全体の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6" name="Chart 3"/>
          <p:cNvGraphicFramePr/>
          <p:nvPr>
            <p:custDataLst>
              <p:tags r:id="rId4"/>
            </p:custDataLst>
            <p:extLst>
              <p:ext uri="{D42A27DB-BD31-4B8C-83A1-F6EECF244321}">
                <p14:modId xmlns:p14="http://schemas.microsoft.com/office/powerpoint/2010/main" val="4044759709"/>
              </p:ext>
            </p:extLst>
          </p:nvPr>
        </p:nvGraphicFramePr>
        <p:xfrm>
          <a:off x="71438" y="4476750"/>
          <a:ext cx="9832975" cy="1611313"/>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a:xfrm>
            <a:off x="200025" y="540310"/>
            <a:ext cx="9505950" cy="359445"/>
          </a:xfrm>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01941"/>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6" name="Chart 125">
            <a:extLst>
              <a:ext uri="{FF2B5EF4-FFF2-40B4-BE49-F238E27FC236}">
                <a16:creationId xmlns:a16="http://schemas.microsoft.com/office/drawing/2014/main" id="{8144EC83-05F3-4D49-AC1E-902CF09E1F93}"/>
              </a:ext>
            </a:extLst>
          </p:cNvPr>
          <p:cNvGraphicFramePr/>
          <p:nvPr>
            <p:custDataLst>
              <p:tags r:id="rId5"/>
            </p:custDataLst>
            <p:extLst>
              <p:ext uri="{D42A27DB-BD31-4B8C-83A1-F6EECF244321}">
                <p14:modId xmlns:p14="http://schemas.microsoft.com/office/powerpoint/2010/main" val="26227456"/>
              </p:ext>
            </p:extLst>
          </p:nvPr>
        </p:nvGraphicFramePr>
        <p:xfrm>
          <a:off x="298450" y="3232150"/>
          <a:ext cx="9377363" cy="1319213"/>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380492" y="2624833"/>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025" y="6636669"/>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640632" y="384426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066187" y="513249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810393" y="384426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0" name="テキスト ボックス 59"/>
          <p:cNvSpPr txBox="1"/>
          <p:nvPr/>
        </p:nvSpPr>
        <p:spPr>
          <a:xfrm>
            <a:off x="2493064" y="513249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11" name="テキスト ボックス 110"/>
          <p:cNvSpPr txBox="1"/>
          <p:nvPr/>
        </p:nvSpPr>
        <p:spPr>
          <a:xfrm>
            <a:off x="4493340" y="3786552"/>
            <a:ext cx="87716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8" name="テキスト ボックス 137"/>
          <p:cNvSpPr txBox="1"/>
          <p:nvPr/>
        </p:nvSpPr>
        <p:spPr>
          <a:xfrm>
            <a:off x="2958181" y="507478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77" name="テキスト ボックス 176"/>
          <p:cNvSpPr txBox="1"/>
          <p:nvPr/>
        </p:nvSpPr>
        <p:spPr>
          <a:xfrm>
            <a:off x="3372926" y="508564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6471603" y="3394622"/>
            <a:ext cx="86994" cy="46945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4941429" y="2713778"/>
            <a:ext cx="1741199"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その他の非感染症／神経疾患／</a:t>
            </a: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皮膚及び皮下疾患／物質使用障害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／筋骨格系疾患／精神障害</a:t>
            </a: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6092729" y="3368813"/>
            <a:ext cx="352650" cy="22568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420136" y="378655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2" name="テキスト ボックス 61"/>
          <p:cNvSpPr txBox="1"/>
          <p:nvPr/>
        </p:nvSpPr>
        <p:spPr>
          <a:xfrm>
            <a:off x="5887598" y="3786552"/>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6850849" y="3844260"/>
            <a:ext cx="1163459"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5060730" y="5140208"/>
            <a:ext cx="1163459"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6993435" y="5017073"/>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a:t>
            </a:r>
            <a:endParaRPr lang="en-US" altLang="ja-JP" dirty="0"/>
          </a:p>
          <a:p>
            <a:r>
              <a:rPr lang="ja-JP" altLang="en-US" dirty="0"/>
              <a:t>の障害</a:t>
            </a:r>
          </a:p>
        </p:txBody>
      </p:sp>
      <p:sp>
        <p:nvSpPr>
          <p:cNvPr id="188" name="テキスト ボックス 187"/>
          <p:cNvSpPr txBox="1"/>
          <p:nvPr/>
        </p:nvSpPr>
        <p:spPr>
          <a:xfrm>
            <a:off x="7671094" y="5075547"/>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感染症</a:t>
            </a:r>
          </a:p>
        </p:txBody>
      </p:sp>
      <p:sp>
        <p:nvSpPr>
          <p:cNvPr id="112" name="テキスト ボックス 111"/>
          <p:cNvSpPr txBox="1"/>
          <p:nvPr/>
        </p:nvSpPr>
        <p:spPr>
          <a:xfrm>
            <a:off x="8068295" y="507802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7" name="テキスト ボックス 66"/>
          <p:cNvSpPr txBox="1"/>
          <p:nvPr/>
        </p:nvSpPr>
        <p:spPr>
          <a:xfrm>
            <a:off x="7986262" y="3728844"/>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a:t>
            </a:r>
            <a:endParaRPr lang="en-US" altLang="ja-JP" dirty="0"/>
          </a:p>
          <a:p>
            <a:r>
              <a:rPr lang="ja-JP" altLang="en-US" dirty="0"/>
              <a:t>新生児</a:t>
            </a:r>
            <a:endParaRPr lang="en-US" altLang="ja-JP" dirty="0"/>
          </a:p>
          <a:p>
            <a:r>
              <a:rPr lang="ja-JP" altLang="en-US" dirty="0"/>
              <a:t>の障害</a:t>
            </a:r>
          </a:p>
        </p:txBody>
      </p:sp>
      <p:sp>
        <p:nvSpPr>
          <p:cNvPr id="180" name="左中かっこ 179"/>
          <p:cNvSpPr/>
          <p:nvPr/>
        </p:nvSpPr>
        <p:spPr>
          <a:xfrm rot="5400000">
            <a:off x="8596922" y="3399928"/>
            <a:ext cx="81028" cy="44388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610909" y="2713778"/>
            <a:ext cx="1660211"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a:t>
            </a:r>
            <a:r>
              <a:rPr lang="ja-JP" altLang="en-US" sz="750"/>
              <a:t>その他の感染症</a:t>
            </a:r>
            <a:r>
              <a:rPr lang="ja-JP" altLang="en-US" sz="750" dirty="0"/>
              <a:t>／</a:t>
            </a:r>
          </a:p>
          <a:p>
            <a:r>
              <a:rPr lang="en-US" altLang="ja-JP" sz="750" dirty="0"/>
              <a:t>HIV /</a:t>
            </a:r>
            <a:r>
              <a:rPr lang="ja-JP" altLang="en-US" sz="750" dirty="0"/>
              <a:t>エイズ・性感染症／栄養失調／</a:t>
            </a:r>
          </a:p>
          <a:p>
            <a:r>
              <a:rPr lang="ja-JP" altLang="en-US" sz="750" dirty="0"/>
              <a:t>顧みられない熱帯病とマラリア</a:t>
            </a:r>
          </a:p>
          <a:p>
            <a:r>
              <a:rPr lang="en-US" altLang="ja-JP" sz="750" dirty="0"/>
              <a:t>※</a:t>
            </a:r>
            <a:r>
              <a:rPr lang="ja-JP" altLang="en-US" sz="750" dirty="0"/>
              <a:t>割合の大きい順</a:t>
            </a:r>
          </a:p>
        </p:txBody>
      </p:sp>
      <p:cxnSp>
        <p:nvCxnSpPr>
          <p:cNvPr id="109" name="直線コネクタ 108"/>
          <p:cNvCxnSpPr/>
          <p:nvPr/>
        </p:nvCxnSpPr>
        <p:spPr>
          <a:xfrm>
            <a:off x="8683156" y="3273361"/>
            <a:ext cx="0" cy="3146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p:nvPr/>
        </p:nvSpPr>
        <p:spPr>
          <a:xfrm rot="16200000" flipV="1">
            <a:off x="4218230" y="5193590"/>
            <a:ext cx="59840" cy="51054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2787644" y="6083468"/>
            <a:ext cx="2156360" cy="438582"/>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糖尿病・腎臓疾患／神経疾患／物質使用障害／</a:t>
            </a:r>
            <a:br>
              <a:rPr lang="en-US" altLang="ja-JP" sz="750" dirty="0"/>
            </a:br>
            <a:r>
              <a:rPr lang="ja-JP" altLang="en-US" sz="750" dirty="0"/>
              <a:t>皮膚及び皮下疾患／筋骨格系疾患</a:t>
            </a:r>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3865824" y="5478780"/>
            <a:ext cx="382326" cy="6046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3610190" y="4467544"/>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非感染症</a:t>
            </a:r>
          </a:p>
        </p:txBody>
      </p:sp>
      <p:cxnSp>
        <p:nvCxnSpPr>
          <p:cNvPr id="101" name="直線コネクタ 100"/>
          <p:cNvCxnSpPr/>
          <p:nvPr/>
        </p:nvCxnSpPr>
        <p:spPr>
          <a:xfrm>
            <a:off x="3810393" y="4768400"/>
            <a:ext cx="0" cy="19647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9086229" y="3740386"/>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9" name="正方形/長方形 68"/>
          <p:cNvSpPr/>
          <p:nvPr/>
        </p:nvSpPr>
        <p:spPr>
          <a:xfrm>
            <a:off x="8683156" y="5032104"/>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43" name="テキスト ボックス 142"/>
          <p:cNvSpPr txBox="1"/>
          <p:nvPr/>
        </p:nvSpPr>
        <p:spPr>
          <a:xfrm flipH="1">
            <a:off x="9171344" y="5014351"/>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70" name="テキスト ボックス 69"/>
          <p:cNvSpPr txBox="1"/>
          <p:nvPr/>
        </p:nvSpPr>
        <p:spPr>
          <a:xfrm flipH="1">
            <a:off x="8906605" y="3728844"/>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13" name="テキスト ボックス 112"/>
          <p:cNvSpPr txBox="1"/>
          <p:nvPr/>
        </p:nvSpPr>
        <p:spPr>
          <a:xfrm>
            <a:off x="9514186" y="5051574"/>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1" name="テキスト ボックス 70"/>
          <p:cNvSpPr txBox="1"/>
          <p:nvPr/>
        </p:nvSpPr>
        <p:spPr>
          <a:xfrm>
            <a:off x="9524824" y="378655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1" name="テキスト ボックス 130"/>
          <p:cNvSpPr txBox="1"/>
          <p:nvPr/>
        </p:nvSpPr>
        <p:spPr>
          <a:xfrm>
            <a:off x="6760731" y="6083468"/>
            <a:ext cx="2008694"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栄養失調／顧みられない熱帯病とマラリア／</a:t>
            </a:r>
          </a:p>
          <a:p>
            <a:r>
              <a:rPr lang="en-US" altLang="ja-JP" sz="750" dirty="0"/>
              <a:t>HIV /</a:t>
            </a:r>
            <a:r>
              <a:rPr lang="ja-JP" altLang="en-US" sz="750" dirty="0"/>
              <a:t>エイズ・性感染症</a:t>
            </a:r>
          </a:p>
          <a:p>
            <a:r>
              <a:rPr lang="en-US" altLang="ja-JP" sz="750" dirty="0"/>
              <a:t>※</a:t>
            </a:r>
            <a:r>
              <a:rPr lang="ja-JP" altLang="en-US" sz="750" dirty="0"/>
              <a:t>割合の大きい順</a:t>
            </a:r>
          </a:p>
        </p:txBody>
      </p:sp>
      <p:sp>
        <p:nvSpPr>
          <p:cNvPr id="175" name="左中かっこ 174"/>
          <p:cNvSpPr/>
          <p:nvPr/>
        </p:nvSpPr>
        <p:spPr>
          <a:xfrm rot="16200000" flipV="1">
            <a:off x="8514891" y="5276391"/>
            <a:ext cx="64710" cy="34006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p:nvPr/>
        </p:nvCxnSpPr>
        <p:spPr>
          <a:xfrm flipH="1">
            <a:off x="8212565" y="5482945"/>
            <a:ext cx="335541" cy="605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438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3374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484703634"/>
              </p:ext>
            </p:extLst>
          </p:nvPr>
        </p:nvGraphicFramePr>
        <p:xfrm>
          <a:off x="2648744" y="197585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精巣腫瘍</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20639304"/>
              </p:ext>
            </p:extLst>
          </p:nvPr>
        </p:nvGraphicFramePr>
        <p:xfrm>
          <a:off x="5230664" y="197585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11.35%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3.68%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28818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942444718"/>
              </p:ext>
            </p:extLst>
          </p:nvPr>
        </p:nvGraphicFramePr>
        <p:xfrm>
          <a:off x="5230664" y="451253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5.22%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97016" y="6206670"/>
            <a:ext cx="4320480"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主要疾患の内訳としては、心血管疾患の「虚血性心疾患」が最も多く、全体の死亡要因の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15"/>
          <p:cNvSpPr txBox="1"/>
          <p:nvPr/>
        </p:nvSpPr>
        <p:spPr>
          <a:xfrm>
            <a:off x="200025" y="6624078"/>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73985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1,200</a:t>
            </a:r>
            <a:r>
              <a:rPr lang="en-US" altLang="ja-JP" sz="1600" baseline="30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3212752"/>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1208584"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保健省管轄医療機関</a:t>
            </a:r>
            <a:endParaRPr lang="en-US" altLang="zh-TW"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DOH</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片側の 2 つの角を丸めた四角形 7"/>
          <p:cNvSpPr/>
          <p:nvPr/>
        </p:nvSpPr>
        <p:spPr>
          <a:xfrm rot="16200000">
            <a:off x="1208584" y="422108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3152800"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70</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全国の主要都市に存在。</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1" name="片側の 2 つの角を丸めた四角形 10"/>
          <p:cNvSpPr/>
          <p:nvPr/>
        </p:nvSpPr>
        <p:spPr>
          <a:xfrm rot="5400000">
            <a:off x="3152800" y="4221088"/>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770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13" name="円/楕円 12"/>
          <p:cNvSpPr/>
          <p:nvPr/>
        </p:nvSpPr>
        <p:spPr>
          <a:xfrm>
            <a:off x="488504" y="5733256"/>
            <a:ext cx="4320480" cy="360040"/>
          </a:xfrm>
          <a:prstGeom prst="ellipse">
            <a:avLst/>
          </a:prstGeom>
          <a:gradFill flip="none" rotWithShape="1">
            <a:gsLst>
              <a:gs pos="51000">
                <a:srgbClr val="FCAE91"/>
              </a:gs>
              <a:gs pos="100000">
                <a:srgbClr val="DDE6F3"/>
              </a:gs>
            </a:gsLst>
            <a:path path="shape">
              <a:fillToRect l="50000" t="50000" r="50000" b="50000"/>
            </a:path>
            <a:tileRect/>
          </a:gradFill>
        </p:spPr>
        <p:txBody>
          <a:bodyPr wrap="none"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民間医療機関を利用できるのは、人口の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程度と推定される</a:t>
            </a:r>
          </a:p>
        </p:txBody>
      </p:sp>
      <p:sp>
        <p:nvSpPr>
          <p:cNvPr id="9" name="片側の 2 つの角を丸めた四角形 8"/>
          <p:cNvSpPr/>
          <p:nvPr/>
        </p:nvSpPr>
        <p:spPr>
          <a:xfrm rot="5400000">
            <a:off x="3152800" y="3212751"/>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350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9" name="台形 18"/>
          <p:cNvSpPr/>
          <p:nvPr/>
        </p:nvSpPr>
        <p:spPr>
          <a:xfrm rot="16200000">
            <a:off x="6223522" y="1525847"/>
            <a:ext cx="1403811"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3212976"/>
            <a:ext cx="4248472" cy="936104"/>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601071" y="2925171"/>
            <a:ext cx="792089"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州政府が管理</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5400000">
            <a:off x="7653300" y="2385113"/>
            <a:ext cx="792087"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州立病院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Provincial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地区病院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District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lvl="0" fontAlgn="ctr">
              <a:spcBef>
                <a:spcPts val="300"/>
              </a:spcBef>
              <a:buClr>
                <a:srgbClr val="5F8AC3"/>
              </a:buClr>
            </a:pP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人件費、医薬品を含む消耗品の購入費及び施設の</a:t>
            </a:r>
            <a:b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維持管理費を含め州政府が管理している。</a:t>
            </a:r>
          </a:p>
        </p:txBody>
      </p:sp>
      <p:grpSp>
        <p:nvGrpSpPr>
          <p:cNvPr id="21" name="グループ化 7"/>
          <p:cNvGrpSpPr/>
          <p:nvPr/>
        </p:nvGrpSpPr>
        <p:grpSpPr>
          <a:xfrm>
            <a:off x="5169025" y="4653136"/>
            <a:ext cx="4248472"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医療機関のレベル</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4" name="表 23"/>
          <p:cNvGraphicFramePr>
            <a:graphicFrameLocks noGrp="1"/>
          </p:cNvGraphicFramePr>
          <p:nvPr/>
        </p:nvGraphicFramePr>
        <p:xfrm>
          <a:off x="5169025" y="5013176"/>
          <a:ext cx="4248471" cy="1224136"/>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0000"/>
                    </a:ext>
                  </a:extLst>
                </a:gridCol>
                <a:gridCol w="1416157">
                  <a:extLst>
                    <a:ext uri="{9D8B030D-6E8A-4147-A177-3AD203B41FA5}">
                      <a16:colId xmlns:a16="http://schemas.microsoft.com/office/drawing/2014/main" val="20001"/>
                    </a:ext>
                  </a:extLst>
                </a:gridCol>
                <a:gridCol w="1416157">
                  <a:extLst>
                    <a:ext uri="{9D8B030D-6E8A-4147-A177-3AD203B41FA5}">
                      <a16:colId xmlns:a16="http://schemas.microsoft.com/office/drawing/2014/main" val="20002"/>
                    </a:ext>
                  </a:extLst>
                </a:gridCol>
              </a:tblGrid>
              <a:tr h="360040">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レベル１</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基本的なサービスを</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提供する医療機関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の中間に位置する医療機関。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（新生児用</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）などが備え付けられている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教育や救急等の部門を擁する最も優れている医療機関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25" name="テキスト ボックス 2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フィリピンには約</a:t>
            </a:r>
            <a:r>
              <a:rPr lang="en-US" altLang="ja-JP" sz="1400" dirty="0"/>
              <a:t>1,200</a:t>
            </a:r>
            <a:r>
              <a:rPr lang="en-US" altLang="ja-JP" sz="1400" baseline="300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医療機関のレベルは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段階に分けられている。</a:t>
            </a:r>
          </a:p>
        </p:txBody>
      </p:sp>
      <p:grpSp>
        <p:nvGrpSpPr>
          <p:cNvPr id="26" name="グループ化 7"/>
          <p:cNvGrpSpPr/>
          <p:nvPr/>
        </p:nvGrpSpPr>
        <p:grpSpPr>
          <a:xfrm>
            <a:off x="488504" y="1772817"/>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800" dirty="0"/>
              <a:t>厚生労働省「</a:t>
            </a:r>
            <a:r>
              <a:rPr lang="en-US" altLang="zh-TW" sz="800" dirty="0"/>
              <a:t>2016</a:t>
            </a:r>
            <a:r>
              <a:rPr lang="zh-TW" altLang="en-US" sz="800" dirty="0"/>
              <a:t>年　海外情勢報告</a:t>
            </a:r>
            <a:r>
              <a:rPr lang="ja-JP" altLang="ja-JP" sz="800" dirty="0"/>
              <a:t>（フィリピン）」</a:t>
            </a:r>
            <a:r>
              <a:rPr lang="ja-JP" altLang="en-US" sz="800" dirty="0"/>
              <a:t>、</a:t>
            </a:r>
            <a:r>
              <a:rPr lang="en-US" altLang="ja-JP" sz="800" dirty="0"/>
              <a:t>Philippine Statistical Yearbook 2019</a:t>
            </a:r>
            <a:endParaRPr kumimoji="0" lang="en-US" altLang="ja-JP" sz="800" dirty="0" bmk=""/>
          </a:p>
        </p:txBody>
      </p:sp>
      <p:sp>
        <p:nvSpPr>
          <p:cNvPr id="30" name="テキスト ボックス 24"/>
          <p:cNvSpPr txBox="1"/>
          <p:nvPr/>
        </p:nvSpPr>
        <p:spPr>
          <a:xfrm>
            <a:off x="272480" y="6309320"/>
            <a:ext cx="143148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総合病院、専門病院の合計数</a:t>
            </a:r>
            <a:endParaRPr lang="en-US" altLang="ja-JP" sz="800" dirty="0">
              <a:solidFill>
                <a:srgbClr val="000000"/>
              </a:solidFill>
            </a:endParaRPr>
          </a:p>
        </p:txBody>
      </p:sp>
    </p:spTree>
    <p:extLst>
      <p:ext uri="{BB962C8B-B14F-4D97-AF65-F5344CB8AC3E}">
        <p14:creationId xmlns:p14="http://schemas.microsoft.com/office/powerpoint/2010/main" val="3069569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85731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21" name="think-cell Slide" r:id="rId40" imgW="360" imgH="360" progId="TCLayout.ActiveDocument.1">
                  <p:embed/>
                </p:oleObj>
              </mc:Choice>
              <mc:Fallback>
                <p:oleObj name="think-cell Slide" r:id="rId40" imgW="360" imgH="360" progId="TCLayout.ActiveDocument.1">
                  <p:embed/>
                  <p:pic>
                    <p:nvPicPr>
                      <p:cNvPr id="0" name="Picture 40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 name="Chart 100">
            <a:extLst>
              <a:ext uri="{FF2B5EF4-FFF2-40B4-BE49-F238E27FC236}">
                <a16:creationId xmlns:a16="http://schemas.microsoft.com/office/drawing/2014/main" id="{00BEF2CF-8D91-4F81-80AA-FB5B12BF7ED4}"/>
              </a:ext>
            </a:extLst>
          </p:cNvPr>
          <p:cNvGraphicFramePr/>
          <p:nvPr>
            <p:custDataLst>
              <p:tags r:id="rId3"/>
            </p:custDataLst>
            <p:extLst>
              <p:ext uri="{D42A27DB-BD31-4B8C-83A1-F6EECF244321}">
                <p14:modId xmlns:p14="http://schemas.microsoft.com/office/powerpoint/2010/main" val="3318208093"/>
              </p:ext>
            </p:extLst>
          </p:nvPr>
        </p:nvGraphicFramePr>
        <p:xfrm>
          <a:off x="4826000" y="2393950"/>
          <a:ext cx="5024438" cy="3482975"/>
        </p:xfrm>
        <a:graphic>
          <a:graphicData uri="http://schemas.openxmlformats.org/drawingml/2006/chart">
            <c:chart xmlns:c="http://schemas.openxmlformats.org/drawingml/2006/chart" xmlns:r="http://schemas.openxmlformats.org/officeDocument/2006/relationships" r:id="rId42"/>
          </a:graphicData>
        </a:graphic>
      </p:graphicFrame>
      <p:sp>
        <p:nvSpPr>
          <p:cNvPr id="61" name="テキスト プレースホルダ 9"/>
          <p:cNvSpPr>
            <a:spLocks noGrp="1"/>
          </p:cNvSpPr>
          <p:nvPr>
            <p:custDataLst>
              <p:tags r:id="rId4"/>
            </p:custDataLst>
          </p:nvPr>
        </p:nvSpPr>
        <p:spPr bwMode="auto">
          <a:xfrm>
            <a:off x="74183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145CAC-2E66-449B-BA33-2F26534D1EB6}" type="datetime'1''2'''''''''''''''''''">
              <a:rPr lang="ja-JP" altLang="en-US" sz="1000" smtClean="0"/>
              <a:pPr/>
              <a:t>12</a:t>
            </a:fld>
            <a:endParaRPr kumimoji="0" lang="ja-JP" altLang="en-US" sz="1000" dirty="0">
              <a:sym typeface="+mn-lt"/>
            </a:endParaRPr>
          </a:p>
        </p:txBody>
      </p:sp>
      <p:sp>
        <p:nvSpPr>
          <p:cNvPr id="76" name="テキスト プレースホルダ 9"/>
          <p:cNvSpPr>
            <a:spLocks noGrp="1"/>
          </p:cNvSpPr>
          <p:nvPr>
            <p:custDataLst>
              <p:tags r:id="rId5"/>
            </p:custDataLst>
          </p:nvPr>
        </p:nvSpPr>
        <p:spPr bwMode="auto">
          <a:xfrm>
            <a:off x="5753100"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CC4DF9-8F18-4345-90A6-E5C303D209CF}" type="datetime'''''''''''''''''''2''01''''''''''0'''''''''''">
              <a:rPr lang="ja-JP" altLang="en-US" sz="1000" smtClean="0"/>
              <a:pPr/>
              <a:t>2010</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4223A9FC-A3DD-4BB6-81B7-E4D356CFC7BB}"/>
              </a:ext>
            </a:extLst>
          </p:cNvPr>
          <p:cNvSpPr>
            <a:spLocks noGrp="1"/>
          </p:cNvSpPr>
          <p:nvPr>
            <p:custDataLst>
              <p:tags r:id="rId6"/>
            </p:custDataLst>
          </p:nvPr>
        </p:nvSpPr>
        <p:spPr bwMode="gray">
          <a:xfrm>
            <a:off x="5689600" y="2668588"/>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C6F4FA-CEDE-4325-8482-C881EFC367B9}" type="datetime'''''''''9''''''''''''''''8'',''''15''''5'''''''''''''''''''''">
              <a:rPr lang="ja-JP" altLang="en-US" sz="1000" smtClean="0"/>
              <a:pPr/>
              <a:t>98,155</a:t>
            </a:fld>
            <a:endParaRPr lang="ja-JP" altLang="en-US" sz="1000" dirty="0">
              <a:sym typeface="+mn-lt"/>
            </a:endParaRPr>
          </a:p>
        </p:txBody>
      </p:sp>
      <p:sp>
        <p:nvSpPr>
          <p:cNvPr id="62" name="テキスト プレースホルダ 9"/>
          <p:cNvSpPr>
            <a:spLocks noGrp="1"/>
          </p:cNvSpPr>
          <p:nvPr>
            <p:custDataLst>
              <p:tags r:id="rId7"/>
            </p:custDataLst>
          </p:nvPr>
        </p:nvSpPr>
        <p:spPr bwMode="auto">
          <a:xfrm>
            <a:off x="66214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EB507F-A6BC-40E6-84B5-1174F778CF35}"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8"/>
            </p:custDataLst>
          </p:nvPr>
        </p:nvSpPr>
        <p:spPr bwMode="auto">
          <a:xfrm>
            <a:off x="82169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59894D-E541-4EBB-87DC-F8E10AC3DF06}" type="datetime'1''''''''''''''''''''''''''''''''3'''''''''''''''''''''''">
              <a:rPr lang="ja-JP" altLang="en-US" sz="1000" smtClean="0"/>
              <a:pPr/>
              <a:t>13</a:t>
            </a:fld>
            <a:endParaRPr kumimoji="0" lang="ja-JP" altLang="en-US" sz="1000" dirty="0">
              <a:sym typeface="+mn-lt"/>
            </a:endParaRPr>
          </a:p>
        </p:txBody>
      </p:sp>
      <p:sp>
        <p:nvSpPr>
          <p:cNvPr id="59" name="テキスト プレースホルダ 9"/>
          <p:cNvSpPr>
            <a:spLocks noGrp="1"/>
          </p:cNvSpPr>
          <p:nvPr>
            <p:custDataLst>
              <p:tags r:id="rId9"/>
            </p:custDataLst>
          </p:nvPr>
        </p:nvSpPr>
        <p:spPr bwMode="auto">
          <a:xfrm>
            <a:off x="90138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0AB7B4-52AE-4424-99F8-8FBB28DD71BA}" type="datetime'''''''''''''''''''''''''''1''''''''''''''''''''''4'''''">
              <a:rPr lang="ja-JP" altLang="en-US" sz="1000" smtClean="0"/>
              <a:pPr/>
              <a:t>14</a:t>
            </a:fld>
            <a:endParaRPr kumimoji="0" lang="ja-JP" altLang="en-US" sz="1000" dirty="0">
              <a:sym typeface="+mn-lt"/>
            </a:endParaRPr>
          </a:p>
        </p:txBody>
      </p:sp>
      <p:sp>
        <p:nvSpPr>
          <p:cNvPr id="98" name="テキスト プレースホルダ 9">
            <a:extLst>
              <a:ext uri="{FF2B5EF4-FFF2-40B4-BE49-F238E27FC236}">
                <a16:creationId xmlns:a16="http://schemas.microsoft.com/office/drawing/2014/main" id="{5B17850F-0013-417C-A198-6C8F179B9D3B}"/>
              </a:ext>
            </a:extLst>
          </p:cNvPr>
          <p:cNvSpPr>
            <a:spLocks noGrp="1"/>
          </p:cNvSpPr>
          <p:nvPr>
            <p:custDataLst>
              <p:tags r:id="rId10"/>
            </p:custDataLst>
          </p:nvPr>
        </p:nvSpPr>
        <p:spPr bwMode="gray">
          <a:xfrm>
            <a:off x="6453188" y="2555875"/>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8A6569-05A7-476C-AA19-14FA6157B93E}" type="datetime'''''''1''''''''0''1,''9''''''1''''''''''''''4'''''''">
              <a:rPr lang="ja-JP" altLang="en-US" sz="1000" smtClean="0"/>
              <a:pPr/>
              <a:t>101,914</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B6E68C03-AC33-472A-87F4-918942AA431D}"/>
              </a:ext>
            </a:extLst>
          </p:cNvPr>
          <p:cNvSpPr>
            <a:spLocks noGrp="1"/>
          </p:cNvSpPr>
          <p:nvPr>
            <p:custDataLst>
              <p:tags r:id="rId11"/>
            </p:custDataLst>
          </p:nvPr>
        </p:nvSpPr>
        <p:spPr bwMode="gray">
          <a:xfrm>
            <a:off x="7250113" y="2573338"/>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1D19F1-315D-4E95-B760-F7070D5822DD}" type="datetime'''''''''''''''''''10''1'''''''''''''''''',''36''6'">
              <a:rPr lang="ja-JP" altLang="en-US" sz="1000" smtClean="0">
                <a:effectLst/>
                <a:sym typeface="+mn-lt"/>
              </a:rPr>
              <a:pPr marL="0" indent="0" algn="ctr">
                <a:spcBef>
                  <a:spcPct val="0"/>
                </a:spcBef>
                <a:buNone/>
              </a:pPr>
              <a:t>101,366</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4F7D54C-76E2-496F-8728-B9FC8D879FDF}"/>
              </a:ext>
            </a:extLst>
          </p:cNvPr>
          <p:cNvSpPr>
            <a:spLocks noGrp="1"/>
          </p:cNvSpPr>
          <p:nvPr>
            <p:custDataLst>
              <p:tags r:id="rId12"/>
            </p:custDataLst>
          </p:nvPr>
        </p:nvSpPr>
        <p:spPr bwMode="gray">
          <a:xfrm>
            <a:off x="8083550" y="270986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E75B25-9412-4A7D-850D-E37C1B304F1F}" type="datetime'''9''6'',''''''''7''''''''''''''''''''''9''6'''''''''''''''''">
              <a:rPr lang="ja-JP" altLang="en-US" sz="1000" smtClean="0">
                <a:effectLst/>
                <a:sym typeface="+mn-lt"/>
              </a:rPr>
              <a:pPr marL="0" indent="0" algn="ctr">
                <a:spcBef>
                  <a:spcPct val="0"/>
                </a:spcBef>
                <a:buNone/>
              </a:pPr>
              <a:t>96,796</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43FCF310-21A9-43A0-91E1-E456B50EBD19}"/>
              </a:ext>
            </a:extLst>
          </p:cNvPr>
          <p:cNvSpPr>
            <a:spLocks noGrp="1"/>
          </p:cNvSpPr>
          <p:nvPr>
            <p:custDataLst>
              <p:tags r:id="rId13"/>
            </p:custDataLst>
          </p:nvPr>
        </p:nvSpPr>
        <p:spPr bwMode="gray">
          <a:xfrm>
            <a:off x="8880475" y="266065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236C80-77A6-4EAA-98FA-4ED558E7BCC4}" type="datetime'9''''''''''''8'''''',''''''''''''''''''''''''4''2''''''9'''''">
              <a:rPr lang="ja-JP" altLang="en-US" sz="1000" smtClean="0">
                <a:effectLst/>
                <a:sym typeface="+mn-lt"/>
              </a:rPr>
              <a:pPr marL="0" indent="0" algn="ctr">
                <a:spcBef>
                  <a:spcPct val="0"/>
                </a:spcBef>
                <a:buNone/>
              </a:pPr>
              <a:t>98,429</a:t>
            </a:fld>
            <a:endParaRPr lang="ja-JP" altLang="en-US" sz="1000" dirty="0">
              <a:sym typeface="+mn-lt"/>
            </a:endParaRPr>
          </a:p>
        </p:txBody>
      </p:sp>
      <p:sp>
        <p:nvSpPr>
          <p:cNvPr id="6" name="Rectangle 5" hidden="1"/>
          <p:cNvSpPr/>
          <p:nvPr>
            <p:custDataLst>
              <p:tags r:id="rId14"/>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医療機関数は、減少傾向にある。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病床数も微減傾向にあ</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り</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未満である。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フィリピン政府「</a:t>
            </a:r>
            <a:r>
              <a:rPr kumimoji="0" lang="en-US" altLang="ja-JP" sz="800" dirty="0" bmk=""/>
              <a:t>Philippine Statistical Yearbook 2019</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32" name="Chart 231">
            <a:extLst>
              <a:ext uri="{FF2B5EF4-FFF2-40B4-BE49-F238E27FC236}">
                <a16:creationId xmlns:a16="http://schemas.microsoft.com/office/drawing/2014/main" id="{13EBA67E-1D66-4F90-97C8-CBEDE1D15C82}"/>
              </a:ext>
            </a:extLst>
          </p:cNvPr>
          <p:cNvGraphicFramePr/>
          <p:nvPr>
            <p:custDataLst>
              <p:tags r:id="rId15"/>
            </p:custDataLst>
            <p:extLst>
              <p:ext uri="{D42A27DB-BD31-4B8C-83A1-F6EECF244321}">
                <p14:modId xmlns:p14="http://schemas.microsoft.com/office/powerpoint/2010/main" val="765752881"/>
              </p:ext>
            </p:extLst>
          </p:nvPr>
        </p:nvGraphicFramePr>
        <p:xfrm>
          <a:off x="96838" y="2251075"/>
          <a:ext cx="4137025" cy="3625850"/>
        </p:xfrm>
        <a:graphic>
          <a:graphicData uri="http://schemas.openxmlformats.org/drawingml/2006/chart">
            <c:chart xmlns:c="http://schemas.openxmlformats.org/drawingml/2006/chart" xmlns:r="http://schemas.openxmlformats.org/officeDocument/2006/relationships" r:id="rId43"/>
          </a:graphicData>
        </a:graphic>
      </p:graphicFrame>
      <p:sp>
        <p:nvSpPr>
          <p:cNvPr id="52" name="テキスト プレースホルダ 9"/>
          <p:cNvSpPr>
            <a:spLocks noGrp="1"/>
          </p:cNvSpPr>
          <p:nvPr>
            <p:custDataLst>
              <p:tags r:id="rId16"/>
            </p:custDataLst>
          </p:nvPr>
        </p:nvSpPr>
        <p:spPr bwMode="gray">
          <a:xfrm>
            <a:off x="1336675" y="24812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E0024-035D-45F2-9513-F83679381177}" type="datetime'''''''''''''1'''''''''''',''''''''''''''''''8''''''''''1''''9'">
              <a:rPr lang="ja-JP" altLang="en-US" sz="1000" smtClean="0"/>
              <a:pPr/>
              <a:t>1,819</a:t>
            </a:fld>
            <a:endParaRPr kumimoji="0" lang="ja-JP" altLang="en-US" sz="1000" dirty="0">
              <a:sym typeface="+mn-lt"/>
            </a:endParaRPr>
          </a:p>
        </p:txBody>
      </p:sp>
      <p:sp>
        <p:nvSpPr>
          <p:cNvPr id="34" name="テキスト プレースホルダ 9"/>
          <p:cNvSpPr>
            <a:spLocks noGrp="1"/>
          </p:cNvSpPr>
          <p:nvPr>
            <p:custDataLst>
              <p:tags r:id="rId17"/>
            </p:custDataLst>
          </p:nvPr>
        </p:nvSpPr>
        <p:spPr bwMode="gray">
          <a:xfrm>
            <a:off x="750888" y="24939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ED05D8-E091-448A-8CD1-DDF4B4F4BFB1}" type="datetime'''1'''',''''''''''''''''''''''''''8''1''2'''">
              <a:rPr lang="ja-JP" altLang="en-US" sz="1000" smtClean="0"/>
              <a:pPr/>
              <a:t>1,812</a:t>
            </a:fld>
            <a:endParaRPr kumimoji="0" lang="ja-JP" altLang="en-US" sz="1000" dirty="0">
              <a:sym typeface="+mn-lt"/>
            </a:endParaRPr>
          </a:p>
        </p:txBody>
      </p:sp>
      <p:sp>
        <p:nvSpPr>
          <p:cNvPr id="48" name="テキスト プレースホルダ 9"/>
          <p:cNvSpPr>
            <a:spLocks noGrp="1"/>
          </p:cNvSpPr>
          <p:nvPr>
            <p:custDataLst>
              <p:tags r:id="rId18"/>
            </p:custDataLst>
          </p:nvPr>
        </p:nvSpPr>
        <p:spPr bwMode="gray">
          <a:xfrm>
            <a:off x="1924050" y="2471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CC1A4D-57CD-4734-B6C8-38A5E6314A1F}" type="datetime'''''''1'''''',''''''8''''2''''''''5'''''''''''''''''''''''''''">
              <a:rPr lang="ja-JP" altLang="en-US" sz="1000" smtClean="0"/>
              <a:pPr/>
              <a:t>1,825</a:t>
            </a:fld>
            <a:endParaRPr kumimoji="0" lang="ja-JP" altLang="en-US" sz="1000" dirty="0">
              <a:sym typeface="+mn-lt"/>
            </a:endParaRPr>
          </a:p>
        </p:txBody>
      </p:sp>
      <p:sp>
        <p:nvSpPr>
          <p:cNvPr id="49" name="テキスト プレースホルダ 9"/>
          <p:cNvSpPr>
            <a:spLocks noGrp="1"/>
          </p:cNvSpPr>
          <p:nvPr>
            <p:custDataLst>
              <p:tags r:id="rId19"/>
            </p:custDataLst>
          </p:nvPr>
        </p:nvSpPr>
        <p:spPr bwMode="auto">
          <a:xfrm>
            <a:off x="37814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FC5CA5-B318-477B-A60C-E45CC59419BB}" type="datetime'''''''''''''''''''1''''''''''5'''''''''''''''''''''''''''''''">
              <a:rPr lang="ja-JP" altLang="en-US" sz="1000" smtClean="0"/>
              <a:pPr/>
              <a:t>15</a:t>
            </a:fld>
            <a:endParaRPr kumimoji="0" lang="ja-JP" altLang="en-US" sz="1000" dirty="0">
              <a:sym typeface="+mn-lt"/>
            </a:endParaRPr>
          </a:p>
        </p:txBody>
      </p:sp>
      <p:sp>
        <p:nvSpPr>
          <p:cNvPr id="43" name="テキスト プレースホルダ 9"/>
          <p:cNvSpPr>
            <a:spLocks noGrp="1"/>
          </p:cNvSpPr>
          <p:nvPr>
            <p:custDataLst>
              <p:tags r:id="rId20"/>
            </p:custDataLst>
          </p:nvPr>
        </p:nvSpPr>
        <p:spPr bwMode="auto">
          <a:xfrm>
            <a:off x="26082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1F4167-082E-4BDD-BF01-42A30187910A}" type="datetime'''''''''1''''''''''''''''''''''''''''''''''''''''''''''''3'">
              <a:rPr lang="ja-JP" altLang="en-US" sz="1000" smtClean="0"/>
              <a:pPr/>
              <a:t>13</a:t>
            </a:fld>
            <a:endParaRPr kumimoji="0" lang="ja-JP" altLang="en-US" sz="1000" dirty="0">
              <a:sym typeface="+mn-lt"/>
            </a:endParaRPr>
          </a:p>
        </p:txBody>
      </p:sp>
      <p:sp>
        <p:nvSpPr>
          <p:cNvPr id="51" name="テキスト プレースホルダ 9"/>
          <p:cNvSpPr>
            <a:spLocks noGrp="1"/>
          </p:cNvSpPr>
          <p:nvPr>
            <p:custDataLst>
              <p:tags r:id="rId21"/>
            </p:custDataLst>
          </p:nvPr>
        </p:nvSpPr>
        <p:spPr bwMode="auto">
          <a:xfrm>
            <a:off x="14351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A5B-FD47-467E-A7ED-EE50E7F6219B}" type="datetime'''''''''''''''''''11'''''''''''''">
              <a:rPr lang="ja-JP" altLang="en-US" sz="1000" smtClean="0"/>
              <a:pPr/>
              <a:t>11</a:t>
            </a:fld>
            <a:endParaRPr kumimoji="0" lang="ja-JP" altLang="en-US" sz="1000" dirty="0">
              <a:sym typeface="+mn-lt"/>
            </a:endParaRPr>
          </a:p>
        </p:txBody>
      </p:sp>
      <p:sp>
        <p:nvSpPr>
          <p:cNvPr id="33" name="テキスト プレースホルダ 9"/>
          <p:cNvSpPr>
            <a:spLocks noGrp="1"/>
          </p:cNvSpPr>
          <p:nvPr>
            <p:custDataLst>
              <p:tags r:id="rId22"/>
            </p:custDataLst>
          </p:nvPr>
        </p:nvSpPr>
        <p:spPr bwMode="auto">
          <a:xfrm>
            <a:off x="779463"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8FA947-8886-4F4D-AB07-65E5B4D6587F}" type="datetime'''''''''''''''''''''''''''2''''0''''''1''''''''''''''0'''''">
              <a:rPr lang="ja-JP" altLang="en-US" sz="1000" smtClean="0"/>
              <a:pPr/>
              <a:t>2010</a:t>
            </a:fld>
            <a:endParaRPr kumimoji="0" lang="ja-JP" altLang="en-US" sz="1000" dirty="0">
              <a:sym typeface="+mn-lt"/>
            </a:endParaRPr>
          </a:p>
        </p:txBody>
      </p:sp>
      <p:sp>
        <p:nvSpPr>
          <p:cNvPr id="47" name="テキスト プレースホルダ 9"/>
          <p:cNvSpPr>
            <a:spLocks noGrp="1"/>
          </p:cNvSpPr>
          <p:nvPr>
            <p:custDataLst>
              <p:tags r:id="rId23"/>
            </p:custDataLst>
          </p:nvPr>
        </p:nvSpPr>
        <p:spPr bwMode="auto">
          <a:xfrm>
            <a:off x="202247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05111B-219C-47C6-8072-0C8F3538224D}" type="datetime'1''''''''2'''''''''''''''''''''''''''">
              <a:rPr lang="ja-JP" altLang="en-US" sz="1000" smtClean="0"/>
              <a:pPr/>
              <a:t>12</a:t>
            </a:fld>
            <a:endParaRPr kumimoji="0" lang="ja-JP" altLang="en-US" sz="1000" dirty="0">
              <a:sym typeface="+mn-lt"/>
            </a:endParaRPr>
          </a:p>
        </p:txBody>
      </p:sp>
      <p:sp>
        <p:nvSpPr>
          <p:cNvPr id="50" name="テキスト プレースホルダ 9"/>
          <p:cNvSpPr>
            <a:spLocks noGrp="1"/>
          </p:cNvSpPr>
          <p:nvPr>
            <p:custDataLst>
              <p:tags r:id="rId24"/>
            </p:custDataLst>
          </p:nvPr>
        </p:nvSpPr>
        <p:spPr bwMode="auto">
          <a:xfrm>
            <a:off x="31956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3875BB-56EF-4276-AB34-2CDE36674B6D}" type="datetime'1''''''''''''''''''''''''4'''''''''''''''">
              <a:rPr lang="ja-JP" altLang="en-US" sz="1000" smtClean="0"/>
              <a:pPr/>
              <a:t>14</a:t>
            </a:fld>
            <a:endParaRPr kumimoji="0" lang="ja-JP" altLang="en-US" sz="1000" dirty="0">
              <a:sym typeface="+mn-lt"/>
            </a:endParaRPr>
          </a:p>
        </p:txBody>
      </p:sp>
      <p:sp>
        <p:nvSpPr>
          <p:cNvPr id="44" name="テキスト プレースホルダ 9"/>
          <p:cNvSpPr>
            <a:spLocks noGrp="1"/>
          </p:cNvSpPr>
          <p:nvPr>
            <p:custDataLst>
              <p:tags r:id="rId25"/>
            </p:custDataLst>
          </p:nvPr>
        </p:nvSpPr>
        <p:spPr bwMode="gray">
          <a:xfrm>
            <a:off x="2509838" y="3106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0B6089-AFFE-4A95-8316-28C0223857E2}" type="datetime'''1'''''''''''',4''''''''''''5''''''''''4'''''''''">
              <a:rPr lang="ja-JP" altLang="en-US" sz="1000" smtClean="0"/>
              <a:pPr/>
              <a:t>1,454</a:t>
            </a:fld>
            <a:endParaRPr kumimoji="0" lang="ja-JP" altLang="en-US" sz="1000" dirty="0">
              <a:sym typeface="+mn-lt"/>
            </a:endParaRPr>
          </a:p>
        </p:txBody>
      </p:sp>
      <p:sp>
        <p:nvSpPr>
          <p:cNvPr id="53" name="テキスト プレースホルダ 9"/>
          <p:cNvSpPr>
            <a:spLocks noGrp="1"/>
          </p:cNvSpPr>
          <p:nvPr>
            <p:custDataLst>
              <p:tags r:id="rId26"/>
            </p:custDataLst>
          </p:nvPr>
        </p:nvSpPr>
        <p:spPr bwMode="gray">
          <a:xfrm>
            <a:off x="3097212" y="350520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3BFE3F-E69C-43FA-A8CE-12994FC1148A}" type="datetime'''''''1'''''''''''''''''''''''''''''''',''2''''''22'''">
              <a:rPr lang="ja-JP" altLang="en-US" sz="1000" smtClean="0"/>
              <a:pPr/>
              <a:t>1,222</a:t>
            </a:fld>
            <a:endParaRPr kumimoji="0" lang="ja-JP" altLang="en-US" sz="1000" dirty="0">
              <a:sym typeface="+mn-lt"/>
            </a:endParaRPr>
          </a:p>
        </p:txBody>
      </p:sp>
      <p:sp>
        <p:nvSpPr>
          <p:cNvPr id="70" name="テキスト プレースホルダ 9"/>
          <p:cNvSpPr>
            <a:spLocks noGrp="1"/>
          </p:cNvSpPr>
          <p:nvPr>
            <p:custDataLst>
              <p:tags r:id="rId27"/>
            </p:custDataLst>
          </p:nvPr>
        </p:nvSpPr>
        <p:spPr bwMode="gray">
          <a:xfrm>
            <a:off x="3682999" y="35512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ED47DB-B873-4FE6-9B30-142CD83783BD}" type="datetime'''''''''''''''''''''''''''1'''''''''''''''''',''''1''''95'">
              <a:rPr lang="ja-JP" altLang="en-US" sz="1000" smtClean="0"/>
              <a:pPr/>
              <a:t>1,195</a:t>
            </a:fld>
            <a:endParaRPr kumimoji="0" lang="ja-JP" altLang="en-US" sz="1000" dirty="0">
              <a:sym typeface="+mn-lt"/>
            </a:endParaRPr>
          </a:p>
        </p:txBody>
      </p:sp>
      <p:sp>
        <p:nvSpPr>
          <p:cNvPr id="55" name="Rectangle 54"/>
          <p:cNvSpPr/>
          <p:nvPr>
            <p:custDataLst>
              <p:tags r:id="rId28"/>
            </p:custDataLst>
          </p:nvPr>
        </p:nvSpPr>
        <p:spPr bwMode="gray">
          <a:xfrm>
            <a:off x="2590799" y="6110288"/>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Rectangle 53"/>
          <p:cNvSpPr/>
          <p:nvPr>
            <p:custDataLst>
              <p:tags r:id="rId29"/>
            </p:custDataLst>
          </p:nvPr>
        </p:nvSpPr>
        <p:spPr bwMode="gray">
          <a:xfrm>
            <a:off x="1497012" y="6110288"/>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7" name="テキスト プレースホルダ 9"/>
          <p:cNvSpPr>
            <a:spLocks noGrp="1"/>
          </p:cNvSpPr>
          <p:nvPr>
            <p:custDataLst>
              <p:tags r:id="rId30"/>
            </p:custDataLst>
          </p:nvPr>
        </p:nvSpPr>
        <p:spPr bwMode="auto">
          <a:xfrm>
            <a:off x="1727200"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2B7237-7F55-4707-B407-C7BBD8CCD9D3}" type="datetime'''''公的''''''医''''''''''''療''''''''''''機''関'''''''">
              <a:rPr lang="ja-JP" altLang="en-US" sz="1000"/>
              <a:pPr marL="0" indent="0">
                <a:spcBef>
                  <a:spcPct val="0"/>
                </a:spcBef>
                <a:buNone/>
              </a:pPr>
              <a:t>公的医療機関</a:t>
            </a:fld>
            <a:endParaRPr kumimoji="0" lang="ja-JP" altLang="en-US" sz="1000" dirty="0">
              <a:sym typeface="+mn-lt"/>
            </a:endParaRPr>
          </a:p>
        </p:txBody>
      </p:sp>
      <p:sp>
        <p:nvSpPr>
          <p:cNvPr id="56" name="テキスト プレースホルダ 9"/>
          <p:cNvSpPr>
            <a:spLocks noGrp="1"/>
          </p:cNvSpPr>
          <p:nvPr>
            <p:custDataLst>
              <p:tags r:id="rId31"/>
            </p:custDataLst>
          </p:nvPr>
        </p:nvSpPr>
        <p:spPr bwMode="auto">
          <a:xfrm>
            <a:off x="2820988"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0C0F289-5A56-490E-9C9F-25B9D172EB8B}" type="datetime'''''民''間''医''療''''''''''機''''''''''''関'''''''''''''''''">
              <a:rPr lang="ja-JP" altLang="en-US" sz="1000"/>
              <a:pPr marL="0" indent="0">
                <a:spcBef>
                  <a:spcPct val="0"/>
                </a:spcBef>
                <a:buNone/>
              </a:pPr>
              <a:t>民間医療機関</a:t>
            </a:fld>
            <a:endParaRPr kumimoji="0" lang="ja-JP" altLang="en-US" sz="1000" dirty="0">
              <a:sym typeface="+mn-lt"/>
            </a:endParaRPr>
          </a:p>
        </p:txBody>
      </p:sp>
      <p:sp>
        <p:nvSpPr>
          <p:cNvPr id="166" name="Rectangle 165">
            <a:extLst>
              <a:ext uri="{FF2B5EF4-FFF2-40B4-BE49-F238E27FC236}">
                <a16:creationId xmlns:a16="http://schemas.microsoft.com/office/drawing/2014/main" id="{88FF1384-4A36-4C09-8A1D-49E174C49D2D}"/>
              </a:ext>
            </a:extLst>
          </p:cNvPr>
          <p:cNvSpPr/>
          <p:nvPr>
            <p:custDataLst>
              <p:tags r:id="rId32"/>
            </p:custDataLst>
          </p:nvPr>
        </p:nvSpPr>
        <p:spPr bwMode="auto">
          <a:xfrm>
            <a:off x="6384925" y="6183313"/>
            <a:ext cx="179388" cy="133350"/>
          </a:xfrm>
          <a:prstGeom prst="rect">
            <a:avLst/>
          </a:prstGeom>
          <a:solidFill>
            <a:srgbClr val="80CCE8"/>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8" name="Rectangle 157">
            <a:extLst>
              <a:ext uri="{FF2B5EF4-FFF2-40B4-BE49-F238E27FC236}">
                <a16:creationId xmlns:a16="http://schemas.microsoft.com/office/drawing/2014/main" id="{33D22C2B-8980-45B7-A7AE-C72E3FE570ED}"/>
              </a:ext>
            </a:extLst>
          </p:cNvPr>
          <p:cNvSpPr/>
          <p:nvPr>
            <p:custDataLst>
              <p:tags r:id="rId33"/>
            </p:custDataLst>
          </p:nvPr>
        </p:nvSpPr>
        <p:spPr bwMode="auto">
          <a:xfrm>
            <a:off x="6384925" y="6386513"/>
            <a:ext cx="179388" cy="133350"/>
          </a:xfrm>
          <a:prstGeom prst="rect">
            <a:avLst/>
          </a:prstGeom>
          <a:solidFill>
            <a:srgbClr val="C0E6F4"/>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 name="Straight Connector 4">
            <a:extLst>
              <a:ext uri="{FF2B5EF4-FFF2-40B4-BE49-F238E27FC236}">
                <a16:creationId xmlns:a16="http://schemas.microsoft.com/office/drawing/2014/main" id="{A3529DA7-1890-4086-9D98-40712E7E55B1}"/>
              </a:ext>
            </a:extLst>
          </p:cNvPr>
          <p:cNvCxnSpPr/>
          <p:nvPr>
            <p:custDataLst>
              <p:tags r:id="rId34"/>
            </p:custDataLst>
          </p:nvPr>
        </p:nvCxnSpPr>
        <p:spPr bwMode="gray">
          <a:xfrm>
            <a:off x="7478713" y="62499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Oval 66"/>
          <p:cNvSpPr/>
          <p:nvPr>
            <p:custDataLst>
              <p:tags r:id="rId35"/>
            </p:custDataLst>
          </p:nvPr>
        </p:nvSpPr>
        <p:spPr bwMode="gray">
          <a:xfrm>
            <a:off x="7572375" y="62118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テキスト プレースホルダ 9">
            <a:extLst>
              <a:ext uri="{FF2B5EF4-FFF2-40B4-BE49-F238E27FC236}">
                <a16:creationId xmlns:a16="http://schemas.microsoft.com/office/drawing/2014/main" id="{CEB40EF6-731F-4891-97AB-B3DB201E5628}"/>
              </a:ext>
            </a:extLst>
          </p:cNvPr>
          <p:cNvSpPr>
            <a:spLocks noGrp="1"/>
          </p:cNvSpPr>
          <p:nvPr>
            <p:custDataLst>
              <p:tags r:id="rId36"/>
            </p:custDataLst>
          </p:nvPr>
        </p:nvSpPr>
        <p:spPr bwMode="auto">
          <a:xfrm>
            <a:off x="6615113" y="61785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F4CF29-EE6C-4788-B6D9-58D98BB5FCE5}" type="datetime'民''''''''''間''''''''''医''''''''''療''''''機関'">
              <a:rPr kumimoji="0" lang="zh-TW" altLang="en-US" sz="1000" smtClean="0"/>
              <a:pPr/>
              <a:t>民間医療機関</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96E4A99B-197D-4F52-868B-C9463A962C20}"/>
              </a:ext>
            </a:extLst>
          </p:cNvPr>
          <p:cNvSpPr>
            <a:spLocks noGrp="1"/>
          </p:cNvSpPr>
          <p:nvPr>
            <p:custDataLst>
              <p:tags r:id="rId37"/>
            </p:custDataLst>
          </p:nvPr>
        </p:nvSpPr>
        <p:spPr bwMode="auto">
          <a:xfrm>
            <a:off x="6615113" y="63817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97201D-5670-4E8A-B32B-07B4EEC08001}" type="datetime'公''''的''''''''''医''''療''''''''''''''''''機''''''関'''''''">
              <a:rPr kumimoji="0" lang="zh-TW" altLang="en-US" sz="1000" smtClean="0"/>
              <a:pPr/>
              <a:t>公的医療機関</a:t>
            </a:fld>
            <a:endParaRPr kumimoji="0" lang="ja-JP" altLang="en-US" sz="1000" dirty="0">
              <a:sym typeface="+mn-lt"/>
            </a:endParaRPr>
          </a:p>
        </p:txBody>
      </p:sp>
      <p:sp>
        <p:nvSpPr>
          <p:cNvPr id="68" name="テキスト プレースホルダ 9"/>
          <p:cNvSpPr>
            <a:spLocks noGrp="1"/>
          </p:cNvSpPr>
          <p:nvPr>
            <p:custDataLst>
              <p:tags r:id="rId38"/>
            </p:custDataLst>
          </p:nvPr>
        </p:nvSpPr>
        <p:spPr bwMode="auto">
          <a:xfrm>
            <a:off x="7794625" y="6178550"/>
            <a:ext cx="12239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10,000</a:t>
            </a:r>
            <a:r>
              <a:rPr lang="ja-JP" altLang="en-US" sz="1000" dirty="0"/>
              <a:t>人あたり病床数</a:t>
            </a:r>
            <a:endParaRPr kumimoji="0" lang="ja-JP" altLang="en-US" sz="1000" dirty="0">
              <a:sym typeface="+mn-lt"/>
            </a:endParaRPr>
          </a:p>
        </p:txBody>
      </p:sp>
    </p:spTree>
    <p:extLst>
      <p:ext uri="{BB962C8B-B14F-4D97-AF65-F5344CB8AC3E}">
        <p14:creationId xmlns:p14="http://schemas.microsoft.com/office/powerpoint/2010/main" val="491472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200472" y="2213904"/>
            <a:ext cx="288032" cy="2799271"/>
          </a:xfrm>
          <a:prstGeom prst="round2SameRect">
            <a:avLst>
              <a:gd name="adj1" fmla="val 16667"/>
              <a:gd name="adj2" fmla="val 13228"/>
            </a:avLst>
          </a:prstGeom>
          <a:gradFill flip="none" rotWithShape="1">
            <a:gsLst>
              <a:gs pos="1250">
                <a:srgbClr val="BEBEBE"/>
              </a:gs>
              <a:gs pos="12000">
                <a:srgbClr val="DADADA"/>
              </a:gs>
              <a:gs pos="25000">
                <a:srgbClr val="E8E8E8"/>
              </a:gs>
              <a:gs pos="100000">
                <a:schemeClr val="bg1"/>
              </a:gs>
            </a:gsLst>
            <a:lin ang="0" scaled="1"/>
            <a:tileRect/>
          </a:gradFill>
        </p:spPr>
        <p:txBody>
          <a:bodyPr vert="eaVert" wrap="none" lIns="0" tIns="0" rIns="0" bIns="0" anchor="b" anchorCtr="0">
            <a:noAutofit/>
          </a:bodyPr>
          <a:lstStyle/>
          <a:p>
            <a:pPr algn="ctr" fontAlgn="ctr"/>
            <a:r>
              <a:rPr lang="ja-JP" altLang="en-US" sz="1300" dirty="0">
                <a:solidFill>
                  <a:srgbClr val="000000"/>
                </a:solidFill>
                <a:latin typeface="HGP創英角ｺﾞｼｯｸUB" panose="020B0900000000000000" pitchFamily="50" charset="-128"/>
                <a:ea typeface="HGP創英角ｺﾞｼｯｸUB" panose="020B0900000000000000" pitchFamily="50" charset="-128"/>
              </a:rPr>
              <a:t>ＪＩＣＡからの支援で設立</a:t>
            </a:r>
            <a:r>
              <a:rPr lang="en-US" altLang="ja-JP" sz="1300" baseline="30000" dirty="0">
                <a:solidFill>
                  <a:srgbClr val="000000"/>
                </a:solidFill>
                <a:latin typeface="ＭＳ Ｐゴシック" panose="020B0600070205080204" pitchFamily="50" charset="-128"/>
                <a:ea typeface="ＭＳ Ｐゴシック" panose="020B0600070205080204" pitchFamily="50" charset="-128"/>
              </a:rPr>
              <a:t>※</a:t>
            </a:r>
          </a:p>
        </p:txBody>
      </p:sp>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cs typeface="Arial" panose="020B0604020202020204" pitchFamily="34" charset="0"/>
              </a:rPr>
              <a:t>保健省ホームページ、</a:t>
            </a:r>
            <a:r>
              <a:rPr kumimoji="0" lang="ja-JP" altLang="en-US" sz="800" dirty="0" bmk=""/>
              <a:t>各病院ホームページ、フィリピン大学ホームページ、</a:t>
            </a:r>
            <a:r>
              <a:rPr kumimoji="0" lang="en-US" altLang="ja-JP" sz="800" dirty="0" bmk=""/>
              <a:t>JICA </a:t>
            </a:r>
            <a:r>
              <a:rPr kumimoji="0" lang="ja-JP" altLang="en-US" sz="800" dirty="0" bmk=""/>
              <a:t>ホームページ、</a:t>
            </a:r>
            <a:r>
              <a:rPr kumimoji="0" lang="en-US" altLang="ja-JP" sz="800" dirty="0" bmk=""/>
              <a:t>NNA.ASIA</a:t>
            </a:r>
            <a:r>
              <a:rPr kumimoji="0" lang="ja-JP" altLang="en-US" sz="800" dirty="0" bmk=""/>
              <a:t>記事（</a:t>
            </a:r>
            <a:r>
              <a:rPr kumimoji="0" lang="en-US" altLang="ja-JP" sz="800" dirty="0" bmk=""/>
              <a:t>2015</a:t>
            </a:r>
            <a:r>
              <a:rPr kumimoji="0" lang="ja-JP" altLang="en-US" sz="800" dirty="0" bmk=""/>
              <a:t>年</a:t>
            </a:r>
            <a:r>
              <a:rPr kumimoji="0" lang="en-US" altLang="ja-JP" sz="800" dirty="0" bmk=""/>
              <a:t>4</a:t>
            </a:r>
            <a:r>
              <a:rPr kumimoji="0" lang="ja-JP" altLang="en-US" sz="800" dirty="0" bmk=""/>
              <a:t>月</a:t>
            </a:r>
            <a:r>
              <a:rPr kumimoji="0" lang="en-US" altLang="ja-JP" sz="800" dirty="0" bmk=""/>
              <a:t>1</a:t>
            </a:r>
            <a:r>
              <a:rPr kumimoji="0" lang="ja-JP" altLang="en-US" sz="800" dirty="0" bmk=""/>
              <a:t>日）、</a:t>
            </a:r>
            <a:endParaRPr kumimoji="0" lang="en-US" altLang="ja-JP" sz="800" dirty="0" bmk=""/>
          </a:p>
          <a:p>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8" name="Rectangle 6"/>
          <p:cNvSpPr>
            <a:spLocks noChangeArrowheads="1"/>
          </p:cNvSpPr>
          <p:nvPr/>
        </p:nvSpPr>
        <p:spPr bwMode="auto">
          <a:xfrm>
            <a:off x="489528" y="1569229"/>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863278270"/>
              </p:ext>
            </p:extLst>
          </p:nvPr>
        </p:nvGraphicFramePr>
        <p:xfrm>
          <a:off x="489528" y="1929709"/>
          <a:ext cx="9216000" cy="4311000"/>
        </p:xfrm>
        <a:graphic>
          <a:graphicData uri="http://schemas.openxmlformats.org/drawingml/2006/table">
            <a:tbl>
              <a:tblPr firstRow="1" bandRow="1">
                <a:tableStyleId>{5C22544A-7EE6-4342-B048-85BDC9FD1C3A}</a:tableStyleId>
              </a:tblPr>
              <a:tblGrid>
                <a:gridCol w="1399899">
                  <a:extLst>
                    <a:ext uri="{9D8B030D-6E8A-4147-A177-3AD203B41FA5}">
                      <a16:colId xmlns:a16="http://schemas.microsoft.com/office/drawing/2014/main" val="20000"/>
                    </a:ext>
                  </a:extLst>
                </a:gridCol>
                <a:gridCol w="3783653">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1178311866"/>
                    </a:ext>
                  </a:extLst>
                </a:gridCol>
                <a:gridCol w="504056">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504056">
                  <a:extLst>
                    <a:ext uri="{9D8B030D-6E8A-4147-A177-3AD203B41FA5}">
                      <a16:colId xmlns:a16="http://schemas.microsoft.com/office/drawing/2014/main" val="1310314789"/>
                    </a:ext>
                  </a:extLst>
                </a:gridCol>
                <a:gridCol w="504056">
                  <a:extLst>
                    <a:ext uri="{9D8B030D-6E8A-4147-A177-3AD203B41FA5}">
                      <a16:colId xmlns:a16="http://schemas.microsoft.com/office/drawing/2014/main" val="1075755121"/>
                    </a:ext>
                  </a:extLst>
                </a:gridCol>
              </a:tblGrid>
              <a:tr h="216000">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Philippine General Hospital</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28575" cap="flat" cmpd="sng" algn="ctr">
                      <a:solidFill>
                        <a:srgbClr val="C71F0D"/>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フィリピンを代表するフィリピン大学医学部の付属で国内最大規模の国立総合病院。フィリピン最大規模の医科教育病院でもある。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1907</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1910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年に開院。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600,000</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rgbClr val="C71F0D"/>
                      </a:solid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28575" cap="flat" cmpd="sng" algn="ctr">
                      <a:solidFill>
                        <a:srgbClr val="C71F0D"/>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28575" cap="flat" cmpd="sng" algn="ctr">
                      <a:solidFill>
                        <a:srgbClr val="C71F0D"/>
                      </a:solid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Aurora Memorial Hospital</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（オーロラ州）</a:t>
                      </a:r>
                      <a:endParaRPr lang="ja-JP"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中部ルソン地方オーロラ州にある州立病院。</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の無償資金協力により、新病棟を建設・移転。これにより、受け入れ可能な延べ入院患者数は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7,700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13,000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日に増加することが期待される。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720000">
                <a:tc>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南フィリピンメディカルセンター</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(SPMC)</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（南部ミンダナオ島</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ダバオ・デル・スル州）</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南部ミンダナオ島における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次医療機関。</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の無償資金協力により、</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年に新外来棟を設立。また超音波診断装置や</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X</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線装置などの機材を導入した。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3329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73,545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2009</a:t>
                      </a:r>
                      <a:r>
                        <a:rPr lang="ja-JP" altLang="en-US" sz="1000" b="0" i="0" u="none" strike="noStrike" dirty="0">
                          <a:solidFill>
                            <a:srgbClr val="000000"/>
                          </a:solidFill>
                          <a:effectLst/>
                          <a:latin typeface="Arial" panose="020B0604020202020204" pitchFamily="34" charset="0"/>
                        </a:rPr>
                        <a:t>年ダバオメディカルセンターから改称</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04000">
                <a:tc>
                  <a:txBody>
                    <a:bodyPr/>
                    <a:lstStyle/>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ベンゲット総合病院</a:t>
                      </a:r>
                    </a:p>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（ベンゲット州）</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ルソン島北部のベンゲット州の中核病院。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の無償資金協力により、新病棟建設と医療機器導入を行った。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Kidney and Transplant Institute</a:t>
                      </a:r>
                    </a:p>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腎疾患の専門機関として</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年設立。現在はフィリピンにおいて臓器移植に関する中心的な医療機関となっている。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年の病院の営業収益は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億ペソ、政府からの補助金を含めた純利益は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0">
                          <a:effectLst/>
                          <a:latin typeface="Arial" panose="020B0604020202020204" pitchFamily="34" charset="0"/>
                          <a:ea typeface="ＭＳ Ｐゴシック" panose="020B0600070205080204" pitchFamily="50" charset="-128"/>
                          <a:cs typeface="Arial" panose="020B0604020202020204" pitchFamily="34" charset="0"/>
                        </a:rPr>
                        <a:t>9</a:t>
                      </a:r>
                    </a:p>
                    <a:p>
                      <a:pPr algn="ctr" fontAlgn="ctr">
                        <a:spcAft>
                          <a:spcPts val="0"/>
                        </a:spcAft>
                      </a:pPr>
                      <a:r>
                        <a:rPr lang="ja-JP" altLang="en-US" sz="800" kern="0">
                          <a:effectLst/>
                          <a:latin typeface="Arial" panose="020B0604020202020204" pitchFamily="34" charset="0"/>
                          <a:ea typeface="ＭＳ Ｐゴシック" panose="020B0600070205080204" pitchFamily="50" charset="-128"/>
                          <a:cs typeface="Arial" panose="020B0604020202020204" pitchFamily="34" charset="0"/>
                        </a:rPr>
                        <a:t>（部局）</a:t>
                      </a:r>
                      <a:endParaRPr lang="en-US" sz="800" kern="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501-1000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04000">
                <a:tc>
                  <a:txBody>
                    <a:bodyPr/>
                    <a:lstStyle/>
                    <a:p>
                      <a:pPr marL="0" algn="l" defTabSz="914400" rtl="0" eaLnBrk="1" fontAlgn="ctr" latinLnBrk="0" hangingPunct="1">
                        <a:spcAft>
                          <a:spcPts val="0"/>
                        </a:spcAft>
                      </a:pPr>
                      <a: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Jose Reyes Medical Center</a:t>
                      </a:r>
                      <a:r>
                        <a:rPr kumimoji="1"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1945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年設立の国立病院。医科教育病院であり、調査研究も行っている。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sz="900" kern="0">
                          <a:effectLst/>
                          <a:latin typeface="Arial" panose="020B0604020202020204" pitchFamily="34" charset="0"/>
                          <a:ea typeface="ＭＳ Ｐゴシック" panose="020B0600070205080204" pitchFamily="50" charset="-128"/>
                          <a:cs typeface="Arial" panose="020B0604020202020204" pitchFamily="34" charset="0"/>
                        </a:rPr>
                        <a:t>11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296,854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116,355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10" name="テキスト プレースホルダー 1"/>
          <p:cNvSpPr txBox="1">
            <a:spLocks/>
          </p:cNvSpPr>
          <p:nvPr/>
        </p:nvSpPr>
        <p:spPr>
          <a:xfrm>
            <a:off x="488504" y="6309320"/>
            <a:ext cx="9217918" cy="216024"/>
          </a:xfrm>
          <a:prstGeom prst="rect">
            <a:avLst/>
          </a:prstGeom>
        </p:spPr>
        <p:txBody>
          <a:bodyPr wrap="none" lIns="0" rIns="0" anchor="ctr" anchorCtr="0">
            <a:noAutofit/>
          </a:bodyPr>
          <a:lstStyle>
            <a:defPPr>
              <a:defRPr lang="ja-JP"/>
            </a:defPPr>
            <a:lvl1pPr indent="-190500" fontAlgn="ctr">
              <a:spcAft>
                <a:spcPts val="600"/>
              </a:spcAft>
              <a:buClr>
                <a:srgbClr val="5F8AC3"/>
              </a:buClr>
              <a:buFont typeface="Wingdings" panose="05000000000000000000" pitchFamily="2" charset="2"/>
              <a:buChar char="n"/>
              <a:defRPr sz="1200" b="0">
                <a:latin typeface="Arial" panose="020B0604020202020204" pitchFamily="34" charset="0"/>
                <a:ea typeface="ＭＳ Ｐゴシック" panose="020B0600070205080204" pitchFamily="50" charset="-128"/>
                <a:cs typeface="Arial" panose="020B0604020202020204" pitchFamily="34" charset="0"/>
              </a:defRPr>
            </a:lvl1pPr>
          </a:lstStyle>
          <a:p>
            <a:pPr indent="0">
              <a:spcAft>
                <a:spcPts val="0"/>
              </a:spcAft>
              <a:buNone/>
            </a:pPr>
            <a:r>
              <a:rPr lang="en-US" altLang="ja-JP" sz="800" dirty="0"/>
              <a:t>※ JICA</a:t>
            </a:r>
            <a:r>
              <a:rPr lang="ja-JP" altLang="en-US" sz="800" dirty="0"/>
              <a:t>は、ビサヤ諸島タクロバン市にて</a:t>
            </a:r>
            <a:r>
              <a:rPr lang="en-US" altLang="ja-JP" sz="800" dirty="0"/>
              <a:t>Eastern Visayas Regional Medical Center</a:t>
            </a:r>
            <a:r>
              <a:rPr lang="ja-JP" altLang="en-US" sz="800" dirty="0"/>
              <a:t>の外来病棟新設を支援することを</a:t>
            </a:r>
            <a:r>
              <a:rPr lang="en-US" altLang="ja-JP" sz="800" dirty="0"/>
              <a:t>2015</a:t>
            </a:r>
            <a:r>
              <a:rPr lang="ja-JP" altLang="en-US" sz="800" dirty="0"/>
              <a:t>年</a:t>
            </a:r>
            <a:r>
              <a:rPr lang="en-US" altLang="ja-JP" sz="800" dirty="0"/>
              <a:t>9</a:t>
            </a:r>
            <a:r>
              <a:rPr lang="ja-JP" altLang="en-US" sz="800" dirty="0"/>
              <a:t>月に発表している</a:t>
            </a:r>
            <a:endParaRPr lang="ja-JP" altLang="ja-JP" sz="800" dirty="0"/>
          </a:p>
        </p:txBody>
      </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General Hospital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から支援を受けた公的医療機関が複数存在する。</a:t>
            </a:r>
          </a:p>
        </p:txBody>
      </p:sp>
    </p:spTree>
    <p:extLst>
      <p:ext uri="{BB962C8B-B14F-4D97-AF65-F5344CB8AC3E}">
        <p14:creationId xmlns:p14="http://schemas.microsoft.com/office/powerpoint/2010/main" val="188779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2475317000"/>
              </p:ext>
            </p:extLst>
          </p:nvPr>
        </p:nvGraphicFramePr>
        <p:xfrm>
          <a:off x="200026" y="1973780"/>
          <a:ext cx="9504476" cy="4244540"/>
        </p:xfrm>
        <a:graphic>
          <a:graphicData uri="http://schemas.openxmlformats.org/drawingml/2006/table">
            <a:tbl>
              <a:tblPr firstRow="1" bandRow="1">
                <a:tableStyleId>{5C22544A-7EE6-4342-B048-85BDC9FD1C3A}</a:tableStyleId>
              </a:tblPr>
              <a:tblGrid>
                <a:gridCol w="1022633">
                  <a:extLst>
                    <a:ext uri="{9D8B030D-6E8A-4147-A177-3AD203B41FA5}">
                      <a16:colId xmlns:a16="http://schemas.microsoft.com/office/drawing/2014/main" val="20000"/>
                    </a:ext>
                  </a:extLst>
                </a:gridCol>
                <a:gridCol w="536869">
                  <a:extLst>
                    <a:ext uri="{9D8B030D-6E8A-4147-A177-3AD203B41FA5}">
                      <a16:colId xmlns:a16="http://schemas.microsoft.com/office/drawing/2014/main" val="20001"/>
                    </a:ext>
                  </a:extLst>
                </a:gridCol>
                <a:gridCol w="3861624">
                  <a:extLst>
                    <a:ext uri="{9D8B030D-6E8A-4147-A177-3AD203B41FA5}">
                      <a16:colId xmlns:a16="http://schemas.microsoft.com/office/drawing/2014/main" val="20002"/>
                    </a:ext>
                  </a:extLst>
                </a:gridCol>
                <a:gridCol w="668358">
                  <a:extLst>
                    <a:ext uri="{9D8B030D-6E8A-4147-A177-3AD203B41FA5}">
                      <a16:colId xmlns:a16="http://schemas.microsoft.com/office/drawing/2014/main" val="20003"/>
                    </a:ext>
                  </a:extLst>
                </a:gridCol>
                <a:gridCol w="487856">
                  <a:extLst>
                    <a:ext uri="{9D8B030D-6E8A-4147-A177-3AD203B41FA5}">
                      <a16:colId xmlns:a16="http://schemas.microsoft.com/office/drawing/2014/main" val="20004"/>
                    </a:ext>
                  </a:extLst>
                </a:gridCol>
                <a:gridCol w="487856">
                  <a:extLst>
                    <a:ext uri="{9D8B030D-6E8A-4147-A177-3AD203B41FA5}">
                      <a16:colId xmlns:a16="http://schemas.microsoft.com/office/drawing/2014/main" val="20005"/>
                    </a:ext>
                  </a:extLst>
                </a:gridCol>
                <a:gridCol w="487856">
                  <a:extLst>
                    <a:ext uri="{9D8B030D-6E8A-4147-A177-3AD203B41FA5}">
                      <a16:colId xmlns:a16="http://schemas.microsoft.com/office/drawing/2014/main" val="20006"/>
                    </a:ext>
                  </a:extLst>
                </a:gridCol>
                <a:gridCol w="487856">
                  <a:extLst>
                    <a:ext uri="{9D8B030D-6E8A-4147-A177-3AD203B41FA5}">
                      <a16:colId xmlns:a16="http://schemas.microsoft.com/office/drawing/2014/main" val="20007"/>
                    </a:ext>
                  </a:extLst>
                </a:gridCol>
                <a:gridCol w="487856">
                  <a:extLst>
                    <a:ext uri="{9D8B030D-6E8A-4147-A177-3AD203B41FA5}">
                      <a16:colId xmlns:a16="http://schemas.microsoft.com/office/drawing/2014/main" val="4150086623"/>
                    </a:ext>
                  </a:extLst>
                </a:gridCol>
                <a:gridCol w="487856">
                  <a:extLst>
                    <a:ext uri="{9D8B030D-6E8A-4147-A177-3AD203B41FA5}">
                      <a16:colId xmlns:a16="http://schemas.microsoft.com/office/drawing/2014/main" val="3359371937"/>
                    </a:ext>
                  </a:extLst>
                </a:gridCol>
                <a:gridCol w="487856">
                  <a:extLst>
                    <a:ext uri="{9D8B030D-6E8A-4147-A177-3AD203B41FA5}">
                      <a16:colId xmlns:a16="http://schemas.microsoft.com/office/drawing/2014/main" val="983977727"/>
                    </a:ext>
                  </a:extLst>
                </a:gridCol>
              </a:tblGrid>
              <a:tr h="216000">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rowSpan="2">
                  <a:txBody>
                    <a:bodyPr/>
                    <a:lstStyle/>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メトロ・パシフィック・</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ホールディングス</a:t>
                      </a: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全体</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just" fontAlgn="ctr" hangingPunct="0">
                        <a:spcAft>
                          <a:spcPts val="200"/>
                        </a:spcAft>
                      </a:pP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は、</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1969</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年開院）を中心に、フィリピンにて</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か所の病院を経営している持株会社。有力実業家マヌエル・パンギリナン氏率いる持株会社メトロ・パシフィック・インベストメント（</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）の傘下である。</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医療部門全体の総収益は</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141</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億ペソ、純利益</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3,300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9,095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1000" b="0" i="0" u="none" strike="noStrike" dirty="0">
                          <a:solidFill>
                            <a:srgbClr val="000000"/>
                          </a:solidFill>
                          <a:effectLst/>
                          <a:latin typeface="Arial" panose="020B0604020202020204" pitchFamily="34" charset="0"/>
                        </a:rPr>
                        <a:t>3.6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1000" b="0" i="0" u="none" strike="noStrike" dirty="0">
                          <a:solidFill>
                            <a:srgbClr val="000000"/>
                          </a:solidFill>
                          <a:effectLst/>
                          <a:latin typeface="Arial" panose="020B0604020202020204" pitchFamily="34" charset="0"/>
                        </a:rPr>
                        <a:t>2.5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107K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vMerge="1">
                  <a:txBody>
                    <a:bodyPr/>
                    <a:lstStyle/>
                    <a:p>
                      <a:endParaRPr kumimoji="1" lang="ja-JP" altLang="en-US"/>
                    </a:p>
                  </a:txBody>
                  <a:tcPr/>
                </a:tc>
                <a:tc>
                  <a:txBody>
                    <a:bodyPr/>
                    <a:lstStyle/>
                    <a:p>
                      <a:pPr marL="0" marR="0" indent="0" algn="l" defTabSz="914400" rtl="0" eaLnBrk="1" fontAlgn="ctr" latinLnBrk="1"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Makati</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Medical</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Center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は、フィリピンで最高クラスの医療を提供しているとされる私立総合病院（三次医療センター）。フィリピンで初めて心臓外科手術を成功させた病院として知られる。米国の専門医認定を受けている者も一定数存在す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row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St Luke's Medical Center Quezon City/Global City</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Quezon 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年に国内で初めて医療認証機関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50" kern="100" baseline="300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を取得した、フィリピンにおいてトップクラスの私立総合病院（三次医療センター）。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23</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1,232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1000" b="0" i="0" u="none" strike="noStrike" dirty="0">
                          <a:solidFill>
                            <a:srgbClr val="000000"/>
                          </a:solidFill>
                          <a:effectLst/>
                          <a:latin typeface="Arial" panose="020B0604020202020204" pitchFamily="34" charset="0"/>
                        </a:rPr>
                        <a:t>2.7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60K+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Global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Global City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施設目を開院。三次医療センター。こちらは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HealthExecNews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25 Most Beautiful Hospitals in the World</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」に選定された。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13</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04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Medical City</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年の患者からの収入は、外来</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億ペソ、入院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億ペソ、合計</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億ペソである。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Professional Services, Inc.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が経営している。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6000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Manila Doctors</a:t>
                      </a:r>
                      <a:r>
                        <a:rPr lang="ja-JP" altLang="en-US"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l"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1956</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年の総収益は</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Metrobank Foundation</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傘下。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1,001~</a:t>
                      </a:r>
                      <a:br>
                        <a:rPr lang="en-US" altLang="ja-JP" sz="1000" b="0" i="0" u="none" strike="noStrike" dirty="0">
                          <a:solidFill>
                            <a:srgbClr val="000000"/>
                          </a:solidFill>
                          <a:effectLst/>
                          <a:latin typeface="Arial" panose="020B0604020202020204" pitchFamily="34" charset="0"/>
                        </a:rPr>
                      </a:br>
                      <a:r>
                        <a:rPr lang="en-US" altLang="ja-JP" sz="1000" b="0" i="0" u="none" strike="noStrike" dirty="0">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1174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Cebu</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年開院の、医科大学を併設する私立総合病院。ビサヤ・ミンダナオ地方の医科教育病院である。観光客や在留邦人も多く利用している。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1,526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60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Chong Hua</a:t>
                      </a:r>
                      <a:r>
                        <a:rPr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華人系の私立総合病院で、セブでは、セブ ドクターズ ホスピタルと並ぶ主要病院。</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190978" y="1613740"/>
            <a:ext cx="98025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か所の病院を展開しているメトロ・パシフィック・ホスピタル・ホールディングスをはじめとして、都市部で比較的規模の大きな病院を経営している民間事業者が複数存在する。</a:t>
            </a:r>
          </a:p>
        </p:txBody>
      </p:sp>
      <p:sp>
        <p:nvSpPr>
          <p:cNvPr id="10" name="テキスト ボックス 20">
            <a:extLst>
              <a:ext uri="{FF2B5EF4-FFF2-40B4-BE49-F238E27FC236}">
                <a16:creationId xmlns:a16="http://schemas.microsoft.com/office/drawing/2014/main" id="{BD1243F9-863C-4E19-8697-529947A051B9}"/>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921886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646475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02" name="think-cell Slide" r:id="rId52" imgW="360" imgH="360" progId="TCLayout.ActiveDocument.1">
                  <p:embed/>
                </p:oleObj>
              </mc:Choice>
              <mc:Fallback>
                <p:oleObj name="think-cell Slide" r:id="rId52" imgW="360" imgH="360" progId="TCLayout.ActiveDocument.1">
                  <p:embed/>
                  <p:pic>
                    <p:nvPicPr>
                      <p:cNvPr id="0" name="Picture 377"/>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178699" y="1892807"/>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7252" y="1892807"/>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人あたり医療従事者数（公的医療機関）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年にかけて、医療従事者の数に大きな変化は見られない。</a:t>
            </a:r>
          </a:p>
        </p:txBody>
      </p:sp>
      <p:sp>
        <p:nvSpPr>
          <p:cNvPr id="31" name="テキスト ボックス 30"/>
          <p:cNvSpPr txBox="1"/>
          <p:nvPr/>
        </p:nvSpPr>
        <p:spPr>
          <a:xfrm>
            <a:off x="200472" y="249289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169024" y="2492895"/>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361" name="Chart 360">
            <a:extLst>
              <a:ext uri="{FF2B5EF4-FFF2-40B4-BE49-F238E27FC236}">
                <a16:creationId xmlns:a16="http://schemas.microsoft.com/office/drawing/2014/main" id="{65C89D17-2E23-499E-A5E2-83BCB076473D}"/>
              </a:ext>
            </a:extLst>
          </p:cNvPr>
          <p:cNvGraphicFramePr/>
          <p:nvPr>
            <p:custDataLst>
              <p:tags r:id="rId4"/>
            </p:custDataLst>
            <p:extLst>
              <p:ext uri="{D42A27DB-BD31-4B8C-83A1-F6EECF244321}">
                <p14:modId xmlns:p14="http://schemas.microsoft.com/office/powerpoint/2010/main" val="1176912158"/>
              </p:ext>
            </p:extLst>
          </p:nvPr>
        </p:nvGraphicFramePr>
        <p:xfrm>
          <a:off x="142875" y="2325688"/>
          <a:ext cx="4792663" cy="3865562"/>
        </p:xfrm>
        <a:graphic>
          <a:graphicData uri="http://schemas.openxmlformats.org/drawingml/2006/chart">
            <c:chart xmlns:c="http://schemas.openxmlformats.org/drawingml/2006/chart" xmlns:r="http://schemas.openxmlformats.org/officeDocument/2006/relationships" r:id="rId54"/>
          </a:graphicData>
        </a:graphic>
      </p:graphicFrame>
      <p:sp>
        <p:nvSpPr>
          <p:cNvPr id="43" name="テキスト プレースホルダ 9"/>
          <p:cNvSpPr>
            <a:spLocks noGrp="1"/>
          </p:cNvSpPr>
          <p:nvPr>
            <p:custDataLst>
              <p:tags r:id="rId5"/>
            </p:custDataLst>
          </p:nvPr>
        </p:nvSpPr>
        <p:spPr bwMode="auto">
          <a:xfrm>
            <a:off x="1663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84111B-A7D4-4467-8FFB-CBBE63DC0B0B}" type="datetime'''''''''''''''''''''''''''1''''''''2'''''''''''''''">
              <a:rPr lang="ja-JP" altLang="en-US" sz="1000" smtClean="0"/>
              <a:pPr/>
              <a:t>12</a:t>
            </a:fld>
            <a:endParaRPr kumimoji="0" lang="ja-JP" altLang="en-US" sz="1000" dirty="0">
              <a:sym typeface="+mn-lt"/>
            </a:endParaRPr>
          </a:p>
        </p:txBody>
      </p:sp>
      <p:sp>
        <p:nvSpPr>
          <p:cNvPr id="85" name="テキスト プレースホルダ 9"/>
          <p:cNvSpPr>
            <a:spLocks noGrp="1"/>
          </p:cNvSpPr>
          <p:nvPr>
            <p:custDataLst>
              <p:tags r:id="rId6"/>
            </p:custDataLst>
          </p:nvPr>
        </p:nvSpPr>
        <p:spPr bwMode="auto">
          <a:xfrm>
            <a:off x="41433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5CF1C0-E26C-4ED0-BB27-2038ADBF7DC5}" type="datetime'''''''''''''''''''1''''''''7'''''''''''''''''''''''''''''''''">
              <a:rPr lang="ja-JP" altLang="en-US" sz="1000" smtClean="0"/>
              <a:pPr/>
              <a:t>17</a:t>
            </a:fld>
            <a:endParaRPr kumimoji="0" lang="ja-JP" altLang="en-US" sz="1000" dirty="0">
              <a:sym typeface="+mn-lt"/>
            </a:endParaRPr>
          </a:p>
        </p:txBody>
      </p:sp>
      <p:sp>
        <p:nvSpPr>
          <p:cNvPr id="46" name="テキスト プレースホルダ 9"/>
          <p:cNvSpPr>
            <a:spLocks noGrp="1"/>
          </p:cNvSpPr>
          <p:nvPr>
            <p:custDataLst>
              <p:tags r:id="rId7"/>
            </p:custDataLst>
          </p:nvPr>
        </p:nvSpPr>
        <p:spPr bwMode="auto">
          <a:xfrm>
            <a:off x="21590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355643-D2CD-4067-9B9F-740B438947DB}" type="datetime'''''''''''''''''''''''''''''''''''''''''''1''''''''''3'''">
              <a:rPr lang="ja-JP" altLang="en-US" sz="1000" smtClean="0"/>
              <a:pPr/>
              <a:t>13</a:t>
            </a:fld>
            <a:endParaRPr kumimoji="0" lang="ja-JP" altLang="en-US" sz="1000" dirty="0">
              <a:sym typeface="+mn-lt"/>
            </a:endParaRPr>
          </a:p>
        </p:txBody>
      </p:sp>
      <p:sp useBgFill="1">
        <p:nvSpPr>
          <p:cNvPr id="290" name="テキスト プレースホルダ 9">
            <a:extLst>
              <a:ext uri="{FF2B5EF4-FFF2-40B4-BE49-F238E27FC236}">
                <a16:creationId xmlns:a16="http://schemas.microsoft.com/office/drawing/2014/main" id="{9E060E70-FD28-4AD9-B4CF-67987FAD9A27}"/>
              </a:ext>
            </a:extLst>
          </p:cNvPr>
          <p:cNvSpPr>
            <a:spLocks noGrp="1"/>
          </p:cNvSpPr>
          <p:nvPr>
            <p:custDataLst>
              <p:tags r:id="rId8"/>
            </p:custDataLst>
          </p:nvPr>
        </p:nvSpPr>
        <p:spPr bwMode="gray">
          <a:xfrm>
            <a:off x="752475" y="5080000"/>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2AB8D9-329D-4BCA-BE75-769A6F87C15F}" type="datetime'''''''''4'',''''''''''4''''''9''''''5'''''''''''''">
              <a:rPr kumimoji="0" lang="ja-JP" altLang="en-US" sz="1000" smtClean="0">
                <a:effectLst/>
                <a:sym typeface="+mn-lt"/>
              </a:rPr>
              <a:pPr marL="0" indent="0">
                <a:spcBef>
                  <a:spcPct val="0"/>
                </a:spcBef>
                <a:buNone/>
              </a:pPr>
              <a:t>4,495</a:t>
            </a:fld>
            <a:endParaRPr kumimoji="0" lang="ja-JP" altLang="en-US" sz="1000" dirty="0">
              <a:sym typeface="+mn-lt"/>
            </a:endParaRPr>
          </a:p>
        </p:txBody>
      </p:sp>
      <p:sp>
        <p:nvSpPr>
          <p:cNvPr id="41" name="テキスト プレースホルダ 9"/>
          <p:cNvSpPr>
            <a:spLocks noGrp="1"/>
          </p:cNvSpPr>
          <p:nvPr>
            <p:custDataLst>
              <p:tags r:id="rId9"/>
            </p:custDataLst>
          </p:nvPr>
        </p:nvSpPr>
        <p:spPr bwMode="auto">
          <a:xfrm>
            <a:off x="26558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091147-1030-4E96-AAE1-D50225C33A28}" type="datetime'''''''''''''1''''''4'''''''''''''''''''''''''''''">
              <a:rPr lang="ja-JP" altLang="en-US" sz="1000" smtClean="0"/>
              <a:pPr/>
              <a:t>14</a:t>
            </a:fld>
            <a:endParaRPr kumimoji="0" lang="ja-JP" altLang="en-US" sz="1000" dirty="0">
              <a:sym typeface="+mn-lt"/>
            </a:endParaRPr>
          </a:p>
        </p:txBody>
      </p:sp>
      <p:sp>
        <p:nvSpPr>
          <p:cNvPr id="45" name="テキスト プレースホルダ 9"/>
          <p:cNvSpPr>
            <a:spLocks noGrp="1"/>
          </p:cNvSpPr>
          <p:nvPr>
            <p:custDataLst>
              <p:tags r:id="rId10"/>
            </p:custDataLst>
          </p:nvPr>
        </p:nvSpPr>
        <p:spPr bwMode="auto">
          <a:xfrm>
            <a:off x="60166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1B74E8-8AC7-430B-A8D2-62EDD7884768}" type="datetime'''''''''2''''''''''''''''''''010'''''''''''''''''''''''''''">
              <a:rPr lang="ja-JP" altLang="en-US" sz="1000" smtClean="0"/>
              <a:pPr/>
              <a:t>2010</a:t>
            </a:fld>
            <a:endParaRPr kumimoji="0" lang="ja-JP" altLang="en-US" sz="1000" dirty="0">
              <a:sym typeface="+mn-lt"/>
            </a:endParaRPr>
          </a:p>
        </p:txBody>
      </p:sp>
      <p:sp>
        <p:nvSpPr>
          <p:cNvPr id="44" name="テキスト プレースホルダ 9"/>
          <p:cNvSpPr>
            <a:spLocks noGrp="1"/>
          </p:cNvSpPr>
          <p:nvPr>
            <p:custDataLst>
              <p:tags r:id="rId11"/>
            </p:custDataLst>
          </p:nvPr>
        </p:nvSpPr>
        <p:spPr bwMode="auto">
          <a:xfrm>
            <a:off x="11668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28E3FF-83D3-4C54-B7BF-B378383DDC66}" type="datetime'''''''''''''''''''''1''''''''1'''''''''''''''''">
              <a:rPr lang="ja-JP" altLang="en-US" sz="1000" smtClean="0"/>
              <a:pPr/>
              <a:t>11</a:t>
            </a:fld>
            <a:endParaRPr kumimoji="0" lang="ja-JP" altLang="en-US" sz="1000" dirty="0">
              <a:sym typeface="+mn-lt"/>
            </a:endParaRPr>
          </a:p>
        </p:txBody>
      </p:sp>
      <p:sp>
        <p:nvSpPr>
          <p:cNvPr id="42" name="テキスト プレースホルダ 9"/>
          <p:cNvSpPr>
            <a:spLocks noGrp="1"/>
          </p:cNvSpPr>
          <p:nvPr>
            <p:custDataLst>
              <p:tags r:id="rId12"/>
            </p:custDataLst>
          </p:nvPr>
        </p:nvSpPr>
        <p:spPr bwMode="auto">
          <a:xfrm>
            <a:off x="31511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6DF355-D195-4FAC-B63A-A771C34CB833}" type="datetime'''''''''''''''''''''''''''''''''''''1''''5'''''''''''''">
              <a:rPr lang="ja-JP" altLang="en-US" sz="1000" smtClean="0"/>
              <a:pPr/>
              <a:t>15</a:t>
            </a:fld>
            <a:endParaRPr kumimoji="0" lang="ja-JP" altLang="en-US" sz="1000" dirty="0">
              <a:sym typeface="+mn-lt"/>
            </a:endParaRPr>
          </a:p>
        </p:txBody>
      </p:sp>
      <p:sp>
        <p:nvSpPr>
          <p:cNvPr id="78" name="テキスト プレースホルダ 9"/>
          <p:cNvSpPr>
            <a:spLocks noGrp="1"/>
          </p:cNvSpPr>
          <p:nvPr>
            <p:custDataLst>
              <p:tags r:id="rId13"/>
            </p:custDataLst>
          </p:nvPr>
        </p:nvSpPr>
        <p:spPr bwMode="auto">
          <a:xfrm>
            <a:off x="36464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0F0AE2-7893-46EE-9000-089A467BDE1A}" type="datetime'''''''''''''''''''''1''''''''6'">
              <a:rPr lang="ja-JP" altLang="en-US" sz="1000" smtClean="0"/>
              <a:pPr/>
              <a:t>16</a:t>
            </a:fld>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7E4F7E9B-9ECA-48EC-9842-AEA18430EF54}"/>
              </a:ext>
            </a:extLst>
          </p:cNvPr>
          <p:cNvSpPr>
            <a:spLocks noGrp="1"/>
          </p:cNvSpPr>
          <p:nvPr>
            <p:custDataLst>
              <p:tags r:id="rId14"/>
            </p:custDataLst>
          </p:nvPr>
        </p:nvSpPr>
        <p:spPr bwMode="auto">
          <a:xfrm>
            <a:off x="4638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4BF58-038E-4AD6-82FB-20046EFCC037}" type="datetime'''''''''1''''''''''''''''''''''8'''''">
              <a:rPr kumimoji="0" lang="ja-JP" altLang="en-US" sz="1000" smtClean="0"/>
              <a:pPr/>
              <a:t>18</a:t>
            </a:fld>
            <a:endParaRPr kumimoji="0" lang="ja-JP" altLang="en-US" sz="1000" dirty="0">
              <a:sym typeface="+mn-lt"/>
            </a:endParaRPr>
          </a:p>
        </p:txBody>
      </p:sp>
      <p:graphicFrame>
        <p:nvGraphicFramePr>
          <p:cNvPr id="422" name="Chart 421">
            <a:extLst>
              <a:ext uri="{FF2B5EF4-FFF2-40B4-BE49-F238E27FC236}">
                <a16:creationId xmlns:a16="http://schemas.microsoft.com/office/drawing/2014/main" id="{3085D9A1-E98E-40A3-9F26-0439C7823392}"/>
              </a:ext>
            </a:extLst>
          </p:cNvPr>
          <p:cNvGraphicFramePr/>
          <p:nvPr>
            <p:custDataLst>
              <p:tags r:id="rId15"/>
            </p:custDataLst>
            <p:extLst>
              <p:ext uri="{D42A27DB-BD31-4B8C-83A1-F6EECF244321}">
                <p14:modId xmlns:p14="http://schemas.microsoft.com/office/powerpoint/2010/main" val="2740621741"/>
              </p:ext>
            </p:extLst>
          </p:nvPr>
        </p:nvGraphicFramePr>
        <p:xfrm>
          <a:off x="5210175" y="2325688"/>
          <a:ext cx="4460875" cy="3865562"/>
        </p:xfrm>
        <a:graphic>
          <a:graphicData uri="http://schemas.openxmlformats.org/drawingml/2006/chart">
            <c:chart xmlns:c="http://schemas.openxmlformats.org/drawingml/2006/chart" xmlns:r="http://schemas.openxmlformats.org/officeDocument/2006/relationships" r:id="rId55"/>
          </a:graphicData>
        </a:graphic>
      </p:graphicFrame>
      <p:sp>
        <p:nvSpPr>
          <p:cNvPr id="61" name="テキスト プレースホルダ 9"/>
          <p:cNvSpPr>
            <a:spLocks noGrp="1"/>
          </p:cNvSpPr>
          <p:nvPr>
            <p:custDataLst>
              <p:tags r:id="rId16"/>
            </p:custDataLst>
          </p:nvPr>
        </p:nvSpPr>
        <p:spPr bwMode="auto">
          <a:xfrm>
            <a:off x="59293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FCA673-E552-42D3-947C-0A18C4BE3CC8}" type="datetime'''''''''''''''''1''''''''''''1'''''''''''''''''''''''">
              <a:rPr lang="ja-JP" altLang="en-US" sz="1000" smtClean="0"/>
              <a:pPr/>
              <a:t>11</a:t>
            </a:fld>
            <a:endParaRPr kumimoji="0" lang="ja-JP" altLang="en-US" sz="1000" dirty="0">
              <a:sym typeface="+mn-lt"/>
            </a:endParaRPr>
          </a:p>
        </p:txBody>
      </p:sp>
      <p:sp>
        <p:nvSpPr>
          <p:cNvPr id="62" name="テキスト プレースホルダ 9"/>
          <p:cNvSpPr>
            <a:spLocks noGrp="1"/>
          </p:cNvSpPr>
          <p:nvPr>
            <p:custDataLst>
              <p:tags r:id="rId17"/>
            </p:custDataLst>
          </p:nvPr>
        </p:nvSpPr>
        <p:spPr bwMode="auto">
          <a:xfrm>
            <a:off x="5354638"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BE3070-3475-481D-93E5-622F6AC2B78A}" type="datetime'''''''''''''2''''''''''''''''''0''''''''1''''''''''0'">
              <a:rPr lang="ja-JP" altLang="en-US" sz="1000" smtClean="0"/>
              <a:pPr/>
              <a:t>2010</a:t>
            </a:fld>
            <a:endParaRPr kumimoji="0" lang="ja-JP" altLang="en-US" sz="1000" dirty="0">
              <a:sym typeface="+mn-lt"/>
            </a:endParaRPr>
          </a:p>
        </p:txBody>
      </p:sp>
      <p:sp useBgFill="1">
        <p:nvSpPr>
          <p:cNvPr id="393" name="テキスト プレースホルダ 9">
            <a:extLst>
              <a:ext uri="{FF2B5EF4-FFF2-40B4-BE49-F238E27FC236}">
                <a16:creationId xmlns:a16="http://schemas.microsoft.com/office/drawing/2014/main" id="{9DE74F39-B99C-4977-842C-49C128C6799D}"/>
              </a:ext>
            </a:extLst>
          </p:cNvPr>
          <p:cNvSpPr>
            <a:spLocks noGrp="1"/>
          </p:cNvSpPr>
          <p:nvPr>
            <p:custDataLst>
              <p:tags r:id="rId18"/>
            </p:custDataLst>
          </p:nvPr>
        </p:nvSpPr>
        <p:spPr bwMode="gray">
          <a:xfrm>
            <a:off x="5526088" y="37068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C87A0F-DB56-4A67-89A0-0EBF82C82D27}" type="datetime'''''''''''''1''''''.''''''''''''''''''''''''''8'''''''''''">
              <a:rPr lang="ja-JP" altLang="en-US" sz="1000" smtClean="0">
                <a:effectLst/>
                <a:sym typeface="+mn-lt"/>
              </a:rPr>
              <a:pPr marL="0" indent="0">
                <a:spcBef>
                  <a:spcPct val="0"/>
                </a:spcBef>
                <a:buNone/>
              </a:pPr>
              <a:t>1.8</a:t>
            </a:fld>
            <a:endParaRPr lang="ja-JP" altLang="en-US" sz="1000" dirty="0">
              <a:sym typeface="+mn-lt"/>
            </a:endParaRPr>
          </a:p>
        </p:txBody>
      </p:sp>
      <p:sp>
        <p:nvSpPr>
          <p:cNvPr id="64" name="テキスト プレースホルダ 9"/>
          <p:cNvSpPr>
            <a:spLocks noGrp="1"/>
          </p:cNvSpPr>
          <p:nvPr>
            <p:custDataLst>
              <p:tags r:id="rId19"/>
            </p:custDataLst>
          </p:nvPr>
        </p:nvSpPr>
        <p:spPr bwMode="auto">
          <a:xfrm>
            <a:off x="64341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25A85D-71D6-4F9B-8799-24BF8E269DE7}" type="datetime'''''''12'''''''''''">
              <a:rPr lang="ja-JP" altLang="en-US" sz="1000" smtClean="0"/>
              <a:pPr/>
              <a:t>12</a:t>
            </a:fld>
            <a:endParaRPr kumimoji="0" lang="ja-JP" altLang="en-US" sz="1000" dirty="0">
              <a:sym typeface="+mn-lt"/>
            </a:endParaRPr>
          </a:p>
        </p:txBody>
      </p:sp>
      <p:sp>
        <p:nvSpPr>
          <p:cNvPr id="65" name="テキスト プレースホルダ 9"/>
          <p:cNvSpPr>
            <a:spLocks noGrp="1"/>
          </p:cNvSpPr>
          <p:nvPr>
            <p:custDataLst>
              <p:tags r:id="rId20"/>
            </p:custDataLst>
          </p:nvPr>
        </p:nvSpPr>
        <p:spPr bwMode="auto">
          <a:xfrm>
            <a:off x="69389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4DD7B0-B521-4231-AB49-4BF690D569D4}" type="datetime'''''''''''13'''''''''''''''''''''''''''''''''''''''''''''">
              <a:rPr lang="ja-JP" altLang="en-US" sz="1000" smtClean="0"/>
              <a:pPr/>
              <a:t>13</a:t>
            </a:fld>
            <a:endParaRPr kumimoji="0" lang="ja-JP" altLang="en-US" sz="1000" dirty="0">
              <a:sym typeface="+mn-lt"/>
            </a:endParaRPr>
          </a:p>
        </p:txBody>
      </p:sp>
      <p:sp>
        <p:nvSpPr>
          <p:cNvPr id="362" name="テキスト プレースホルダ 9">
            <a:extLst>
              <a:ext uri="{FF2B5EF4-FFF2-40B4-BE49-F238E27FC236}">
                <a16:creationId xmlns:a16="http://schemas.microsoft.com/office/drawing/2014/main" id="{F74F4A46-0138-4081-9D58-09851B306AF1}"/>
              </a:ext>
            </a:extLst>
          </p:cNvPr>
          <p:cNvSpPr>
            <a:spLocks noGrp="1"/>
          </p:cNvSpPr>
          <p:nvPr>
            <p:custDataLst>
              <p:tags r:id="rId21"/>
            </p:custDataLst>
          </p:nvPr>
        </p:nvSpPr>
        <p:spPr bwMode="auto">
          <a:xfrm>
            <a:off x="94615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ACC959-7564-404D-88FC-48042A5FE5DF}" type="datetime'1''''''''''''8'''''''''''">
              <a:rPr kumimoji="0" lang="ja-JP" altLang="en-US" sz="1000" smtClean="0"/>
              <a:pPr/>
              <a:t>18</a:t>
            </a:fld>
            <a:endParaRPr kumimoji="0" lang="ja-JP" altLang="en-US" sz="1000" dirty="0">
              <a:sym typeface="+mn-lt"/>
            </a:endParaRPr>
          </a:p>
        </p:txBody>
      </p:sp>
      <p:sp>
        <p:nvSpPr>
          <p:cNvPr id="60" name="テキスト プレースホルダ 9"/>
          <p:cNvSpPr>
            <a:spLocks noGrp="1"/>
          </p:cNvSpPr>
          <p:nvPr>
            <p:custDataLst>
              <p:tags r:id="rId22"/>
            </p:custDataLst>
          </p:nvPr>
        </p:nvSpPr>
        <p:spPr bwMode="auto">
          <a:xfrm>
            <a:off x="74437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408D64-9804-4C27-9C85-D729ADABF3E7}" type="datetime'''''''14'''''''''''''''''''''''''''">
              <a:rPr lang="ja-JP" altLang="en-US" sz="1000" smtClean="0"/>
              <a:pPr/>
              <a:t>14</a:t>
            </a:fld>
            <a:endParaRPr kumimoji="0" lang="ja-JP" altLang="en-US" sz="1000" dirty="0">
              <a:sym typeface="+mn-lt"/>
            </a:endParaRPr>
          </a:p>
        </p:txBody>
      </p:sp>
      <p:sp>
        <p:nvSpPr>
          <p:cNvPr id="63" name="テキスト プレースホルダ 9"/>
          <p:cNvSpPr>
            <a:spLocks noGrp="1"/>
          </p:cNvSpPr>
          <p:nvPr>
            <p:custDataLst>
              <p:tags r:id="rId23"/>
            </p:custDataLst>
          </p:nvPr>
        </p:nvSpPr>
        <p:spPr bwMode="auto">
          <a:xfrm>
            <a:off x="79470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16ABE6-9F15-443C-A563-9135A7DDF55C}" type="datetime'''''''''''''''''''''''''1''''''''''''5'''''''''''''''''">
              <a:rPr lang="ja-JP" altLang="en-US" sz="1000" smtClean="0"/>
              <a:pPr/>
              <a:t>15</a:t>
            </a:fld>
            <a:endParaRPr kumimoji="0" lang="ja-JP" altLang="en-US" sz="1000" dirty="0">
              <a:sym typeface="+mn-lt"/>
            </a:endParaRPr>
          </a:p>
        </p:txBody>
      </p:sp>
      <p:sp>
        <p:nvSpPr>
          <p:cNvPr id="95" name="テキスト プレースホルダ 9"/>
          <p:cNvSpPr>
            <a:spLocks noGrp="1"/>
          </p:cNvSpPr>
          <p:nvPr>
            <p:custDataLst>
              <p:tags r:id="rId24"/>
            </p:custDataLst>
          </p:nvPr>
        </p:nvSpPr>
        <p:spPr bwMode="auto">
          <a:xfrm>
            <a:off x="84518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FD5705-7682-437C-B1D0-4F7BDCECC28E}" type="datetime'''1''''''''''''''''''''''''6'''''''''''''">
              <a:rPr lang="ja-JP" altLang="en-US" sz="1000" smtClean="0"/>
              <a:pPr/>
              <a:t>16</a:t>
            </a:fld>
            <a:endParaRPr kumimoji="0" lang="ja-JP" altLang="en-US" sz="1000" dirty="0">
              <a:sym typeface="+mn-lt"/>
            </a:endParaRPr>
          </a:p>
        </p:txBody>
      </p:sp>
      <p:sp useBgFill="1">
        <p:nvSpPr>
          <p:cNvPr id="410" name="テキスト プレースホルダ 9">
            <a:extLst>
              <a:ext uri="{FF2B5EF4-FFF2-40B4-BE49-F238E27FC236}">
                <a16:creationId xmlns:a16="http://schemas.microsoft.com/office/drawing/2014/main" id="{738FCA45-0BA7-4DC6-BD77-E0389079D7C9}"/>
              </a:ext>
            </a:extLst>
          </p:cNvPr>
          <p:cNvSpPr>
            <a:spLocks noGrp="1"/>
          </p:cNvSpPr>
          <p:nvPr>
            <p:custDataLst>
              <p:tags r:id="rId25"/>
            </p:custDataLst>
          </p:nvPr>
        </p:nvSpPr>
        <p:spPr bwMode="gray">
          <a:xfrm>
            <a:off x="5532438" y="596265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21D813-E39A-4067-8788-BC55C60924F9}" type="datetime'''''''''''''0''''''''''.2'''''''''">
              <a:rPr lang="ja-JP" altLang="en-US" sz="1000" smtClean="0">
                <a:effectLst/>
                <a:sym typeface="+mn-lt"/>
              </a:rPr>
              <a:pPr marL="0" indent="0" algn="ctr">
                <a:spcBef>
                  <a:spcPct val="0"/>
                </a:spcBef>
                <a:buNone/>
              </a:pPr>
              <a:t>0.2</a:t>
            </a:fld>
            <a:endParaRPr lang="ja-JP" altLang="en-US" sz="1000" dirty="0">
              <a:sym typeface="+mn-lt"/>
            </a:endParaRPr>
          </a:p>
        </p:txBody>
      </p:sp>
      <p:sp>
        <p:nvSpPr>
          <p:cNvPr id="94" name="テキスト プレースホルダ 9"/>
          <p:cNvSpPr>
            <a:spLocks noGrp="1"/>
          </p:cNvSpPr>
          <p:nvPr>
            <p:custDataLst>
              <p:tags r:id="rId26"/>
            </p:custDataLst>
          </p:nvPr>
        </p:nvSpPr>
        <p:spPr bwMode="auto">
          <a:xfrm>
            <a:off x="8956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F5B2F-9A8E-491B-B7CC-555C64A3B599}" type="datetime'''''1''''''''''''''''''''''''7'''''''''''''''''''">
              <a:rPr lang="ja-JP" altLang="en-US" sz="1000" smtClean="0"/>
              <a:pPr/>
              <a:t>17</a:t>
            </a:fld>
            <a:endParaRPr kumimoji="0" lang="ja-JP" altLang="en-US" sz="1000" dirty="0">
              <a:sym typeface="+mn-lt"/>
            </a:endParaRPr>
          </a:p>
        </p:txBody>
      </p:sp>
      <p:cxnSp>
        <p:nvCxnSpPr>
          <p:cNvPr id="69" name="Straight Connector 68"/>
          <p:cNvCxnSpPr/>
          <p:nvPr>
            <p:custDataLst>
              <p:tags r:id="rId27"/>
            </p:custDataLst>
          </p:nvPr>
        </p:nvCxnSpPr>
        <p:spPr bwMode="gray">
          <a:xfrm>
            <a:off x="5684838" y="3022600"/>
            <a:ext cx="265113"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custDataLst>
              <p:tags r:id="rId28"/>
            </p:custDataLst>
          </p:nvPr>
        </p:nvCxnSpPr>
        <p:spPr bwMode="gray">
          <a:xfrm>
            <a:off x="5684838" y="3225800"/>
            <a:ext cx="265113"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29"/>
            </p:custDataLst>
          </p:nvPr>
        </p:nvCxnSpPr>
        <p:spPr bwMode="gray">
          <a:xfrm>
            <a:off x="5684838" y="2616200"/>
            <a:ext cx="265113"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30"/>
            </p:custDataLst>
          </p:nvPr>
        </p:nvCxnSpPr>
        <p:spPr bwMode="gray">
          <a:xfrm>
            <a:off x="5684838" y="2819400"/>
            <a:ext cx="265113"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2" name="Oval 71"/>
          <p:cNvSpPr/>
          <p:nvPr>
            <p:custDataLst>
              <p:tags r:id="rId31"/>
            </p:custDataLst>
          </p:nvPr>
        </p:nvSpPr>
        <p:spPr bwMode="gray">
          <a:xfrm>
            <a:off x="5778500" y="2578100"/>
            <a:ext cx="76200" cy="76200"/>
          </a:xfrm>
          <a:prstGeom prst="ellipse">
            <a:avLst/>
          </a:prstGeom>
          <a:solidFill>
            <a:srgbClr val="C0C0C0"/>
          </a:solid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Rectangle 69"/>
          <p:cNvSpPr/>
          <p:nvPr>
            <p:custDataLst>
              <p:tags r:id="rId32"/>
            </p:custDataLst>
          </p:nvPr>
        </p:nvSpPr>
        <p:spPr bwMode="gray">
          <a:xfrm>
            <a:off x="5778500" y="278130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Isosceles Triangle 72"/>
          <p:cNvSpPr/>
          <p:nvPr>
            <p:custDataLst>
              <p:tags r:id="rId33"/>
            </p:custDataLst>
          </p:nvPr>
        </p:nvSpPr>
        <p:spPr bwMode="gray">
          <a:xfrm>
            <a:off x="5778500" y="298450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Diamond 70"/>
          <p:cNvSpPr/>
          <p:nvPr>
            <p:custDataLst>
              <p:tags r:id="rId34"/>
            </p:custDataLst>
          </p:nvPr>
        </p:nvSpPr>
        <p:spPr bwMode="gray">
          <a:xfrm>
            <a:off x="5778500" y="318770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テキスト プレースホルダ 9"/>
          <p:cNvSpPr>
            <a:spLocks noGrp="1"/>
          </p:cNvSpPr>
          <p:nvPr>
            <p:custDataLst>
              <p:tags r:id="rId35"/>
            </p:custDataLst>
          </p:nvPr>
        </p:nvSpPr>
        <p:spPr bwMode="auto">
          <a:xfrm>
            <a:off x="6000750" y="25447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91BF75A-1812-4015-BA94-6B1A187E3E40}" type="datetime'''''''''''''''''''''''''看''''''''''''''''''''''''''護''''師'''''">
              <a:rPr lang="ja-JP" altLang="en-US" sz="1000"/>
              <a:pPr marL="0" indent="0">
                <a:spcBef>
                  <a:spcPct val="0"/>
                </a:spcBef>
                <a:buNone/>
              </a:pPr>
              <a:t>看護師</a:t>
            </a:fld>
            <a:endParaRPr kumimoji="0" lang="ja-JP" altLang="en-US" sz="1000" dirty="0">
              <a:sym typeface="+mn-lt"/>
            </a:endParaRPr>
          </a:p>
        </p:txBody>
      </p:sp>
      <p:sp>
        <p:nvSpPr>
          <p:cNvPr id="77" name="テキスト プレースホルダ 9"/>
          <p:cNvSpPr>
            <a:spLocks noGrp="1"/>
          </p:cNvSpPr>
          <p:nvPr>
            <p:custDataLst>
              <p:tags r:id="rId36"/>
            </p:custDataLst>
          </p:nvPr>
        </p:nvSpPr>
        <p:spPr bwMode="auto">
          <a:xfrm>
            <a:off x="6000750" y="2951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37CC862-1043-4C44-9528-299C22357D31}" type="datetime'''歯''''''''''''''''科''''医'''''''''''''''''''''''''''''''''''">
              <a:rPr lang="ja-JP" altLang="en-US" sz="1000" smtClean="0"/>
              <a:pPr/>
              <a:t>歯科医</a:t>
            </a:fld>
            <a:endParaRPr kumimoji="0" lang="ja-JP" altLang="en-US" sz="1000" dirty="0">
              <a:sym typeface="+mn-lt"/>
            </a:endParaRPr>
          </a:p>
        </p:txBody>
      </p:sp>
      <p:sp>
        <p:nvSpPr>
          <p:cNvPr id="75" name="テキスト プレースホルダ 9"/>
          <p:cNvSpPr>
            <a:spLocks noGrp="1"/>
          </p:cNvSpPr>
          <p:nvPr>
            <p:custDataLst>
              <p:tags r:id="rId37"/>
            </p:custDataLst>
          </p:nvPr>
        </p:nvSpPr>
        <p:spPr bwMode="auto">
          <a:xfrm>
            <a:off x="6000750" y="27479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B62177-0080-4A60-9275-2B728FBDAAB1}" type="datetime'''''''''助''''産''''''''''''''''''''''''''''''''''師'">
              <a:rPr lang="ja-JP" altLang="en-US" sz="1000" smtClean="0"/>
              <a:pPr/>
              <a:t>助産師</a:t>
            </a:fld>
            <a:endParaRPr kumimoji="0" lang="ja-JP" altLang="en-US" sz="1000" dirty="0">
              <a:sym typeface="+mn-lt"/>
            </a:endParaRPr>
          </a:p>
        </p:txBody>
      </p:sp>
      <p:sp>
        <p:nvSpPr>
          <p:cNvPr id="76" name="テキスト プレースホルダ 9"/>
          <p:cNvSpPr>
            <a:spLocks noGrp="1"/>
          </p:cNvSpPr>
          <p:nvPr>
            <p:custDataLst>
              <p:tags r:id="rId38"/>
            </p:custDataLst>
          </p:nvPr>
        </p:nvSpPr>
        <p:spPr bwMode="auto">
          <a:xfrm>
            <a:off x="6000750" y="31543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89B4A87-B546-421E-8000-C24D4E392AAC}" type="datetime'''''''''''''''''医''''''''''''''師'''''''''''">
              <a:rPr lang="ja-JP" altLang="en-US" sz="1000" smtClean="0"/>
              <a:pPr/>
              <a:t>医師</a:t>
            </a:fld>
            <a:endParaRPr kumimoji="0" lang="ja-JP" altLang="en-US" sz="1000" dirty="0">
              <a:sym typeface="+mn-lt"/>
            </a:endParaRPr>
          </a:p>
        </p:txBody>
      </p:sp>
      <p:cxnSp>
        <p:nvCxnSpPr>
          <p:cNvPr id="9" name="Straight Connector 8">
            <a:extLst>
              <a:ext uri="{FF2B5EF4-FFF2-40B4-BE49-F238E27FC236}">
                <a16:creationId xmlns:a16="http://schemas.microsoft.com/office/drawing/2014/main" id="{514C1164-1743-49AE-851C-D1203F3DA83A}"/>
              </a:ext>
            </a:extLst>
          </p:cNvPr>
          <p:cNvCxnSpPr/>
          <p:nvPr>
            <p:custDataLst>
              <p:tags r:id="rId39"/>
            </p:custDataLst>
          </p:nvPr>
        </p:nvCxnSpPr>
        <p:spPr bwMode="gray">
          <a:xfrm>
            <a:off x="1109663" y="3479800"/>
            <a:ext cx="265113" cy="0"/>
          </a:xfrm>
          <a:prstGeom prst="line">
            <a:avLst/>
          </a:prstGeom>
          <a:ln w="9525" cap="flat" cmpd="sng" algn="ctr">
            <a:solidFill>
              <a:srgbClr val="C0C0C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E2E2B63-8462-41AD-806F-E0DD94A80253}"/>
              </a:ext>
            </a:extLst>
          </p:cNvPr>
          <p:cNvCxnSpPr/>
          <p:nvPr>
            <p:custDataLst>
              <p:tags r:id="rId40"/>
            </p:custDataLst>
          </p:nvPr>
        </p:nvCxnSpPr>
        <p:spPr bwMode="gray">
          <a:xfrm>
            <a:off x="1109663" y="368300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7CFCF59-3A25-4B1B-A1E7-6DBE19154640}"/>
              </a:ext>
            </a:extLst>
          </p:cNvPr>
          <p:cNvCxnSpPr/>
          <p:nvPr>
            <p:custDataLst>
              <p:tags r:id="rId41"/>
            </p:custDataLst>
          </p:nvPr>
        </p:nvCxnSpPr>
        <p:spPr bwMode="gray">
          <a:xfrm>
            <a:off x="1109663" y="388620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B7D2656-864C-4D3C-813E-4099BA00FBEE}"/>
              </a:ext>
            </a:extLst>
          </p:cNvPr>
          <p:cNvCxnSpPr/>
          <p:nvPr>
            <p:custDataLst>
              <p:tags r:id="rId42"/>
            </p:custDataLst>
          </p:nvPr>
        </p:nvCxnSpPr>
        <p:spPr bwMode="gray">
          <a:xfrm>
            <a:off x="1109663" y="408940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0" name="Oval 239"/>
          <p:cNvSpPr/>
          <p:nvPr>
            <p:custDataLst>
              <p:tags r:id="rId43"/>
            </p:custDataLst>
          </p:nvPr>
        </p:nvSpPr>
        <p:spPr bwMode="gray">
          <a:xfrm>
            <a:off x="1203325" y="3441700"/>
            <a:ext cx="76200" cy="76200"/>
          </a:xfrm>
          <a:prstGeom prst="ellipse">
            <a:avLst/>
          </a:prstGeom>
          <a:solidFill>
            <a:srgbClr val="C0C0C0"/>
          </a:solidFill>
          <a:ln w="9525">
            <a:solidFill>
              <a:srgbClr val="C0C0C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54" name="Isosceles Triangle 253"/>
          <p:cNvSpPr/>
          <p:nvPr>
            <p:custDataLst>
              <p:tags r:id="rId44"/>
            </p:custDataLst>
          </p:nvPr>
        </p:nvSpPr>
        <p:spPr bwMode="gray">
          <a:xfrm>
            <a:off x="1203325" y="3848100"/>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42" name="Rectangle 241"/>
          <p:cNvSpPr/>
          <p:nvPr>
            <p:custDataLst>
              <p:tags r:id="rId45"/>
            </p:custDataLst>
          </p:nvPr>
        </p:nvSpPr>
        <p:spPr bwMode="gray">
          <a:xfrm>
            <a:off x="1203325" y="3644900"/>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56" name="Diamond 255"/>
          <p:cNvSpPr/>
          <p:nvPr>
            <p:custDataLst>
              <p:tags r:id="rId46"/>
            </p:custDataLst>
          </p:nvPr>
        </p:nvSpPr>
        <p:spPr bwMode="gray">
          <a:xfrm>
            <a:off x="1203325" y="4051300"/>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3" name="テキスト プレースホルダ 9"/>
          <p:cNvSpPr>
            <a:spLocks noGrp="1"/>
          </p:cNvSpPr>
          <p:nvPr>
            <p:custDataLst>
              <p:tags r:id="rId47"/>
            </p:custDataLst>
          </p:nvPr>
        </p:nvSpPr>
        <p:spPr bwMode="auto">
          <a:xfrm>
            <a:off x="1425575" y="3408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042986C-CB5D-40C7-AF2F-2CAF90910575}" type="datetime'''看''''''護''''''''''''''''''''師'''''''''''''''''">
              <a:rPr kumimoji="0" lang="ja-JP" altLang="en-US" sz="1000">
                <a:sym typeface="+mn-lt"/>
              </a:rPr>
              <a:pPr marL="0" indent="0">
                <a:spcBef>
                  <a:spcPct val="0"/>
                </a:spcBef>
                <a:buNone/>
              </a:pPr>
              <a:t>看護師</a:t>
            </a:fld>
            <a:endParaRPr kumimoji="0" lang="ja-JP" altLang="en-US" sz="1000" dirty="0">
              <a:sym typeface="+mn-lt"/>
            </a:endParaRPr>
          </a:p>
        </p:txBody>
      </p:sp>
      <p:sp>
        <p:nvSpPr>
          <p:cNvPr id="272" name="テキスト プレースホルダ 9"/>
          <p:cNvSpPr>
            <a:spLocks noGrp="1"/>
          </p:cNvSpPr>
          <p:nvPr>
            <p:custDataLst>
              <p:tags r:id="rId48"/>
            </p:custDataLst>
          </p:nvPr>
        </p:nvSpPr>
        <p:spPr bwMode="auto">
          <a:xfrm>
            <a:off x="1425575" y="36115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9A7368C-3176-4E3B-AF0D-AE6BEF132E36}" type="datetime'''助''''''''''''''産''''''''''師'''''''''''''''''''''">
              <a:rPr kumimoji="0" lang="ja-JP" altLang="en-US" sz="1000" smtClean="0"/>
              <a:pPr/>
              <a:t>助産師</a:t>
            </a:fld>
            <a:endParaRPr kumimoji="0" lang="ja-JP" altLang="en-US" sz="1000" dirty="0">
              <a:sym typeface="+mn-lt"/>
            </a:endParaRPr>
          </a:p>
        </p:txBody>
      </p:sp>
      <p:sp>
        <p:nvSpPr>
          <p:cNvPr id="271" name="テキスト プレースホルダ 9"/>
          <p:cNvSpPr>
            <a:spLocks noGrp="1"/>
          </p:cNvSpPr>
          <p:nvPr>
            <p:custDataLst>
              <p:tags r:id="rId49"/>
            </p:custDataLst>
          </p:nvPr>
        </p:nvSpPr>
        <p:spPr bwMode="auto">
          <a:xfrm>
            <a:off x="1425575" y="38147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8BDAA43-087F-47E7-9F98-55FD48BFDF00}" type="datetime'''''''''''''''''''''''歯''''''''''科''''''''''医'">
              <a:rPr kumimoji="0" lang="ja-JP" altLang="en-US" sz="1000" smtClean="0"/>
              <a:pPr/>
              <a:t>歯科医</a:t>
            </a:fld>
            <a:endParaRPr kumimoji="0" lang="ja-JP" altLang="en-US" sz="1000" dirty="0">
              <a:sym typeface="+mn-lt"/>
            </a:endParaRPr>
          </a:p>
        </p:txBody>
      </p:sp>
      <p:sp>
        <p:nvSpPr>
          <p:cNvPr id="274" name="テキスト プレースホルダ 9"/>
          <p:cNvSpPr>
            <a:spLocks noGrp="1"/>
          </p:cNvSpPr>
          <p:nvPr>
            <p:custDataLst>
              <p:tags r:id="rId50"/>
            </p:custDataLst>
          </p:nvPr>
        </p:nvSpPr>
        <p:spPr bwMode="auto">
          <a:xfrm>
            <a:off x="1425575" y="40179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ACCCA50-9EBB-448E-86C3-99C23FA5C88C}" type="datetime'''''''医''''''''''''''''''''''''''''''''''''''''''''師'''''''''">
              <a:rPr kumimoji="0" lang="ja-JP" altLang="en-US" sz="1000" smtClean="0"/>
              <a:pPr/>
              <a:t>医師</a:t>
            </a:fld>
            <a:endParaRPr kumimoji="0" lang="ja-JP" altLang="en-US" sz="1000" dirty="0">
              <a:sym typeface="+mn-lt"/>
            </a:endParaRPr>
          </a:p>
        </p:txBody>
      </p:sp>
      <p:sp>
        <p:nvSpPr>
          <p:cNvPr id="105" name="テキスト ボックス 29">
            <a:extLst>
              <a:ext uri="{FF2B5EF4-FFF2-40B4-BE49-F238E27FC236}">
                <a16:creationId xmlns:a16="http://schemas.microsoft.com/office/drawing/2014/main" id="{9F3C297F-1F73-4C7A-878B-FFB02E1EE75F}"/>
              </a:ext>
            </a:extLst>
          </p:cNvPr>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フィリピン政府「</a:t>
            </a:r>
            <a:r>
              <a:rPr kumimoji="0" lang="en-US" altLang="ja-JP" sz="800" dirty="0" bmk=""/>
              <a:t>Philippine Statistical Yearbook 2019</a:t>
            </a:r>
            <a:r>
              <a:rPr kumimoji="0" lang="ja-JP" altLang="en-US" sz="800" dirty="0" bmk=""/>
              <a:t>」、</a:t>
            </a:r>
            <a:r>
              <a:rPr kumimoji="0" lang="en-US" altLang="ja-JP" sz="800" dirty="0" bmk=""/>
              <a:t>Philippine Statistics Authority </a:t>
            </a:r>
            <a:r>
              <a:rPr kumimoji="0" lang="ja-JP" altLang="en-US" sz="800" dirty="0" bmk=""/>
              <a:t>「</a:t>
            </a:r>
            <a:r>
              <a:rPr kumimoji="0" lang="en-US" altLang="ja-JP" sz="800" dirty="0" bmk=""/>
              <a:t>Population Projection Statistics</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98621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53220" y="3686716"/>
            <a:ext cx="1868786"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2755619" y="3464748"/>
            <a:ext cx="2590287"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a:t>フィリピン／医療関連／制度</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公的保険制度</a:t>
            </a:r>
          </a:p>
        </p:txBody>
      </p:sp>
      <p:graphicFrame>
        <p:nvGraphicFramePr>
          <p:cNvPr id="11" name="表 10"/>
          <p:cNvGraphicFramePr>
            <a:graphicFrameLocks noGrp="1"/>
          </p:cNvGraphicFramePr>
          <p:nvPr>
            <p:extLst>
              <p:ext uri="{D42A27DB-BD31-4B8C-83A1-F6EECF244321}">
                <p14:modId xmlns:p14="http://schemas.microsoft.com/office/powerpoint/2010/main" val="3486690240"/>
              </p:ext>
            </p:extLst>
          </p:nvPr>
        </p:nvGraphicFramePr>
        <p:xfrm>
          <a:off x="848544" y="2061304"/>
          <a:ext cx="8208186" cy="410400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共和国法第</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号（</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National Health Insurance Act of 1995, Republic Act No.7875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フィリピン健康保険公社（</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Philippine Health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PHIC</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全国民</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本人及びその被扶養者（配偶者、就業しておらず未婚の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歳未満の子ども、保険未加入の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歳以上の親）</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20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入院給付</a:t>
                      </a:r>
                      <a:endPar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高額療養費制度</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外来給付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76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包括払いが規定されている疾患の入院給付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包括払いの対象とならない場合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各医療行為毎</a:t>
                      </a:r>
                      <a:r>
                        <a:rPr kumimoji="1" lang="ja-JP" altLang="en-US" sz="11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の</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収入の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（労使折半）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先住民族の保険料は政府負担、低所得者の保険料は地方自治体等が負担している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1</a:t>
                      </a:r>
                      <a:r>
                        <a:rPr lang="ja-JP" altLang="en-US" sz="1100" dirty="0"/>
                        <a:t>億</a:t>
                      </a:r>
                      <a:r>
                        <a:rPr lang="en-US" altLang="ja-JP" sz="1100" dirty="0"/>
                        <a:t>46</a:t>
                      </a:r>
                      <a:r>
                        <a:rPr lang="ja-JP" altLang="en-US" sz="1100" dirty="0"/>
                        <a:t>万人（うち被保険者</a:t>
                      </a:r>
                      <a:r>
                        <a:rPr lang="en-US" altLang="ja-JP" sz="1100" dirty="0"/>
                        <a:t>5,380</a:t>
                      </a:r>
                      <a:r>
                        <a:rPr lang="ja-JP" altLang="en-US" sz="1100" dirty="0"/>
                        <a:t>万人、被扶養者</a:t>
                      </a:r>
                      <a:r>
                        <a:rPr lang="en-US" altLang="ja-JP" sz="1100" dirty="0"/>
                        <a:t>5,067</a:t>
                      </a:r>
                      <a:r>
                        <a:rPr lang="ja-JP" altLang="en-US" sz="1100" dirty="0"/>
                        <a:t>万人）／カバー率</a:t>
                      </a:r>
                      <a:r>
                        <a:rPr lang="en-US" altLang="ja-JP" sz="1100" dirty="0"/>
                        <a:t>98</a:t>
                      </a:r>
                      <a:r>
                        <a:rPr lang="ja-JP" altLang="en-US" sz="1100" dirty="0"/>
                        <a:t>％（</a:t>
                      </a:r>
                      <a:r>
                        <a:rPr lang="en-US" altLang="ja-JP" sz="1100" dirty="0"/>
                        <a:t>2018</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504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民間医療機関</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（フィルヘルスの指定医療機関のみ）</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フィリピン健康保険公社により全国規模の公的医療保険（</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：フィルヘルス）が運営されて</a:t>
            </a:r>
            <a:r>
              <a:rPr lang="ja-JP" altLang="en-US" sz="1400" dirty="0">
                <a:latin typeface="+mn-ea"/>
                <a:cs typeface="Arial" panose="020B0604020202020204" pitchFamily="34" charset="0"/>
              </a:rPr>
              <a:t>おり、フィリピン政府はすべての国民をフィルヘルスの被保険者とすることを目指している。</a:t>
            </a:r>
            <a:endParaRPr lang="en-US" altLang="ja-JP" sz="1400" dirty="0">
              <a:latin typeface="+mn-ea"/>
              <a:cs typeface="Arial" panose="020B0604020202020204" pitchFamily="34" charset="0"/>
            </a:endParaRPr>
          </a:p>
        </p:txBody>
      </p:sp>
      <p:sp>
        <p:nvSpPr>
          <p:cNvPr id="18" name="Rectangle 6"/>
          <p:cNvSpPr>
            <a:spLocks noChangeArrowheads="1"/>
          </p:cNvSpPr>
          <p:nvPr/>
        </p:nvSpPr>
        <p:spPr bwMode="auto">
          <a:xfrm>
            <a:off x="848544" y="177327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フィルヘルス（</a:t>
            </a:r>
            <a:r>
              <a:rPr lang="en-US" altLang="ja-JP" sz="1400" dirty="0" err="1">
                <a:latin typeface="Arial Black" panose="020B0A04020102020204" pitchFamily="34" charset="0"/>
                <a:ea typeface="HGP創英角ｺﾞｼｯｸUB" panose="020B0900000000000000" pitchFamily="50" charset="-128"/>
                <a:cs typeface="Arial" panose="020B0604020202020204" pitchFamily="34" charset="0"/>
              </a:rPr>
              <a:t>Philhealth</a:t>
            </a: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rgbClr val="000000"/>
                </a:solidFill>
                <a:latin typeface="Arial Black" pitchFamily="34" charset="0"/>
                <a:ea typeface="HGP創英角ｺﾞｼｯｸUB" pitchFamily="50" charset="-128"/>
              </a:rPr>
              <a:t>の概要</a:t>
            </a:r>
          </a:p>
        </p:txBody>
      </p:sp>
      <p:sp>
        <p:nvSpPr>
          <p:cNvPr id="21" name="テキスト ボックス 20"/>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sp>
        <p:nvSpPr>
          <p:cNvPr id="4" name="正方形/長方形 3"/>
          <p:cNvSpPr/>
          <p:nvPr/>
        </p:nvSpPr>
        <p:spPr>
          <a:xfrm>
            <a:off x="5044722" y="3295372"/>
            <a:ext cx="2160239" cy="144016"/>
          </a:xfrm>
          <a:prstGeom prst="rect">
            <a:avLst/>
          </a:prstGeom>
          <a:noFill/>
        </p:spPr>
        <p:txBody>
          <a:bodyPr wrap="none" lIns="72000" tIns="0" rIns="0" bIns="0" anchor="ctr" anchorCtr="0">
            <a:noAutofit/>
          </a:bodyPr>
          <a:lstStyle/>
          <a:p>
            <a:pPr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包括払い：</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ケースレート、出来高払い）</a:t>
            </a:r>
            <a:endParaRPr lang="ja-JP" altLang="en-US" sz="1000" dirty="0"/>
          </a:p>
        </p:txBody>
      </p:sp>
      <p:grpSp>
        <p:nvGrpSpPr>
          <p:cNvPr id="3" name="Group 2">
            <a:extLst>
              <a:ext uri="{FF2B5EF4-FFF2-40B4-BE49-F238E27FC236}">
                <a16:creationId xmlns:a16="http://schemas.microsoft.com/office/drawing/2014/main" id="{DEE7C79E-9EF1-49A2-9357-DDBDC28137EC}"/>
              </a:ext>
            </a:extLst>
          </p:cNvPr>
          <p:cNvGrpSpPr/>
          <p:nvPr/>
        </p:nvGrpSpPr>
        <p:grpSpPr>
          <a:xfrm>
            <a:off x="3440832" y="3262357"/>
            <a:ext cx="1639441" cy="180000"/>
            <a:chOff x="3385567" y="2708888"/>
            <a:chExt cx="1639441" cy="180000"/>
          </a:xfrm>
        </p:grpSpPr>
        <p:sp>
          <p:nvSpPr>
            <p:cNvPr id="28" name="角丸四角形 27"/>
            <p:cNvSpPr/>
            <p:nvPr/>
          </p:nvSpPr>
          <p:spPr>
            <a:xfrm>
              <a:off x="3512841" y="2708888"/>
              <a:ext cx="1512167" cy="180000"/>
            </a:xfrm>
            <a:prstGeom prst="roundRect">
              <a:avLst/>
            </a:prstGeom>
            <a:solidFill>
              <a:srgbClr val="FEDACA"/>
            </a:solidFill>
            <a:ln w="19050" cap="flat" cmpd="sng" algn="ctr">
              <a:solidFill>
                <a:srgbClr val="F24A38"/>
              </a:solidFill>
              <a:prstDash val="solid"/>
              <a:round/>
              <a:headEnd type="none" w="med" len="med"/>
              <a:tailEnd type="none" w="med" len="med"/>
            </a:ln>
          </p:spPr>
          <p:txBody>
            <a:bodyPr wrap="none" lIns="0" tIns="0" rIns="0" bIns="0" rtlCol="0" anchor="ctr" anchorCtr="0">
              <a:noAutofit/>
            </a:bodyPr>
            <a:lstStyle/>
            <a:p>
              <a:pPr algn="ctr" font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フィルヘルス給付の中心</a:t>
              </a:r>
            </a:p>
          </p:txBody>
        </p:sp>
        <p:sp>
          <p:nvSpPr>
            <p:cNvPr id="14" name="フリーフォーム 13"/>
            <p:cNvSpPr/>
            <p:nvPr/>
          </p:nvSpPr>
          <p:spPr>
            <a:xfrm>
              <a:off x="3385567" y="2760280"/>
              <a:ext cx="141213" cy="74835"/>
            </a:xfrm>
            <a:custGeom>
              <a:avLst/>
              <a:gdLst>
                <a:gd name="connsiteX0" fmla="*/ 155575 w 165100"/>
                <a:gd name="connsiteY0" fmla="*/ 0 h 155575"/>
                <a:gd name="connsiteX1" fmla="*/ 0 w 165100"/>
                <a:gd name="connsiteY1" fmla="*/ 76200 h 155575"/>
                <a:gd name="connsiteX2" fmla="*/ 165100 w 165100"/>
                <a:gd name="connsiteY2" fmla="*/ 155575 h 155575"/>
                <a:gd name="connsiteX0" fmla="*/ 155575 w 155575"/>
                <a:gd name="connsiteY0" fmla="*/ 0 h 150776"/>
                <a:gd name="connsiteX1" fmla="*/ 0 w 155575"/>
                <a:gd name="connsiteY1" fmla="*/ 76200 h 150776"/>
                <a:gd name="connsiteX2" fmla="*/ 146050 w 155575"/>
                <a:gd name="connsiteY2" fmla="*/ 150776 h 150776"/>
                <a:gd name="connsiteX0" fmla="*/ 155575 w 157956"/>
                <a:gd name="connsiteY0" fmla="*/ 0 h 150776"/>
                <a:gd name="connsiteX1" fmla="*/ 0 w 157956"/>
                <a:gd name="connsiteY1" fmla="*/ 76200 h 150776"/>
                <a:gd name="connsiteX2" fmla="*/ 157956 w 157956"/>
                <a:gd name="connsiteY2" fmla="*/ 150776 h 150776"/>
              </a:gdLst>
              <a:ahLst/>
              <a:cxnLst>
                <a:cxn ang="0">
                  <a:pos x="connsiteX0" y="connsiteY0"/>
                </a:cxn>
                <a:cxn ang="0">
                  <a:pos x="connsiteX1" y="connsiteY1"/>
                </a:cxn>
                <a:cxn ang="0">
                  <a:pos x="connsiteX2" y="connsiteY2"/>
                </a:cxn>
              </a:cxnLst>
              <a:rect l="l" t="t" r="r" b="b"/>
              <a:pathLst>
                <a:path w="157956" h="150776">
                  <a:moveTo>
                    <a:pt x="155575" y="0"/>
                  </a:moveTo>
                  <a:lnTo>
                    <a:pt x="0" y="76200"/>
                  </a:lnTo>
                  <a:lnTo>
                    <a:pt x="157956" y="150776"/>
                  </a:lnTo>
                </a:path>
              </a:pathLst>
            </a:custGeom>
            <a:solidFill>
              <a:srgbClr val="FEDACA"/>
            </a:solidFill>
            <a:ln w="19050" cap="flat" cmpd="sng" algn="ctr">
              <a:solidFill>
                <a:srgbClr val="F24A38"/>
              </a:solidFill>
              <a:prstDash val="solid"/>
              <a:round/>
              <a:headEnd type="none" w="med" len="med"/>
              <a:tailEnd type="none" w="med" len="med"/>
            </a:ln>
          </p:spPr>
          <p:txBody>
            <a:bodyPr wrap="none" lIns="0" tIns="0" rIns="0" bIns="0" rtlCol="0" anchor="ctr" anchorCtr="0">
              <a:noAutofit/>
            </a:bodyPr>
            <a:lstStyle/>
            <a:p>
              <a:pPr algn="ctr" fontAlgn="ctr"/>
              <a:endParaRPr lang="ja-JP" altLang="en-US" sz="105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spTree>
    <p:extLst>
      <p:ext uri="{BB962C8B-B14F-4D97-AF65-F5344CB8AC3E}">
        <p14:creationId xmlns:p14="http://schemas.microsoft.com/office/powerpoint/2010/main" val="239183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7401272" y="5385121"/>
            <a:ext cx="288032" cy="288032"/>
          </a:xfrm>
          <a:custGeom>
            <a:avLst/>
            <a:gdLst/>
            <a:ahLst/>
            <a:cxnLst/>
            <a:rect l="l" t="t" r="r" b="b"/>
            <a:pathLst>
              <a:path w="288032" h="288032">
                <a:moveTo>
                  <a:pt x="144016" y="0"/>
                </a:moveTo>
                <a:lnTo>
                  <a:pt x="288032" y="0"/>
                </a:lnTo>
                <a:lnTo>
                  <a:pt x="288032" y="288032"/>
                </a:lnTo>
                <a:lnTo>
                  <a:pt x="0" y="288032"/>
                </a:lnTo>
                <a:lnTo>
                  <a:pt x="0" y="144016"/>
                </a:lnTo>
                <a:cubicBezTo>
                  <a:pt x="79538" y="144016"/>
                  <a:pt x="144016" y="79538"/>
                  <a:pt x="144016" y="0"/>
                </a:cubicBezTo>
                <a:close/>
              </a:path>
            </a:pathLst>
          </a:cu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200472" y="3356992"/>
            <a:ext cx="4392488" cy="720080"/>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200472" y="4077072"/>
            <a:ext cx="3888432" cy="720080"/>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200472" y="4797152"/>
            <a:ext cx="3456384" cy="720080"/>
          </a:xfrm>
          <a:prstGeom prst="roundRect">
            <a:avLst>
              <a:gd name="adj" fmla="val 9061"/>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200472" y="5517232"/>
            <a:ext cx="2952328" cy="720080"/>
          </a:xfrm>
          <a:prstGeom prst="roundRect">
            <a:avLst>
              <a:gd name="adj" fmla="val 10053"/>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060848"/>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grpSp>
        <p:nvGrpSpPr>
          <p:cNvPr id="4" name="グループ化 18"/>
          <p:cNvGrpSpPr>
            <a:grpSpLocks noChangeAspect="1"/>
          </p:cNvGrpSpPr>
          <p:nvPr/>
        </p:nvGrpSpPr>
        <p:grpSpPr>
          <a:xfrm>
            <a:off x="2504728" y="2060848"/>
            <a:ext cx="5356956" cy="4176465"/>
            <a:chOff x="2878917" y="1373907"/>
            <a:chExt cx="4143404" cy="3230339"/>
          </a:xfrm>
        </p:grpSpPr>
        <p:sp>
          <p:nvSpPr>
            <p:cNvPr id="5" name="フリーフォーム 4"/>
            <p:cNvSpPr/>
            <p:nvPr/>
          </p:nvSpPr>
          <p:spPr>
            <a:xfrm>
              <a:off x="4307677" y="1373907"/>
              <a:ext cx="1285884" cy="1002442"/>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3950487" y="2376411"/>
              <a:ext cx="2000264" cy="55691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3593297" y="2933385"/>
              <a:ext cx="2714644" cy="55691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3236107" y="3490359"/>
              <a:ext cx="3429024" cy="55691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2878917" y="4047334"/>
              <a:ext cx="4143404" cy="55691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4807743" y="2524449"/>
              <a:ext cx="285752" cy="285752"/>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州政府保健局</a:t>
              </a:r>
              <a:endParaRPr lang="en-US" altLang="ja-JP" sz="1600" b="1" dirty="0">
                <a:solidFill>
                  <a:schemeClr val="bg1"/>
                </a:solidFill>
              </a:endParaRPr>
            </a:p>
            <a:p>
              <a:pPr algn="ctr">
                <a:spcBef>
                  <a:spcPts val="600"/>
                </a:spcBef>
              </a:pPr>
              <a:r>
                <a:rPr lang="ja-JP" altLang="en-US" sz="1200" dirty="0">
                  <a:solidFill>
                    <a:schemeClr val="bg1"/>
                  </a:solidFill>
                </a:rPr>
                <a:t>全国</a:t>
              </a:r>
              <a:r>
                <a:rPr lang="en-US" altLang="ja-JP" sz="1600" dirty="0">
                  <a:solidFill>
                    <a:schemeClr val="bg1"/>
                  </a:solidFill>
                  <a:latin typeface="Arial Black" panose="020B0A04020102020204" pitchFamily="34" charset="0"/>
                </a:rPr>
                <a:t>79</a:t>
              </a:r>
              <a:r>
                <a:rPr lang="ja-JP" altLang="en-US" sz="1200" dirty="0">
                  <a:solidFill>
                    <a:schemeClr val="bg1"/>
                  </a:solidFill>
                </a:rPr>
                <a:t>の各州</a:t>
              </a:r>
            </a:p>
          </p:txBody>
        </p:sp>
        <p:sp>
          <p:nvSpPr>
            <p:cNvPr id="13" name="テキスト ボックス 12"/>
            <p:cNvSpPr txBox="1">
              <a:spLocks/>
            </p:cNvSpPr>
            <p:nvPr/>
          </p:nvSpPr>
          <p:spPr>
            <a:xfrm>
              <a:off x="4807743" y="1968123"/>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本省</a:t>
              </a:r>
              <a:endParaRPr lang="en-US" altLang="ja-JP" sz="1600" b="1" dirty="0">
                <a:solidFill>
                  <a:schemeClr val="bg1"/>
                </a:solidFill>
              </a:endParaRPr>
            </a:p>
            <a:p>
              <a:pPr algn="ctr">
                <a:spcBef>
                  <a:spcPts val="600"/>
                </a:spcBef>
              </a:pPr>
              <a:r>
                <a:rPr lang="en-US" altLang="ja-JP" sz="1600" dirty="0">
                  <a:solidFill>
                    <a:schemeClr val="bg1"/>
                  </a:solidFill>
                  <a:latin typeface="Arial Black" panose="020B0A04020102020204" pitchFamily="34" charset="0"/>
                </a:rPr>
                <a:t>17</a:t>
              </a:r>
              <a:r>
                <a:rPr lang="ja-JP" altLang="en-US" sz="1200" dirty="0">
                  <a:solidFill>
                    <a:schemeClr val="bg1"/>
                  </a:solidFill>
                </a:rPr>
                <a:t>の地域事務所</a:t>
              </a:r>
              <a:endParaRPr kumimoji="1" lang="ja-JP" altLang="en-US" sz="1200" dirty="0">
                <a:solidFill>
                  <a:schemeClr val="bg1"/>
                </a:solidFill>
              </a:endParaRPr>
            </a:p>
          </p:txBody>
        </p:sp>
        <p:sp>
          <p:nvSpPr>
            <p:cNvPr id="14" name="テキスト ボックス 13"/>
            <p:cNvSpPr txBox="1">
              <a:spLocks/>
            </p:cNvSpPr>
            <p:nvPr/>
          </p:nvSpPr>
          <p:spPr>
            <a:xfrm>
              <a:off x="4807743" y="3081405"/>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市･町保健事務所</a:t>
              </a:r>
              <a:endParaRPr lang="en-US" altLang="ja-JP" sz="1600" b="1" dirty="0">
                <a:solidFill>
                  <a:schemeClr val="bg1"/>
                </a:solidFill>
              </a:endParaRPr>
            </a:p>
            <a:p>
              <a:pPr algn="ctr">
                <a:spcBef>
                  <a:spcPts val="600"/>
                </a:spcBef>
              </a:pPr>
              <a:r>
                <a:rPr lang="ja-JP" altLang="en-US" sz="1200" dirty="0">
                  <a:solidFill>
                    <a:schemeClr val="bg1"/>
                  </a:solidFill>
                </a:rPr>
                <a:t>全国の</a:t>
              </a:r>
              <a:r>
                <a:rPr lang="en-US" altLang="ja-JP" sz="1600" dirty="0">
                  <a:solidFill>
                    <a:schemeClr val="bg1"/>
                  </a:solidFill>
                  <a:latin typeface="Arial Black" panose="020B0A04020102020204" pitchFamily="34" charset="0"/>
                </a:rPr>
                <a:t>113</a:t>
              </a:r>
              <a:r>
                <a:rPr lang="ja-JP" altLang="en-US" sz="1200" dirty="0">
                  <a:solidFill>
                    <a:schemeClr val="bg1"/>
                  </a:solidFill>
                </a:rPr>
                <a:t>の市･</a:t>
              </a:r>
              <a:r>
                <a:rPr lang="en-US" altLang="ja-JP" sz="1600" dirty="0">
                  <a:solidFill>
                    <a:schemeClr val="bg1"/>
                  </a:solidFill>
                  <a:latin typeface="Arial Black" panose="020B0A04020102020204" pitchFamily="34" charset="0"/>
                </a:rPr>
                <a:t>1,496</a:t>
              </a:r>
              <a:r>
                <a:rPr lang="ja-JP" altLang="en-US" sz="1200" dirty="0">
                  <a:solidFill>
                    <a:schemeClr val="bg1"/>
                  </a:solidFill>
                </a:rPr>
                <a:t>の町</a:t>
              </a:r>
            </a:p>
          </p:txBody>
        </p:sp>
        <p:sp>
          <p:nvSpPr>
            <p:cNvPr id="15" name="テキスト ボックス 14"/>
            <p:cNvSpPr txBox="1">
              <a:spLocks/>
            </p:cNvSpPr>
            <p:nvPr/>
          </p:nvSpPr>
          <p:spPr>
            <a:xfrm>
              <a:off x="4807743" y="3643264"/>
              <a:ext cx="285752" cy="285752"/>
            </a:xfrm>
            <a:prstGeom prst="rect">
              <a:avLst/>
            </a:prstGeom>
            <a:noFill/>
          </p:spPr>
          <p:txBody>
            <a:bodyPr wrap="none" lIns="0" tIns="0" rIns="0" bIns="36000" rtlCol="0" anchor="ctr" anchorCtr="0">
              <a:noAutofit/>
            </a:bodyPr>
            <a:lstStyle/>
            <a:p>
              <a:pPr algn="ctr"/>
              <a:r>
                <a:rPr lang="ja-JP" altLang="en-US" sz="1400" b="1" dirty="0"/>
                <a:t>医師、保健師･看護師、検査技師等が</a:t>
              </a:r>
              <a:br>
                <a:rPr lang="en-US" altLang="ja-JP" sz="1400" b="1" dirty="0"/>
              </a:br>
              <a:r>
                <a:rPr lang="ja-JP" altLang="en-US" sz="1400" b="1" dirty="0"/>
                <a:t>常勤する保健所</a:t>
              </a:r>
              <a:br>
                <a:rPr lang="en-US" altLang="ja-JP" sz="1600" b="1" dirty="0"/>
              </a:br>
              <a:r>
                <a:rPr lang="ja-JP" altLang="en-US" sz="1200" dirty="0"/>
                <a:t>全国約</a:t>
              </a:r>
              <a:r>
                <a:rPr lang="en-US" altLang="ja-JP" sz="1600" dirty="0">
                  <a:latin typeface="Arial Black" panose="020B0A04020102020204" pitchFamily="34" charset="0"/>
                </a:rPr>
                <a:t>2,266</a:t>
              </a:r>
              <a:r>
                <a:rPr lang="ja-JP" altLang="en-US" sz="1200" dirty="0"/>
                <a:t>か所</a:t>
              </a:r>
              <a:endParaRPr kumimoji="1" lang="ja-JP" altLang="en-US" sz="1200" dirty="0"/>
            </a:p>
          </p:txBody>
        </p:sp>
        <p:sp>
          <p:nvSpPr>
            <p:cNvPr id="16" name="テキスト ボックス 15"/>
            <p:cNvSpPr txBox="1">
              <a:spLocks/>
            </p:cNvSpPr>
            <p:nvPr/>
          </p:nvSpPr>
          <p:spPr>
            <a:xfrm>
              <a:off x="4807743" y="4190210"/>
              <a:ext cx="285752" cy="285752"/>
            </a:xfrm>
            <a:prstGeom prst="rect">
              <a:avLst/>
            </a:prstGeom>
            <a:noFill/>
          </p:spPr>
          <p:txBody>
            <a:bodyPr wrap="none" lIns="0" tIns="0" rIns="0" bIns="36000" rtlCol="0" anchor="ctr" anchorCtr="0">
              <a:noAutofit/>
            </a:bodyPr>
            <a:lstStyle/>
            <a:p>
              <a:pPr algn="ctr"/>
              <a:r>
                <a:rPr lang="ja-JP" altLang="en-US" sz="1400" b="1" dirty="0"/>
                <a:t>助産師等が常駐しているバランガイ保健支所</a:t>
              </a:r>
              <a:endParaRPr lang="en-US" altLang="ja-JP" sz="1400" b="1" dirty="0"/>
            </a:p>
            <a:p>
              <a:pPr algn="ctr">
                <a:spcBef>
                  <a:spcPts val="600"/>
                </a:spcBef>
              </a:pPr>
              <a:r>
                <a:rPr lang="en-US" altLang="ja-JP" sz="1600" dirty="0">
                  <a:latin typeface="Arial Black" panose="020B0A04020102020204" pitchFamily="34" charset="0"/>
                </a:rPr>
                <a:t>21,546</a:t>
              </a:r>
              <a:r>
                <a:rPr lang="ja-JP" altLang="en-US" sz="1200" dirty="0"/>
                <a:t>か所</a:t>
              </a:r>
              <a:endParaRPr kumimoji="1" lang="ja-JP" altLang="en-US" sz="1200" dirty="0"/>
            </a:p>
          </p:txBody>
        </p:sp>
      </p:grpSp>
      <p:sp>
        <p:nvSpPr>
          <p:cNvPr id="40" name="テキスト ボックス 39"/>
          <p:cNvSpPr txBox="1"/>
          <p:nvPr/>
        </p:nvSpPr>
        <p:spPr>
          <a:xfrm>
            <a:off x="344488" y="2492896"/>
            <a:ext cx="2160240" cy="504056"/>
          </a:xfrm>
          <a:prstGeom prst="rect">
            <a:avLst/>
          </a:prstGeom>
          <a:noFill/>
        </p:spPr>
        <p:txBody>
          <a:bodyPr wrap="square" lIns="0" tIns="36000" rIns="0" rtlCol="0">
            <a:noAutofit/>
          </a:bodyPr>
          <a:lstStyle/>
          <a:p>
            <a:pPr algn="just"/>
            <a:r>
              <a:rPr lang="ja-JP" altLang="en-US" sz="1200" dirty="0"/>
              <a:t>保健省は、本省及びその下に</a:t>
            </a:r>
            <a:r>
              <a:rPr lang="en-US" altLang="ja-JP" sz="1200" dirty="0">
                <a:latin typeface="Arial Black" panose="020B0A04020102020204" pitchFamily="34" charset="0"/>
              </a:rPr>
              <a:t>17</a:t>
            </a:r>
            <a:r>
              <a:rPr lang="ja-JP" altLang="en-US" sz="1200" dirty="0"/>
              <a:t>の地域事務所を設置している</a:t>
            </a:r>
            <a:endParaRPr lang="en-US" altLang="ja-JP" sz="1200" dirty="0"/>
          </a:p>
          <a:p>
            <a:pPr algn="just"/>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344488" y="3356992"/>
            <a:ext cx="2160240" cy="720080"/>
          </a:xfrm>
          <a:prstGeom prst="rect">
            <a:avLst/>
          </a:prstGeom>
          <a:noFill/>
        </p:spPr>
        <p:txBody>
          <a:bodyPr wrap="square" lIns="0" tIns="36000" rIns="0" bIns="36000" rtlCol="0" anchor="ctr" anchorCtr="0">
            <a:noAutofit/>
          </a:bodyPr>
          <a:lstStyle/>
          <a:p>
            <a:pPr algn="just"/>
            <a:r>
              <a:rPr lang="ja-JP" altLang="en-US" sz="1200" dirty="0"/>
              <a:t>地方行政機関としては、全国</a:t>
            </a:r>
            <a:r>
              <a:rPr lang="en-US" altLang="ja-JP" sz="1200" dirty="0">
                <a:latin typeface="Arial Black" panose="020B0A04020102020204" pitchFamily="34" charset="0"/>
              </a:rPr>
              <a:t>79</a:t>
            </a:r>
            <a:r>
              <a:rPr lang="ja-JP" altLang="en-US" sz="1200" dirty="0"/>
              <a:t>の各州に州政府保健局</a:t>
            </a:r>
            <a:r>
              <a:rPr lang="ja-JP" altLang="en-US" sz="1200"/>
              <a:t>が設けられている</a:t>
            </a:r>
            <a:endParaRPr lang="en-US" altLang="ja-JP" sz="1200" dirty="0"/>
          </a:p>
        </p:txBody>
      </p:sp>
      <p:sp>
        <p:nvSpPr>
          <p:cNvPr id="42" name="テキスト ボックス 41"/>
          <p:cNvSpPr txBox="1"/>
          <p:nvPr/>
        </p:nvSpPr>
        <p:spPr>
          <a:xfrm>
            <a:off x="344488" y="4077072"/>
            <a:ext cx="2160240" cy="720080"/>
          </a:xfrm>
          <a:prstGeom prst="rect">
            <a:avLst/>
          </a:prstGeom>
          <a:noFill/>
        </p:spPr>
        <p:txBody>
          <a:bodyPr wrap="square" lIns="0" tIns="36000" rIns="0" bIns="36000" rtlCol="0" anchor="ctr" anchorCtr="0">
            <a:noAutofit/>
          </a:bodyPr>
          <a:lstStyle/>
          <a:p>
            <a:pPr algn="just"/>
            <a:r>
              <a:rPr lang="ja-JP" altLang="en-US" sz="1200" dirty="0"/>
              <a:t>全国の</a:t>
            </a:r>
            <a:r>
              <a:rPr lang="en-US" altLang="ja-JP" sz="1200" dirty="0">
                <a:latin typeface="Arial Black" panose="020B0A04020102020204" pitchFamily="34" charset="0"/>
              </a:rPr>
              <a:t>113</a:t>
            </a:r>
            <a:r>
              <a:rPr lang="ja-JP" altLang="en-US" sz="1200" dirty="0"/>
              <a:t>の市･</a:t>
            </a:r>
            <a:r>
              <a:rPr lang="en-US" altLang="ja-JP" sz="1200" dirty="0">
                <a:latin typeface="Arial Black" panose="020B0A04020102020204" pitchFamily="34" charset="0"/>
              </a:rPr>
              <a:t>1,496</a:t>
            </a:r>
            <a:r>
              <a:rPr lang="ja-JP" altLang="en-US" sz="1200" dirty="0"/>
              <a:t>の町には、それぞれ市･町保健事務所が設けられている</a:t>
            </a:r>
            <a:endParaRPr lang="en-US" altLang="ja-JP" sz="1200" dirty="0"/>
          </a:p>
        </p:txBody>
      </p:sp>
      <p:sp>
        <p:nvSpPr>
          <p:cNvPr id="43" name="テキスト ボックス 42"/>
          <p:cNvSpPr txBox="1"/>
          <p:nvPr/>
        </p:nvSpPr>
        <p:spPr>
          <a:xfrm>
            <a:off x="344488" y="5529137"/>
            <a:ext cx="2160240" cy="576064"/>
          </a:xfrm>
          <a:prstGeom prst="rect">
            <a:avLst/>
          </a:prstGeom>
          <a:noFill/>
        </p:spPr>
        <p:txBody>
          <a:bodyPr wrap="square" lIns="0" tIns="36000" rIns="0" rtlCol="0">
            <a:noAutofit/>
          </a:bodyPr>
          <a:lstStyle/>
          <a:p>
            <a:pPr algn="just"/>
            <a:r>
              <a:rPr lang="ja-JP" altLang="en-US" sz="1000" dirty="0"/>
              <a:t>全国のバランガイ</a:t>
            </a:r>
            <a:r>
              <a:rPr lang="en-US" altLang="ja-JP" sz="1000" baseline="30000" dirty="0"/>
              <a:t>※</a:t>
            </a:r>
            <a:r>
              <a:rPr lang="ja-JP" altLang="en-US" sz="1000" dirty="0"/>
              <a:t>には、助産師等が</a:t>
            </a:r>
            <a:br>
              <a:rPr lang="en-US" altLang="ja-JP" sz="1000" dirty="0"/>
            </a:br>
            <a:r>
              <a:rPr lang="ja-JP" altLang="en-US" sz="1000" dirty="0"/>
              <a:t>常駐しているバランガイ保健支所（</a:t>
            </a:r>
            <a:r>
              <a:rPr lang="en-US" altLang="ja-JP" sz="1000" dirty="0"/>
              <a:t>Barangay Health Station</a:t>
            </a:r>
            <a:r>
              <a:rPr lang="ja-JP" altLang="en-US" sz="1000" dirty="0"/>
              <a:t>：</a:t>
            </a:r>
            <a:r>
              <a:rPr lang="en-US" altLang="ja-JP" sz="1000" dirty="0"/>
              <a:t>BHS</a:t>
            </a:r>
            <a:r>
              <a:rPr lang="ja-JP" altLang="en-US" sz="1000" dirty="0"/>
              <a:t>）が</a:t>
            </a:r>
            <a:r>
              <a:rPr lang="en-US" altLang="ja-JP" sz="1000" dirty="0"/>
              <a:t>21,546</a:t>
            </a:r>
            <a:r>
              <a:rPr lang="ja-JP" altLang="en-US" sz="1000" dirty="0"/>
              <a:t>か所（</a:t>
            </a:r>
            <a:r>
              <a:rPr lang="en-US" altLang="ja-JP" sz="1000" dirty="0"/>
              <a:t>2018</a:t>
            </a:r>
            <a:r>
              <a:rPr lang="ja-JP" altLang="en-US" sz="1000" dirty="0"/>
              <a:t>年）設置されている</a:t>
            </a:r>
            <a:endParaRPr lang="en-US" altLang="ja-JP" sz="1000" dirty="0"/>
          </a:p>
        </p:txBody>
      </p:sp>
      <p:sp>
        <p:nvSpPr>
          <p:cNvPr id="44" name="テキスト ボックス 43"/>
          <p:cNvSpPr txBox="1"/>
          <p:nvPr/>
        </p:nvSpPr>
        <p:spPr>
          <a:xfrm>
            <a:off x="344488" y="4815624"/>
            <a:ext cx="2160240" cy="504056"/>
          </a:xfrm>
          <a:prstGeom prst="rect">
            <a:avLst/>
          </a:prstGeom>
          <a:noFill/>
        </p:spPr>
        <p:txBody>
          <a:bodyPr wrap="square" lIns="0" tIns="36000" rIns="0" rtlCol="0">
            <a:noAutofit/>
          </a:bodyPr>
          <a:lstStyle/>
          <a:p>
            <a:pPr algn="just"/>
            <a:r>
              <a:rPr lang="ja-JP" altLang="en-US" sz="1000" dirty="0"/>
              <a:t>医師、保健師･看護師、検査技師等が</a:t>
            </a:r>
            <a:br>
              <a:rPr lang="en-US" altLang="ja-JP" sz="1000" dirty="0"/>
            </a:br>
            <a:r>
              <a:rPr lang="ja-JP" altLang="en-US" sz="1000" dirty="0"/>
              <a:t>常勤する保健所（</a:t>
            </a:r>
            <a:r>
              <a:rPr lang="en-US" altLang="ja-JP" sz="1000" dirty="0">
                <a:latin typeface="Arial" panose="020B0604020202020204" pitchFamily="34" charset="0"/>
                <a:cs typeface="Arial" panose="020B0604020202020204" pitchFamily="34" charset="0"/>
              </a:rPr>
              <a:t>Rural Health Unit:</a:t>
            </a:r>
            <a:br>
              <a:rPr lang="en-US" altLang="ja-JP" sz="1000" dirty="0">
                <a:latin typeface="Arial" panose="020B0604020202020204" pitchFamily="34" charset="0"/>
                <a:cs typeface="Arial" panose="020B0604020202020204" pitchFamily="34" charset="0"/>
              </a:rPr>
            </a:br>
            <a:r>
              <a:rPr lang="en-US" altLang="ja-JP" sz="1000" dirty="0">
                <a:latin typeface="Arial" panose="020B0604020202020204" pitchFamily="34" charset="0"/>
                <a:cs typeface="Arial" panose="020B0604020202020204" pitchFamily="34" charset="0"/>
              </a:rPr>
              <a:t>RHU</a:t>
            </a:r>
            <a:r>
              <a:rPr lang="ja-JP" altLang="en-US" sz="1000" dirty="0"/>
              <a:t>）が全国約</a:t>
            </a:r>
            <a:r>
              <a:rPr lang="en-US" altLang="ja-JP" sz="1000" dirty="0">
                <a:latin typeface="Arial Black" panose="020B0A04020102020204" pitchFamily="34" charset="0"/>
              </a:rPr>
              <a:t>2,266</a:t>
            </a:r>
            <a:r>
              <a:rPr lang="ja-JP" altLang="en-US" sz="1000" dirty="0"/>
              <a:t>か所（</a:t>
            </a:r>
            <a:r>
              <a:rPr lang="en-US" altLang="ja-JP" sz="1000" dirty="0"/>
              <a:t>2005</a:t>
            </a:r>
            <a:r>
              <a:rPr lang="ja-JP" altLang="en-US" sz="1000" dirty="0"/>
              <a:t>年）設置されている</a:t>
            </a:r>
          </a:p>
        </p:txBody>
      </p:sp>
      <p:sp>
        <p:nvSpPr>
          <p:cNvPr id="46" name="テキスト ボックス 4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地域の一次医療については、保健所および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バランガイ保健所などが担っている。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なお、健診制度については特筆すべき情報は見当たらない。</a:t>
            </a:r>
          </a:p>
        </p:txBody>
      </p:sp>
      <p:sp>
        <p:nvSpPr>
          <p:cNvPr id="52" name="角丸四角形 51"/>
          <p:cNvSpPr/>
          <p:nvPr/>
        </p:nvSpPr>
        <p:spPr>
          <a:xfrm>
            <a:off x="7545288" y="4147175"/>
            <a:ext cx="2160240" cy="2088232"/>
          </a:xfrm>
          <a:prstGeom prst="roundRect">
            <a:avLst>
              <a:gd name="adj" fmla="val 4287"/>
            </a:avLst>
          </a:prstGeom>
          <a:gradFill flip="none" rotWithShape="1">
            <a:gsLst>
              <a:gs pos="0">
                <a:srgbClr val="83A4D1"/>
              </a:gs>
              <a:gs pos="38000">
                <a:srgbClr val="DDE6F3"/>
              </a:gs>
              <a:gs pos="100000">
                <a:srgbClr val="DDE6F3"/>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lvl="0"/>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pc="-5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1.9</a:t>
            </a:r>
            <a:r>
              <a:rPr lang="ja-JP" altLang="en-US"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近くに増えている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a:lnSpc>
                <a:spcPct val="110000"/>
              </a:lnSpc>
              <a:spcBef>
                <a:spcPts val="600"/>
              </a:spcBef>
            </a:pPr>
            <a:r>
              <a:rPr lang="ja-JP" altLang="en-US" sz="1100" dirty="0">
                <a:solidFill>
                  <a:srgbClr val="000000"/>
                </a:solidFill>
              </a:rPr>
              <a:t>バランガイ保健支所において、分娩介助、家族計画教育、避妊薬･避妊具の配布、母子保健教育、乳幼児検診、予防接種、結核治療、栄養失調児へのビタミン剤支給等の簡単な治療や保健指導が行われている</a:t>
            </a:r>
            <a:endParaRPr lang="en-US" altLang="ja-JP" sz="1100" dirty="0">
              <a:solidFill>
                <a:srgbClr val="000000"/>
              </a:solidFill>
            </a:endParaRPr>
          </a:p>
        </p:txBody>
      </p:sp>
      <p:sp>
        <p:nvSpPr>
          <p:cNvPr id="56" name="正方形/長方形 55"/>
          <p:cNvSpPr/>
          <p:nvPr/>
        </p:nvSpPr>
        <p:spPr>
          <a:xfrm>
            <a:off x="7329264" y="5526756"/>
            <a:ext cx="288032" cy="360040"/>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2" y="6309320"/>
            <a:ext cx="9398407"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 </a:t>
            </a:r>
            <a:r>
              <a:rPr lang="ja-JP" altLang="en-US" sz="800" dirty="0"/>
              <a:t>バランガイとは、フィリピンにおける最小行政単位で、全国に約</a:t>
            </a:r>
            <a:r>
              <a:rPr lang="en-US" altLang="ja-JP" sz="800" dirty="0"/>
              <a:t>4</a:t>
            </a:r>
            <a:r>
              <a:rPr lang="ja-JP" altLang="en-US" sz="800" dirty="0"/>
              <a:t>万</a:t>
            </a:r>
            <a:r>
              <a:rPr lang="en-US" altLang="ja-JP" sz="800" dirty="0"/>
              <a:t>2,000</a:t>
            </a:r>
            <a:r>
              <a:rPr lang="ja-JP" altLang="en-US" sz="800" dirty="0"/>
              <a:t>か所あり、ひとつの人口は数千人程度。日本の町内会に相当する規模であるが、自治体としての機能を有し、首長は公選制であり議会も有する。</a:t>
            </a:r>
            <a:endParaRPr lang="en-US" altLang="ja-JP" sz="800" dirty="0"/>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節フィリピン共和国」、</a:t>
            </a:r>
            <a:r>
              <a:rPr lang="en-US" altLang="ja-JP" sz="800" dirty="0"/>
              <a:t> Philippine Statistical Yearbook 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1700808"/>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フィリピンの行政体制の概要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3476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6" name="テキスト プレースホルダー 5"/>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graphicFrame>
        <p:nvGraphicFramePr>
          <p:cNvPr id="7" name="表 6"/>
          <p:cNvGraphicFramePr>
            <a:graphicFrameLocks noGrp="1"/>
          </p:cNvGraphicFramePr>
          <p:nvPr/>
        </p:nvGraphicFramePr>
        <p:xfrm>
          <a:off x="272480" y="1945290"/>
          <a:ext cx="4788516" cy="2594812"/>
        </p:xfrm>
        <a:graphic>
          <a:graphicData uri="http://schemas.openxmlformats.org/drawingml/2006/table">
            <a:tbl>
              <a:tblPr firstRow="1" bandRow="1">
                <a:tableStyleId>{2D5ABB26-0587-4C30-8999-92F81FD0307C}</a:tableStyleId>
              </a:tblPr>
              <a:tblGrid>
                <a:gridCol w="1395079">
                  <a:extLst>
                    <a:ext uri="{9D8B030D-6E8A-4147-A177-3AD203B41FA5}">
                      <a16:colId xmlns:a16="http://schemas.microsoft.com/office/drawing/2014/main" val="20000"/>
                    </a:ext>
                  </a:extLst>
                </a:gridCol>
                <a:gridCol w="3393437">
                  <a:extLst>
                    <a:ext uri="{9D8B030D-6E8A-4147-A177-3AD203B41FA5}">
                      <a16:colId xmlns:a16="http://schemas.microsoft.com/office/drawing/2014/main" val="20001"/>
                    </a:ext>
                  </a:extLst>
                </a:gridCol>
              </a:tblGrid>
              <a:tr h="685176">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根拠法</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lang="ja-JP" altLang="en-US" sz="1050">
                          <a:latin typeface="Meiryo UI" panose="020B0604030504040204" pitchFamily="34" charset="-128"/>
                          <a:ea typeface="Meiryo UI" panose="020B0604030504040204" pitchFamily="34" charset="-128"/>
                          <a:cs typeface="Arial" panose="020B0604020202020204" pitchFamily="34" charset="0"/>
                        </a:rPr>
                        <a:t>食品・医薬品・化粧品法</a:t>
                      </a:r>
                      <a:b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b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3720: Food, Drug and Cosmetic Act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1963))</a:t>
                      </a:r>
                    </a:p>
                    <a:p>
                      <a:pPr marL="0" indent="0" algn="l" fontAlgn="ctr" hangingPunct="0">
                        <a:buFont typeface="Arial" panose="020B0604020202020204" pitchFamily="34" charset="0"/>
                        <a:buNone/>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食品医薬品局法</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9711: Food and Drug Administration Act of 2009)</a:t>
                      </a:r>
                      <a:endParaRPr kumimoji="1"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4954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規制所管主体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0">
                        <a:lnSpc>
                          <a:spcPct val="100000"/>
                        </a:lnSpc>
                        <a:spcBef>
                          <a:spcPts val="0"/>
                        </a:spcBef>
                        <a:spcAft>
                          <a:spcPts val="200"/>
                        </a:spcAft>
                        <a:buClrTx/>
                        <a:buSzTx/>
                        <a:buFont typeface="Arial"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Center for Device Regulation, Radiation Health and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Research (CDRRHR</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と呼ばれる</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107950" marR="0" indent="-107950" algn="l"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（保健省の下部組織）内の組織</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0490">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規制対象機器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latin typeface="Meiryo UI" panose="020B0604030504040204" pitchFamily="34" charset="-128"/>
                          <a:ea typeface="Meiryo UI" panose="020B0604030504040204" pitchFamily="34" charset="-128"/>
                          <a:cs typeface="Arial" panose="020B0604020202020204" pitchFamily="34" charset="0"/>
                        </a:rPr>
                        <a:t>外国製のすべての医療機器は、他の国で販売許可の</a:t>
                      </a:r>
                      <a:br>
                        <a:rPr kumimoji="1" lang="en-US" altLang="ja-JP" sz="1050" dirty="0">
                          <a:latin typeface="Meiryo UI" panose="020B0604030504040204" pitchFamily="34" charset="-128"/>
                          <a:ea typeface="Meiryo UI" panose="020B0604030504040204" pitchFamily="34" charset="-128"/>
                          <a:cs typeface="Arial" panose="020B0604020202020204" pitchFamily="34" charset="0"/>
                        </a:rPr>
                      </a:br>
                      <a:r>
                        <a:rPr kumimoji="1" lang="ja-JP" altLang="en-US" sz="1050">
                          <a:latin typeface="Meiryo UI" panose="020B0604030504040204" pitchFamily="34" charset="-128"/>
                          <a:ea typeface="Meiryo UI" panose="020B0604030504040204" pitchFamily="34" charset="-128"/>
                          <a:cs typeface="Arial" panose="020B0604020202020204" pitchFamily="34" charset="0"/>
                        </a:rPr>
                        <a:t>有無にかかわらず、</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FDA</a:t>
                      </a:r>
                      <a:r>
                        <a:rPr kumimoji="1" lang="ja-JP" altLang="en-US" sz="1050">
                          <a:latin typeface="Meiryo UI" panose="020B0604030504040204" pitchFamily="34" charset="-128"/>
                          <a:ea typeface="Meiryo UI" panose="020B0604030504040204" pitchFamily="34" charset="-128"/>
                          <a:cs typeface="Arial" panose="020B0604020202020204" pitchFamily="34" charset="0"/>
                        </a:rPr>
                        <a:t>への登録が必要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9960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登録の種類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医療機器通知証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CMDN</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Notification)</a:t>
                      </a:r>
                    </a:p>
                    <a:p>
                      <a:pPr marL="0" indent="0" algn="l" fontAlgn="ctr" hangingPunct="0">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医療機器登録証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CMDR</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Registration)</a:t>
                      </a: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医療機器登録に必要な書類は次ページに記載</a:t>
                      </a:r>
                      <a:endPar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33889168"/>
                  </a:ext>
                </a:extLst>
              </a:tr>
            </a:tbl>
          </a:graphicData>
        </a:graphic>
      </p:graphicFrame>
      <p:sp>
        <p:nvSpPr>
          <p:cNvPr id="10" name="Rectangle 6"/>
          <p:cNvSpPr>
            <a:spLocks noChangeArrowheads="1"/>
          </p:cNvSpPr>
          <p:nvPr/>
        </p:nvSpPr>
        <p:spPr bwMode="auto">
          <a:xfrm>
            <a:off x="272479" y="1585130"/>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フィリピンの医療機器に対する規制概要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sp>
        <p:nvSpPr>
          <p:cNvPr id="26" name="テキスト ボックス 25"/>
          <p:cNvSpPr txBox="1"/>
          <p:nvPr/>
        </p:nvSpPr>
        <p:spPr>
          <a:xfrm>
            <a:off x="272479" y="4927684"/>
            <a:ext cx="3024336"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公立病院の場合は公的医療保険において使用が認められた医療機器のリストがあり、医療機器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1</a:t>
            </a:r>
            <a:r>
              <a:rPr lang="ja-JP" altLang="en-US" sz="1050">
                <a:latin typeface="Meiryo UI" panose="020B0604030504040204" pitchFamily="34" charset="-128"/>
                <a:ea typeface="Meiryo UI" panose="020B0604030504040204" pitchFamily="34" charset="-128"/>
                <a:cs typeface="Arial" panose="020B0604020202020204" pitchFamily="34" charset="0"/>
              </a:rPr>
              <a:t>回当たりの価格を政府が規制している</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273050" indent="-96838" fontAlgn="ctr" hangingPunct="0">
              <a:spcAft>
                <a:spcPts val="400"/>
              </a:spcAft>
              <a:buClr>
                <a:srgbClr val="A2A2A2"/>
              </a:buClr>
              <a:buSzPct val="80000"/>
              <a:buFont typeface="Wingdings" panose="05000000000000000000" pitchFamily="2" charset="2"/>
              <a:buChar char="l"/>
              <a:defRPr/>
            </a:pPr>
            <a:r>
              <a:rPr lang="ja-JP" altLang="en-US" sz="900">
                <a:latin typeface="Meiryo UI" panose="020B0604030504040204" pitchFamily="34" charset="-128"/>
                <a:ea typeface="Meiryo UI" panose="020B0604030504040204" pitchFamily="34" charset="-128"/>
                <a:cs typeface="Arial" panose="020B0604020202020204" pitchFamily="34" charset="0"/>
              </a:rPr>
              <a:t>例：</a:t>
            </a:r>
            <a:r>
              <a:rPr lang="en-US" altLang="ja-JP" sz="900" dirty="0">
                <a:latin typeface="Meiryo UI" panose="020B0604030504040204" pitchFamily="34" charset="-128"/>
                <a:ea typeface="Meiryo UI" panose="020B0604030504040204" pitchFamily="34" charset="-128"/>
                <a:cs typeface="Arial" panose="020B0604020202020204" pitchFamily="34" charset="0"/>
              </a:rPr>
              <a:t>MRI</a:t>
            </a:r>
            <a:r>
              <a:rPr lang="ja-JP" altLang="en-US" sz="900">
                <a:latin typeface="Meiryo UI" panose="020B0604030504040204" pitchFamily="34" charset="-128"/>
                <a:ea typeface="Meiryo UI" panose="020B0604030504040204" pitchFamily="34" charset="-128"/>
                <a:cs typeface="Arial" panose="020B0604020202020204" pitchFamily="34" charset="0"/>
              </a:rPr>
              <a:t>の撮影</a:t>
            </a:r>
            <a:r>
              <a:rPr lang="en-US" altLang="ja-JP" sz="900" dirty="0">
                <a:latin typeface="Meiryo UI" panose="020B0604030504040204" pitchFamily="34" charset="-128"/>
                <a:ea typeface="Meiryo UI" panose="020B0604030504040204" pitchFamily="34" charset="-128"/>
                <a:cs typeface="Arial" panose="020B0604020202020204" pitchFamily="34" charset="0"/>
              </a:rPr>
              <a:t>1</a:t>
            </a:r>
            <a:r>
              <a:rPr lang="ja-JP" altLang="en-US" sz="900">
                <a:latin typeface="Meiryo UI" panose="020B0604030504040204" pitchFamily="34" charset="-128"/>
                <a:ea typeface="Meiryo UI" panose="020B0604030504040204" pitchFamily="34" charset="-128"/>
                <a:cs typeface="Arial" panose="020B0604020202020204" pitchFamily="34" charset="0"/>
              </a:rPr>
              <a:t>回当たりの料金</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144000" indent="-144000" algn="just" fontAlgn="ctr" hangingPunct="0">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民間病院の場合は独自に価格を設定することができるが、その価格は公立病院における価格から大きく乖離することは認められていない</a:t>
            </a:r>
          </a:p>
        </p:txBody>
      </p:sp>
      <p:sp>
        <p:nvSpPr>
          <p:cNvPr id="28" name="テキスト ボックス 27"/>
          <p:cNvSpPr txBox="1"/>
          <p:nvPr/>
        </p:nvSpPr>
        <p:spPr>
          <a:xfrm>
            <a:off x="3440832" y="4927684"/>
            <a:ext cx="3096344"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上記の医療機器登録証明書</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CMDN</a:t>
            </a:r>
            <a:r>
              <a:rPr lang="ja-JP" altLang="en-US" sz="1000">
                <a:latin typeface="Meiryo UI" panose="020B0604030504040204" pitchFamily="34" charset="-128"/>
                <a:ea typeface="Meiryo UI" panose="020B0604030504040204" pitchFamily="34" charset="-128"/>
                <a:cs typeface="Arial" panose="020B0604020202020204" pitchFamily="34" charset="0"/>
              </a:rPr>
              <a:t>又は</a:t>
            </a:r>
            <a:r>
              <a:rPr lang="en-US" altLang="ja-JP" sz="1000" dirty="0">
                <a:latin typeface="Meiryo UI" panose="020B0604030504040204" pitchFamily="34" charset="-128"/>
                <a:ea typeface="Meiryo UI" panose="020B0604030504040204" pitchFamily="34" charset="-128"/>
                <a:cs typeface="Arial" panose="020B0604020202020204" pitchFamily="34" charset="0"/>
              </a:rPr>
              <a:t>CMDR</a:t>
            </a:r>
            <a:r>
              <a:rPr lang="ja-JP" altLang="en-US" sz="1000">
                <a:latin typeface="Meiryo UI" panose="020B0604030504040204" pitchFamily="34" charset="-128"/>
                <a:ea typeface="Meiryo UI" panose="020B0604030504040204" pitchFamily="34" charset="-128"/>
                <a:cs typeface="Arial" panose="020B0604020202020204" pitchFamily="34" charset="0"/>
              </a:rPr>
              <a:t>）　</a:t>
            </a:r>
            <a:r>
              <a:rPr lang="ja-JP" altLang="en-US" sz="1050">
                <a:latin typeface="Meiryo UI" panose="020B0604030504040204" pitchFamily="34" charset="-128"/>
                <a:ea typeface="Meiryo UI" panose="020B0604030504040204" pitchFamily="34" charset="-128"/>
                <a:cs typeface="Arial" panose="020B0604020202020204" pitchFamily="34" charset="0"/>
              </a:rPr>
              <a:t>のほか、輸入業者の販売業許可書</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License to Operate</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LTO</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、医療機器原産地国政府の製造（販売）者登録証明書を税関に提出する必要がある</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fontAlgn="ctr" hangingPunct="0">
              <a:lnSpc>
                <a:spcPct val="110000"/>
              </a:lnSpc>
              <a:spcAft>
                <a:spcPts val="300"/>
              </a:spcAft>
              <a:buClr>
                <a:srgbClr val="5F8AC3"/>
              </a:buClr>
              <a:buSzPct val="100000"/>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   </a:t>
            </a:r>
            <a:r>
              <a:rPr lang="en-US" altLang="ja-JP" sz="900" dirty="0">
                <a:latin typeface="Meiryo UI" panose="020B0604030504040204" pitchFamily="34" charset="-128"/>
                <a:ea typeface="Meiryo UI" panose="020B0604030504040204" pitchFamily="34" charset="-128"/>
                <a:cs typeface="Arial" panose="020B0604020202020204" pitchFamily="34" charset="0"/>
              </a:rPr>
              <a:t>※LTO</a:t>
            </a:r>
            <a:r>
              <a:rPr lang="ja-JP" altLang="en-US" sz="900">
                <a:latin typeface="Meiryo UI" panose="020B0604030504040204" pitchFamily="34" charset="-128"/>
                <a:ea typeface="Meiryo UI" panose="020B0604030504040204" pitchFamily="34" charset="-128"/>
                <a:cs typeface="Arial" panose="020B0604020202020204" pitchFamily="34" charset="0"/>
              </a:rPr>
              <a:t>は</a:t>
            </a:r>
            <a:r>
              <a:rPr lang="en-US" altLang="ja-JP" sz="900" dirty="0">
                <a:latin typeface="Meiryo UI" panose="020B0604030504040204" pitchFamily="34" charset="-128"/>
                <a:ea typeface="Meiryo UI" panose="020B0604030504040204" pitchFamily="34" charset="-128"/>
                <a:cs typeface="Arial" panose="020B0604020202020204" pitchFamily="34" charset="0"/>
              </a:rPr>
              <a:t>PFDA</a:t>
            </a:r>
            <a:r>
              <a:rPr lang="ja-JP" altLang="en-US" sz="900">
                <a:latin typeface="Meiryo UI" panose="020B0604030504040204" pitchFamily="34" charset="-128"/>
                <a:ea typeface="Meiryo UI" panose="020B0604030504040204" pitchFamily="34" charset="-128"/>
                <a:cs typeface="Arial" panose="020B0604020202020204" pitchFamily="34" charset="0"/>
              </a:rPr>
              <a:t>のウェブサイトから申請し許可を取得する</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放射線を発する機器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例：</a:t>
            </a:r>
            <a:r>
              <a:rPr lang="en-US" altLang="ja-JP" sz="1050" dirty="0">
                <a:latin typeface="Meiryo UI" panose="020B0604030504040204" pitchFamily="34" charset="-128"/>
                <a:ea typeface="Meiryo UI" panose="020B0604030504040204" pitchFamily="34" charset="-128"/>
                <a:cs typeface="Arial" panose="020B0604020202020204" pitchFamily="34" charset="0"/>
              </a:rPr>
              <a:t>X</a:t>
            </a:r>
            <a:r>
              <a:rPr lang="ja-JP" altLang="en-US" sz="1050">
                <a:latin typeface="Meiryo UI" panose="020B0604030504040204" pitchFamily="34" charset="-128"/>
                <a:ea typeface="Meiryo UI" panose="020B0604030504040204" pitchFamily="34" charset="-128"/>
                <a:cs typeface="Arial" panose="020B0604020202020204" pitchFamily="34" charset="0"/>
              </a:rPr>
              <a:t>線機器、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MRI</a:t>
            </a:r>
            <a:r>
              <a:rPr lang="ja-JP" altLang="en-US" sz="1050">
                <a:latin typeface="Meiryo UI" panose="020B0604030504040204" pitchFamily="34" charset="-128"/>
                <a:ea typeface="Meiryo UI" panose="020B0604030504040204" pitchFamily="34" charset="-128"/>
                <a:cs typeface="Arial" panose="020B0604020202020204" pitchFamily="34" charset="0"/>
              </a:rPr>
              <a:t>など</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は通関前に</a:t>
            </a:r>
            <a:r>
              <a:rPr lang="en-US" altLang="ja-JP" sz="1050" dirty="0">
                <a:latin typeface="Meiryo UI" panose="020B0604030504040204" pitchFamily="34" charset="-128"/>
                <a:ea typeface="Meiryo UI" panose="020B0604030504040204" pitchFamily="34" charset="-128"/>
                <a:cs typeface="Arial" panose="020B0604020202020204" pitchFamily="34" charset="0"/>
              </a:rPr>
              <a:t>Bureau of Customs(BoC)</a:t>
            </a:r>
            <a:r>
              <a:rPr lang="ja-JP" altLang="en-US" sz="1050">
                <a:latin typeface="Meiryo UI" panose="020B0604030504040204" pitchFamily="34" charset="-128"/>
                <a:ea typeface="Meiryo UI" panose="020B0604030504040204" pitchFamily="34" charset="-128"/>
                <a:cs typeface="Arial" panose="020B0604020202020204" pitchFamily="34" charset="0"/>
              </a:rPr>
              <a:t>からの許可が必要</a:t>
            </a:r>
          </a:p>
        </p:txBody>
      </p:sp>
      <p:sp>
        <p:nvSpPr>
          <p:cNvPr id="30" name="テキスト ボックス 29"/>
          <p:cNvSpPr txBox="1"/>
          <p:nvPr/>
        </p:nvSpPr>
        <p:spPr>
          <a:xfrm>
            <a:off x="6609184" y="4927684"/>
            <a:ext cx="3024336" cy="1656184"/>
          </a:xfrm>
          <a:prstGeom prst="rect">
            <a:avLst/>
          </a:prstGeom>
          <a:noFill/>
        </p:spPr>
        <p:txBody>
          <a:bodyPr wrap="square" lIns="0" tIns="72000" rIns="0" bIns="0" rtlCol="0">
            <a:noAutofit/>
          </a:bodyPr>
          <a:lstStyle/>
          <a:p>
            <a:pPr marL="144000" indent="-144000" fontAlgn="ctr" hangingPunct="0">
              <a:spcAft>
                <a:spcPts val="400"/>
              </a:spcAft>
              <a:buClr>
                <a:srgbClr val="5F8AC3"/>
              </a:buClr>
              <a:buSzPct val="100000"/>
              <a:buFont typeface="Wingdings" panose="05000000000000000000" pitchFamily="2" charset="2"/>
              <a:buChar char="l"/>
              <a:defRPr/>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医療機器の登録制度については、</a:t>
            </a:r>
            <a:r>
              <a:rPr lang="en-US" altLang="ja-JP" sz="1100" dirty="0">
                <a:solidFill>
                  <a:srgbClr val="000000"/>
                </a:solidFill>
                <a:latin typeface="Meiryo UI" panose="020B0604030504040204" pitchFamily="34" charset="-128"/>
                <a:ea typeface="Meiryo UI" panose="020B0604030504040204" pitchFamily="34" charset="-128"/>
                <a:cs typeface="Arial" panose="020B0604020202020204" pitchFamily="34" charset="0"/>
              </a:rPr>
              <a:t> ASEAN</a:t>
            </a:r>
            <a:r>
              <a:rPr lang="ja-JP" altLang="en-US" sz="1100">
                <a:solidFill>
                  <a:srgbClr val="000000"/>
                </a:solidFill>
                <a:latin typeface="Meiryo UI" panose="020B0604030504040204" pitchFamily="34" charset="-128"/>
                <a:ea typeface="Meiryo UI" panose="020B0604030504040204" pitchFamily="34" charset="-128"/>
                <a:cs typeface="Arial" panose="020B0604020202020204" pitchFamily="34" charset="0"/>
              </a:rPr>
              <a:t>医療機器指令</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ASEAN Medical Device Directive</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AMDD</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100">
                <a:solidFill>
                  <a:srgbClr val="000000"/>
                </a:solidFill>
                <a:latin typeface="Meiryo UI" panose="020B0604030504040204" pitchFamily="34" charset="-128"/>
                <a:ea typeface="Meiryo UI" panose="020B0604030504040204" pitchFamily="34" charset="-128"/>
                <a:cs typeface="Arial" panose="020B0604020202020204" pitchFamily="34" charset="0"/>
              </a:rPr>
              <a:t>の要求</a:t>
            </a:r>
            <a:r>
              <a:rPr lang="ja-JP" altLang="en-US" sz="1100">
                <a:latin typeface="Meiryo UI" panose="020B0604030504040204" pitchFamily="34" charset="-128"/>
                <a:ea typeface="Meiryo UI" panose="020B0604030504040204" pitchFamily="34" charset="-128"/>
                <a:cs typeface="Arial" panose="020B0604020202020204" pitchFamily="34" charset="0"/>
              </a:rPr>
              <a:t>に合わせ</a:t>
            </a:r>
            <a:r>
              <a:rPr lang="ja-JP" altLang="en-US" sz="1050">
                <a:latin typeface="Meiryo UI" panose="020B0604030504040204" pitchFamily="34" charset="-128"/>
                <a:ea typeface="Meiryo UI" panose="020B0604030504040204" pitchFamily="34" charset="-128"/>
                <a:cs typeface="Arial" panose="020B0604020202020204" pitchFamily="34" charset="0"/>
              </a:rPr>
              <a:t>行政命令</a:t>
            </a:r>
            <a:r>
              <a:rPr lang="en-US" altLang="ja-JP" sz="1050" dirty="0">
                <a:latin typeface="Meiryo UI" panose="020B0604030504040204" pitchFamily="34" charset="-128"/>
                <a:ea typeface="Meiryo UI" panose="020B0604030504040204" pitchFamily="34" charset="-128"/>
                <a:cs typeface="Arial" panose="020B0604020202020204" pitchFamily="34" charset="0"/>
              </a:rPr>
              <a:t>2018-002</a:t>
            </a:r>
            <a:r>
              <a:rPr lang="ja-JP" altLang="en-US" sz="1050">
                <a:latin typeface="Meiryo UI" panose="020B0604030504040204" pitchFamily="34" charset="-128"/>
                <a:ea typeface="Meiryo UI" panose="020B0604030504040204" pitchFamily="34" charset="-128"/>
                <a:cs typeface="Arial" panose="020B0604020202020204" pitchFamily="34" charset="0"/>
              </a:rPr>
              <a:t>及び運用細則</a:t>
            </a:r>
            <a:r>
              <a:rPr lang="en-US" altLang="ja-JP" sz="1050" dirty="0">
                <a:latin typeface="Meiryo UI" panose="020B0604030504040204" pitchFamily="34" charset="-128"/>
                <a:ea typeface="Meiryo UI" panose="020B0604030504040204" pitchFamily="34" charset="-128"/>
                <a:cs typeface="Arial" panose="020B0604020202020204" pitchFamily="34" charset="0"/>
              </a:rPr>
              <a:t>2020-001</a:t>
            </a:r>
            <a:r>
              <a:rPr lang="ja-JP" altLang="en-US" sz="1050">
                <a:latin typeface="Meiryo UI" panose="020B0604030504040204" pitchFamily="34" charset="-128"/>
                <a:ea typeface="Meiryo UI" panose="020B0604030504040204" pitchFamily="34" charset="-128"/>
                <a:cs typeface="Arial" panose="020B0604020202020204" pitchFamily="34" charset="0"/>
              </a:rPr>
              <a:t>及び</a:t>
            </a:r>
            <a:r>
              <a:rPr lang="en-US" altLang="ja-JP" sz="1050" dirty="0">
                <a:latin typeface="Meiryo UI" panose="020B0604030504040204" pitchFamily="34" charset="-128"/>
                <a:ea typeface="Meiryo UI" panose="020B0604030504040204" pitchFamily="34" charset="-128"/>
                <a:cs typeface="Arial" panose="020B0604020202020204" pitchFamily="34" charset="0"/>
              </a:rPr>
              <a:t>2021-001A</a:t>
            </a:r>
            <a:r>
              <a:rPr lang="ja-JP" altLang="en-US" sz="1050">
                <a:latin typeface="Meiryo UI" panose="020B0604030504040204" pitchFamily="34" charset="-128"/>
                <a:ea typeface="Meiryo UI" panose="020B0604030504040204" pitchFamily="34" charset="-128"/>
                <a:cs typeface="Arial" panose="020B0604020202020204" pitchFamily="34" charset="0"/>
              </a:rPr>
              <a:t>が発表されている</a:t>
            </a:r>
          </a:p>
          <a:p>
            <a:pPr marL="144000" lvl="0" indent="-144000" algn="just" fontAlgn="ctr" hangingPunct="0">
              <a:spcAft>
                <a:spcPts val="400"/>
              </a:spcAft>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体外診断用医療機器の登録については、別途新たな法規制が発表される予定である</a:t>
            </a:r>
          </a:p>
        </p:txBody>
      </p:sp>
      <p:graphicFrame>
        <p:nvGraphicFramePr>
          <p:cNvPr id="33" name="表 32"/>
          <p:cNvGraphicFramePr>
            <a:graphicFrameLocks noGrp="1"/>
          </p:cNvGraphicFramePr>
          <p:nvPr/>
        </p:nvGraphicFramePr>
        <p:xfrm>
          <a:off x="5097536" y="1945287"/>
          <a:ext cx="4536000" cy="2347798"/>
        </p:xfrm>
        <a:graphic>
          <a:graphicData uri="http://schemas.openxmlformats.org/drawingml/2006/table">
            <a:tbl>
              <a:tblPr firstRow="1" bandRow="1">
                <a:tableStyleId>{2D5ABB26-0587-4C30-8999-92F81FD0307C}</a:tableStyleId>
              </a:tblPr>
              <a:tblGrid>
                <a:gridCol w="1332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tblGrid>
              <a:tr h="971502">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登録先</a:t>
                      </a:r>
                    </a:p>
                  </a:txBody>
                  <a:tcPr marL="90000" marR="9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just" fontAlgn="ctr" hangingPunct="0">
                        <a:spcAft>
                          <a:spcPts val="200"/>
                        </a:spcAft>
                        <a:buFont typeface="Arial" pitchFamily="34" charset="0"/>
                        <a:buNone/>
                      </a:pP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FDA/Center for Device Regulation, Radiation Health and Research</a:t>
                      </a:r>
                    </a:p>
                    <a:p>
                      <a:pPr marL="107950" marR="0" indent="-107950" algn="just"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kumimoji="1" lang="ja-JP" altLang="en-US" sz="900" kern="1200">
                          <a:solidFill>
                            <a:schemeClr val="tx1"/>
                          </a:solidFill>
                          <a:latin typeface="Meiryo UI" panose="020B0604030504040204" pitchFamily="34" charset="-128"/>
                          <a:ea typeface="Meiryo UI" panose="020B0604030504040204" pitchFamily="34" charset="-128"/>
                          <a:cs typeface="Arial" panose="020B0604020202020204" pitchFamily="34" charset="0"/>
                        </a:rPr>
                        <a:t>放射線を発する機器は、別途</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Center for Device Regulation, Radiation Health and Research</a:t>
                      </a:r>
                      <a:r>
                        <a:rPr kumimoji="1" lang="ja-JP" altLang="en-US" sz="900" kern="12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CDRRHR)</a:t>
                      </a:r>
                      <a:r>
                        <a:rPr kumimoji="1" lang="ja-JP" altLang="en-US" sz="900" kern="120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（保健省の下部組織）が発行する事前許可が必要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66710">
                <a:tc>
                  <a:txBody>
                    <a:bodyPr/>
                    <a:lstStyle/>
                    <a:p>
                      <a:pPr algn="dist" fontAlgn="ctr" hangingPunct="0"/>
                      <a:r>
                        <a:rPr kumimoji="1" lang="ja-JP" altLang="en-US" sz="1050" b="1" spc="-50" baseline="0">
                          <a:solidFill>
                            <a:schemeClr val="bg1"/>
                          </a:solidFill>
                          <a:latin typeface="Meiryo UI" panose="020B0604030504040204" pitchFamily="34" charset="-128"/>
                          <a:ea typeface="Meiryo UI" panose="020B0604030504040204" pitchFamily="34" charset="-128"/>
                          <a:cs typeface="Arial" panose="020B0604020202020204" pitchFamily="34" charset="0"/>
                        </a:rPr>
                        <a:t>登録時の機器の分類</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just"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の４分類</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登録手数料</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endPar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just" fontAlgn="ctr" hangingPunct="0">
                        <a:buFont typeface="Arial" pitchFamily="34" charset="0"/>
                        <a:buNone/>
                      </a:pPr>
                      <a:r>
                        <a:rPr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医療機器通知証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(CMDN) 20</a:t>
                      </a:r>
                      <a:r>
                        <a:rPr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just" fontAlgn="ctr" hangingPunct="0">
                        <a:buFont typeface="Arial" pitchFamily="34" charset="0"/>
                        <a:buNone/>
                      </a:pPr>
                      <a:r>
                        <a:rPr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(CMDR) 90</a:t>
                      </a:r>
                      <a:r>
                        <a:rPr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kumimoji="1"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6537176" y="342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初回（</a:t>
            </a:r>
            <a:r>
              <a:rPr lang="en-US" altLang="ja-JP" sz="105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5</a:t>
            </a: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年間）：</a:t>
            </a:r>
            <a:r>
              <a:rPr lang="en-US" altLang="ja-JP" sz="105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7,575</a:t>
            </a: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ペソ</a:t>
            </a:r>
          </a:p>
        </p:txBody>
      </p:sp>
      <p:sp>
        <p:nvSpPr>
          <p:cNvPr id="36" name="正方形/長方形 35"/>
          <p:cNvSpPr/>
          <p:nvPr/>
        </p:nvSpPr>
        <p:spPr>
          <a:xfrm>
            <a:off x="6537176" y="360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zh-TW"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更新（</a:t>
            </a:r>
            <a:r>
              <a:rPr lang="en-US" altLang="zh-TW" sz="105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5</a:t>
            </a:r>
            <a:r>
              <a:rPr lang="zh-TW"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年間）</a:t>
            </a: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105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5,050</a:t>
            </a: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ペソ</a:t>
            </a:r>
          </a:p>
        </p:txBody>
      </p:sp>
      <p:grpSp>
        <p:nvGrpSpPr>
          <p:cNvPr id="41" name="グループ化 40"/>
          <p:cNvGrpSpPr/>
          <p:nvPr/>
        </p:nvGrpSpPr>
        <p:grpSpPr>
          <a:xfrm>
            <a:off x="272480" y="4639652"/>
            <a:ext cx="3024336" cy="288032"/>
            <a:chOff x="4803500" y="2113806"/>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価格に関する規制</a:t>
              </a:r>
            </a:p>
          </p:txBody>
        </p:sp>
      </p:grpSp>
      <p:grpSp>
        <p:nvGrpSpPr>
          <p:cNvPr id="44" name="グループ化 43"/>
          <p:cNvGrpSpPr/>
          <p:nvPr/>
        </p:nvGrpSpPr>
        <p:grpSpPr>
          <a:xfrm>
            <a:off x="3440832" y="4639652"/>
            <a:ext cx="3024336" cy="288032"/>
            <a:chOff x="4803500" y="2113806"/>
            <a:chExt cx="2954133" cy="288032"/>
          </a:xfrm>
        </p:grpSpPr>
        <p:cxnSp>
          <p:nvCxnSpPr>
            <p:cNvPr id="45" name="直線コネクタ 4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輸入に関する規制</a:t>
              </a:r>
            </a:p>
          </p:txBody>
        </p:sp>
      </p:grpSp>
      <p:grpSp>
        <p:nvGrpSpPr>
          <p:cNvPr id="48" name="グループ化 47"/>
          <p:cNvGrpSpPr/>
          <p:nvPr/>
        </p:nvGrpSpPr>
        <p:grpSpPr>
          <a:xfrm>
            <a:off x="6609184" y="4639652"/>
            <a:ext cx="3024336" cy="288032"/>
            <a:chOff x="4803500" y="2113806"/>
            <a:chExt cx="2954133" cy="288032"/>
          </a:xfrm>
        </p:grpSpPr>
        <p:cxnSp>
          <p:nvCxnSpPr>
            <p:cNvPr id="49" name="直線コネクタ 4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ハーモナイゼーション</a:t>
              </a:r>
            </a:p>
          </p:txBody>
        </p:sp>
      </p:grpSp>
      <p:sp>
        <p:nvSpPr>
          <p:cNvPr id="25" name="テキスト ボックス 24"/>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フィリピンの医療機器に関する規制は「食品・医薬品・化粧品法」および「</a:t>
            </a:r>
            <a:r>
              <a:rPr lang="ja-JP" altLang="en-US" sz="1400">
                <a:latin typeface="Meiryo UI" panose="020B0604030504040204" pitchFamily="34" charset="-128"/>
                <a:ea typeface="Meiryo UI" panose="020B0604030504040204" pitchFamily="34" charset="-128"/>
              </a:rPr>
              <a:t>食品医薬品局法 </a:t>
            </a:r>
            <a:r>
              <a:rPr lang="en-US" altLang="ja-JP" sz="1400" dirty="0">
                <a:latin typeface="Meiryo UI" panose="020B0604030504040204" pitchFamily="34" charset="-128"/>
                <a:ea typeface="Meiryo UI" panose="020B0604030504040204" pitchFamily="34" charset="-128"/>
                <a:cs typeface="Arial" panose="020B0604020202020204" pitchFamily="34" charset="0"/>
              </a:rPr>
              <a:t>(Food and Drug Administration Act of 2009) </a:t>
            </a:r>
            <a:r>
              <a:rPr lang="ja-JP" altLang="en-US" sz="1400">
                <a:latin typeface="Meiryo UI" panose="020B0604030504040204" pitchFamily="34" charset="-128"/>
                <a:ea typeface="Meiryo UI" panose="020B0604030504040204" pitchFamily="34" charset="-128"/>
                <a:cs typeface="Arial" panose="020B0604020202020204" pitchFamily="34" charset="0"/>
              </a:rPr>
              <a:t>」に定められており、</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a:latin typeface="Meiryo UI" panose="020B0604030504040204" pitchFamily="34" charset="-128"/>
                <a:ea typeface="Meiryo UI" panose="020B0604030504040204" pitchFamily="34" charset="-128"/>
                <a:cs typeface="Arial" panose="020B0604020202020204" pitchFamily="34" charset="0"/>
              </a:rPr>
              <a:t>が管轄している。</a:t>
            </a:r>
          </a:p>
        </p:txBody>
      </p:sp>
      <p:sp>
        <p:nvSpPr>
          <p:cNvPr id="27" name="テキスト ボックス 26"/>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21991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54AF69-C717-42D3-8A95-791690C11955}"/>
              </a:ext>
            </a:extLst>
          </p:cNvPr>
          <p:cNvGraphicFramePr>
            <a:graphicFrameLocks noChangeAspect="1"/>
          </p:cNvGraphicFramePr>
          <p:nvPr>
            <p:custDataLst>
              <p:tags r:id="rId2"/>
            </p:custDataLst>
            <p:extLst>
              <p:ext uri="{D42A27DB-BD31-4B8C-83A1-F6EECF244321}">
                <p14:modId xmlns:p14="http://schemas.microsoft.com/office/powerpoint/2010/main" val="1625499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77"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421713339"/>
              </p:ext>
            </p:extLst>
          </p:nvPr>
        </p:nvGraphicFramePr>
        <p:xfrm>
          <a:off x="200025" y="1127370"/>
          <a:ext cx="4608959" cy="5539014"/>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今後、高い需要が見込まれる医療機器</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輸出入額</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49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今後、高い需要が見込まれる医薬品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介護</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endParaRPr lang="en-US" altLang="ja-JP"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56</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歯科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消費者用品の市場規模</a:t>
                      </a:r>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歯科機器の市場規模</a:t>
                      </a:r>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93315819"/>
              </p:ext>
            </p:extLst>
          </p:nvPr>
        </p:nvGraphicFramePr>
        <p:xfrm>
          <a:off x="4952553" y="1124744"/>
          <a:ext cx="4608959" cy="5219937"/>
        </p:xfrm>
        <a:graphic>
          <a:graphicData uri="http://schemas.openxmlformats.org/drawingml/2006/table">
            <a:tbl>
              <a:tblPr firstRow="1" bandRow="1">
                <a:tableStyleId>{5940675A-B579-460E-94D1-54222C63F5DA}</a:tableStyleId>
              </a:tblPr>
              <a:tblGrid>
                <a:gridCol w="216471">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216024">
                  <a:extLst>
                    <a:ext uri="{9D8B030D-6E8A-4147-A177-3AD203B41FA5}">
                      <a16:colId xmlns:a16="http://schemas.microsoft.com/office/drawing/2014/main" val="20005"/>
                    </a:ext>
                  </a:extLst>
                </a:gridCol>
              </a:tblGrid>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latin typeface="+mn-lt"/>
                          <a:ea typeface="+mj-ea"/>
                        </a:rPr>
                        <a:t>その他</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オンライン診療の主要プラットフォーマー</a:t>
                      </a:r>
                      <a:endParaRPr lang="en-US" altLang="ja-JP"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59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53654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学会および業界団体</a:t>
                      </a:r>
                      <a:endParaRPr lang="en-US" altLang="ja-JP" sz="105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医薬品・医療機器関連イベント</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zh-CN" altLang="en-US" sz="1050" dirty="0"/>
                        <a:t>外国人患者受入／医療渡航</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latin typeface="HGP創英角ｺﾞｼｯｸUB" panose="020B0900000000000000" pitchFamily="50" charset="-128"/>
                        </a:rPr>
                        <a:t>医療関連政策の将来動向</a:t>
                      </a: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外交関係</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69</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経済産業省の主な医療国際化関連事業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外務省の主な医療国際化関連事業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厚生労働省とフィリピン</a:t>
                      </a:r>
                      <a:r>
                        <a:rPr lang="ja-JP" altLang="en-US" sz="1050" dirty="0">
                          <a:latin typeface="+mn-lt"/>
                        </a:rPr>
                        <a:t>保健省の</a:t>
                      </a:r>
                      <a:r>
                        <a:rPr lang="en-US" altLang="ja-JP" sz="1050" dirty="0">
                          <a:latin typeface="+mn-lt"/>
                        </a:rPr>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73</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厚生労働省が関係するその他の協力覚書（</a:t>
                      </a:r>
                      <a:r>
                        <a:rPr lang="en-US" altLang="ja-JP" sz="1050" dirty="0"/>
                        <a:t>MOC</a:t>
                      </a:r>
                      <a:r>
                        <a:rPr lang="ja-JP" altLang="en-US" sz="1050" dirty="0"/>
                        <a:t>）締結状況</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74</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厚生労働省の主な医療国際化関連事業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75</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文部科学省の主な医療国際化関連事業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77</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78</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AMED</a:t>
                      </a:r>
                      <a:r>
                        <a:rPr lang="ja-JP" altLang="en-US" sz="1050" dirty="0"/>
                        <a:t>の主な関連事業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80</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81</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r>
                        <a:rPr kumimoji="1" lang="ja-JP" altLang="en-US" sz="1050" dirty="0">
                          <a:latin typeface="+mn-lt"/>
                          <a:ea typeface="+mj-ea"/>
                        </a:rPr>
                        <a:t>出所一覧</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latin typeface="+mn-lt"/>
                          <a:ea typeface="+mj-ea"/>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rgbClr val="000000"/>
                          </a:solidFill>
                          <a:effectLst/>
                          <a:latin typeface="+mn-lt"/>
                          <a:ea typeface="+mj-ea"/>
                        </a:rPr>
                        <a:t>82</a:t>
                      </a: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US" altLang="ja-JP" sz="1050" b="0" i="0" u="none" strike="noStrike" dirty="0">
                        <a:solidFill>
                          <a:srgbClr val="000000"/>
                        </a:solidFill>
                        <a:effectLst/>
                        <a:latin typeface="+mn-lt"/>
                        <a:ea typeface="+mj-ea"/>
                      </a:endParaRPr>
                    </a:p>
                  </a:txBody>
                  <a:tcPr marL="9000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4294685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4" name="角丸四角形 3"/>
          <p:cNvSpPr/>
          <p:nvPr/>
        </p:nvSpPr>
        <p:spPr>
          <a:xfrm>
            <a:off x="200472" y="1507931"/>
            <a:ext cx="9505056" cy="5093291"/>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プレースホルダー 5"/>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grpSp>
        <p:nvGrpSpPr>
          <p:cNvPr id="65" name="グループ化 64"/>
          <p:cNvGrpSpPr/>
          <p:nvPr/>
        </p:nvGrpSpPr>
        <p:grpSpPr>
          <a:xfrm>
            <a:off x="200472" y="1124744"/>
            <a:ext cx="9505950" cy="360040"/>
            <a:chOff x="200472" y="1124744"/>
            <a:chExt cx="9505950" cy="360040"/>
          </a:xfrm>
        </p:grpSpPr>
        <p:cxnSp>
          <p:nvCxnSpPr>
            <p:cNvPr id="10" name="直線コネクタ 9"/>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00472" y="1124744"/>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400" b="1">
                  <a:solidFill>
                    <a:srgbClr val="000000"/>
                  </a:solidFill>
                  <a:latin typeface="Meiryo UI" panose="020B0604030504040204" pitchFamily="34" charset="-128"/>
                  <a:ea typeface="Meiryo UI" panose="020B0604030504040204" pitchFamily="34" charset="-128"/>
                </a:rPr>
                <a:t>製品登録申請時の提出</a:t>
              </a:r>
              <a:r>
                <a:rPr lang="ja-JP" altLang="en-US" sz="1400" b="1">
                  <a:latin typeface="Meiryo UI" panose="020B0604030504040204" pitchFamily="34" charset="-128"/>
                  <a:ea typeface="Meiryo UI" panose="020B0604030504040204" pitchFamily="34" charset="-128"/>
                </a:rPr>
                <a:t>書類</a:t>
              </a:r>
              <a:r>
                <a:rPr lang="en-US" altLang="ja-JP" sz="1400" dirty="0">
                  <a:latin typeface="Meiryo UI" panose="020B0604030504040204" pitchFamily="34" charset="-128"/>
                  <a:ea typeface="Meiryo UI" panose="020B0604030504040204" pitchFamily="34" charset="-128"/>
                </a:rPr>
                <a:t>(</a:t>
              </a:r>
              <a:r>
                <a:rPr lang="ja-JP" altLang="en-US" sz="1400">
                  <a:latin typeface="Meiryo UI" panose="020B0604030504040204" pitchFamily="34" charset="-128"/>
                  <a:ea typeface="Meiryo UI" panose="020B0604030504040204" pitchFamily="34" charset="-128"/>
                </a:rPr>
                <a:t>代表的なもの</a:t>
              </a:r>
              <a:r>
                <a:rPr lang="en-US" altLang="ja-JP" sz="1000" dirty="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a:t>
              </a:r>
              <a:endParaRPr lang="en-US" altLang="ko-KR" sz="1400" dirty="0">
                <a:latin typeface="Meiryo UI" panose="020B0604030504040204" pitchFamily="34" charset="-128"/>
                <a:ea typeface="Meiryo UI" panose="020B0604030504040204" pitchFamily="34" charset="-128"/>
              </a:endParaRPr>
            </a:p>
          </p:txBody>
        </p:sp>
      </p:grpSp>
      <p:graphicFrame>
        <p:nvGraphicFramePr>
          <p:cNvPr id="59" name="Table 7">
            <a:extLst>
              <a:ext uri="{FF2B5EF4-FFF2-40B4-BE49-F238E27FC236}">
                <a16:creationId xmlns:a16="http://schemas.microsoft.com/office/drawing/2014/main" id="{965DDD61-C899-9148-8114-224A838FEC6F}"/>
              </a:ext>
            </a:extLst>
          </p:cNvPr>
          <p:cNvGraphicFramePr>
            <a:graphicFrameLocks noGrp="1"/>
          </p:cNvGraphicFramePr>
          <p:nvPr/>
        </p:nvGraphicFramePr>
        <p:xfrm>
          <a:off x="326330" y="1551141"/>
          <a:ext cx="9229590" cy="4759960"/>
        </p:xfrm>
        <a:graphic>
          <a:graphicData uri="http://schemas.openxmlformats.org/drawingml/2006/table">
            <a:tbl>
              <a:tblPr firstRow="1" bandRow="1">
                <a:tableStyleId>{5C22544A-7EE6-4342-B048-85BDC9FD1C3A}</a:tableStyleId>
              </a:tblPr>
              <a:tblGrid>
                <a:gridCol w="4517896">
                  <a:extLst>
                    <a:ext uri="{9D8B030D-6E8A-4147-A177-3AD203B41FA5}">
                      <a16:colId xmlns:a16="http://schemas.microsoft.com/office/drawing/2014/main" val="394394610"/>
                    </a:ext>
                  </a:extLst>
                </a:gridCol>
                <a:gridCol w="1396030">
                  <a:extLst>
                    <a:ext uri="{9D8B030D-6E8A-4147-A177-3AD203B41FA5}">
                      <a16:colId xmlns:a16="http://schemas.microsoft.com/office/drawing/2014/main" val="3632927726"/>
                    </a:ext>
                  </a:extLst>
                </a:gridCol>
                <a:gridCol w="1040043">
                  <a:extLst>
                    <a:ext uri="{9D8B030D-6E8A-4147-A177-3AD203B41FA5}">
                      <a16:colId xmlns:a16="http://schemas.microsoft.com/office/drawing/2014/main" val="1318004665"/>
                    </a:ext>
                  </a:extLst>
                </a:gridCol>
                <a:gridCol w="1302937">
                  <a:extLst>
                    <a:ext uri="{9D8B030D-6E8A-4147-A177-3AD203B41FA5}">
                      <a16:colId xmlns:a16="http://schemas.microsoft.com/office/drawing/2014/main" val="2662493172"/>
                    </a:ext>
                  </a:extLst>
                </a:gridCol>
                <a:gridCol w="972684">
                  <a:extLst>
                    <a:ext uri="{9D8B030D-6E8A-4147-A177-3AD203B41FA5}">
                      <a16:colId xmlns:a16="http://schemas.microsoft.com/office/drawing/2014/main" val="2931898430"/>
                    </a:ext>
                  </a:extLst>
                </a:gridCol>
              </a:tblGrid>
              <a:tr h="370840">
                <a:tc>
                  <a:txBody>
                    <a:bodyPr/>
                    <a:lstStyle/>
                    <a:p>
                      <a:pPr algn="ctr"/>
                      <a:r>
                        <a:rPr lang="en-US" sz="1000" dirty="0">
                          <a:solidFill>
                            <a:schemeClr val="bg1"/>
                          </a:solidFill>
                          <a:latin typeface="Meiryo UI" panose="020B0604030504040204" pitchFamily="34" charset="-128"/>
                          <a:ea typeface="Meiryo UI" panose="020B0604030504040204" pitchFamily="34" charset="-128"/>
                        </a:rPr>
                        <a:t>提出書類</a:t>
                      </a:r>
                    </a:p>
                  </a:txBody>
                  <a:tcPr anchor="ctr"/>
                </a:tc>
                <a:tc>
                  <a:txBody>
                    <a:bodyPr/>
                    <a:lstStyle/>
                    <a:p>
                      <a:pPr algn="ctr"/>
                      <a:r>
                        <a:rPr lang="en-US" sz="1000" dirty="0">
                          <a:solidFill>
                            <a:schemeClr val="bg1"/>
                          </a:solidFill>
                          <a:latin typeface="Meiryo UI" panose="020B0604030504040204" pitchFamily="34" charset="-128"/>
                          <a:ea typeface="Meiryo UI" panose="020B0604030504040204" pitchFamily="34" charset="-128"/>
                        </a:rPr>
                        <a:t>クラス A</a:t>
                      </a:r>
                    </a:p>
                  </a:txBody>
                  <a:tcPr anchor="ctr"/>
                </a:tc>
                <a:tc>
                  <a:txBody>
                    <a:bodyPr/>
                    <a:lstStyle/>
                    <a:p>
                      <a:pPr algn="ctr"/>
                      <a:r>
                        <a:rPr lang="en-US" sz="1000" dirty="0">
                          <a:solidFill>
                            <a:schemeClr val="bg1"/>
                          </a:solidFill>
                          <a:latin typeface="Meiryo UI" panose="020B0604030504040204" pitchFamily="34" charset="-128"/>
                          <a:ea typeface="Meiryo UI" panose="020B0604030504040204" pitchFamily="34" charset="-128"/>
                        </a:rPr>
                        <a:t>クラス B </a:t>
                      </a:r>
                    </a:p>
                  </a:txBody>
                  <a:tcPr anchor="ctr"/>
                </a:tc>
                <a:tc>
                  <a:txBody>
                    <a:bodyPr/>
                    <a:lstStyle/>
                    <a:p>
                      <a:pPr algn="ctr"/>
                      <a:r>
                        <a:rPr lang="en-US" altLang="ja-JP" sz="1000" dirty="0">
                          <a:solidFill>
                            <a:schemeClr val="bg1"/>
                          </a:solidFill>
                          <a:latin typeface="Meiryo UI" panose="020B0604030504040204" pitchFamily="34" charset="-128"/>
                          <a:ea typeface="Meiryo UI" panose="020B0604030504040204" pitchFamily="34" charset="-128"/>
                        </a:rPr>
                        <a:t>クラス</a:t>
                      </a:r>
                      <a:r>
                        <a:rPr lang="en-US" sz="1000" dirty="0">
                          <a:solidFill>
                            <a:schemeClr val="bg1"/>
                          </a:solidFill>
                          <a:latin typeface="Meiryo UI" panose="020B0604030504040204" pitchFamily="34" charset="-128"/>
                          <a:ea typeface="Meiryo UI" panose="020B0604030504040204" pitchFamily="34" charset="-128"/>
                        </a:rPr>
                        <a:t> C</a:t>
                      </a:r>
                    </a:p>
                  </a:txBody>
                  <a:tcPr anchor="ctr"/>
                </a:tc>
                <a:tc>
                  <a:txBody>
                    <a:bodyPr/>
                    <a:lstStyle/>
                    <a:p>
                      <a:pPr algn="ctr"/>
                      <a:r>
                        <a:rPr lang="en-US" altLang="ja-JP" sz="1000" dirty="0">
                          <a:solidFill>
                            <a:schemeClr val="bg1"/>
                          </a:solidFill>
                          <a:latin typeface="Meiryo UI" panose="020B0604030504040204" pitchFamily="34" charset="-128"/>
                          <a:ea typeface="Meiryo UI" panose="020B0604030504040204" pitchFamily="34" charset="-128"/>
                        </a:rPr>
                        <a:t>クラス</a:t>
                      </a:r>
                      <a:r>
                        <a:rPr lang="en-US" sz="1000" dirty="0">
                          <a:solidFill>
                            <a:schemeClr val="bg1"/>
                          </a:solidFill>
                          <a:latin typeface="Meiryo UI" panose="020B0604030504040204" pitchFamily="34" charset="-128"/>
                          <a:ea typeface="Meiryo UI" panose="020B0604030504040204" pitchFamily="34" charset="-128"/>
                        </a:rPr>
                        <a:t> D</a:t>
                      </a:r>
                    </a:p>
                  </a:txBody>
                  <a:tcPr anchor="ctr"/>
                </a:tc>
                <a:extLst>
                  <a:ext uri="{0D108BD9-81ED-4DB2-BD59-A6C34878D82A}">
                    <a16:rowId xmlns:a16="http://schemas.microsoft.com/office/drawing/2014/main" val="688476246"/>
                  </a:ext>
                </a:extLst>
              </a:tr>
              <a:tr h="163708">
                <a:tc>
                  <a:txBody>
                    <a:bodyPr/>
                    <a:lstStyle/>
                    <a:p>
                      <a:pPr algn="l"/>
                      <a:r>
                        <a:rPr lang="en-US" sz="1000" b="0" dirty="0">
                          <a:solidFill>
                            <a:schemeClr val="tx1"/>
                          </a:solidFill>
                          <a:latin typeface="Meiryo UI" panose="020B0604030504040204" pitchFamily="34" charset="-128"/>
                          <a:ea typeface="Meiryo UI" panose="020B0604030504040204" pitchFamily="34" charset="-128"/>
                        </a:rPr>
                        <a:t>申請書</a:t>
                      </a:r>
                    </a:p>
                  </a:txBody>
                  <a:tcPr anchor="ctr"/>
                </a:tc>
                <a:tc>
                  <a:txBody>
                    <a:bodyPr/>
                    <a:lstStyle/>
                    <a:p>
                      <a:pPr algn="ct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418437289"/>
                  </a:ext>
                </a:extLst>
              </a:tr>
              <a:tr h="229748">
                <a:tc>
                  <a:txBody>
                    <a:bodyPr/>
                    <a:lstStyle/>
                    <a:p>
                      <a:pPr algn="l"/>
                      <a:r>
                        <a:rPr lang="en-US" sz="1000" b="0" dirty="0">
                          <a:solidFill>
                            <a:schemeClr val="tx1"/>
                          </a:solidFill>
                          <a:latin typeface="Meiryo UI" panose="020B0604030504040204" pitchFamily="34" charset="-128"/>
                          <a:ea typeface="Meiryo UI" panose="020B0604030504040204" pitchFamily="34" charset="-128"/>
                        </a:rPr>
                        <a:t>登録費用支払明細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564299638"/>
                  </a:ext>
                </a:extLst>
              </a:tr>
              <a:tr h="223520">
                <a:tc>
                  <a:txBody>
                    <a:bodyPr/>
                    <a:lstStyle/>
                    <a:p>
                      <a:pPr algn="l"/>
                      <a:r>
                        <a:rPr lang="en-US" sz="1000" b="0" dirty="0">
                          <a:solidFill>
                            <a:schemeClr val="tx1"/>
                          </a:solidFill>
                          <a:latin typeface="Meiryo UI" panose="020B0604030504040204" pitchFamily="34" charset="-128"/>
                          <a:ea typeface="Meiryo UI" panose="020B0604030504040204" pitchFamily="34" charset="-128"/>
                        </a:rPr>
                        <a:t>委任状(Letter of Authorization)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185463912"/>
                  </a:ext>
                </a:extLst>
              </a:tr>
              <a:tr h="238760">
                <a:tc>
                  <a:txBody>
                    <a:bodyPr/>
                    <a:lstStyle/>
                    <a:p>
                      <a:pPr algn="l"/>
                      <a:r>
                        <a:rPr lang="en-US" sz="1000" b="0" dirty="0">
                          <a:solidFill>
                            <a:schemeClr val="tx1"/>
                          </a:solidFill>
                          <a:latin typeface="Meiryo UI" panose="020B0604030504040204" pitchFamily="34" charset="-128"/>
                          <a:ea typeface="Meiryo UI" panose="020B0604030504040204" pitchFamily="34" charset="-128"/>
                        </a:rPr>
                        <a:t>ISO認証書(ISO13485)、</a:t>
                      </a:r>
                      <a:r>
                        <a:rPr lang="en-US" altLang="ja-JP" sz="1000" b="0" dirty="0">
                          <a:solidFill>
                            <a:schemeClr val="tx1"/>
                          </a:solidFill>
                          <a:latin typeface="Meiryo UI" panose="020B0604030504040204" pitchFamily="34" charset="-128"/>
                          <a:ea typeface="Meiryo UI" panose="020B0604030504040204" pitchFamily="34" charset="-128"/>
                        </a:rPr>
                        <a:t>規制当局の登録証</a:t>
                      </a: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156088902"/>
                  </a:ext>
                </a:extLst>
              </a:tr>
              <a:tr h="187960">
                <a:tc>
                  <a:txBody>
                    <a:bodyPr/>
                    <a:lstStyle/>
                    <a:p>
                      <a:pPr algn="l"/>
                      <a:r>
                        <a:rPr lang="en-US" sz="1000" b="0" dirty="0">
                          <a:solidFill>
                            <a:schemeClr val="tx1"/>
                          </a:solidFill>
                          <a:latin typeface="Meiryo UI" panose="020B0604030504040204" pitchFamily="34" charset="-128"/>
                          <a:ea typeface="Meiryo UI" panose="020B0604030504040204" pitchFamily="34" charset="-128"/>
                        </a:rPr>
                        <a:t>製品のカラー写真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968616874"/>
                  </a:ext>
                </a:extLst>
              </a:tr>
              <a:tr h="370840">
                <a:tc>
                  <a:txBody>
                    <a:bodyPr/>
                    <a:lstStyle/>
                    <a:p>
                      <a:pPr marL="0" indent="0" algn="l">
                        <a:buFont typeface="Arial" panose="020B0604020202020204" pitchFamily="34" charset="0"/>
                        <a:buNone/>
                      </a:pPr>
                      <a:r>
                        <a:rPr lang="en-US" sz="1000" b="0" dirty="0">
                          <a:solidFill>
                            <a:schemeClr val="tx1"/>
                          </a:solidFill>
                          <a:latin typeface="Meiryo UI" panose="020B0604030504040204" pitchFamily="34" charset="-128"/>
                          <a:ea typeface="Meiryo UI" panose="020B0604030504040204" pitchFamily="34" charset="-128"/>
                        </a:rPr>
                        <a:t>エグゼクティブサマリー</a:t>
                      </a:r>
                    </a:p>
                    <a:p>
                      <a:pPr marL="0" indent="0" algn="l">
                        <a:buFont typeface="Arial" panose="020B0604020202020204" pitchFamily="34" charset="0"/>
                        <a:buNone/>
                      </a:pPr>
                      <a:r>
                        <a:rPr lang="en-US" sz="1000" b="0" dirty="0">
                          <a:solidFill>
                            <a:schemeClr val="tx1"/>
                          </a:solidFill>
                          <a:latin typeface="Meiryo UI" panose="020B0604030504040204" pitchFamily="34" charset="-128"/>
                          <a:ea typeface="Meiryo UI" panose="020B0604030504040204" pitchFamily="34" charset="-128"/>
                        </a:rPr>
                        <a:t>(市販情報、使用目的、意図した用途、各国での薬事承認情報、安全、性能情報)</a:t>
                      </a:r>
                    </a:p>
                  </a:txBody>
                  <a:tcPr anchor="ctr"/>
                </a:tc>
                <a:tc>
                  <a:txBody>
                    <a:bodyPr/>
                    <a:lstStyle/>
                    <a:p>
                      <a:pPr algn="ct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999718360"/>
                  </a:ext>
                </a:extLst>
              </a:tr>
              <a:tr h="233680">
                <a:tc>
                  <a:txBody>
                    <a:bodyPr/>
                    <a:lstStyle/>
                    <a:p>
                      <a:pPr algn="l"/>
                      <a:r>
                        <a:rPr lang="en-US" sz="1000" b="0" dirty="0">
                          <a:solidFill>
                            <a:schemeClr val="tx1"/>
                          </a:solidFill>
                          <a:latin typeface="Meiryo UI" panose="020B0604030504040204" pitchFamily="34" charset="-128"/>
                          <a:ea typeface="Meiryo UI" panose="020B0604030504040204" pitchFamily="34" charset="-128"/>
                        </a:rPr>
                        <a:t>基本要件のチェックリスト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00660405"/>
                  </a:ext>
                </a:extLst>
              </a:tr>
              <a:tr h="193040">
                <a:tc>
                  <a:txBody>
                    <a:bodyPr/>
                    <a:lstStyle/>
                    <a:p>
                      <a:pPr algn="l"/>
                      <a:r>
                        <a:rPr lang="en-US" sz="1000" b="0" dirty="0">
                          <a:solidFill>
                            <a:schemeClr val="tx1"/>
                          </a:solidFill>
                          <a:latin typeface="Meiryo UI" panose="020B0604030504040204" pitchFamily="34" charset="-128"/>
                          <a:ea typeface="Meiryo UI" panose="020B0604030504040204" pitchFamily="34" charset="-128"/>
                        </a:rPr>
                        <a:t>機器概要（使用目的、意図した用途、</a:t>
                      </a:r>
                      <a:r>
                        <a:rPr lang="en-US" altLang="ja-JP" sz="1000" dirty="0">
                          <a:solidFill>
                            <a:schemeClr val="tx1"/>
                          </a:solidFill>
                          <a:latin typeface="Meiryo UI" panose="020B0604030504040204" pitchFamily="34" charset="-128"/>
                          <a:ea typeface="Meiryo UI" panose="020B0604030504040204" pitchFamily="34" charset="-128"/>
                        </a:rPr>
                        <a:t>取扱説明書(IFU)、</a:t>
                      </a:r>
                      <a:r>
                        <a:rPr lang="en-US" sz="1000" b="0" dirty="0">
                          <a:solidFill>
                            <a:schemeClr val="tx1"/>
                          </a:solidFill>
                          <a:latin typeface="Meiryo UI" panose="020B0604030504040204" pitchFamily="34" charset="-128"/>
                          <a:ea typeface="Meiryo UI" panose="020B0604030504040204" pitchFamily="34" charset="-128"/>
                        </a:rPr>
                        <a:t>禁忌、禁止、注意事項、原材料のリスト、その他機器に関連する情報）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rPr>
                        <a:t>使用目的、取扱説明書(IFU)、原材料のリストのみ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141643962"/>
                  </a:ext>
                </a:extLst>
              </a:tr>
              <a:tr h="220419">
                <a:tc>
                  <a:txBody>
                    <a:bodyPr/>
                    <a:lstStyle/>
                    <a:p>
                      <a:pPr marL="0" indent="0" algn="l">
                        <a:buFont typeface="Arial" panose="020B0604020202020204" pitchFamily="34" charset="0"/>
                        <a:buNone/>
                      </a:pPr>
                      <a:r>
                        <a:rPr lang="en-US" sz="1000" b="0" dirty="0">
                          <a:solidFill>
                            <a:schemeClr val="tx1"/>
                          </a:solidFill>
                          <a:latin typeface="Meiryo UI" panose="020B0604030504040204" pitchFamily="34" charset="-128"/>
                          <a:ea typeface="Meiryo UI" panose="020B0604030504040204" pitchFamily="34" charset="-128"/>
                        </a:rPr>
                        <a:t>適合宣言書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975992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eiryo UI" panose="020B0604030504040204" pitchFamily="34" charset="-128"/>
                          <a:ea typeface="Meiryo UI" panose="020B0604030504040204" pitchFamily="34" charset="-128"/>
                        </a:rPr>
                        <a:t>試験報告書のサマリー、試験報告書、前臨床試験データ、</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eiryo UI" panose="020B0604030504040204" pitchFamily="34" charset="-128"/>
                          <a:ea typeface="Meiryo UI" panose="020B0604030504040204" pitchFamily="34" charset="-128"/>
                        </a:rPr>
                        <a:t>ソフトウェアバリデーション、生体適合性評価、</a:t>
                      </a:r>
                      <a:r>
                        <a:rPr lang="en-US" altLang="ja-JP" sz="1000" b="0" dirty="0">
                          <a:solidFill>
                            <a:schemeClr val="tx1"/>
                          </a:solidFill>
                          <a:latin typeface="Meiryo UI" panose="020B0604030504040204" pitchFamily="34" charset="-128"/>
                          <a:ea typeface="Meiryo UI" panose="020B0604030504040204" pitchFamily="34" charset="-128"/>
                        </a:rPr>
                        <a:t>リスク分析</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434257470"/>
                  </a:ext>
                </a:extLst>
              </a:tr>
              <a:tr h="370840">
                <a:tc>
                  <a:txBody>
                    <a:bodyPr/>
                    <a:lstStyle/>
                    <a:p>
                      <a:pPr marL="0" indent="0" algn="l">
                        <a:buFont typeface="Arial" panose="020B0604020202020204" pitchFamily="34" charset="0"/>
                        <a:buNone/>
                      </a:pPr>
                      <a:r>
                        <a:rPr lang="ja-JP" altLang="en-US" sz="1000" b="0" dirty="0">
                          <a:solidFill>
                            <a:schemeClr val="tx1"/>
                          </a:solidFill>
                          <a:latin typeface="Meiryo UI" panose="020B0604030504040204" pitchFamily="34" charset="-128"/>
                          <a:ea typeface="Meiryo UI" panose="020B0604030504040204" pitchFamily="34" charset="-128"/>
                        </a:rPr>
                        <a:t>臨床評価報告書</a:t>
                      </a: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rPr>
                        <a:t>特定の医療機器</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eiryo UI" panose="020B0604030504040204" pitchFamily="34" charset="-128"/>
                          <a:ea typeface="Meiryo UI" panose="020B0604030504040204" pitchFamily="34" charset="-128"/>
                        </a:rPr>
                        <a:t>(インプラント機器、新規性の高い医療機器や材料を使用する場合等)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4132273711"/>
                  </a:ext>
                </a:extLst>
              </a:tr>
              <a:tr h="205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eiryo UI" panose="020B0604030504040204" pitchFamily="34" charset="-128"/>
                          <a:ea typeface="Meiryo UI" panose="020B0604030504040204" pitchFamily="34" charset="-128"/>
                        </a:rPr>
                        <a:t>ラベリング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808806744"/>
                  </a:ext>
                </a:extLst>
              </a:tr>
              <a:tr h="204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eiryo UI" panose="020B0604030504040204" pitchFamily="34" charset="-128"/>
                          <a:ea typeface="Meiryo UI" panose="020B0604030504040204" pitchFamily="34" charset="-128"/>
                        </a:rPr>
                        <a:t>製造フローチャート、滅菌バリデーションのプロトコールと報告書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634205015"/>
                  </a:ext>
                </a:extLst>
              </a:tr>
              <a:tr h="160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eiryo UI" panose="020B0604030504040204" pitchFamily="34" charset="-128"/>
                          <a:ea typeface="Meiryo UI" panose="020B0604030504040204" pitchFamily="34" charset="-128"/>
                        </a:rPr>
                        <a:t>有効期限に対する宣言書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650718618"/>
                  </a:ext>
                </a:extLst>
              </a:tr>
            </a:tbl>
          </a:graphicData>
        </a:graphic>
      </p:graphicFrame>
      <p:grpSp>
        <p:nvGrpSpPr>
          <p:cNvPr id="3" name="グループ化 2"/>
          <p:cNvGrpSpPr/>
          <p:nvPr/>
        </p:nvGrpSpPr>
        <p:grpSpPr>
          <a:xfrm>
            <a:off x="8484733" y="296889"/>
            <a:ext cx="814012" cy="1068964"/>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0" name="テキスト ボックス 59"/>
          <p:cNvSpPr txBox="1"/>
          <p:nvPr/>
        </p:nvSpPr>
        <p:spPr>
          <a:xfrm>
            <a:off x="281531" y="6409263"/>
            <a:ext cx="8640960" cy="144016"/>
          </a:xfrm>
          <a:prstGeom prst="rect">
            <a:avLst/>
          </a:prstGeom>
          <a:noFill/>
        </p:spPr>
        <p:txBody>
          <a:bodyPr wrap="square" lIns="0" tIns="0" rIns="0" bIns="0" rtlCol="0">
            <a:noAutofit/>
          </a:bodyPr>
          <a:lstStyle/>
          <a:p>
            <a:pPr marL="444500" lvl="0" indent="-444500"/>
            <a:r>
              <a:rPr lang="en-US" altLang="ja-JP" sz="900" dirty="0">
                <a:latin typeface="Meiryo UI" panose="020B0604030504040204" pitchFamily="34" charset="-128"/>
                <a:ea typeface="Meiryo UI" panose="020B0604030504040204" pitchFamily="34" charset="-128"/>
                <a:cs typeface="Arial" panose="020B0604020202020204" pitchFamily="34" charset="0"/>
              </a:rPr>
              <a:t>※</a:t>
            </a:r>
            <a:r>
              <a:rPr lang="ja-JP" altLang="en-US" sz="900">
                <a:latin typeface="Meiryo UI" panose="020B0604030504040204" pitchFamily="34" charset="-128"/>
                <a:ea typeface="Meiryo UI" panose="020B0604030504040204" pitchFamily="34" charset="-128"/>
                <a:cs typeface="Arial" panose="020B0604020202020204" pitchFamily="34" charset="0"/>
              </a:rPr>
              <a:t>代表的なものであり、場合によって追加依頼をうけることもある</a:t>
            </a:r>
          </a:p>
        </p:txBody>
      </p:sp>
      <p:sp>
        <p:nvSpPr>
          <p:cNvPr id="61" name="テキスト ボックス 60">
            <a:extLst>
              <a:ext uri="{FF2B5EF4-FFF2-40B4-BE49-F238E27FC236}">
                <a16:creationId xmlns:a16="http://schemas.microsoft.com/office/drawing/2014/main" id="{204EDB16-3CDD-5A4C-828F-53162958045D}"/>
              </a:ext>
            </a:extLst>
          </p:cNvPr>
          <p:cNvSpPr txBox="1"/>
          <p:nvPr/>
        </p:nvSpPr>
        <p:spPr>
          <a:xfrm>
            <a:off x="294809" y="6676648"/>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57609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中古の医療機器に対する規制</a:t>
            </a:r>
          </a:p>
        </p:txBody>
      </p:sp>
      <p:sp>
        <p:nvSpPr>
          <p:cNvPr id="4" name="角丸四角形 3"/>
          <p:cNvSpPr/>
          <p:nvPr/>
        </p:nvSpPr>
        <p:spPr>
          <a:xfrm>
            <a:off x="992560" y="2335240"/>
            <a:ext cx="2304256" cy="1021752"/>
          </a:xfrm>
          <a:prstGeom prst="roundRect">
            <a:avLst>
              <a:gd name="adj" fmla="val 7664"/>
            </a:avLst>
          </a:prstGeom>
          <a:solidFill>
            <a:srgbClr val="CCDAEC"/>
          </a:solidFill>
        </p:spPr>
        <p:txBody>
          <a:bodyPr wrap="square" anchor="ctr" anchorCtr="0">
            <a:noAutofit/>
          </a:bodyPr>
          <a:lstStyle/>
          <a:p>
            <a:pPr algn="ctr" fontAlgn="ctr">
              <a:lnSpc>
                <a:spcPct val="110000"/>
              </a:lnSpc>
              <a:spcAft>
                <a:spcPts val="300"/>
              </a:spcAft>
            </a:pPr>
            <a:r>
              <a:rPr lang="ja-JP" altLang="en-US" sz="1400">
                <a:latin typeface="Meiryo UI" panose="020B0604030504040204" pitchFamily="34" charset="-128"/>
                <a:ea typeface="Meiryo UI" panose="020B0604030504040204" pitchFamily="34" charset="-128"/>
              </a:rPr>
              <a:t>日本国内の病院や医院で</a:t>
            </a:r>
            <a:br>
              <a:rPr lang="en-US" altLang="ja-JP" sz="1400" dirty="0">
                <a:latin typeface="Meiryo UI" panose="020B0604030504040204" pitchFamily="34" charset="-128"/>
                <a:ea typeface="Meiryo UI" panose="020B0604030504040204" pitchFamily="34" charset="-128"/>
              </a:rPr>
            </a:br>
            <a:r>
              <a:rPr lang="ja-JP" altLang="en-US" sz="1400">
                <a:latin typeface="Meiryo UI" panose="020B0604030504040204" pitchFamily="34" charset="-128"/>
                <a:ea typeface="Meiryo UI" panose="020B0604030504040204" pitchFamily="34" charset="-128"/>
              </a:rPr>
              <a:t>使用されていた</a:t>
            </a:r>
            <a:br>
              <a:rPr lang="en-US" altLang="ja-JP" sz="1600"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中古医療機器</a:t>
            </a:r>
          </a:p>
        </p:txBody>
      </p:sp>
      <p:sp>
        <p:nvSpPr>
          <p:cNvPr id="5" name="テキスト ボックス 4"/>
          <p:cNvSpPr txBox="1"/>
          <p:nvPr/>
        </p:nvSpPr>
        <p:spPr>
          <a:xfrm>
            <a:off x="200472" y="1077295"/>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日本国内の病院や医院で使用されていた中古医療機器は、薬事法の規制なしに輸出可能であるが、中古医療機器の規制に関する通知等の発表も検討されているため、注意が必要である。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また、フィリピンの公的医療機関は、中古医療機器の購入ができないため、留意が必要である。</a:t>
            </a:r>
            <a:endParaRPr lang="ja-JP" altLang="en-US" sz="1400">
              <a:solidFill>
                <a:srgbClr val="FF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 name="円/楕円 5"/>
          <p:cNvSpPr/>
          <p:nvPr/>
        </p:nvSpPr>
        <p:spPr>
          <a:xfrm>
            <a:off x="3728864" y="2260029"/>
            <a:ext cx="2016224" cy="1211362"/>
          </a:xfrm>
          <a:prstGeom prst="ellipse">
            <a:avLst/>
          </a:prstGeom>
          <a:gradFill flip="none" rotWithShape="1">
            <a:gsLst>
              <a:gs pos="0">
                <a:srgbClr val="38BEE2"/>
              </a:gs>
              <a:gs pos="100000">
                <a:schemeClr val="bg1"/>
              </a:gs>
            </a:gsLst>
            <a:path path="shape">
              <a:fillToRect l="50000" t="50000" r="50000" b="50000"/>
            </a:path>
            <a:tileRect/>
          </a:gradFill>
        </p:spPr>
        <p:txBody>
          <a:bodyPr wrap="none" anchor="ctr" anchorCtr="0">
            <a:noAutofit/>
          </a:bodyPr>
          <a:lstStyle/>
          <a:p>
            <a:pPr marL="138113"/>
            <a:r>
              <a:rPr lang="ja-JP" altLang="en-US">
                <a:latin typeface="Meiryo UI" panose="020B0604030504040204" pitchFamily="34" charset="-128"/>
                <a:ea typeface="Meiryo UI" panose="020B0604030504040204" pitchFamily="34" charset="-128"/>
              </a:rPr>
              <a:t>薬事法の</a:t>
            </a:r>
            <a:br>
              <a:rPr lang="en-US" altLang="ja-JP"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規制なしに</a:t>
            </a:r>
            <a:br>
              <a:rPr lang="en-US" altLang="ja-JP"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輸出可能</a:t>
            </a:r>
          </a:p>
        </p:txBody>
      </p:sp>
      <p:sp>
        <p:nvSpPr>
          <p:cNvPr id="7" name="正方形/長方形 6"/>
          <p:cNvSpPr/>
          <p:nvPr/>
        </p:nvSpPr>
        <p:spPr>
          <a:xfrm>
            <a:off x="5745088" y="2350782"/>
            <a:ext cx="3312368" cy="1296144"/>
          </a:xfrm>
          <a:prstGeom prst="rect">
            <a:avLst/>
          </a:prstGeom>
        </p:spPr>
        <p:txBody>
          <a:bodyPr wrap="square" lIns="0" tIns="0" rIns="0" bIns="0">
            <a:noAutofit/>
          </a:bodyPr>
          <a:lstStyle/>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cs typeface="Arial" panose="020B0604020202020204" pitchFamily="34" charset="0"/>
              </a:rPr>
              <a:t>フィリピンでは中古医療機器に関する規制はないが、輸入者は医療機器販売ライセンス（</a:t>
            </a:r>
            <a:r>
              <a:rPr lang="en-US" altLang="ja-JP" sz="1000" dirty="0">
                <a:latin typeface="Meiryo UI" panose="020B0604030504040204" pitchFamily="34" charset="-128"/>
                <a:ea typeface="Meiryo UI" panose="020B0604030504040204" pitchFamily="34" charset="-128"/>
                <a:cs typeface="Arial" panose="020B0604020202020204" pitchFamily="34" charset="0"/>
              </a:rPr>
              <a:t>LTO</a:t>
            </a:r>
            <a:r>
              <a:rPr lang="ja-JP" altLang="en-US" sz="1000">
                <a:latin typeface="Meiryo UI" panose="020B0604030504040204" pitchFamily="34" charset="-128"/>
                <a:ea typeface="Meiryo UI" panose="020B0604030504040204" pitchFamily="34" charset="-128"/>
                <a:cs typeface="Arial" panose="020B0604020202020204" pitchFamily="34" charset="0"/>
              </a:rPr>
              <a:t>）を取得しなければならない。</a:t>
            </a:r>
            <a:endParaRPr lang="en-US" altLang="ja-JP" sz="1000" strike="dblStrike" dirty="0">
              <a:latin typeface="Meiryo UI" panose="020B0604030504040204" pitchFamily="34" charset="-128"/>
              <a:ea typeface="Meiryo UI" panose="020B0604030504040204" pitchFamily="34" charset="-128"/>
              <a:cs typeface="Arial" panose="020B0604020202020204" pitchFamily="34" charset="0"/>
            </a:endParaRPr>
          </a:p>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cs typeface="Arial" panose="020B0604020202020204" pitchFamily="34" charset="0"/>
              </a:rPr>
              <a:t>放射線を発する医療機器は中古医療機器でも</a:t>
            </a:r>
            <a:r>
              <a:rPr lang="en-US" altLang="ja-JP" sz="1000" dirty="0">
                <a:latin typeface="Meiryo UI" panose="020B0604030504040204" pitchFamily="34" charset="-128"/>
                <a:ea typeface="Meiryo UI" panose="020B0604030504040204" pitchFamily="34" charset="-128"/>
                <a:cs typeface="Arial" panose="020B0604020202020204" pitchFamily="34" charset="0"/>
              </a:rPr>
              <a:t>CDRRHR</a:t>
            </a:r>
            <a:r>
              <a:rPr lang="ja-JP" altLang="en-US" sz="1000">
                <a:latin typeface="Meiryo UI" panose="020B0604030504040204" pitchFamily="34" charset="-128"/>
                <a:ea typeface="Meiryo UI" panose="020B0604030504040204" pitchFamily="34" charset="-128"/>
                <a:cs typeface="Arial" panose="020B0604020202020204" pitchFamily="34" charset="0"/>
              </a:rPr>
              <a:t>（保健省の下部組織）の事前許可が必要</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p:txBody>
      </p:sp>
      <p:sp>
        <p:nvSpPr>
          <p:cNvPr id="8" name="角丸四角形 7"/>
          <p:cNvSpPr/>
          <p:nvPr/>
        </p:nvSpPr>
        <p:spPr>
          <a:xfrm>
            <a:off x="992560" y="3597283"/>
            <a:ext cx="7920880" cy="504056"/>
          </a:xfrm>
          <a:prstGeom prst="roundRect">
            <a:avLst>
              <a:gd name="adj" fmla="val 50000"/>
            </a:avLst>
          </a:prstGeom>
          <a:solidFill>
            <a:srgbClr val="F6E8C2"/>
          </a:solidFill>
        </p:spPr>
        <p:txBody>
          <a:bodyPr wrap="square" anchor="ctr" anchorCtr="0">
            <a:noAutofit/>
          </a:bodyPr>
          <a:lstStyle/>
          <a:p>
            <a:pPr algn="ctr" fontAlgn="ctr">
              <a:lnSpc>
                <a:spcPct val="110000"/>
              </a:lnSpc>
            </a:pPr>
            <a:r>
              <a:rPr lang="ja-JP" altLang="en-US" sz="1200" b="1">
                <a:latin typeface="Meiryo UI" panose="020B0604030504040204" pitchFamily="34" charset="-128"/>
                <a:ea typeface="Meiryo UI" panose="020B0604030504040204" pitchFamily="34" charset="-128"/>
                <a:cs typeface="Arial" panose="020B0604020202020204" pitchFamily="34" charset="0"/>
              </a:rPr>
              <a:t>フィリピンの公的医療機関は、中古の医療機器を購入してはならないことになっているため、</a:t>
            </a:r>
            <a:br>
              <a:rPr lang="en-US" altLang="ja-JP" sz="1200" b="1" dirty="0">
                <a:latin typeface="Meiryo UI" panose="020B0604030504040204" pitchFamily="34" charset="-128"/>
                <a:ea typeface="Meiryo UI" panose="020B0604030504040204" pitchFamily="34" charset="-128"/>
                <a:cs typeface="Arial" panose="020B0604020202020204" pitchFamily="34" charset="0"/>
              </a:rPr>
            </a:br>
            <a:r>
              <a:rPr lang="ja-JP" altLang="en-US" sz="1400">
                <a:latin typeface="Meiryo UI" panose="020B0604030504040204" pitchFamily="34" charset="-128"/>
                <a:ea typeface="Meiryo UI" panose="020B0604030504040204" pitchFamily="34" charset="-128"/>
                <a:cs typeface="Arial" panose="020B0604020202020204" pitchFamily="34" charset="0"/>
              </a:rPr>
              <a:t>実際の輸出契約締結には留意が必要</a:t>
            </a:r>
          </a:p>
        </p:txBody>
      </p:sp>
      <p:sp>
        <p:nvSpPr>
          <p:cNvPr id="12" name="二等辺三角形 11"/>
          <p:cNvSpPr/>
          <p:nvPr/>
        </p:nvSpPr>
        <p:spPr>
          <a:xfrm rot="5400000">
            <a:off x="3188804" y="2672916"/>
            <a:ext cx="1080120" cy="288032"/>
          </a:xfrm>
          <a:prstGeom prst="triangle">
            <a:avLst/>
          </a:prstGeom>
          <a:gradFill flip="none" rotWithShape="1">
            <a:gsLst>
              <a:gs pos="0">
                <a:srgbClr val="6A6A6A"/>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992560" y="4295604"/>
            <a:ext cx="7920880" cy="2160240"/>
          </a:xfrm>
          <a:prstGeom prst="roundRect">
            <a:avLst>
              <a:gd name="adj" fmla="val 3770"/>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医療機器について統計品目番号上は中古と新品の区別はなく、</a:t>
            </a:r>
            <a:r>
              <a:rPr lang="en-US" altLang="ja-JP" sz="1400" dirty="0">
                <a:solidFill>
                  <a:schemeClr val="tx1"/>
                </a:solidFill>
                <a:latin typeface="Meiryo UI" panose="020B0604030504040204" pitchFamily="34" charset="-128"/>
                <a:ea typeface="Meiryo UI" panose="020B0604030504040204" pitchFamily="34" charset="-128"/>
              </a:rPr>
              <a:t>HS</a:t>
            </a:r>
            <a:r>
              <a:rPr lang="ja-JP" altLang="en-US" sz="1400">
                <a:solidFill>
                  <a:schemeClr val="tx1"/>
                </a:solidFill>
                <a:latin typeface="Meiryo UI" panose="020B0604030504040204" pitchFamily="34" charset="-128"/>
                <a:ea typeface="Meiryo UI" panose="020B0604030504040204" pitchFamily="34" charset="-128"/>
              </a:rPr>
              <a:t>コードの</a:t>
            </a:r>
            <a:r>
              <a:rPr lang="en-US" altLang="ja-JP" sz="1400" dirty="0">
                <a:solidFill>
                  <a:schemeClr val="tx1"/>
                </a:solidFill>
                <a:latin typeface="Meiryo UI" panose="020B0604030504040204" pitchFamily="34" charset="-128"/>
                <a:ea typeface="Meiryo UI" panose="020B0604030504040204" pitchFamily="34" charset="-128"/>
              </a:rPr>
              <a:t>No.9018</a:t>
            </a:r>
            <a:r>
              <a:rPr lang="ja-JP" altLang="en-US" sz="1400">
                <a:solidFill>
                  <a:schemeClr val="tx1"/>
                </a:solidFill>
                <a:latin typeface="Meiryo UI" panose="020B0604030504040204" pitchFamily="34" charset="-128"/>
                <a:ea typeface="Meiryo UI" panose="020B0604030504040204" pitchFamily="34" charset="-128"/>
              </a:rPr>
              <a:t>から</a:t>
            </a:r>
            <a:r>
              <a:rPr lang="en-US" altLang="ja-JP" sz="1400" dirty="0">
                <a:solidFill>
                  <a:schemeClr val="tx1"/>
                </a:solidFill>
                <a:latin typeface="Meiryo UI" panose="020B0604030504040204" pitchFamily="34" charset="-128"/>
                <a:ea typeface="Meiryo UI" panose="020B0604030504040204" pitchFamily="34" charset="-128"/>
              </a:rPr>
              <a:t>9022</a:t>
            </a:r>
            <a:r>
              <a:rPr lang="ja-JP" altLang="en-US" sz="1400">
                <a:solidFill>
                  <a:schemeClr val="tx1"/>
                </a:solidFill>
                <a:latin typeface="Meiryo UI" panose="020B0604030504040204" pitchFamily="34" charset="-128"/>
                <a:ea typeface="Meiryo UI" panose="020B0604030504040204" pitchFamily="34" charset="-128"/>
              </a:rPr>
              <a:t>および</a:t>
            </a:r>
            <a:r>
              <a:rPr lang="en-US" altLang="ja-JP" sz="1400" dirty="0">
                <a:solidFill>
                  <a:schemeClr val="tx1"/>
                </a:solidFill>
                <a:latin typeface="Meiryo UI" panose="020B0604030504040204" pitchFamily="34" charset="-128"/>
                <a:ea typeface="Meiryo UI" panose="020B0604030504040204" pitchFamily="34" charset="-128"/>
              </a:rPr>
              <a:t>9027</a:t>
            </a:r>
            <a:r>
              <a:rPr lang="ja-JP" altLang="en-US" sz="1400">
                <a:solidFill>
                  <a:schemeClr val="tx1"/>
                </a:solidFill>
                <a:latin typeface="Meiryo UI" panose="020B0604030504040204" pitchFamily="34" charset="-128"/>
                <a:ea typeface="Meiryo UI" panose="020B0604030504040204" pitchFamily="34" charset="-128"/>
              </a:rPr>
              <a:t>、</a:t>
            </a:r>
            <a:r>
              <a:rPr lang="en-US" altLang="ja-JP" sz="1400" dirty="0">
                <a:solidFill>
                  <a:schemeClr val="tx1"/>
                </a:solidFill>
                <a:latin typeface="Meiryo UI" panose="020B0604030504040204" pitchFamily="34" charset="-128"/>
                <a:ea typeface="Meiryo UI" panose="020B0604030504040204" pitchFamily="34" charset="-128"/>
              </a:rPr>
              <a:t>9033</a:t>
            </a:r>
            <a:r>
              <a:rPr lang="ja-JP" altLang="en-US" sz="1400">
                <a:solidFill>
                  <a:schemeClr val="tx1"/>
                </a:solidFill>
                <a:latin typeface="Meiryo UI" panose="020B0604030504040204" pitchFamily="34" charset="-128"/>
                <a:ea typeface="Meiryo UI" panose="020B0604030504040204" pitchFamily="34" charset="-128"/>
              </a:rPr>
              <a:t>に分類される。</a:t>
            </a:r>
            <a:endParaRPr lang="en-US" altLang="ja-JP" sz="1400" dirty="0">
              <a:solidFill>
                <a:schemeClr val="tx1"/>
              </a:solidFill>
              <a:latin typeface="Meiryo UI" panose="020B0604030504040204" pitchFamily="34" charset="-128"/>
              <a:ea typeface="Meiryo UI" panose="020B0604030504040204" pitchFamily="34" charset="-128"/>
            </a:endParaRP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日本を含む</a:t>
            </a:r>
            <a:r>
              <a:rPr lang="en-US" altLang="ja-JP" sz="1400" dirty="0">
                <a:solidFill>
                  <a:schemeClr val="tx1"/>
                </a:solidFill>
                <a:latin typeface="Meiryo UI" panose="020B0604030504040204" pitchFamily="34" charset="-128"/>
                <a:ea typeface="Meiryo UI" panose="020B0604030504040204" pitchFamily="34" charset="-128"/>
              </a:rPr>
              <a:t>WTO</a:t>
            </a:r>
            <a:r>
              <a:rPr lang="ja-JP" altLang="en-US" sz="1400">
                <a:solidFill>
                  <a:schemeClr val="tx1"/>
                </a:solidFill>
                <a:latin typeface="Meiryo UI" panose="020B0604030504040204" pitchFamily="34" charset="-128"/>
                <a:ea typeface="Meiryo UI" panose="020B0604030504040204" pitchFamily="34" charset="-128"/>
              </a:rPr>
              <a:t>加盟国に対する一般輸入関税率は品目により</a:t>
            </a:r>
            <a:r>
              <a:rPr lang="en-US" altLang="ja-JP" sz="1400" dirty="0">
                <a:solidFill>
                  <a:schemeClr val="tx1"/>
                </a:solidFill>
                <a:latin typeface="Meiryo UI" panose="020B0604030504040204" pitchFamily="34" charset="-128"/>
                <a:ea typeface="Meiryo UI" panose="020B0604030504040204" pitchFamily="34" charset="-128"/>
              </a:rPr>
              <a:t>Free</a:t>
            </a:r>
            <a:r>
              <a:rPr lang="ja-JP" altLang="en-US" sz="1400">
                <a:solidFill>
                  <a:schemeClr val="tx1"/>
                </a:solidFill>
                <a:latin typeface="Meiryo UI" panose="020B0604030504040204" pitchFamily="34" charset="-128"/>
                <a:ea typeface="Meiryo UI" panose="020B0604030504040204" pitchFamily="34" charset="-128"/>
              </a:rPr>
              <a:t>（無税）から</a:t>
            </a:r>
            <a:r>
              <a:rPr lang="en-US" altLang="ja-JP" sz="1400" dirty="0">
                <a:solidFill>
                  <a:schemeClr val="tx1"/>
                </a:solidFill>
                <a:latin typeface="Meiryo UI" panose="020B0604030504040204" pitchFamily="34" charset="-128"/>
                <a:ea typeface="Meiryo UI" panose="020B0604030504040204" pitchFamily="34" charset="-128"/>
              </a:rPr>
              <a:t>3%</a:t>
            </a:r>
            <a:r>
              <a:rPr lang="ja-JP" altLang="en-US" sz="1400">
                <a:solidFill>
                  <a:schemeClr val="tx1"/>
                </a:solidFill>
                <a:latin typeface="Meiryo UI" panose="020B0604030504040204" pitchFamily="34" charset="-128"/>
                <a:ea typeface="Meiryo UI" panose="020B0604030504040204" pitchFamily="34" charset="-128"/>
              </a:rPr>
              <a:t>だが、日比経済連携協定（</a:t>
            </a:r>
            <a:r>
              <a:rPr lang="en-US" altLang="ja-JP" sz="1400" dirty="0">
                <a:solidFill>
                  <a:schemeClr val="tx1"/>
                </a:solidFill>
                <a:latin typeface="Meiryo UI" panose="020B0604030504040204" pitchFamily="34" charset="-128"/>
                <a:ea typeface="Meiryo UI" panose="020B0604030504040204" pitchFamily="34" charset="-128"/>
              </a:rPr>
              <a:t>EPA</a:t>
            </a:r>
            <a:r>
              <a:rPr lang="ja-JP" altLang="en-US" sz="1400">
                <a:solidFill>
                  <a:schemeClr val="tx1"/>
                </a:solidFill>
                <a:latin typeface="Meiryo UI" panose="020B0604030504040204" pitchFamily="34" charset="-128"/>
                <a:ea typeface="Meiryo UI" panose="020B0604030504040204" pitchFamily="34" charset="-128"/>
              </a:rPr>
              <a:t>）に規定する原産地規則をみたせば、同協定にもとづき全品目</a:t>
            </a:r>
            <a:r>
              <a:rPr lang="en-US" altLang="ja-JP" sz="1400" dirty="0">
                <a:solidFill>
                  <a:schemeClr val="tx1"/>
                </a:solidFill>
                <a:latin typeface="Meiryo UI" panose="020B0604030504040204" pitchFamily="34" charset="-128"/>
                <a:ea typeface="Meiryo UI" panose="020B0604030504040204" pitchFamily="34" charset="-128"/>
              </a:rPr>
              <a:t>Free</a:t>
            </a:r>
            <a:r>
              <a:rPr lang="ja-JP" altLang="en-US" sz="1400">
                <a:solidFill>
                  <a:schemeClr val="tx1"/>
                </a:solidFill>
                <a:latin typeface="Meiryo UI" panose="020B0604030504040204" pitchFamily="34" charset="-128"/>
                <a:ea typeface="Meiryo UI" panose="020B0604030504040204" pitchFamily="34" charset="-128"/>
              </a:rPr>
              <a:t>となる。また、別途内国税（</a:t>
            </a:r>
            <a:r>
              <a:rPr lang="en-US" altLang="ja-JP" sz="1400" dirty="0">
                <a:solidFill>
                  <a:schemeClr val="tx1"/>
                </a:solidFill>
                <a:latin typeface="Meiryo UI" panose="020B0604030504040204" pitchFamily="34" charset="-128"/>
                <a:ea typeface="Meiryo UI" panose="020B0604030504040204" pitchFamily="34" charset="-128"/>
              </a:rPr>
              <a:t>VAT</a:t>
            </a:r>
            <a:r>
              <a:rPr lang="ja-JP" altLang="en-US" sz="1400">
                <a:solidFill>
                  <a:schemeClr val="tx1"/>
                </a:solidFill>
                <a:latin typeface="Meiryo UI" panose="020B0604030504040204" pitchFamily="34" charset="-128"/>
                <a:ea typeface="Meiryo UI" panose="020B0604030504040204" pitchFamily="34" charset="-128"/>
              </a:rPr>
              <a:t>）として</a:t>
            </a:r>
            <a:r>
              <a:rPr lang="en-US" altLang="ja-JP" sz="1400" dirty="0">
                <a:solidFill>
                  <a:schemeClr val="tx1"/>
                </a:solidFill>
                <a:latin typeface="Meiryo UI" panose="020B0604030504040204" pitchFamily="34" charset="-128"/>
                <a:ea typeface="Meiryo UI" panose="020B0604030504040204" pitchFamily="34" charset="-128"/>
              </a:rPr>
              <a:t>12%</a:t>
            </a:r>
            <a:r>
              <a:rPr lang="ja-JP" altLang="en-US" sz="1400">
                <a:solidFill>
                  <a:schemeClr val="tx1"/>
                </a:solidFill>
                <a:latin typeface="Meiryo UI" panose="020B0604030504040204" pitchFamily="34" charset="-128"/>
                <a:ea typeface="Meiryo UI" panose="020B0604030504040204" pitchFamily="34" charset="-128"/>
              </a:rPr>
              <a:t>が課される。</a:t>
            </a: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新品か中古であるかにかかわらず、医療機器は安全保障貿易管理上のキャッチオール規制対象品となるため、日本国内における手続きとして、安全保障貿易管理規制品に該当しないことを自己判定した該非判定書を医療機器販売ライセンス</a:t>
            </a:r>
            <a:r>
              <a:rPr lang="en-US" altLang="ja-JP" sz="1400" dirty="0">
                <a:solidFill>
                  <a:schemeClr val="tx1"/>
                </a:solidFill>
                <a:latin typeface="Meiryo UI" panose="020B0604030504040204" pitchFamily="34" charset="-128"/>
                <a:ea typeface="Meiryo UI" panose="020B0604030504040204" pitchFamily="34" charset="-128"/>
              </a:rPr>
              <a:t>(LTO)</a:t>
            </a:r>
            <a:r>
              <a:rPr lang="ja-JP" altLang="en-US" sz="1400">
                <a:solidFill>
                  <a:schemeClr val="tx1"/>
                </a:solidFill>
                <a:latin typeface="Meiryo UI" panose="020B0604030504040204" pitchFamily="34" charset="-128"/>
                <a:ea typeface="Meiryo UI" panose="020B0604030504040204" pitchFamily="34" charset="-128"/>
              </a:rPr>
              <a:t>とともに輸出通関の際に提出する必要がある。</a:t>
            </a:r>
          </a:p>
        </p:txBody>
      </p:sp>
      <p:grpSp>
        <p:nvGrpSpPr>
          <p:cNvPr id="15" name="グループ化 7"/>
          <p:cNvGrpSpPr/>
          <p:nvPr/>
        </p:nvGrpSpPr>
        <p:grpSpPr>
          <a:xfrm>
            <a:off x="632521" y="1903192"/>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フィリピンに輸出する際の規制</a:t>
              </a:r>
              <a:endParaRPr lang="en-US" altLang="ko-KR" sz="1400" b="1" dirty="0">
                <a:solidFill>
                  <a:srgbClr val="000000"/>
                </a:solidFill>
                <a:latin typeface="Meiryo UI" panose="020B0604030504040204" pitchFamily="34" charset="-128"/>
                <a:ea typeface="Meiryo UI" panose="020B0604030504040204" pitchFamily="34" charset="-128"/>
              </a:endParaRPr>
            </a:p>
          </p:txBody>
        </p:sp>
      </p:grpSp>
      <p:sp>
        <p:nvSpPr>
          <p:cNvPr id="18" name="テキスト ボックス 17"/>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r>
              <a:rPr lang="en-US" altLang="ja-JP" sz="800" dirty="0">
                <a:latin typeface="Meiryo UI" panose="020B0604030504040204" pitchFamily="34" charset="-128"/>
                <a:ea typeface="Meiryo UI" panose="020B0604030504040204" pitchFamily="34" charset="-128"/>
                <a:cs typeface="Arial" panose="020B0604020202020204" pitchFamily="34" charset="0"/>
              </a:rPr>
              <a:t>JETRO</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51525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医薬品規制では、ハーモナイゼーションに関連する動きが活発で、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の考え方に近づくべく、さまざまな通知やガイドラインが公表されている。</a:t>
            </a:r>
          </a:p>
        </p:txBody>
      </p:sp>
      <p:sp>
        <p:nvSpPr>
          <p:cNvPr id="5" name="角丸四角形 4"/>
          <p:cNvSpPr/>
          <p:nvPr/>
        </p:nvSpPr>
        <p:spPr>
          <a:xfrm>
            <a:off x="416496" y="207536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医薬品の規制について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正方形/長方形 5"/>
          <p:cNvSpPr/>
          <p:nvPr/>
        </p:nvSpPr>
        <p:spPr>
          <a:xfrm>
            <a:off x="920552" y="2363396"/>
            <a:ext cx="6724972" cy="307777"/>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食品・医薬品・化粧品法（</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RA 3720: Food, Drug and Cosmetic Act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1963</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a:t>
            </a:r>
          </a:p>
        </p:txBody>
      </p:sp>
      <p:sp>
        <p:nvSpPr>
          <p:cNvPr id="7" name="二等辺三角形 6"/>
          <p:cNvSpPr/>
          <p:nvPr/>
        </p:nvSpPr>
        <p:spPr>
          <a:xfrm rot="5400000">
            <a:off x="704528" y="2435404"/>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416496" y="463397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製品登録について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 name="正方形/長方形 8"/>
          <p:cNvSpPr/>
          <p:nvPr/>
        </p:nvSpPr>
        <p:spPr>
          <a:xfrm>
            <a:off x="920552" y="4922004"/>
            <a:ext cx="8784976" cy="523220"/>
          </a:xfrm>
          <a:prstGeom prst="rect">
            <a:avLst/>
          </a:prstGeom>
        </p:spPr>
        <p:txBody>
          <a:bodyPr wrap="square" lIns="36000">
            <a:spAutoFit/>
          </a:bodyPr>
          <a:lstStyle/>
          <a:p>
            <a:r>
              <a:rPr lang="ja-JP" altLang="en-US" sz="1400" b="1" dirty="0"/>
              <a:t>医薬品登録に関する改定規則及び規制（行政命令</a:t>
            </a:r>
            <a:r>
              <a:rPr lang="en-US" altLang="ja-JP" sz="1400" b="1" dirty="0"/>
              <a:t>1989</a:t>
            </a:r>
            <a:r>
              <a:rPr lang="ja-JP" altLang="en-US" sz="1400" b="1" dirty="0"/>
              <a:t>年第</a:t>
            </a:r>
            <a:r>
              <a:rPr lang="en-US" altLang="ja-JP" sz="1400" b="1" dirty="0"/>
              <a:t>67</a:t>
            </a:r>
            <a:r>
              <a:rPr lang="ja-JP" altLang="en-US" sz="1400" b="1" dirty="0"/>
              <a:t>号）（</a:t>
            </a:r>
            <a:r>
              <a:rPr lang="en-US" altLang="ja-JP" sz="1400" b="1" dirty="0"/>
              <a:t>Administrative Order No. 67 s. 1989, Revised Rules and Regulations on Registration of Pharmaceutical Products</a:t>
            </a:r>
            <a:r>
              <a:rPr lang="ja-JP" altLang="en-US" sz="1400" b="1" dirty="0"/>
              <a:t>）</a:t>
            </a:r>
            <a:r>
              <a:rPr lang="ja-JP" altLang="en-US" sz="1400" dirty="0"/>
              <a:t>に規定</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二等辺三角形 9"/>
          <p:cNvSpPr/>
          <p:nvPr/>
        </p:nvSpPr>
        <p:spPr>
          <a:xfrm rot="5400000">
            <a:off x="704528" y="4994012"/>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416496" y="5570076"/>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所管官庁について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920552" y="5858108"/>
            <a:ext cx="8784976" cy="523220"/>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食品医薬品局（</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Food and Drug Administration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487363" lvl="1" indent="-130175">
              <a:buClr>
                <a:srgbClr val="868686"/>
              </a:buClr>
              <a:buSzPct val="80000"/>
              <a:buFont typeface="Wingdings" panose="05000000000000000000" pitchFamily="2" charset="2"/>
              <a:buChar char="l"/>
            </a:pPr>
            <a:r>
              <a:rPr lang="en-US" altLang="ja-JP" sz="1300" b="1" dirty="0"/>
              <a:t>FDA</a:t>
            </a:r>
            <a:r>
              <a:rPr lang="ja-JP" altLang="en-US" sz="1300" b="1" dirty="0"/>
              <a:t>については食品医薬品局法（</a:t>
            </a:r>
            <a:r>
              <a:rPr lang="en-US" altLang="ja-JP" sz="1300" b="1" dirty="0"/>
              <a:t>RA 9711: Food and Drug Administration</a:t>
            </a:r>
            <a:r>
              <a:rPr lang="ja-JP" altLang="en-US" sz="1300" b="1" dirty="0"/>
              <a:t>（</a:t>
            </a:r>
            <a:r>
              <a:rPr lang="en-US" altLang="ja-JP" sz="1300" b="1" dirty="0"/>
              <a:t>FDA</a:t>
            </a:r>
            <a:r>
              <a:rPr lang="ja-JP" altLang="en-US" sz="1300" b="1" dirty="0"/>
              <a:t>） </a:t>
            </a:r>
            <a:r>
              <a:rPr lang="en-US" altLang="ja-JP" sz="1300" b="1" dirty="0"/>
              <a:t>Act of 2009</a:t>
            </a:r>
            <a:r>
              <a:rPr lang="ja-JP" altLang="en-US" sz="1300" b="1" dirty="0"/>
              <a:t>）</a:t>
            </a:r>
            <a:r>
              <a:rPr lang="ja-JP" altLang="en-US" sz="1300" dirty="0"/>
              <a:t>に規定</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704528" y="5930116"/>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992560" y="2651428"/>
            <a:ext cx="6120680" cy="461665"/>
          </a:xfrm>
          <a:prstGeom prst="rect">
            <a:avLst/>
          </a:prstGeom>
        </p:spPr>
        <p:txBody>
          <a:bodyPr wrap="square" lIns="0" rIns="0">
            <a:noAutofit/>
          </a:bodyPr>
          <a:lstStyle/>
          <a:p>
            <a:pPr>
              <a:lnSpc>
                <a:spcPct val="114000"/>
              </a:lnSpc>
            </a:pPr>
            <a:r>
              <a:rPr lang="ja-JP" altLang="ja-JP" sz="1200" dirty="0"/>
              <a:t>食品医薬品庁の医薬品審査・研究部門（</a:t>
            </a:r>
            <a:r>
              <a:rPr lang="en-US" altLang="ja-JP" sz="1200" dirty="0"/>
              <a:t>Center for Drug Regulation and Research</a:t>
            </a:r>
            <a:r>
              <a:rPr lang="ja-JP" altLang="ja-JP" sz="1200" dirty="0"/>
              <a:t>）が所管</a:t>
            </a:r>
            <a:r>
              <a:rPr lang="ja-JP" altLang="en-US" sz="1200" dirty="0"/>
              <a:t>、① </a:t>
            </a:r>
            <a:r>
              <a:rPr lang="ja-JP" altLang="ja-JP" sz="1200" dirty="0"/>
              <a:t>製造販売業の許可、</a:t>
            </a:r>
            <a:r>
              <a:rPr lang="ja-JP" altLang="en-US" sz="1200" dirty="0"/>
              <a:t>② </a:t>
            </a:r>
            <a:r>
              <a:rPr lang="ja-JP" altLang="ja-JP" sz="1200" dirty="0"/>
              <a:t>市販前の評価、</a:t>
            </a:r>
            <a:r>
              <a:rPr lang="ja-JP" altLang="en-US" sz="1200" dirty="0"/>
              <a:t>③ </a:t>
            </a:r>
            <a:r>
              <a:rPr lang="ja-JP" altLang="ja-JP" sz="1200" dirty="0"/>
              <a:t>市販後の調査の</a:t>
            </a:r>
            <a:r>
              <a:rPr lang="en-US" altLang="ja-JP" sz="1200" dirty="0"/>
              <a:t>3</a:t>
            </a:r>
            <a:r>
              <a:rPr lang="ja-JP" altLang="ja-JP" sz="1200" dirty="0"/>
              <a:t>つからなる。</a:t>
            </a:r>
          </a:p>
        </p:txBody>
      </p:sp>
      <p:sp>
        <p:nvSpPr>
          <p:cNvPr id="15" name="片側の 2 つの角を丸めた四角形 14"/>
          <p:cNvSpPr/>
          <p:nvPr/>
        </p:nvSpPr>
        <p:spPr>
          <a:xfrm rot="16200000">
            <a:off x="2360732" y="2617768"/>
            <a:ext cx="360000" cy="1512167"/>
          </a:xfrm>
          <a:prstGeom prst="round2SameRect">
            <a:avLst/>
          </a:prstGeom>
          <a:solidFill>
            <a:srgbClr val="A2BBDC"/>
          </a:solidFill>
        </p:spPr>
        <p:txBody>
          <a:bodyPr vert="vert" wrap="none" tIns="72000" rtlCol="0" anchor="ctr">
            <a:noAutofit/>
          </a:bodyPr>
          <a:lstStyle/>
          <a:p>
            <a:pPr fontAlgn="ct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① </a:t>
            </a:r>
            <a:r>
              <a:rPr lang="zh-TW"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製造販売業許可</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rot="16200000">
            <a:off x="2360732" y="3049816"/>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② 市販前の評価</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16200000">
            <a:off x="2360732" y="3481865"/>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③ 市販後の調査</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 name="正方形/長方形 17"/>
          <p:cNvSpPr/>
          <p:nvPr/>
        </p:nvSpPr>
        <p:spPr>
          <a:xfrm>
            <a:off x="3296816" y="3193853"/>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en-US" altLang="ja-JP" sz="1000" dirty="0"/>
              <a:t>Good Manufacturing Practice, Good Distribution Practice, Good Supply Practice, </a:t>
            </a:r>
            <a:br>
              <a:rPr lang="en-US" altLang="ja-JP" sz="1000" dirty="0"/>
            </a:br>
            <a:r>
              <a:rPr lang="en-US" altLang="ja-JP" sz="1000" dirty="0"/>
              <a:t>Good Clinical Practice, Good Laboratory Practice</a:t>
            </a:r>
            <a:r>
              <a:rPr lang="ja-JP" altLang="ja-JP" sz="1000" dirty="0"/>
              <a:t>の遵守を確認する</a:t>
            </a:r>
            <a:endParaRPr lang="ja-JP" altLang="en-US" sz="1000" dirty="0"/>
          </a:p>
        </p:txBody>
      </p:sp>
      <p:sp>
        <p:nvSpPr>
          <p:cNvPr id="19" name="正方形/長方形 18"/>
          <p:cNvSpPr/>
          <p:nvPr/>
        </p:nvSpPr>
        <p:spPr>
          <a:xfrm>
            <a:off x="3296816" y="3625861"/>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品質に加えて安全性と有効性がデータで示されなければならない</a:t>
            </a:r>
            <a:endParaRPr lang="ja-JP" altLang="en-US" sz="1000" dirty="0"/>
          </a:p>
        </p:txBody>
      </p:sp>
      <p:sp>
        <p:nvSpPr>
          <p:cNvPr id="20" name="正方形/長方形 19"/>
          <p:cNvSpPr/>
          <p:nvPr/>
        </p:nvSpPr>
        <p:spPr>
          <a:xfrm>
            <a:off x="3296815" y="4057909"/>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副作用報告、サイトビジット調査、サンプリング調査を行い、必要に応じてリコールを命じ、</a:t>
            </a:r>
            <a:br>
              <a:rPr lang="en-US" altLang="ja-JP" sz="1000" dirty="0"/>
            </a:br>
            <a:r>
              <a:rPr lang="ja-JP" altLang="ja-JP" sz="1000" dirty="0"/>
              <a:t>課徴金等の行政上の制裁を加える</a:t>
            </a:r>
            <a:endParaRPr lang="ja-JP" altLang="en-US" sz="1000" dirty="0"/>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厚生労働省「海外における医薬品・医療機器審査制度、審査実態等調査及び分析業務」（</a:t>
            </a:r>
            <a:r>
              <a:rPr lang="en-US" altLang="ja-JP" sz="800" dirty="0"/>
              <a:t>2015</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1700808"/>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フィリピンにおける医薬品規制の概要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642795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 - Regulation of Clinical Trials in the Philippines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」にガイドラインが示されている。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フィリピン国内における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Phase 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のすべての臨床試験は、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に申請し、承認を得なければ実施することができない。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その際に、申請内容は認可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IRB/ERB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Institutional Review Board/Ethics Review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）によるレビューを受けることになる。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フィリピン</a:t>
            </a:r>
            <a:r>
              <a:rPr lang="en-US" altLang="ja-JP" sz="800" dirty="0"/>
              <a:t>FDA</a:t>
            </a:r>
            <a:r>
              <a:rPr lang="ja-JP" altLang="en-US" sz="800" dirty="0"/>
              <a:t>「</a:t>
            </a:r>
            <a:r>
              <a:rPr lang="en-US" altLang="ja-JP" sz="800" dirty="0"/>
              <a:t>Guideline - Regulation of Clinical Trials in the Philippines</a:t>
            </a:r>
            <a:r>
              <a:rPr lang="ja-JP" altLang="en-US" sz="800" dirty="0"/>
              <a:t>」（</a:t>
            </a:r>
            <a:r>
              <a:rPr lang="en-US" altLang="ja-JP" sz="800" dirty="0"/>
              <a:t>2012</a:t>
            </a:r>
            <a:r>
              <a:rPr lang="ja-JP" altLang="en-US" sz="800" dirty="0"/>
              <a:t>）</a:t>
            </a:r>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extLst>
              <p:ext uri="{D42A27DB-BD31-4B8C-83A1-F6EECF244321}">
                <p14:modId xmlns:p14="http://schemas.microsoft.com/office/powerpoint/2010/main" val="351591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74"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33</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381662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Data Privacy Act of 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(Republic Act No. 10173)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年に制定、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月より施行され、、また同法の施行規則が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年に公布された。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自国の産業や国家の安全保護を目的に、個人情報などの重要なデータを自国にとどめるデータローカライゼーションの規制を、公的セクター限定で規定している（公的機関により発行されたソーシャルセキュリティーナンバー、病歴、ライセンスの取得・拒否・取消し・破棄、及び納税申告書等の情報）。</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フィリピンの医療・個人情報保護・データサーバー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については、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IIJ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のレポート「第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で多くの個人情報が集積するフィリピンの個人情報保護法」に詳細が記載されている。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（出所）北浜法律事務所「</a:t>
            </a:r>
            <a:r>
              <a:rPr lang="ja-JP" altLang="en-US" sz="800" dirty="0"/>
              <a:t>海外法務・ニューズレター（フィリピン）</a:t>
            </a:r>
            <a:r>
              <a:rPr lang="en-US" altLang="ja-JP" sz="800" dirty="0"/>
              <a:t>Vol.19</a:t>
            </a:r>
            <a:r>
              <a:rPr lang="ja-JP" altLang="en-US" sz="800" dirty="0"/>
              <a:t>」</a:t>
            </a:r>
            <a:r>
              <a:rPr lang="en-US" altLang="ja-JP" sz="800" dirty="0"/>
              <a:t> </a:t>
            </a:r>
            <a:r>
              <a:rPr lang="ja-JP" altLang="en-US" sz="800" dirty="0"/>
              <a:t>（</a:t>
            </a:r>
            <a:r>
              <a:rPr lang="en-US" altLang="ja-JP" sz="800" dirty="0"/>
              <a:t>2017</a:t>
            </a:r>
            <a:r>
              <a:rPr lang="ja-JP" altLang="en-US" sz="800" dirty="0"/>
              <a:t>）、</a:t>
            </a:r>
            <a:r>
              <a:rPr lang="en-US" altLang="ja-JP" sz="800" dirty="0"/>
              <a:t>JETRO</a:t>
            </a:r>
            <a:r>
              <a:rPr lang="ja-JP" altLang="en-US" sz="800" dirty="0"/>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Baker &amp; McKenzie</a:t>
            </a:r>
            <a:r>
              <a:rPr lang="ja-JP" altLang="en-US" sz="800" dirty="0"/>
              <a:t>「</a:t>
            </a:r>
            <a:r>
              <a:rPr lang="en-US" altLang="ja-JP" sz="800" dirty="0"/>
              <a:t>Global Data Privacy &amp; Security Handbook</a:t>
            </a:r>
            <a:r>
              <a:rPr lang="ja-JP" altLang="en-US" sz="800" dirty="0"/>
              <a:t>」</a:t>
            </a:r>
            <a:endParaRPr lang="en-US" altLang="ja-JP" sz="800" dirty="0"/>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 Privacy Act of 2012 (https://www.privacy.gov.ph/data-privacy-act/?__cf_chl_captcha_tk__=v1SNonpQGyOBA8syWkCqj3NG9bY4BqAE_dGPwc3Y.nc-1639637604-0-gaNycGzNCL0)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31">
            <a:extLst>
              <a:ext uri="{FF2B5EF4-FFF2-40B4-BE49-F238E27FC236}">
                <a16:creationId xmlns:a16="http://schemas.microsoft.com/office/drawing/2014/main" id="{59A12F17-F6CF-4778-80E5-1B48E7DC723B}"/>
              </a:ext>
            </a:extLst>
          </p:cNvPr>
          <p:cNvGraphicFramePr>
            <a:graphicFrameLocks noGrp="1"/>
          </p:cNvGraphicFramePr>
          <p:nvPr>
            <p:extLst>
              <p:ext uri="{D42A27DB-BD31-4B8C-83A1-F6EECF244321}">
                <p14:modId xmlns:p14="http://schemas.microsoft.com/office/powerpoint/2010/main" val="2621850153"/>
              </p:ext>
            </p:extLst>
          </p:nvPr>
        </p:nvGraphicFramePr>
        <p:xfrm>
          <a:off x="200025" y="1946800"/>
          <a:ext cx="9505056" cy="1550360"/>
        </p:xfrm>
        <a:graphic>
          <a:graphicData uri="http://schemas.openxmlformats.org/drawingml/2006/table">
            <a:tbl>
              <a:tblPr firstRow="1" bandRow="1">
                <a:tableStyleId>{5C22544A-7EE6-4342-B048-85BDC9FD1C3A}</a:tableStyleId>
              </a:tblPr>
              <a:tblGrid>
                <a:gridCol w="1729087">
                  <a:extLst>
                    <a:ext uri="{9D8B030D-6E8A-4147-A177-3AD203B41FA5}">
                      <a16:colId xmlns:a16="http://schemas.microsoft.com/office/drawing/2014/main" val="939025904"/>
                    </a:ext>
                  </a:extLst>
                </a:gridCol>
                <a:gridCol w="4032448">
                  <a:extLst>
                    <a:ext uri="{9D8B030D-6E8A-4147-A177-3AD203B41FA5}">
                      <a16:colId xmlns:a16="http://schemas.microsoft.com/office/drawing/2014/main" val="20003"/>
                    </a:ext>
                  </a:extLst>
                </a:gridCol>
                <a:gridCol w="1008112">
                  <a:extLst>
                    <a:ext uri="{9D8B030D-6E8A-4147-A177-3AD203B41FA5}">
                      <a16:colId xmlns:a16="http://schemas.microsoft.com/office/drawing/2014/main" val="2983194019"/>
                    </a:ext>
                  </a:extLst>
                </a:gridCol>
                <a:gridCol w="2735409">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適用除外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企業によるセンシティブ個人情報の取得要件</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フィリピンにおける個人情報とその取扱いについて定めるとともに、個人情報保護のためのセキュリティー対策の実施を求めている。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個人の健康状態に関する情報は「センシティブ個人情報」と定義。</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原則としてあらゆる個人情報の処理が適用対象となり、情報を取り扱うものが自然人か法人かは問われない。</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国外法人であっても、フィリピン国内にある何らかの装置を使用・支店を設置するなどして個人情報を管理・処理している場合にも適用される。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その行為、業務、処理がフィリピン国民または住民の個人情報に関連する場合や、行為主体がフィリピン国内で設立されていないとしても、マネージメントや管理をフィリピン国内で行っている場合には、その行為がフィリピン国内であれ国外であれ個人情報保護法の適用があ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1">
                        <a:buFont typeface="Arial" panose="020B0604020202020204" pitchFamily="34" charset="0"/>
                        <a:buNone/>
                        <a:tabLst>
                          <a:tab pos="1195388" algn="r"/>
                        </a:tabLst>
                      </a:pPr>
                      <a:r>
                        <a:rPr lang="ja-JP" altLang="en-US" sz="1000" dirty="0"/>
                        <a:t>フィリピン以外の法域に居住する者からその国の法に従って収集されたフィリピン内で処理されている個人情報。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個人情報の主体が予め特定された目的について同意している場合。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個人情報の主体などの生命や健康を守るために必要であり、個人情報の主体が予め同意することが法的または物理的にできない場合。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裁判手続きにおける法的な権利・利益を保護するためや法的な請求をするために必要な場合。</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34554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2059994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94"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34</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医療現場における口頭でのコミュニケーションについては、フィリピン語または英語が使用されている。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一般的に医師は英語が堪能であることが多く、カルテ等の医療関係書類は英語で記録されている。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（出所）有識者インタビュー</a:t>
            </a:r>
          </a:p>
        </p:txBody>
      </p:sp>
    </p:spTree>
    <p:extLst>
      <p:ext uri="{BB962C8B-B14F-4D97-AF65-F5344CB8AC3E}">
        <p14:creationId xmlns:p14="http://schemas.microsoft.com/office/powerpoint/2010/main" val="3577871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3"/>
          <p:cNvSpPr>
            <a:spLocks noChangeArrowheads="1"/>
          </p:cNvSpPr>
          <p:nvPr/>
        </p:nvSpPr>
        <p:spPr bwMode="blackWhite">
          <a:xfrm>
            <a:off x="5241032" y="5229200"/>
            <a:ext cx="1872208" cy="1008112"/>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Sub-</a:t>
            </a:r>
            <a:r>
              <a:rPr lang="en-US" altLang="ja-JP" sz="1200" dirty="0" err="1">
                <a:latin typeface="Arial Black" panose="020B0A04020102020204" pitchFamily="34" charset="0"/>
                <a:ea typeface="HGP創英角ｺﾞｼｯｸUB" panose="020B0900000000000000" pitchFamily="50" charset="-128"/>
                <a:cs typeface="Arial" panose="020B0604020202020204" pitchFamily="34" charset="0"/>
              </a:rPr>
              <a:t>Speciality</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（専門科認定試験）</a:t>
            </a:r>
          </a:p>
        </p:txBody>
      </p:sp>
      <p:sp>
        <p:nvSpPr>
          <p:cNvPr id="35" name="Rectangle 13"/>
          <p:cNvSpPr>
            <a:spLocks noChangeArrowheads="1"/>
          </p:cNvSpPr>
          <p:nvPr/>
        </p:nvSpPr>
        <p:spPr bwMode="blackWhite">
          <a:xfrm>
            <a:off x="5241032" y="335699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（認定試験）</a:t>
            </a:r>
          </a:p>
        </p:txBody>
      </p:sp>
      <p:sp>
        <p:nvSpPr>
          <p:cNvPr id="19" name="下矢印 18"/>
          <p:cNvSpPr/>
          <p:nvPr/>
        </p:nvSpPr>
        <p:spPr>
          <a:xfrm>
            <a:off x="992560" y="4365104"/>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13"/>
          <p:cNvSpPr>
            <a:spLocks noChangeArrowheads="1"/>
          </p:cNvSpPr>
          <p:nvPr/>
        </p:nvSpPr>
        <p:spPr bwMode="blackWhite">
          <a:xfrm>
            <a:off x="200472" y="5661248"/>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Medical Board</a:t>
            </a:r>
            <a:b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Examination</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下矢印 20"/>
          <p:cNvSpPr/>
          <p:nvPr/>
        </p:nvSpPr>
        <p:spPr>
          <a:xfrm>
            <a:off x="992560" y="537321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31913"/>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メディカルスクール修了後に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PGI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を実施し、</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Medical Board Examination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に合格すると、医師免許を取得できる。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なお、外国人の場合、フィリピンの医学部を卒業してもフィリピンの医師免許を取得することは原則出来ない。</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角丸四角形 13"/>
          <p:cNvSpPr/>
          <p:nvPr/>
        </p:nvSpPr>
        <p:spPr>
          <a:xfrm>
            <a:off x="200472" y="3789040"/>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メディカルスクール</a:t>
            </a:r>
          </a:p>
          <a:p>
            <a:pPr algn="ct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年制専門職大学院）</a:t>
            </a:r>
          </a:p>
        </p:txBody>
      </p:sp>
      <p:sp>
        <p:nvSpPr>
          <p:cNvPr id="15" name="角丸四角形 14"/>
          <p:cNvSpPr/>
          <p:nvPr/>
        </p:nvSpPr>
        <p:spPr>
          <a:xfrm>
            <a:off x="200472" y="479715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PGI</a:t>
            </a:r>
            <a:endPar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7" name="下矢印 16"/>
          <p:cNvSpPr/>
          <p:nvPr/>
        </p:nvSpPr>
        <p:spPr>
          <a:xfrm>
            <a:off x="992560" y="270892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13"/>
          <p:cNvSpPr>
            <a:spLocks noChangeArrowheads="1"/>
          </p:cNvSpPr>
          <p:nvPr/>
        </p:nvSpPr>
        <p:spPr bwMode="blackWhite">
          <a:xfrm>
            <a:off x="200472" y="2996952"/>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NMAT</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試験</a:t>
            </a:r>
          </a:p>
        </p:txBody>
      </p:sp>
      <p:sp>
        <p:nvSpPr>
          <p:cNvPr id="18" name="下矢印 17"/>
          <p:cNvSpPr/>
          <p:nvPr/>
        </p:nvSpPr>
        <p:spPr>
          <a:xfrm>
            <a:off x="992560" y="3429000"/>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00472" y="213285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22" name="下矢印 21"/>
          <p:cNvSpPr/>
          <p:nvPr/>
        </p:nvSpPr>
        <p:spPr>
          <a:xfrm>
            <a:off x="6035614" y="2123542"/>
            <a:ext cx="288032" cy="360040"/>
          </a:xfrm>
          <a:prstGeom prst="downArrow">
            <a:avLst/>
          </a:prstGeom>
          <a:gradFill flip="none" rotWithShape="1">
            <a:gsLst>
              <a:gs pos="26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59"/>
          <p:cNvSpPr txBox="1"/>
          <p:nvPr/>
        </p:nvSpPr>
        <p:spPr>
          <a:xfrm>
            <a:off x="2144688" y="206084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一般の</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年制大学で主専攻を学びながら、大学教養レベルの物理学・化学・生物学・数学・英語を履修するか、医学進学課程 </a:t>
            </a:r>
            <a:r>
              <a:rPr lang="en-US" altLang="ja-JP" sz="1000" dirty="0">
                <a:solidFill>
                  <a:srgbClr val="000000"/>
                </a:solidFill>
                <a:cs typeface="Arial" panose="020B0604020202020204" pitchFamily="34" charset="0"/>
              </a:rPr>
              <a:t>(Pre-Med Course) </a:t>
            </a:r>
            <a:r>
              <a:rPr lang="ja-JP" altLang="en-US" sz="1000" dirty="0">
                <a:solidFill>
                  <a:srgbClr val="000000"/>
                </a:solidFill>
                <a:cs typeface="Arial" panose="020B0604020202020204" pitchFamily="34" charset="0"/>
              </a:rPr>
              <a:t>に進んで物理学・化学・生物学を強化したプログラムを履修する。</a:t>
            </a:r>
          </a:p>
        </p:txBody>
      </p:sp>
      <p:sp>
        <p:nvSpPr>
          <p:cNvPr id="28" name="テキスト ボックス 59"/>
          <p:cNvSpPr txBox="1"/>
          <p:nvPr/>
        </p:nvSpPr>
        <p:spPr>
          <a:xfrm>
            <a:off x="2144688" y="299695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大学レベルの一般科学と英語を含んだ一般能力考査を受験する。</a:t>
            </a:r>
          </a:p>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最低限</a:t>
            </a:r>
            <a:r>
              <a:rPr lang="en-US" altLang="ja-JP" sz="1000" dirty="0">
                <a:solidFill>
                  <a:srgbClr val="000000"/>
                </a:solidFill>
                <a:cs typeface="Arial" panose="020B0604020202020204" pitchFamily="34" charset="0"/>
              </a:rPr>
              <a:t>80%</a:t>
            </a:r>
            <a:r>
              <a:rPr lang="ja-JP" altLang="en-US" sz="1000" dirty="0">
                <a:solidFill>
                  <a:srgbClr val="000000"/>
                </a:solidFill>
                <a:cs typeface="Arial" panose="020B0604020202020204" pitchFamily="34" charset="0"/>
              </a:rPr>
              <a:t>以上の得点を取る必要がある（進学先によって基準は異なる）。</a:t>
            </a:r>
          </a:p>
        </p:txBody>
      </p:sp>
      <p:sp>
        <p:nvSpPr>
          <p:cNvPr id="29" name="テキスト ボックス 59"/>
          <p:cNvSpPr txBox="1"/>
          <p:nvPr/>
        </p:nvSpPr>
        <p:spPr>
          <a:xfrm>
            <a:off x="2144688" y="3789040"/>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年次に、解剖学・組織学・生理学・生化学・寄生虫学・微生物学・薬理学・病理学等を学び、</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年時にインターンシップを行う。</a:t>
            </a:r>
          </a:p>
        </p:txBody>
      </p:sp>
      <p:sp>
        <p:nvSpPr>
          <p:cNvPr id="30" name="テキスト ボックス 59"/>
          <p:cNvSpPr txBox="1"/>
          <p:nvPr/>
        </p:nvSpPr>
        <p:spPr>
          <a:xfrm>
            <a:off x="2144688" y="4797152"/>
            <a:ext cx="2520280" cy="720080"/>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メディカルスクールを卒業した者は、ポストグラデュエート・インターンシップ（</a:t>
            </a:r>
            <a:r>
              <a:rPr lang="en-US" altLang="ja-JP" sz="1000" dirty="0">
                <a:solidFill>
                  <a:srgbClr val="000000"/>
                </a:solidFill>
                <a:cs typeface="Arial" panose="020B0604020202020204" pitchFamily="34" charset="0"/>
              </a:rPr>
              <a:t>PGI</a:t>
            </a:r>
            <a:r>
              <a:rPr lang="ja-JP" altLang="en-US" sz="1000" dirty="0">
                <a:solidFill>
                  <a:srgbClr val="000000"/>
                </a:solidFill>
                <a:cs typeface="Arial" panose="020B0604020202020204" pitchFamily="34" charset="0"/>
              </a:rPr>
              <a:t>）を行わなければならない。</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インターン時代同様に主要診療科を一通り回るのが一般的。</a:t>
            </a:r>
          </a:p>
        </p:txBody>
      </p:sp>
      <p:sp>
        <p:nvSpPr>
          <p:cNvPr id="31" name="テキスト ボックス 59"/>
          <p:cNvSpPr txBox="1"/>
          <p:nvPr/>
        </p:nvSpPr>
        <p:spPr>
          <a:xfrm>
            <a:off x="2144688" y="5661248"/>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en-US" altLang="ja-JP" sz="1000" dirty="0">
                <a:solidFill>
                  <a:srgbClr val="000000"/>
                </a:solidFill>
                <a:cs typeface="Arial" panose="020B0604020202020204" pitchFamily="34" charset="0"/>
              </a:rPr>
              <a:t>Professional Regulation Commission</a:t>
            </a:r>
            <a:r>
              <a:rPr lang="ja-JP" altLang="en-US" sz="1000" dirty="0">
                <a:solidFill>
                  <a:srgbClr val="000000"/>
                </a:solidFill>
                <a:cs typeface="Arial" panose="020B0604020202020204" pitchFamily="34" charset="0"/>
              </a:rPr>
              <a:t>による試験であり、これを合格すると医師免許を取得することができる。</a:t>
            </a:r>
          </a:p>
        </p:txBody>
      </p:sp>
      <p:sp>
        <p:nvSpPr>
          <p:cNvPr id="32" name="下矢印 31"/>
          <p:cNvSpPr/>
          <p:nvPr/>
        </p:nvSpPr>
        <p:spPr>
          <a:xfrm>
            <a:off x="6033120" y="501317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5241032" y="443711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フェローシップ</a:t>
            </a:r>
          </a:p>
        </p:txBody>
      </p:sp>
      <p:sp>
        <p:nvSpPr>
          <p:cNvPr id="34" name="下矢印 33"/>
          <p:cNvSpPr/>
          <p:nvPr/>
        </p:nvSpPr>
        <p:spPr>
          <a:xfrm>
            <a:off x="6033120" y="306896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下矢印 35"/>
          <p:cNvSpPr/>
          <p:nvPr/>
        </p:nvSpPr>
        <p:spPr>
          <a:xfrm>
            <a:off x="6033120" y="4077072"/>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5241032" y="249289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39" name="テキスト ボックス 59"/>
          <p:cNvSpPr txBox="1"/>
          <p:nvPr/>
        </p:nvSpPr>
        <p:spPr>
          <a:xfrm>
            <a:off x="7185248" y="242088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専門医を目指す場合、各科ごとに研修期間の異なる「</a:t>
            </a:r>
            <a:r>
              <a:rPr lang="en-US" altLang="ja-JP" sz="1000" dirty="0">
                <a:solidFill>
                  <a:srgbClr val="000000"/>
                </a:solidFill>
                <a:cs typeface="Arial" panose="020B0604020202020204" pitchFamily="34" charset="0"/>
              </a:rPr>
              <a:t>Residency</a:t>
            </a:r>
            <a:r>
              <a:rPr lang="ja-JP" altLang="en-US" sz="1000" dirty="0">
                <a:solidFill>
                  <a:srgbClr val="000000"/>
                </a:solidFill>
                <a:cs typeface="Arial" panose="020B0604020202020204" pitchFamily="34" charset="0"/>
              </a:rPr>
              <a:t>（レジデンシー）」と呼ばれる段階に進み、各科それぞれ数年の研修が行われる。</a:t>
            </a:r>
          </a:p>
        </p:txBody>
      </p:sp>
      <p:sp>
        <p:nvSpPr>
          <p:cNvPr id="41" name="テキスト ボックス 59"/>
          <p:cNvSpPr txBox="1"/>
          <p:nvPr/>
        </p:nvSpPr>
        <p:spPr>
          <a:xfrm>
            <a:off x="7185248" y="335699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各学会による試験であり、これに合格すると「一般内科医」「一般外科医」等の称号を得ることができる。</a:t>
            </a:r>
          </a:p>
        </p:txBody>
      </p:sp>
      <p:sp>
        <p:nvSpPr>
          <p:cNvPr id="42" name="テキスト ボックス 59"/>
          <p:cNvSpPr txBox="1"/>
          <p:nvPr/>
        </p:nvSpPr>
        <p:spPr>
          <a:xfrm>
            <a:off x="7185248" y="443711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この後は「</a:t>
            </a:r>
            <a:r>
              <a:rPr lang="en-US" altLang="ja-JP" sz="1000" dirty="0">
                <a:solidFill>
                  <a:srgbClr val="000000"/>
                </a:solidFill>
                <a:cs typeface="Arial" panose="020B0604020202020204" pitchFamily="34" charset="0"/>
              </a:rPr>
              <a:t>Fellow-Ship</a:t>
            </a:r>
            <a:r>
              <a:rPr lang="ja-JP" altLang="en-US" sz="1000" dirty="0">
                <a:solidFill>
                  <a:srgbClr val="000000"/>
                </a:solidFill>
                <a:cs typeface="Arial" panose="020B0604020202020204" pitchFamily="34" charset="0"/>
              </a:rPr>
              <a:t>（フェローシップ）」と呼ばれる専門医研修があり、各科数年の研修が行われる。</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概ね</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歳前後でフェローシップが終了する。</a:t>
            </a:r>
          </a:p>
        </p:txBody>
      </p:sp>
      <p:sp>
        <p:nvSpPr>
          <p:cNvPr id="43" name="テキスト ボックス 59"/>
          <p:cNvSpPr txBox="1"/>
          <p:nvPr/>
        </p:nvSpPr>
        <p:spPr>
          <a:xfrm>
            <a:off x="7185248" y="5445224"/>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各学会による試験であり、これに合格すると専門医となり、高度な医療行為を行うことができる（例えば内視鏡を扱う消化器は内科の</a:t>
            </a:r>
            <a:r>
              <a:rPr lang="en-US" altLang="ja-JP" sz="1000" dirty="0">
                <a:solidFill>
                  <a:srgbClr val="000000"/>
                </a:solidFill>
                <a:cs typeface="Arial" panose="020B0604020202020204" pitchFamily="34" charset="0"/>
              </a:rPr>
              <a:t>Sub-Specialty</a:t>
            </a:r>
            <a:r>
              <a:rPr lang="ja-JP" altLang="en-US" sz="1000" dirty="0">
                <a:solidFill>
                  <a:srgbClr val="000000"/>
                </a:solidFill>
                <a:cs typeface="Arial" panose="020B0604020202020204" pitchFamily="34" charset="0"/>
              </a:rPr>
              <a:t>となる）。</a:t>
            </a:r>
          </a:p>
        </p:txBody>
      </p:sp>
      <p:sp>
        <p:nvSpPr>
          <p:cNvPr id="44" name="下矢印 43"/>
          <p:cNvSpPr/>
          <p:nvPr/>
        </p:nvSpPr>
        <p:spPr>
          <a:xfrm>
            <a:off x="992560" y="6165304"/>
            <a:ext cx="288032" cy="288032"/>
          </a:xfrm>
          <a:prstGeom prst="downArrow">
            <a:avLst/>
          </a:prstGeom>
          <a:gradFill flip="none" rotWithShape="1">
            <a:gsLst>
              <a:gs pos="71000">
                <a:srgbClr val="A2A2A2"/>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現地医療関係者ヒアリング</a:t>
            </a:r>
          </a:p>
        </p:txBody>
      </p:sp>
      <p:grpSp>
        <p:nvGrpSpPr>
          <p:cNvPr id="40" name="グループ化 7"/>
          <p:cNvGrpSpPr/>
          <p:nvPr/>
        </p:nvGrpSpPr>
        <p:grpSpPr>
          <a:xfrm>
            <a:off x="200472" y="1700808"/>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フィリピンにおける医師免許取得に向けた教育課程</a:t>
              </a:r>
            </a:p>
          </p:txBody>
        </p:sp>
      </p:grpSp>
      <p:sp>
        <p:nvSpPr>
          <p:cNvPr id="5" name="テキスト ボックス 4"/>
          <p:cNvSpPr txBox="1"/>
          <p:nvPr/>
        </p:nvSpPr>
        <p:spPr>
          <a:xfrm>
            <a:off x="4570960" y="6295032"/>
            <a:ext cx="5148856" cy="338554"/>
          </a:xfrm>
          <a:prstGeom prst="rect">
            <a:avLst/>
          </a:prstGeom>
          <a:noFill/>
        </p:spPr>
        <p:txBody>
          <a:bodyPr wrap="square" rtlCol="0">
            <a:spAutoFit/>
          </a:bodyPr>
          <a:lstStyle/>
          <a:p>
            <a:r>
              <a:rPr kumimoji="1" lang="en-US" altLang="ja-JP" sz="8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フィリピンの市民権を取得している場合、あるいは、フィリピンとの互恵協定ないし国際協定を締結している場合は、</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国家試験を受験し、医師免許を取得することは可能（外国人によるフィリピンでの医療関係就労は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P35</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で詳述）。</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医師の働き方について、公的医療機関と民間医療機関の間で転職やアルバイト等を制限する特段のルールは見当たらない。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フィリピンでは近年医療従事者の流出が加速しており、たとえば国外でも免許が通用する看護師の場合、</a:t>
            </a:r>
            <a:r>
              <a:rPr lang="en-US" altLang="ja-JP" sz="1400" dirty="0"/>
              <a:t>8</a:t>
            </a:r>
            <a:r>
              <a:rPr lang="ja-JP" altLang="en-US" sz="1400" dirty="0"/>
              <a:t>割以上が外国で働いていると言われる。</a:t>
            </a:r>
            <a:endParaRPr lang="en-US" altLang="ja-JP" sz="1400" dirty="0"/>
          </a:p>
        </p:txBody>
      </p:sp>
      <p:grpSp>
        <p:nvGrpSpPr>
          <p:cNvPr id="9" name="Group 5"/>
          <p:cNvGrpSpPr>
            <a:grpSpLocks noChangeAspect="1"/>
          </p:cNvGrpSpPr>
          <p:nvPr/>
        </p:nvGrpSpPr>
        <p:grpSpPr bwMode="auto">
          <a:xfrm>
            <a:off x="3681330" y="2891799"/>
            <a:ext cx="2337054" cy="2987221"/>
            <a:chOff x="3120" y="1344"/>
            <a:chExt cx="1995" cy="2550"/>
          </a:xfrm>
        </p:grpSpPr>
        <p:sp>
          <p:nvSpPr>
            <p:cNvPr id="29"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5"/>
          <p:cNvGrpSpPr>
            <a:grpSpLocks noChangeAspect="1"/>
          </p:cNvGrpSpPr>
          <p:nvPr/>
        </p:nvGrpSpPr>
        <p:grpSpPr bwMode="auto">
          <a:xfrm>
            <a:off x="3681330" y="2852936"/>
            <a:ext cx="2337054" cy="2987221"/>
            <a:chOff x="3120" y="1344"/>
            <a:chExt cx="1995" cy="2550"/>
          </a:xfrm>
        </p:grpSpPr>
        <p:sp>
          <p:nvSpPr>
            <p:cNvPr id="11"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 name="Freeform 6"/>
          <p:cNvSpPr>
            <a:spLocks/>
          </p:cNvSpPr>
          <p:nvPr/>
        </p:nvSpPr>
        <p:spPr bwMode="auto">
          <a:xfrm>
            <a:off x="5468485" y="3746514"/>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7129343" y="3708629"/>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3158690" y="3647232"/>
            <a:ext cx="1742688" cy="760721"/>
          </a:xfrm>
          <a:custGeom>
            <a:avLst/>
            <a:gdLst>
              <a:gd name="T0" fmla="*/ 733 w 733"/>
              <a:gd name="T1" fmla="*/ 315 h 320"/>
              <a:gd name="T2" fmla="*/ 5 w 733"/>
              <a:gd name="T3" fmla="*/ 32 h 320"/>
              <a:gd name="T4" fmla="*/ 0 w 733"/>
              <a:gd name="T5" fmla="*/ 155 h 320"/>
              <a:gd name="T6" fmla="*/ 717 w 733"/>
              <a:gd name="T7" fmla="*/ 320 h 320"/>
              <a:gd name="T8" fmla="*/ 733 w 733"/>
              <a:gd name="T9" fmla="*/ 315 h 320"/>
            </a:gdLst>
            <a:ahLst/>
            <a:cxnLst>
              <a:cxn ang="0">
                <a:pos x="T0" y="T1"/>
              </a:cxn>
              <a:cxn ang="0">
                <a:pos x="T2" y="T3"/>
              </a:cxn>
              <a:cxn ang="0">
                <a:pos x="T4" y="T5"/>
              </a:cxn>
              <a:cxn ang="0">
                <a:pos x="T6" y="T7"/>
              </a:cxn>
              <a:cxn ang="0">
                <a:pos x="T8" y="T9"/>
              </a:cxn>
            </a:cxnLst>
            <a:rect l="0" t="0" r="r" b="b"/>
            <a:pathLst>
              <a:path w="733" h="320">
                <a:moveTo>
                  <a:pt x="733" y="315"/>
                </a:moveTo>
                <a:cubicBezTo>
                  <a:pt x="637" y="174"/>
                  <a:pt x="339" y="0"/>
                  <a:pt x="5" y="32"/>
                </a:cubicBezTo>
                <a:cubicBezTo>
                  <a:pt x="0" y="155"/>
                  <a:pt x="0" y="155"/>
                  <a:pt x="0" y="155"/>
                </a:cubicBezTo>
                <a:cubicBezTo>
                  <a:pt x="288" y="126"/>
                  <a:pt x="541" y="152"/>
                  <a:pt x="717" y="320"/>
                </a:cubicBezTo>
                <a:lnTo>
                  <a:pt x="733" y="315"/>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9"/>
          <p:cNvSpPr>
            <a:spLocks/>
          </p:cNvSpPr>
          <p:nvPr/>
        </p:nvSpPr>
        <p:spPr bwMode="auto">
          <a:xfrm>
            <a:off x="2790452" y="3606318"/>
            <a:ext cx="519776" cy="559175"/>
          </a:xfrm>
          <a:custGeom>
            <a:avLst/>
            <a:gdLst>
              <a:gd name="T0" fmla="*/ 343 w 343"/>
              <a:gd name="T1" fmla="*/ 0 h 369"/>
              <a:gd name="T2" fmla="*/ 251 w 343"/>
              <a:gd name="T3" fmla="*/ 369 h 369"/>
              <a:gd name="T4" fmla="*/ 0 w 343"/>
              <a:gd name="T5" fmla="*/ 185 h 369"/>
              <a:gd name="T6" fmla="*/ 343 w 343"/>
              <a:gd name="T7" fmla="*/ 0 h 369"/>
            </a:gdLst>
            <a:ahLst/>
            <a:cxnLst>
              <a:cxn ang="0">
                <a:pos x="T0" y="T1"/>
              </a:cxn>
              <a:cxn ang="0">
                <a:pos x="T2" y="T3"/>
              </a:cxn>
              <a:cxn ang="0">
                <a:pos x="T4" y="T5"/>
              </a:cxn>
              <a:cxn ang="0">
                <a:pos x="T6" y="T7"/>
              </a:cxn>
            </a:cxnLst>
            <a:rect l="0" t="0" r="r" b="b"/>
            <a:pathLst>
              <a:path w="343" h="369">
                <a:moveTo>
                  <a:pt x="343" y="0"/>
                </a:moveTo>
                <a:lnTo>
                  <a:pt x="251" y="369"/>
                </a:lnTo>
                <a:lnTo>
                  <a:pt x="0" y="185"/>
                </a:lnTo>
                <a:lnTo>
                  <a:pt x="343"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1"/>
          <p:cNvSpPr>
            <a:spLocks/>
          </p:cNvSpPr>
          <p:nvPr/>
        </p:nvSpPr>
        <p:spPr bwMode="auto">
          <a:xfrm rot="20936846">
            <a:off x="2975329" y="4766704"/>
            <a:ext cx="1897258" cy="712623"/>
          </a:xfrm>
          <a:custGeom>
            <a:avLst/>
            <a:gdLst/>
            <a:ahLst/>
            <a:cxnLst/>
            <a:rect l="l" t="t" r="r" b="b"/>
            <a:pathLst>
              <a:path w="1987551" h="746538">
                <a:moveTo>
                  <a:pt x="1477415" y="26"/>
                </a:moveTo>
                <a:cubicBezTo>
                  <a:pt x="1646916" y="-830"/>
                  <a:pt x="1819490" y="18775"/>
                  <a:pt x="1987551" y="66700"/>
                </a:cubicBezTo>
                <a:lnTo>
                  <a:pt x="1987551" y="138899"/>
                </a:lnTo>
                <a:cubicBezTo>
                  <a:pt x="1255798" y="82614"/>
                  <a:pt x="974743" y="388629"/>
                  <a:pt x="550428" y="616314"/>
                </a:cubicBezTo>
                <a:lnTo>
                  <a:pt x="642938" y="740188"/>
                </a:lnTo>
                <a:lnTo>
                  <a:pt x="0" y="746538"/>
                </a:lnTo>
                <a:lnTo>
                  <a:pt x="179388" y="119476"/>
                </a:lnTo>
                <a:lnTo>
                  <a:pt x="316219" y="302699"/>
                </a:lnTo>
                <a:cubicBezTo>
                  <a:pt x="579119" y="155695"/>
                  <a:pt x="1016925" y="2351"/>
                  <a:pt x="1477415" y="26"/>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5605959" y="4640091"/>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角丸四角形 59"/>
          <p:cNvSpPr/>
          <p:nvPr/>
        </p:nvSpPr>
        <p:spPr>
          <a:xfrm>
            <a:off x="5601072"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毎年</a:t>
            </a:r>
            <a:r>
              <a:rPr lang="en-US" altLang="ja-JP" sz="1200" dirty="0"/>
              <a:t>1</a:t>
            </a:r>
            <a:r>
              <a:rPr lang="ja-JP" altLang="en-US" sz="1200" dirty="0"/>
              <a:t>万</a:t>
            </a:r>
            <a:r>
              <a:rPr lang="en-US" altLang="ja-JP" sz="1200" dirty="0"/>
              <a:t>5,000</a:t>
            </a:r>
            <a:r>
              <a:rPr lang="ja-JP" altLang="en-US" sz="1200" dirty="0"/>
              <a:t>人の医師や看護師が海外流出していると言われ、これは年毎の国家試験合格者数の倍にあたる。</a:t>
            </a:r>
          </a:p>
        </p:txBody>
      </p:sp>
      <p:sp>
        <p:nvSpPr>
          <p:cNvPr id="48" name="角丸四角形 47"/>
          <p:cNvSpPr/>
          <p:nvPr/>
        </p:nvSpPr>
        <p:spPr>
          <a:xfrm>
            <a:off x="848544"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海外で免許が通用しない医師達は看護師資格を取得して看護師として海外で職に就くこともある。</a:t>
            </a:r>
            <a:endParaRPr lang="en-US" altLang="ja-JP" sz="1200" dirty="0"/>
          </a:p>
        </p:txBody>
      </p:sp>
      <p:sp>
        <p:nvSpPr>
          <p:cNvPr id="62" name="円/楕円 61"/>
          <p:cNvSpPr/>
          <p:nvPr/>
        </p:nvSpPr>
        <p:spPr>
          <a:xfrm>
            <a:off x="1884884" y="5445224"/>
            <a:ext cx="6136232" cy="115212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その結果、フィリピン国内の医療人材の不足が問題視されつつある。</a:t>
            </a:r>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Digital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「連載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：世界の医療の潮流」（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医療従事者の流出が加速</a:t>
              </a:r>
            </a:p>
          </p:txBody>
        </p:sp>
      </p:grpSp>
    </p:spTree>
    <p:extLst>
      <p:ext uri="{BB962C8B-B14F-4D97-AF65-F5344CB8AC3E}">
        <p14:creationId xmlns:p14="http://schemas.microsoft.com/office/powerpoint/2010/main" val="4258025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208584" y="3195781"/>
            <a:ext cx="7488832" cy="3264673"/>
          </a:xfrm>
          <a:prstGeom prst="roundRect">
            <a:avLst>
              <a:gd name="adj" fmla="val 3375"/>
            </a:avLst>
          </a:prstGeom>
          <a:solidFill>
            <a:srgbClr val="D2F0FA"/>
          </a:solidFill>
        </p:spPr>
        <p:txBody>
          <a:bodyPr wrap="square" lIns="216000" tIns="108000" bIns="0" anchor="t" anchorCtr="0">
            <a:noAutofit/>
          </a:bodyPr>
          <a:lstStyle/>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フィリピンの病院や医療機関で雇用されていること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現在、臨床に従事していること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医学士を取得、もしくは、メディカル・スクールを修了した国の医師国家試験をパスしていること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医師国家免許を与える機関で懲戒等を受けていないこと</a:t>
            </a:r>
            <a:r>
              <a:rPr lang="ja-JP" altLang="en-US" sz="1200" b="1" dirty="0"/>
              <a:t>。</a:t>
            </a:r>
            <a:endParaRPr lang="en-US" altLang="ja-JP" sz="1200" b="1" dirty="0"/>
          </a:p>
        </p:txBody>
      </p:sp>
      <p:sp>
        <p:nvSpPr>
          <p:cNvPr id="5" name="角丸四角形 4"/>
          <p:cNvSpPr/>
          <p:nvPr/>
        </p:nvSpPr>
        <p:spPr>
          <a:xfrm>
            <a:off x="776536" y="2301072"/>
            <a:ext cx="3096344" cy="757409"/>
          </a:xfrm>
          <a:prstGeom prst="roundRect">
            <a:avLst>
              <a:gd name="adj" fmla="val 10253"/>
            </a:avLst>
          </a:prstGeom>
          <a:solidFill>
            <a:srgbClr val="A2BBDC"/>
          </a:solidFill>
        </p:spPr>
        <p:txBody>
          <a:bodyPr anchor="ctr" anchorCtr="0">
            <a:noAutofit/>
          </a:bodyPr>
          <a:lstStyle/>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互恵協定や国際協定を締結して</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いる国であれば、医師・看護師に</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限り、フィリピンでの就労が可能</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6348350" y="315241"/>
            <a:ext cx="833150" cy="4729072"/>
          </a:xfrm>
          <a:prstGeom prst="round2SameRect">
            <a:avLst>
              <a:gd name="adj1" fmla="val 13002"/>
              <a:gd name="adj2" fmla="val 0"/>
            </a:avLst>
          </a:prstGeom>
          <a:solidFill>
            <a:srgbClr val="DDE6F3"/>
          </a:solidFill>
        </p:spPr>
        <p:txBody>
          <a:bodyPr rot="0" spcFirstLastPara="0" vertOverflow="overflow" horzOverflow="overflow" vert="vert270" wrap="square" lIns="144000" tIns="0" rIns="91440" bIns="0" numCol="1" spcCol="0" rtlCol="0" fromWordArt="0" anchor="ctr" anchorCtr="0" forceAA="0" compatLnSpc="1">
            <a:prstTxWarp prst="textNoShape">
              <a:avLst/>
            </a:prstTxWarp>
            <a:noAutofit/>
          </a:bodyPr>
          <a:lstStyle/>
          <a:p>
            <a:pPr marL="628650" lvl="0">
              <a:lnSpc>
                <a:spcPct val="114000"/>
              </a:lnSpc>
            </a:pP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481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外国投資法に基づく「ネガティブリスト」により、医療関連の専門職（薬剤師、レントゲン技師）については、原則として外国資本の参入や外国人の就労が認められていない。</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しかし、第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10</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次ネガティブリスト（大統領令第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184</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号として</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2015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月</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29</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日付けで署名）から、「医師、看護師」は除外された。</a:t>
            </a:r>
            <a:b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これにより、フィリピンとの間で相互に医師・看護師の雇用を受入れるという互恵協定や国際協定を締結している国であれば、外国人であっても医師、看護師として就労することが可能となった。</a:t>
            </a:r>
          </a:p>
        </p:txBody>
      </p:sp>
      <p:sp>
        <p:nvSpPr>
          <p:cNvPr id="8" name="右矢印 7"/>
          <p:cNvSpPr/>
          <p:nvPr/>
        </p:nvSpPr>
        <p:spPr>
          <a:xfrm>
            <a:off x="3656856" y="2276872"/>
            <a:ext cx="1008112" cy="833150"/>
          </a:xfrm>
          <a:prstGeom prst="rightArrow">
            <a:avLst>
              <a:gd name="adj1" fmla="val 60994"/>
              <a:gd name="adj2" fmla="val 38456"/>
            </a:avLst>
          </a:prstGeom>
          <a:gradFill flip="none" rotWithShape="1">
            <a:gsLst>
              <a:gs pos="84000">
                <a:srgbClr val="3D6AA7"/>
              </a:gs>
              <a:gs pos="100000">
                <a:srgbClr val="A2BBDC"/>
              </a:gs>
            </a:gsLst>
            <a:lin ang="108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正方形/長方形 6"/>
          <p:cNvSpPr/>
          <p:nvPr/>
        </p:nvSpPr>
        <p:spPr>
          <a:xfrm>
            <a:off x="3761273" y="2507184"/>
            <a:ext cx="716863" cy="338554"/>
          </a:xfrm>
          <a:prstGeom prst="rect">
            <a:avLst/>
          </a:prstGeom>
        </p:spPr>
        <p:txBody>
          <a:bodyPr wrap="none">
            <a:spAutoFit/>
          </a:bodyPr>
          <a:lstStyle/>
          <a:p>
            <a:r>
              <a:rPr lang="ja-JP" altLang="en-US" sz="1600" dirty="0">
                <a:solidFill>
                  <a:schemeClr val="bg1"/>
                </a:solidFill>
                <a:effectLst>
                  <a:glow rad="63500">
                    <a:schemeClr val="tx1"/>
                  </a:glow>
                </a:effectLst>
                <a:latin typeface="HGP創英角ｺﾞｼｯｸUB" panose="020B0900000000000000" pitchFamily="50" charset="-128"/>
                <a:ea typeface="HGP創英角ｺﾞｼｯｸUB" panose="020B0900000000000000" pitchFamily="50" charset="-128"/>
              </a:rPr>
              <a:t>ただし</a:t>
            </a:r>
          </a:p>
        </p:txBody>
      </p:sp>
      <p:sp>
        <p:nvSpPr>
          <p:cNvPr id="13" name="正方形/長方形 12"/>
          <p:cNvSpPr/>
          <p:nvPr/>
        </p:nvSpPr>
        <p:spPr>
          <a:xfrm>
            <a:off x="5477221" y="4500409"/>
            <a:ext cx="1996059" cy="584775"/>
          </a:xfrm>
          <a:prstGeom prst="rect">
            <a:avLst/>
          </a:prstGeom>
        </p:spPr>
        <p:txBody>
          <a:bodyPr wrap="none">
            <a:spAutoFit/>
          </a:bodyPr>
          <a:lstStyle/>
          <a:p>
            <a:pPr fontAlgn="ctr"/>
            <a:r>
              <a:rPr lang="ja-JP" altLang="ja-JP" sz="1600" dirty="0">
                <a:latin typeface="HGP創英角ｺﾞｼｯｸUB" panose="020B0900000000000000" pitchFamily="50" charset="-128"/>
                <a:ea typeface="HGP創英角ｺﾞｼｯｸUB" panose="020B0900000000000000" pitchFamily="50" charset="-128"/>
              </a:rPr>
              <a:t>特別な暫定的許可が</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認められている</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144688"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595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角丸四角形 13"/>
          <p:cNvSpPr/>
          <p:nvPr/>
        </p:nvSpPr>
        <p:spPr>
          <a:xfrm>
            <a:off x="3821037"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545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144688" y="5301208"/>
            <a:ext cx="2592288" cy="1015663"/>
          </a:xfrm>
          <a:prstGeom prst="rect">
            <a:avLst/>
          </a:prstGeom>
        </p:spPr>
        <p:txBody>
          <a:bodyPr wrap="square" lIns="0" tIns="0" rIns="0" bIns="0" anchor="ctr" anchorCtr="0">
            <a:noAutofit/>
          </a:bodyPr>
          <a:lstStyle/>
          <a:p>
            <a:pPr>
              <a:lnSpc>
                <a:spcPct val="113000"/>
              </a:lnSpc>
            </a:pPr>
            <a:r>
              <a:rPr lang="ja-JP" altLang="ja-JP" sz="1000" dirty="0"/>
              <a:t>医療人材の外国人比率は不明であるが、</a:t>
            </a:r>
            <a:br>
              <a:rPr lang="en-US" altLang="ja-JP" sz="1000" dirty="0"/>
            </a:br>
            <a:r>
              <a:rPr lang="ja-JP" altLang="ja-JP" sz="1000" dirty="0"/>
              <a:t>毎年</a:t>
            </a:r>
            <a:r>
              <a:rPr lang="en-US" altLang="ja-JP" sz="1000" dirty="0"/>
              <a:t>2,900</a:t>
            </a:r>
            <a:r>
              <a:rPr lang="ja-JP" altLang="ja-JP" sz="1000" dirty="0"/>
              <a:t>人程度</a:t>
            </a:r>
            <a:r>
              <a:rPr lang="ja-JP" altLang="en-US" sz="1000" dirty="0"/>
              <a:t>が新たに</a:t>
            </a:r>
            <a:r>
              <a:rPr lang="ja-JP" altLang="ja-JP" sz="1000" dirty="0"/>
              <a:t>医師として</a:t>
            </a:r>
            <a:br>
              <a:rPr lang="en-US" altLang="ja-JP" sz="1000" dirty="0"/>
            </a:br>
            <a:r>
              <a:rPr lang="ja-JP" altLang="ja-JP" sz="1000" dirty="0"/>
              <a:t>活動を認められるのに対し、</a:t>
            </a:r>
            <a:br>
              <a:rPr lang="en-US" altLang="ja-JP" sz="1000" dirty="0"/>
            </a:br>
            <a:r>
              <a:rPr lang="ja-JP" altLang="ja-JP" sz="1000" dirty="0"/>
              <a:t>外国人医師は</a:t>
            </a:r>
            <a:r>
              <a:rPr lang="en-US" altLang="ja-JP" sz="1000" dirty="0"/>
              <a:t>500</a:t>
            </a:r>
            <a:r>
              <a:rPr lang="ja-JP" altLang="ja-JP" sz="1000" dirty="0"/>
              <a:t>人程度ずつ</a:t>
            </a:r>
            <a:br>
              <a:rPr lang="en-US" altLang="ja-JP" sz="1000" dirty="0"/>
            </a:br>
            <a:r>
              <a:rPr lang="ja-JP" altLang="ja-JP" sz="1000" dirty="0"/>
              <a:t>特別の暫定的許可を得て活動をしている。</a:t>
            </a:r>
            <a:endParaRPr lang="ja-JP" altLang="en-US" sz="1000" dirty="0"/>
          </a:p>
        </p:txBody>
      </p:sp>
      <p:sp>
        <p:nvSpPr>
          <p:cNvPr id="19" name="正方形/長方形 18"/>
          <p:cNvSpPr/>
          <p:nvPr/>
        </p:nvSpPr>
        <p:spPr>
          <a:xfrm>
            <a:off x="4439160" y="5647600"/>
            <a:ext cx="1737976" cy="307777"/>
          </a:xfrm>
          <a:prstGeom prst="rect">
            <a:avLst/>
          </a:prstGeom>
        </p:spPr>
        <p:txBody>
          <a:bodyPr wrap="none">
            <a:spAutoFit/>
          </a:bodyPr>
          <a:lstStyle/>
          <a:p>
            <a:r>
              <a:rPr lang="en-US" altLang="ja-JP" sz="1400" dirty="0">
                <a:latin typeface="HGP創英角ｺﾞｼｯｸUB" panose="020B0900000000000000" pitchFamily="50" charset="-128"/>
                <a:ea typeface="HGP創英角ｺﾞｼｯｸUB" panose="020B0900000000000000" pitchFamily="50" charset="-128"/>
              </a:rPr>
              <a:t>1</a:t>
            </a:r>
            <a:r>
              <a:rPr lang="ja-JP" altLang="ja-JP" sz="1400" dirty="0">
                <a:latin typeface="HGP創英角ｺﾞｼｯｸUB" panose="020B0900000000000000" pitchFamily="50" charset="-128"/>
                <a:ea typeface="HGP創英角ｺﾞｼｯｸUB" panose="020B0900000000000000" pitchFamily="50" charset="-128"/>
              </a:rPr>
              <a:t>年単位で計ると</a:t>
            </a:r>
            <a:r>
              <a:rPr lang="ja-JP" altLang="en-US" sz="1400" dirty="0">
                <a:latin typeface="HGP創英角ｺﾞｼｯｸUB" panose="020B0900000000000000" pitchFamily="50" charset="-128"/>
                <a:ea typeface="HGP創英角ｺﾞｼｯｸUB" panose="020B0900000000000000" pitchFamily="50" charset="-128"/>
              </a:rPr>
              <a:t>・・・</a:t>
            </a:r>
          </a:p>
        </p:txBody>
      </p:sp>
      <p:graphicFrame>
        <p:nvGraphicFramePr>
          <p:cNvPr id="20" name="グラフ 19"/>
          <p:cNvGraphicFramePr/>
          <p:nvPr>
            <p:extLst>
              <p:ext uri="{D42A27DB-BD31-4B8C-83A1-F6EECF244321}">
                <p14:modId xmlns:p14="http://schemas.microsoft.com/office/powerpoint/2010/main" val="1590229121"/>
              </p:ext>
            </p:extLst>
          </p:nvPr>
        </p:nvGraphicFramePr>
        <p:xfrm>
          <a:off x="6033119" y="5078181"/>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6424389" y="5314925"/>
            <a:ext cx="1005403" cy="769441"/>
          </a:xfrm>
          <a:prstGeom prst="rect">
            <a:avLst/>
          </a:prstGeom>
        </p:spPr>
        <p:txBody>
          <a:bodyPr wrap="none">
            <a:spAutoFit/>
          </a:bodyPr>
          <a:lstStyle/>
          <a:p>
            <a:r>
              <a:rPr lang="ja-JP" altLang="ja-JP" sz="1000" dirty="0">
                <a:latin typeface="ＭＳ Ｐゴシック" panose="020B0600070205080204" pitchFamily="50" charset="-128"/>
                <a:ea typeface="ＭＳ Ｐゴシック" panose="020B0600070205080204" pitchFamily="50" charset="-128"/>
              </a:rPr>
              <a:t>医療人材の</a:t>
            </a:r>
            <a:br>
              <a:rPr lang="en-US" altLang="ja-JP" sz="1000" dirty="0">
                <a:latin typeface="ＭＳ Ｐゴシック" panose="020B0600070205080204" pitchFamily="50" charset="-128"/>
                <a:ea typeface="ＭＳ Ｐゴシック" panose="020B0600070205080204" pitchFamily="50" charset="-128"/>
              </a:rPr>
            </a:br>
            <a:r>
              <a:rPr lang="ja-JP" altLang="ja-JP" sz="1000" dirty="0">
                <a:latin typeface="ＭＳ Ｐゴシック" panose="020B0600070205080204" pitchFamily="50" charset="-128"/>
                <a:ea typeface="ＭＳ Ｐゴシック" panose="020B0600070205080204" pitchFamily="50" charset="-128"/>
              </a:rPr>
              <a:t>外国人比率は</a:t>
            </a:r>
            <a:br>
              <a:rPr lang="en-US" altLang="ja-JP" sz="12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17.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JETRO </a:t>
            </a:r>
            <a:r>
              <a:rPr kumimoji="0" lang="ja-JP" altLang="en-US" sz="800" dirty="0" bmk=""/>
              <a:t>ホームページ、</a:t>
            </a:r>
            <a:r>
              <a:rPr lang="en-US" altLang="ja-JP" sz="800" dirty="0"/>
              <a:t> Professional Regulation Commission, Application for Special Temporary Permit, Professional Regulation Commission, </a:t>
            </a:r>
            <a:br>
              <a:rPr lang="en-US" altLang="ja-JP" sz="800" dirty="0"/>
            </a:br>
            <a:r>
              <a:rPr lang="en-US" altLang="ja-JP" sz="800" dirty="0"/>
              <a:t>International Affairs Division</a:t>
            </a:r>
            <a:r>
              <a:rPr lang="ja-JP" altLang="en-US" sz="800" dirty="0"/>
              <a:t> </a:t>
            </a:r>
            <a:r>
              <a:rPr lang="en-US" altLang="ja-JP" sz="800" dirty="0"/>
              <a:t>Issued Special Temporary Permits 2014, Sep. 23, 2014</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26" name="角丸四角形 25"/>
          <p:cNvSpPr/>
          <p:nvPr/>
        </p:nvSpPr>
        <p:spPr>
          <a:xfrm>
            <a:off x="1352600" y="3280792"/>
            <a:ext cx="1080120" cy="940296"/>
          </a:xfrm>
          <a:prstGeom prst="roundRect">
            <a:avLst>
              <a:gd name="adj" fmla="val 5442"/>
            </a:avLst>
          </a:prstGeom>
          <a:gradFill flip="none" rotWithShape="1">
            <a:gsLst>
              <a:gs pos="0">
                <a:srgbClr val="A2BBDC"/>
              </a:gs>
              <a:gs pos="100000">
                <a:schemeClr val="bg1">
                  <a:alpha val="0"/>
                </a:schemeClr>
              </a:gs>
            </a:gsLst>
            <a:lin ang="0" scaled="1"/>
            <a:tileRect/>
          </a:gradFill>
        </p:spPr>
        <p:txBody>
          <a:bodyPr wrap="none" rtlCol="0" anchor="ctr">
            <a:noAutofit/>
          </a:bodyPr>
          <a:lstStyle/>
          <a:p>
            <a:pPr fontAlgn="ctr"/>
            <a:r>
              <a:rPr kumimoji="1" lang="en-US" altLang="ja-JP"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要件</a:t>
            </a:r>
          </a:p>
        </p:txBody>
      </p:sp>
      <p:grpSp>
        <p:nvGrpSpPr>
          <p:cNvPr id="27" name="グループ化 7"/>
          <p:cNvGrpSpPr/>
          <p:nvPr/>
        </p:nvGrpSpPr>
        <p:grpSpPr>
          <a:xfrm>
            <a:off x="776536" y="1959696"/>
            <a:ext cx="8352928" cy="288032"/>
            <a:chOff x="4803500" y="2113806"/>
            <a:chExt cx="2954133" cy="288032"/>
          </a:xfrm>
        </p:grpSpPr>
        <p:cxnSp>
          <p:nvCxnSpPr>
            <p:cNvPr id="28" name="直線コネクタ 27"/>
            <p:cNvCxnSpPr/>
            <p:nvPr/>
          </p:nvCxnSpPr>
          <p:spPr>
            <a:xfrm>
              <a:off x="4808984" y="236611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外国人医療関係従事者就労規制の動向</a:t>
              </a:r>
            </a:p>
          </p:txBody>
        </p:sp>
      </p:grpSp>
      <p:sp>
        <p:nvSpPr>
          <p:cNvPr id="11" name="テキスト ボックス 10"/>
          <p:cNvSpPr txBox="1"/>
          <p:nvPr/>
        </p:nvSpPr>
        <p:spPr>
          <a:xfrm>
            <a:off x="4691917" y="2301720"/>
            <a:ext cx="4365539" cy="738664"/>
          </a:xfrm>
          <a:prstGeom prst="rect">
            <a:avLst/>
          </a:prstGeom>
          <a:noFill/>
        </p:spPr>
        <p:txBody>
          <a:bodyPr wrap="square" rtlCol="0">
            <a:spAutoFit/>
          </a:bodyPr>
          <a:lstStyle/>
          <a:p>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専門家規制委員会（</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Professional Regulation Commission</a:t>
            </a:r>
            <a:r>
              <a:rPr lang="ja-JP" altLang="en-US"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PRC</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への許可申請が必要。</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また、左記条件に当てはまらない場合は、当委員会が</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発行する</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特別な暫定的許可（</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special temporary permits</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を得て医療行為を行うことができる。</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464349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58" name="think-cell Slide" r:id="rId25" imgW="360" imgH="360" progId="TCLayout.ActiveDocument.1">
                  <p:embed/>
                </p:oleObj>
              </mc:Choice>
              <mc:Fallback>
                <p:oleObj name="think-cell Slide" r:id="rId25" imgW="360" imgH="360" progId="TCLayout.ActiveDocument.1">
                  <p:embed/>
                  <p:pic>
                    <p:nvPicPr>
                      <p:cNvPr id="0" name="Picture 15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フィリピン／医療関連／医療サービス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79208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graphicFrame>
        <p:nvGraphicFramePr>
          <p:cNvPr id="45" name="Chart 44">
            <a:extLst>
              <a:ext uri="{FF2B5EF4-FFF2-40B4-BE49-F238E27FC236}">
                <a16:creationId xmlns:a16="http://schemas.microsoft.com/office/drawing/2014/main" id="{AC5FEEB9-2C5A-454A-89C1-E89D96A56E0A}"/>
              </a:ext>
            </a:extLst>
          </p:cNvPr>
          <p:cNvGraphicFramePr/>
          <p:nvPr>
            <p:custDataLst>
              <p:tags r:id="rId4"/>
            </p:custDataLst>
            <p:extLst>
              <p:ext uri="{D42A27DB-BD31-4B8C-83A1-F6EECF244321}">
                <p14:modId xmlns:p14="http://schemas.microsoft.com/office/powerpoint/2010/main" val="4020980835"/>
              </p:ext>
            </p:extLst>
          </p:nvPr>
        </p:nvGraphicFramePr>
        <p:xfrm>
          <a:off x="723900" y="2433638"/>
          <a:ext cx="7912100" cy="3417887"/>
        </p:xfrm>
        <a:graphic>
          <a:graphicData uri="http://schemas.openxmlformats.org/drawingml/2006/chart">
            <c:chart xmlns:c="http://schemas.openxmlformats.org/drawingml/2006/chart" xmlns:r="http://schemas.openxmlformats.org/officeDocument/2006/relationships" r:id="rId27"/>
          </a:graphicData>
        </a:graphic>
      </p:graphicFrame>
      <p:sp>
        <p:nvSpPr>
          <p:cNvPr id="48" name="テキスト プレースホルダ 9"/>
          <p:cNvSpPr>
            <a:spLocks noGrp="1"/>
          </p:cNvSpPr>
          <p:nvPr>
            <p:custDataLst>
              <p:tags r:id="rId5"/>
            </p:custDataLst>
          </p:nvPr>
        </p:nvSpPr>
        <p:spPr bwMode="auto">
          <a:xfrm>
            <a:off x="2439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0" name="テキスト プレースホルダ 9"/>
          <p:cNvSpPr>
            <a:spLocks noGrp="1"/>
          </p:cNvSpPr>
          <p:nvPr>
            <p:custDataLst>
              <p:tags r:id="rId6"/>
            </p:custDataLst>
          </p:nvPr>
        </p:nvSpPr>
        <p:spPr bwMode="auto">
          <a:xfrm>
            <a:off x="39989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42" name="テキスト プレースホルダ 9"/>
          <p:cNvSpPr>
            <a:spLocks noGrp="1"/>
          </p:cNvSpPr>
          <p:nvPr>
            <p:custDataLst>
              <p:tags r:id="rId7"/>
            </p:custDataLst>
          </p:nvPr>
        </p:nvSpPr>
        <p:spPr bwMode="auto">
          <a:xfrm>
            <a:off x="36083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50" name="テキスト プレースホルダ 9"/>
          <p:cNvSpPr>
            <a:spLocks noGrp="1"/>
          </p:cNvSpPr>
          <p:nvPr>
            <p:custDataLst>
              <p:tags r:id="rId8"/>
            </p:custDataLst>
          </p:nvPr>
        </p:nvSpPr>
        <p:spPr bwMode="auto">
          <a:xfrm>
            <a:off x="20510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55" name="テキスト プレースホルダ 9"/>
          <p:cNvSpPr>
            <a:spLocks noGrp="1"/>
          </p:cNvSpPr>
          <p:nvPr>
            <p:custDataLst>
              <p:tags r:id="rId9"/>
            </p:custDataLst>
          </p:nvPr>
        </p:nvSpPr>
        <p:spPr bwMode="auto">
          <a:xfrm>
            <a:off x="120173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53" name="テキスト プレースホルダ 9"/>
          <p:cNvSpPr>
            <a:spLocks noGrp="1"/>
          </p:cNvSpPr>
          <p:nvPr>
            <p:custDataLst>
              <p:tags r:id="rId10"/>
            </p:custDataLst>
          </p:nvPr>
        </p:nvSpPr>
        <p:spPr bwMode="auto">
          <a:xfrm>
            <a:off x="16621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6" name="テキスト プレースホルダ 9"/>
          <p:cNvSpPr>
            <a:spLocks noGrp="1"/>
          </p:cNvSpPr>
          <p:nvPr>
            <p:custDataLst>
              <p:tags r:id="rId11"/>
            </p:custDataLst>
          </p:nvPr>
        </p:nvSpPr>
        <p:spPr bwMode="auto">
          <a:xfrm>
            <a:off x="2830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44" name="テキスト プレースホルダ 9"/>
          <p:cNvSpPr>
            <a:spLocks noGrp="1"/>
          </p:cNvSpPr>
          <p:nvPr>
            <p:custDataLst>
              <p:tags r:id="rId12"/>
            </p:custDataLst>
          </p:nvPr>
        </p:nvSpPr>
        <p:spPr bwMode="auto">
          <a:xfrm>
            <a:off x="3219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38" name="テキスト プレースホルダ 9"/>
          <p:cNvSpPr>
            <a:spLocks noGrp="1"/>
          </p:cNvSpPr>
          <p:nvPr>
            <p:custDataLst>
              <p:tags r:id="rId13"/>
            </p:custDataLst>
          </p:nvPr>
        </p:nvSpPr>
        <p:spPr bwMode="auto">
          <a:xfrm>
            <a:off x="4387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14"/>
            </p:custDataLst>
          </p:nvPr>
        </p:nvSpPr>
        <p:spPr bwMode="auto">
          <a:xfrm>
            <a:off x="47767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15"/>
            </p:custDataLst>
          </p:nvPr>
        </p:nvSpPr>
        <p:spPr bwMode="auto">
          <a:xfrm>
            <a:off x="5165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16"/>
            </p:custDataLst>
          </p:nvPr>
        </p:nvSpPr>
        <p:spPr bwMode="auto">
          <a:xfrm>
            <a:off x="55562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17"/>
            </p:custDataLst>
          </p:nvPr>
        </p:nvSpPr>
        <p:spPr bwMode="auto">
          <a:xfrm>
            <a:off x="5945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18"/>
            </p:custDataLst>
          </p:nvPr>
        </p:nvSpPr>
        <p:spPr bwMode="auto">
          <a:xfrm>
            <a:off x="6334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6" name="テキスト プレースホルダ 9"/>
          <p:cNvSpPr>
            <a:spLocks noGrp="1"/>
          </p:cNvSpPr>
          <p:nvPr>
            <p:custDataLst>
              <p:tags r:id="rId19"/>
            </p:custDataLst>
          </p:nvPr>
        </p:nvSpPr>
        <p:spPr bwMode="auto">
          <a:xfrm>
            <a:off x="67246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20"/>
            </p:custDataLst>
          </p:nvPr>
        </p:nvSpPr>
        <p:spPr bwMode="auto">
          <a:xfrm>
            <a:off x="71135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1DF68069-717D-46E9-88E2-A924BB490FCC}"/>
              </a:ext>
            </a:extLst>
          </p:cNvPr>
          <p:cNvSpPr>
            <a:spLocks noGrp="1"/>
          </p:cNvSpPr>
          <p:nvPr>
            <p:custDataLst>
              <p:tags r:id="rId21"/>
            </p:custDataLst>
          </p:nvPr>
        </p:nvSpPr>
        <p:spPr bwMode="auto">
          <a:xfrm>
            <a:off x="75025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E2096D-0C78-46E0-91E6-63E1E658EAC4}" type="datetime'''''''1''''''''''''''''''''6'''''''''''''''''''''''''''''">
              <a:rPr kumimoji="0" lang="ja-JP" altLang="en-US" sz="1000" smtClean="0"/>
              <a:pPr/>
              <a:t>16</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CE59A77C-EEDE-45DC-B2FB-B830402BFE6A}"/>
              </a:ext>
            </a:extLst>
          </p:cNvPr>
          <p:cNvSpPr>
            <a:spLocks noGrp="1"/>
          </p:cNvSpPr>
          <p:nvPr>
            <p:custDataLst>
              <p:tags r:id="rId22"/>
            </p:custDataLst>
          </p:nvPr>
        </p:nvSpPr>
        <p:spPr bwMode="auto">
          <a:xfrm>
            <a:off x="78930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1620A6-1EAF-40FA-B61D-9841C711E0DC}" type="datetime'''''''''''''''''''''1''''''''7'''''''''''''">
              <a:rPr kumimoji="0" lang="ja-JP" altLang="en-US" sz="1000" smtClean="0"/>
              <a:pPr/>
              <a:t>17</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1E38DAD4-D81E-4690-A59E-47E72E6F8631}"/>
              </a:ext>
            </a:extLst>
          </p:cNvPr>
          <p:cNvSpPr>
            <a:spLocks noGrp="1"/>
          </p:cNvSpPr>
          <p:nvPr>
            <p:custDataLst>
              <p:tags r:id="rId23"/>
            </p:custDataLst>
          </p:nvPr>
        </p:nvSpPr>
        <p:spPr bwMode="auto">
          <a:xfrm>
            <a:off x="8281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1C287F-5324-4C5A-8585-2DAEBCB00B01}" type="datetime'''''''1''''''''''''''''8'''''''''''''''''''''''''">
              <a:rPr kumimoji="0" lang="ja-JP" altLang="en-US" sz="1000" smtClean="0"/>
              <a:pPr/>
              <a:t>18</a:t>
            </a:fld>
            <a:endParaRPr kumimoji="0"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年までの直近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倍に成長。</a:t>
            </a:r>
          </a:p>
        </p:txBody>
      </p:sp>
    </p:spTree>
    <p:extLst>
      <p:ext uri="{BB962C8B-B14F-4D97-AF65-F5344CB8AC3E}">
        <p14:creationId xmlns:p14="http://schemas.microsoft.com/office/powerpoint/2010/main" val="79589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44488" y="2395850"/>
            <a:ext cx="9244011" cy="2617326"/>
          </a:xfrm>
          <a:prstGeom prst="roundRect">
            <a:avLst>
              <a:gd name="adj" fmla="val 2782"/>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Arial Black" panose="020B0A04020102020204" pitchFamily="34" charset="0"/>
              </a:rPr>
              <a:t>参考） 総保健医療支出額（</a:t>
            </a:r>
            <a:r>
              <a:rPr lang="en-US" altLang="ja-JP" dirty="0">
                <a:latin typeface="Arial Black" panose="020B0A04020102020204" pitchFamily="34" charset="0"/>
              </a:rPr>
              <a:t>THE</a:t>
            </a:r>
            <a:r>
              <a:rPr lang="ja-JP" altLang="en-US" dirty="0">
                <a:latin typeface="Arial Black" panose="020B0A04020102020204" pitchFamily="34" charset="0"/>
              </a:rPr>
              <a:t>）とは</a:t>
            </a:r>
          </a:p>
        </p:txBody>
      </p:sp>
      <p:sp>
        <p:nvSpPr>
          <p:cNvPr id="10" name="テキスト ボックス 9"/>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JRI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レビュー　「「総保健医療支出」における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Long-term 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推計の現状と課題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23341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健康診断・人間ドック</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大衆薬</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予防・健康管理サービス（眼鏡・補聴器、衛生材料等）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医療周辺サービス（救急業務費等）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17944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介護保険における保健医療部分（訪問介護、短期入所療養介護、介護老人保健施設、介護療養型医療施設等）</a:t>
            </a:r>
            <a:endParaRPr lang="en-US" altLang="ja-JP"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保健医療機関の資本形成</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024699" y="3108278"/>
            <a:ext cx="1656000"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民間保険からの給付（手術給付費、障害給付費等の現金給付）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7869950" y="3108278"/>
            <a:ext cx="1596267"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医療保険の「関節部分」（保険者等の事務経費、民間生命保険の管理業務費等）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026" y="1905969"/>
            <a:ext cx="9504840" cy="288032"/>
            <a:chOff x="4803500" y="2113806"/>
            <a:chExt cx="4032624" cy="288032"/>
          </a:xfrm>
        </p:grpSpPr>
        <p:cxnSp>
          <p:nvCxnSpPr>
            <p:cNvPr id="36" name="直線コネクタ 35"/>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総保健医療支出額（</a:t>
              </a:r>
              <a:r>
                <a:rPr lang="en-US" altLang="ja-JP" sz="1400" dirty="0">
                  <a:solidFill>
                    <a:srgbClr val="000000"/>
                  </a:solidFill>
                  <a:latin typeface="Arial Black" pitchFamily="34" charset="0"/>
                  <a:ea typeface="HGP創英角ｺﾞｼｯｸUB" pitchFamily="50" charset="-128"/>
                </a:rPr>
                <a:t>Total Health Expenditure : THE</a:t>
              </a:r>
              <a:r>
                <a:rPr lang="ja-JP" altLang="en-US" sz="1400">
                  <a:solidFill>
                    <a:srgbClr val="000000"/>
                  </a:solidFill>
                  <a:latin typeface="Arial Black" pitchFamily="34" charset="0"/>
                  <a:ea typeface="HGP創英角ｺﾞｼｯｸUB" pitchFamily="50" charset="-128"/>
                </a:rPr>
                <a:t>）</a:t>
              </a:r>
              <a:endParaRPr lang="en-US" altLang="ja-JP" baseline="300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4" name="グループ化 3"/>
          <p:cNvGrpSpPr/>
          <p:nvPr/>
        </p:nvGrpSpPr>
        <p:grpSpPr>
          <a:xfrm>
            <a:off x="488949" y="2539770"/>
            <a:ext cx="1620000" cy="498024"/>
            <a:chOff x="488949" y="2539770"/>
            <a:chExt cx="1620000" cy="498024"/>
          </a:xfrm>
        </p:grpSpPr>
        <p:sp>
          <p:nvSpPr>
            <p:cNvPr id="18" name="正方形/長方形 17"/>
            <p:cNvSpPr/>
            <p:nvPr/>
          </p:nvSpPr>
          <p:spPr>
            <a:xfrm>
              <a:off x="488949"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（医療費支出総額</a:t>
              </a: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1" name="正方形/長方形 40"/>
            <p:cNvSpPr/>
            <p:nvPr/>
          </p:nvSpPr>
          <p:spPr>
            <a:xfrm>
              <a:off x="488949"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6" name="グループ化 5"/>
          <p:cNvGrpSpPr/>
          <p:nvPr/>
        </p:nvGrpSpPr>
        <p:grpSpPr>
          <a:xfrm>
            <a:off x="2334199" y="2539770"/>
            <a:ext cx="1620000" cy="498024"/>
            <a:chOff x="2316086" y="2539770"/>
            <a:chExt cx="1620000" cy="498024"/>
          </a:xfrm>
        </p:grpSpPr>
        <p:sp>
          <p:nvSpPr>
            <p:cNvPr id="21" name="正方形/長方形 20"/>
            <p:cNvSpPr/>
            <p:nvPr/>
          </p:nvSpPr>
          <p:spPr>
            <a:xfrm>
              <a:off x="2316086"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予防・健康増進等</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6086"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4179449" y="2539770"/>
            <a:ext cx="1620000" cy="498024"/>
            <a:chOff x="4143223" y="2539770"/>
            <a:chExt cx="1620000" cy="498024"/>
          </a:xfrm>
        </p:grpSpPr>
        <p:sp>
          <p:nvSpPr>
            <p:cNvPr id="22" name="正方形/長方形 21"/>
            <p:cNvSpPr/>
            <p:nvPr/>
          </p:nvSpPr>
          <p:spPr>
            <a:xfrm>
              <a:off x="4143223"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福祉・介護</a:t>
              </a:r>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3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7" name="正方形/長方形 46"/>
            <p:cNvSpPr/>
            <p:nvPr/>
          </p:nvSpPr>
          <p:spPr>
            <a:xfrm>
              <a:off x="4143223"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grpSp>
        <p:nvGrpSpPr>
          <p:cNvPr id="8" name="グループ化 7"/>
          <p:cNvGrpSpPr/>
          <p:nvPr/>
        </p:nvGrpSpPr>
        <p:grpSpPr>
          <a:xfrm>
            <a:off x="6024699" y="2539770"/>
            <a:ext cx="1620000" cy="498024"/>
            <a:chOff x="5970360" y="2539770"/>
            <a:chExt cx="1620000" cy="498024"/>
          </a:xfrm>
        </p:grpSpPr>
        <p:sp>
          <p:nvSpPr>
            <p:cNvPr id="23" name="正方形/長方形 22"/>
            <p:cNvSpPr/>
            <p:nvPr/>
          </p:nvSpPr>
          <p:spPr>
            <a:xfrm>
              <a:off x="5970360" y="2539770"/>
              <a:ext cx="1620000"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高度先端医療・研究開発</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8" name="正方形/長方形 47"/>
            <p:cNvSpPr/>
            <p:nvPr/>
          </p:nvSpPr>
          <p:spPr>
            <a:xfrm>
              <a:off x="597036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grpSp>
      <p:sp>
        <p:nvSpPr>
          <p:cNvPr id="24" name="正方形/長方形 23"/>
          <p:cNvSpPr/>
          <p:nvPr/>
        </p:nvSpPr>
        <p:spPr>
          <a:xfrm>
            <a:off x="7869950" y="2539770"/>
            <a:ext cx="1548117" cy="498024"/>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lnSpc>
                <a:spcPct val="113000"/>
              </a:lnSpc>
            </a:pPr>
            <a:r>
              <a:rPr lang="ja-JP" altLang="en-US" sz="11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生活サービス・アメニティ等</a:t>
            </a:r>
            <a:r>
              <a:rPr lang="ja-JP" altLang="en-US" sz="10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にかかる費用</a:t>
            </a:r>
          </a:p>
        </p:txBody>
      </p:sp>
      <p:sp>
        <p:nvSpPr>
          <p:cNvPr id="49" name="正方形/長方形 48"/>
          <p:cNvSpPr/>
          <p:nvPr/>
        </p:nvSpPr>
        <p:spPr>
          <a:xfrm>
            <a:off x="7869950" y="2539770"/>
            <a:ext cx="180000" cy="498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9" name="十字形 58"/>
          <p:cNvSpPr/>
          <p:nvPr/>
        </p:nvSpPr>
        <p:spPr>
          <a:xfrm>
            <a:off x="2045985"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十字形 59"/>
          <p:cNvSpPr/>
          <p:nvPr/>
        </p:nvSpPr>
        <p:spPr>
          <a:xfrm>
            <a:off x="3907442"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十字形 60"/>
          <p:cNvSpPr/>
          <p:nvPr/>
        </p:nvSpPr>
        <p:spPr>
          <a:xfrm>
            <a:off x="5752708"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十字形 61"/>
          <p:cNvSpPr/>
          <p:nvPr/>
        </p:nvSpPr>
        <p:spPr>
          <a:xfrm>
            <a:off x="7593507" y="2668876"/>
            <a:ext cx="239813" cy="239813"/>
          </a:xfrm>
          <a:prstGeom prst="plus">
            <a:avLst>
              <a:gd name="adj" fmla="val 42360"/>
            </a:avLst>
          </a:prstGeom>
          <a:solidFill>
            <a:srgbClr val="3D6AA7"/>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488948" y="3108278"/>
            <a:ext cx="1655763" cy="10801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nchorCtr="0"/>
          <a:lstStyle/>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診療・治療等（自己負担額＋医療保険給付分）</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看護</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在宅医療</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3350" indent="-133350">
              <a:lnSpc>
                <a:spcPct val="113000"/>
              </a:lnSpc>
              <a:spcAft>
                <a:spcPts val="200"/>
              </a:spcAft>
              <a:buClr>
                <a:srgbClr val="5F8AC3"/>
              </a:buClr>
              <a:buSzPct val="80000"/>
              <a:buFont typeface="Wingdings" panose="05000000000000000000" pitchFamily="2" charset="2"/>
              <a:buChar char="l"/>
            </a:pPr>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入院基本料</a:t>
            </a:r>
            <a:endParaRPr kumimoji="1"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41"/>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総保健医療支出額（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Total Health Expenditure: THE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　　医療費（医療費支出総額）」に、下記の　　～　　のような費用を加算することで算出される。</a:t>
            </a:r>
          </a:p>
        </p:txBody>
      </p:sp>
      <p:grpSp>
        <p:nvGrpSpPr>
          <p:cNvPr id="45" name="グループ化 7"/>
          <p:cNvGrpSpPr/>
          <p:nvPr/>
        </p:nvGrpSpPr>
        <p:grpSpPr>
          <a:xfrm>
            <a:off x="212952" y="5157192"/>
            <a:ext cx="9491911"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留意点</a:t>
              </a:r>
            </a:p>
          </p:txBody>
        </p:sp>
      </p:grpSp>
      <p:sp>
        <p:nvSpPr>
          <p:cNvPr id="52" name="テキスト ボックス 51"/>
          <p:cNvSpPr txBox="1"/>
          <p:nvPr/>
        </p:nvSpPr>
        <p:spPr>
          <a:xfrm>
            <a:off x="344488" y="5517232"/>
            <a:ext cx="9143332" cy="820033"/>
          </a:xfrm>
          <a:prstGeom prst="rect">
            <a:avLst/>
          </a:prstGeom>
          <a:noFill/>
        </p:spPr>
        <p:txBody>
          <a:bodyPr wrap="square"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ただし、各国ごとに医療制度などが異なることから、推計方法も異なる点に留意が必要である。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例えば、「      福祉・介護にかかる費用」が「      医療費」に含まれる国があったり、      ～ ⑤  を正確に把握していない国があったりする。</a:t>
            </a:r>
          </a:p>
          <a:p>
            <a:pPr marL="447675" lvl="1" indent="-1809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したがって、「総保健医療支出額」と「      医療費（医療費支出総額）」が一致する場合もある。</a:t>
            </a:r>
          </a:p>
        </p:txBody>
      </p:sp>
      <p:sp>
        <p:nvSpPr>
          <p:cNvPr id="53" name="正方形/長方形 52"/>
          <p:cNvSpPr/>
          <p:nvPr/>
        </p:nvSpPr>
        <p:spPr>
          <a:xfrm>
            <a:off x="1449135"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544831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5810262"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321889" y="58171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2970312" y="6083869"/>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4845008" y="1124743"/>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7957434"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8373400" y="1128421"/>
            <a:ext cx="180000" cy="216024"/>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5</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70204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36711889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6" name="think-cell Slide" r:id="rId18" imgW="270" imgH="270" progId="TCLayout.ActiveDocument.1">
                  <p:embed/>
                </p:oleObj>
              </mc:Choice>
              <mc:Fallback>
                <p:oleObj name="think-cell Slide" r:id="rId18" imgW="270" imgH="270" progId="TCLayout.ActiveDocument.1">
                  <p:embed/>
                  <p:pic>
                    <p:nvPicPr>
                      <p:cNvPr id="0" name="Picture 2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025" y="189225"/>
            <a:ext cx="9505055" cy="360050"/>
          </a:xfrm>
        </p:spPr>
        <p:txBody>
          <a:bodyPr/>
          <a:lstStyle/>
          <a:p>
            <a:r>
              <a:rPr lang="ja-JP" altLang="en-US" dirty="0"/>
              <a:t>フィリピン／医療関連／医療機器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Worldwide Medical Devices Market Forecasts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46" name="Chart 3"/>
          <p:cNvGraphicFramePr/>
          <p:nvPr>
            <p:custDataLst>
              <p:tags r:id="rId4"/>
            </p:custDataLst>
            <p:extLst>
              <p:ext uri="{D42A27DB-BD31-4B8C-83A1-F6EECF244321}">
                <p14:modId xmlns:p14="http://schemas.microsoft.com/office/powerpoint/2010/main" val="2293804431"/>
              </p:ext>
            </p:extLst>
          </p:nvPr>
        </p:nvGraphicFramePr>
        <p:xfrm>
          <a:off x="373063" y="2347913"/>
          <a:ext cx="9342437" cy="3681412"/>
        </p:xfrm>
        <a:graphic>
          <a:graphicData uri="http://schemas.openxmlformats.org/drawingml/2006/chart">
            <c:chart xmlns:c="http://schemas.openxmlformats.org/drawingml/2006/chart" xmlns:r="http://schemas.openxmlformats.org/officeDocument/2006/relationships" r:id="rId20"/>
          </a:graphicData>
        </a:graphic>
      </p:graphicFrame>
      <p:sp>
        <p:nvSpPr>
          <p:cNvPr id="28" name="テキスト プレースホルダ 9"/>
          <p:cNvSpPr>
            <a:spLocks noGrp="1"/>
          </p:cNvSpPr>
          <p:nvPr>
            <p:custDataLst>
              <p:tags r:id="rId5"/>
            </p:custDataLst>
          </p:nvPr>
        </p:nvSpPr>
        <p:spPr bwMode="auto">
          <a:xfrm>
            <a:off x="990600" y="6016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EE1ED1-DB2F-4533-8529-918CC8A43C58}" type="datetime'''''2''''''0''''''''''1''''''''''2'''''''''''''''''">
              <a:rPr lang="ja-JP" altLang="en-US" sz="1000"/>
              <a:pPr marL="0" indent="0" algn="ctr">
                <a:spcBef>
                  <a:spcPct val="0"/>
                </a:spcBef>
                <a:buNone/>
              </a:pPr>
              <a:t>2012</a:t>
            </a:fld>
            <a:endParaRPr kumimoji="0" lang="ja-JP" altLang="en-US" sz="1000" dirty="0">
              <a:sym typeface="+mn-lt"/>
            </a:endParaRPr>
          </a:p>
        </p:txBody>
      </p:sp>
      <p:sp>
        <p:nvSpPr>
          <p:cNvPr id="29" name="テキスト プレースホルダ 9"/>
          <p:cNvSpPr>
            <a:spLocks noGrp="1"/>
          </p:cNvSpPr>
          <p:nvPr>
            <p:custDataLst>
              <p:tags r:id="rId6"/>
            </p:custDataLst>
          </p:nvPr>
        </p:nvSpPr>
        <p:spPr bwMode="auto">
          <a:xfrm>
            <a:off x="18002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892B1-C65E-4D89-A8C1-3845DA356AD7}" type="datetime'''''''''''1''''''''''''''''''''''''''''''''''''''''''''''3'''">
              <a:rPr lang="ja-JP" altLang="en-US" sz="1000"/>
              <a:pPr marL="0" indent="0" algn="ctr">
                <a:spcBef>
                  <a:spcPct val="0"/>
                </a:spcBef>
                <a:buNone/>
              </a:pPr>
              <a:t>13</a:t>
            </a:fld>
            <a:endParaRPr kumimoji="0" lang="ja-JP" altLang="en-US" sz="1000" dirty="0">
              <a:sym typeface="+mn-lt"/>
            </a:endParaRPr>
          </a:p>
        </p:txBody>
      </p:sp>
      <p:sp>
        <p:nvSpPr>
          <p:cNvPr id="38" name="テキスト プレースホルダ 9"/>
          <p:cNvSpPr>
            <a:spLocks noGrp="1"/>
          </p:cNvSpPr>
          <p:nvPr>
            <p:custDataLst>
              <p:tags r:id="rId7"/>
            </p:custDataLst>
          </p:nvPr>
        </p:nvSpPr>
        <p:spPr bwMode="auto">
          <a:xfrm>
            <a:off x="623252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4" name="テキスト プレースホルダ 9"/>
          <p:cNvSpPr>
            <a:spLocks noGrp="1"/>
          </p:cNvSpPr>
          <p:nvPr>
            <p:custDataLst>
              <p:tags r:id="rId8"/>
            </p:custDataLst>
          </p:nvPr>
        </p:nvSpPr>
        <p:spPr bwMode="auto">
          <a:xfrm>
            <a:off x="327660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FC22FB-5EF3-4EB7-A945-A4D1165A8790}" type="datetime'''''''''''''''''''''1''5'''''''''''''">
              <a:rPr lang="ja-JP" altLang="en-US" sz="1000"/>
              <a:pPr marL="0" indent="0" algn="ctr">
                <a:spcBef>
                  <a:spcPct val="0"/>
                </a:spcBef>
                <a:buNone/>
              </a:pPr>
              <a:t>15</a:t>
            </a:fld>
            <a:endParaRPr kumimoji="0" lang="ja-JP" altLang="en-US" sz="1000" dirty="0">
              <a:sym typeface="+mn-lt"/>
            </a:endParaRPr>
          </a:p>
        </p:txBody>
      </p:sp>
      <p:sp>
        <p:nvSpPr>
          <p:cNvPr id="30" name="テキスト プレースホルダ 9"/>
          <p:cNvSpPr>
            <a:spLocks noGrp="1"/>
          </p:cNvSpPr>
          <p:nvPr>
            <p:custDataLst>
              <p:tags r:id="rId9"/>
            </p:custDataLst>
          </p:nvPr>
        </p:nvSpPr>
        <p:spPr bwMode="auto">
          <a:xfrm>
            <a:off x="25384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7ACD77-779A-4DAB-BE25-416770A9079C}" type="datetime'''''''''''''''''''''1''''''''''''''''''''''''''''''''4'">
              <a:rPr lang="ja-JP" altLang="en-US" sz="1000"/>
              <a:pPr marL="0" indent="0" algn="ctr">
                <a:spcBef>
                  <a:spcPct val="0"/>
                </a:spcBef>
                <a:buNone/>
              </a:pPr>
              <a:t>14</a:t>
            </a:fld>
            <a:endParaRPr kumimoji="0" lang="ja-JP" altLang="en-US" sz="1000" dirty="0">
              <a:sym typeface="+mn-lt"/>
            </a:endParaRPr>
          </a:p>
        </p:txBody>
      </p:sp>
      <p:sp>
        <p:nvSpPr>
          <p:cNvPr id="35" name="テキスト プレースホルダ 9"/>
          <p:cNvSpPr>
            <a:spLocks noGrp="1"/>
          </p:cNvSpPr>
          <p:nvPr>
            <p:custDataLst>
              <p:tags r:id="rId10"/>
            </p:custDataLst>
          </p:nvPr>
        </p:nvSpPr>
        <p:spPr bwMode="auto">
          <a:xfrm>
            <a:off x="40163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2EBBAB-E621-47B0-A49B-5F4535656BFA}" type="datetime'''''''1''''''6'''''''''''''''''''''''''''''''''''''''''''''">
              <a:rPr lang="ja-JP" altLang="en-US" sz="1000"/>
              <a:pPr marL="0" indent="0" algn="ctr">
                <a:spcBef>
                  <a:spcPct val="0"/>
                </a:spcBef>
                <a:buNone/>
              </a:pPr>
              <a:t>16</a:t>
            </a:fld>
            <a:endParaRPr kumimoji="0" lang="ja-JP" altLang="en-US" sz="1000" dirty="0">
              <a:sym typeface="+mn-lt"/>
            </a:endParaRPr>
          </a:p>
        </p:txBody>
      </p:sp>
      <p:sp>
        <p:nvSpPr>
          <p:cNvPr id="36" name="テキスト プレースホルダ 9"/>
          <p:cNvSpPr>
            <a:spLocks noGrp="1"/>
          </p:cNvSpPr>
          <p:nvPr>
            <p:custDataLst>
              <p:tags r:id="rId11"/>
            </p:custDataLst>
          </p:nvPr>
        </p:nvSpPr>
        <p:spPr bwMode="auto">
          <a:xfrm>
            <a:off x="475456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804B6B-7047-4B3E-9EF1-7ADA3406A241}" type="datetime'''1''''''''''''''''''''''''7'''''''''''">
              <a:rPr lang="ja-JP" altLang="en-US" sz="1000"/>
              <a:pPr marL="0" indent="0" algn="ctr">
                <a:spcBef>
                  <a:spcPct val="0"/>
                </a:spcBef>
                <a:buNone/>
              </a:pPr>
              <a:t>17</a:t>
            </a:fld>
            <a:endParaRPr kumimoji="0" lang="ja-JP" altLang="en-US" sz="1000" dirty="0">
              <a:sym typeface="+mn-lt"/>
            </a:endParaRPr>
          </a:p>
        </p:txBody>
      </p:sp>
      <p:sp>
        <p:nvSpPr>
          <p:cNvPr id="37" name="テキスト プレースホルダ 9"/>
          <p:cNvSpPr>
            <a:spLocks noGrp="1"/>
          </p:cNvSpPr>
          <p:nvPr>
            <p:custDataLst>
              <p:tags r:id="rId12"/>
            </p:custDataLst>
          </p:nvPr>
        </p:nvSpPr>
        <p:spPr bwMode="auto">
          <a:xfrm>
            <a:off x="549275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8E3CE-163C-4987-9D1B-D2187F72D1F6}" type="datetime'''''''''''''1''8'''''''''''''''''''''''''">
              <a:rPr lang="ja-JP" altLang="en-US" sz="1000"/>
              <a:pPr marL="0" indent="0" algn="ctr">
                <a:spcBef>
                  <a:spcPct val="0"/>
                </a:spcBef>
                <a:buNone/>
              </a:pPr>
              <a:t>18</a:t>
            </a:fld>
            <a:endParaRPr kumimoji="0" lang="ja-JP" altLang="en-US" sz="1000" dirty="0">
              <a:sym typeface="+mn-lt"/>
            </a:endParaRPr>
          </a:p>
        </p:txBody>
      </p:sp>
      <p:sp>
        <p:nvSpPr>
          <p:cNvPr id="39" name="テキスト プレースホルダ 9"/>
          <p:cNvSpPr>
            <a:spLocks noGrp="1"/>
          </p:cNvSpPr>
          <p:nvPr>
            <p:custDataLst>
              <p:tags r:id="rId13"/>
            </p:custDataLst>
          </p:nvPr>
        </p:nvSpPr>
        <p:spPr bwMode="auto">
          <a:xfrm>
            <a:off x="697071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14"/>
            </p:custDataLst>
          </p:nvPr>
        </p:nvSpPr>
        <p:spPr bwMode="auto">
          <a:xfrm>
            <a:off x="7708900"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33" name="テキスト プレースホルダ 9"/>
          <p:cNvSpPr>
            <a:spLocks noGrp="1"/>
          </p:cNvSpPr>
          <p:nvPr>
            <p:custDataLst>
              <p:tags r:id="rId15"/>
            </p:custDataLst>
          </p:nvPr>
        </p:nvSpPr>
        <p:spPr bwMode="auto">
          <a:xfrm>
            <a:off x="8448675"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FEDFA5-9081-4B13-B2DC-BE0CF003DA3C}" type="datetime'''''''''''''2''''''2'''''''''''''''''''''''''''">
              <a:rPr lang="ja-JP" altLang="en-US" sz="1000" smtClean="0"/>
              <a:pPr marL="0" indent="0" algn="ctr">
                <a:spcBef>
                  <a:spcPct val="0"/>
                </a:spcBef>
                <a:buNone/>
              </a:pPr>
              <a:t>22</a:t>
            </a:fld>
            <a:endParaRPr kumimoji="0" lang="ja-JP" altLang="en-US" sz="1000" dirty="0">
              <a:sym typeface="+mn-lt"/>
            </a:endParaRPr>
          </a:p>
        </p:txBody>
      </p:sp>
      <p:sp>
        <p:nvSpPr>
          <p:cNvPr id="41" name="テキスト プレースホルダ 9"/>
          <p:cNvSpPr>
            <a:spLocks noGrp="1"/>
          </p:cNvSpPr>
          <p:nvPr>
            <p:custDataLst>
              <p:tags r:id="rId16"/>
            </p:custDataLst>
          </p:nvPr>
        </p:nvSpPr>
        <p:spPr bwMode="auto">
          <a:xfrm>
            <a:off x="9186863" y="6016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4225E3-4CC6-40C1-9E4F-73241194A3DA}" type="datetime'2''''''''''3'''''''''''''''''''''''''''''">
              <a:rPr lang="en-US" altLang="en-US" sz="1000" smtClean="0"/>
              <a:pPr marL="0" indent="0" algn="ctr">
                <a:spcBef>
                  <a:spcPct val="0"/>
                </a:spcBef>
                <a:buNone/>
              </a:pPr>
              <a:t>23</a:t>
            </a:fld>
            <a:endParaRPr kumimoji="0" lang="ja-JP" altLang="en-US" sz="1000" dirty="0">
              <a:sym typeface="+mn-lt"/>
            </a:endParaRPr>
          </a:p>
        </p:txBody>
      </p:sp>
      <p:grpSp>
        <p:nvGrpSpPr>
          <p:cNvPr id="22" name="グループ化 21"/>
          <p:cNvGrpSpPr/>
          <p:nvPr/>
        </p:nvGrpSpPr>
        <p:grpSpPr>
          <a:xfrm>
            <a:off x="6681192" y="2415030"/>
            <a:ext cx="2748086" cy="4191599"/>
            <a:chOff x="6146822" y="-41432"/>
            <a:chExt cx="4116704" cy="4082474"/>
          </a:xfrm>
        </p:grpSpPr>
        <p:sp>
          <p:nvSpPr>
            <p:cNvPr id="23" name="フリーフォーム 22"/>
            <p:cNvSpPr/>
            <p:nvPr/>
          </p:nvSpPr>
          <p:spPr>
            <a:xfrm>
              <a:off x="6146822" y="-41432"/>
              <a:ext cx="4116704" cy="390983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939768" y="3703822"/>
              <a:ext cx="2182397" cy="33722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2" name="テキスト ボックス 1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規模の市場となっている。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年以降も成長が見込まれている。</a:t>
            </a:r>
          </a:p>
        </p:txBody>
      </p:sp>
    </p:spTree>
    <p:extLst>
      <p:ext uri="{BB962C8B-B14F-4D97-AF65-F5344CB8AC3E}">
        <p14:creationId xmlns:p14="http://schemas.microsoft.com/office/powerpoint/2010/main" val="282402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036311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30" name="think-cell Slide" r:id="rId50" imgW="360" imgH="360" progId="TCLayout.ActiveDocument.1">
                  <p:embed/>
                </p:oleObj>
              </mc:Choice>
              <mc:Fallback>
                <p:oleObj name="think-cell Slide" r:id="rId50" imgW="360" imgH="360" progId="TCLayout.ActiveDocument.1">
                  <p:embed/>
                  <p:pic>
                    <p:nvPicPr>
                      <p:cNvPr id="0" name="Picture 31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フィリピン／医療関連／医療機器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輸出入額</a:t>
            </a:r>
          </a:p>
        </p:txBody>
      </p:sp>
      <p:sp>
        <p:nvSpPr>
          <p:cNvPr id="10" name="テキスト ボックス 9"/>
          <p:cNvSpPr txBox="1"/>
          <p:nvPr/>
        </p:nvSpPr>
        <p:spPr>
          <a:xfrm>
            <a:off x="213638" y="1989515"/>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200472" y="162880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69" name="Chart 3"/>
          <p:cNvGraphicFramePr/>
          <p:nvPr>
            <p:custDataLst>
              <p:tags r:id="rId4"/>
            </p:custDataLst>
            <p:extLst>
              <p:ext uri="{D42A27DB-BD31-4B8C-83A1-F6EECF244321}">
                <p14:modId xmlns:p14="http://schemas.microsoft.com/office/powerpoint/2010/main" val="3428625204"/>
              </p:ext>
            </p:extLst>
          </p:nvPr>
        </p:nvGraphicFramePr>
        <p:xfrm>
          <a:off x="84138" y="2071688"/>
          <a:ext cx="6883400" cy="3708400"/>
        </p:xfrm>
        <a:graphic>
          <a:graphicData uri="http://schemas.openxmlformats.org/drawingml/2006/chart">
            <c:chart xmlns:c="http://schemas.openxmlformats.org/drawingml/2006/chart" xmlns:r="http://schemas.openxmlformats.org/officeDocument/2006/relationships" r:id="rId52"/>
          </a:graphicData>
        </a:graphic>
      </p:graphicFrame>
      <p:sp>
        <p:nvSpPr>
          <p:cNvPr id="117" name="テキスト プレースホルダ 9"/>
          <p:cNvSpPr>
            <a:spLocks noGrp="1"/>
          </p:cNvSpPr>
          <p:nvPr>
            <p:custDataLst>
              <p:tags r:id="rId5"/>
            </p:custDataLst>
          </p:nvPr>
        </p:nvSpPr>
        <p:spPr bwMode="auto">
          <a:xfrm>
            <a:off x="6748463" y="1973263"/>
            <a:ext cx="127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71" name="テキスト プレースホルダ 9"/>
          <p:cNvSpPr>
            <a:spLocks noGrp="1"/>
          </p:cNvSpPr>
          <p:nvPr>
            <p:custDataLst>
              <p:tags r:id="rId6"/>
            </p:custDataLst>
          </p:nvPr>
        </p:nvSpPr>
        <p:spPr bwMode="auto">
          <a:xfrm>
            <a:off x="4567238" y="5767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88E7B-6C21-42E7-8FE1-B4D8D01C7F71}" type="datetime'''''''''''1''''''''''7'''''''''''''''''''''''''">
              <a:rPr lang="ja-JP" altLang="en-US" sz="1000" smtClean="0"/>
              <a:pPr marL="0" indent="0" algn="ctr">
                <a:spcBef>
                  <a:spcPct val="0"/>
                </a:spcBef>
                <a:buNone/>
              </a:pPr>
              <a:t>17</a:t>
            </a:fld>
            <a:endParaRPr kumimoji="0" lang="ja-JP" altLang="en-US" sz="1000" dirty="0">
              <a:sym typeface="+mn-lt"/>
            </a:endParaRPr>
          </a:p>
        </p:txBody>
      </p:sp>
      <p:sp>
        <p:nvSpPr>
          <p:cNvPr id="21" name="テキスト プレースホルダ 9"/>
          <p:cNvSpPr>
            <a:spLocks noGrp="1"/>
          </p:cNvSpPr>
          <p:nvPr>
            <p:custDataLst>
              <p:tags r:id="rId7"/>
            </p:custDataLst>
          </p:nvPr>
        </p:nvSpPr>
        <p:spPr bwMode="auto">
          <a:xfrm>
            <a:off x="3052763" y="5767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7DFB67-9BD3-4D36-B59D-9D06D97A3484}" type="datetime'15'''''''">
              <a:rPr lang="ja-JP" altLang="en-US" sz="1000"/>
              <a:pPr marL="0" indent="0" algn="ctr">
                <a:spcBef>
                  <a:spcPct val="0"/>
                </a:spcBef>
                <a:buNone/>
              </a:pPr>
              <a:t>15</a:t>
            </a:fld>
            <a:endParaRPr kumimoji="0" lang="ja-JP" altLang="en-US" sz="1000" dirty="0">
              <a:sym typeface="+mn-lt"/>
            </a:endParaRPr>
          </a:p>
        </p:txBody>
      </p:sp>
      <p:sp>
        <p:nvSpPr>
          <p:cNvPr id="24" name="テキスト プレースホルダ 9"/>
          <p:cNvSpPr>
            <a:spLocks noGrp="1"/>
          </p:cNvSpPr>
          <p:nvPr>
            <p:custDataLst>
              <p:tags r:id="rId8"/>
            </p:custDataLst>
          </p:nvPr>
        </p:nvSpPr>
        <p:spPr bwMode="auto">
          <a:xfrm>
            <a:off x="711200" y="57673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A2BABE-4309-4973-A6B7-8D7B7E669A59}" type="datetime'''''''''''''''''2''''''0''''''''''''''''12'''''''''''''''">
              <a:rPr lang="ja-JP" altLang="en-US" sz="1000"/>
              <a:pPr marL="0" indent="0" algn="ctr">
                <a:spcBef>
                  <a:spcPct val="0"/>
                </a:spcBef>
                <a:buNone/>
              </a:pPr>
              <a:t>2012</a:t>
            </a:fld>
            <a:endParaRPr kumimoji="0" lang="ja-JP" altLang="en-US" sz="1000" dirty="0">
              <a:sym typeface="+mn-lt"/>
            </a:endParaRPr>
          </a:p>
        </p:txBody>
      </p:sp>
      <p:sp>
        <p:nvSpPr>
          <p:cNvPr id="20" name="テキスト プレースホルダ 9"/>
          <p:cNvSpPr>
            <a:spLocks noGrp="1"/>
          </p:cNvSpPr>
          <p:nvPr>
            <p:custDataLst>
              <p:tags r:id="rId9"/>
            </p:custDataLst>
          </p:nvPr>
        </p:nvSpPr>
        <p:spPr bwMode="auto">
          <a:xfrm>
            <a:off x="3810000" y="5767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7B1BD3-181F-417D-84A6-36DDD616F5D1}" type="datetime'''''''''''''''''''''''''''''''1''''''6'">
              <a:rPr lang="ja-JP" altLang="en-US" sz="1000"/>
              <a:pPr marL="0" indent="0" algn="ctr">
                <a:spcBef>
                  <a:spcPct val="0"/>
                </a:spcBef>
                <a:buNone/>
              </a:pPr>
              <a:t>16</a:t>
            </a:fld>
            <a:endParaRPr kumimoji="0" lang="ja-JP" altLang="en-US" sz="1000" dirty="0">
              <a:sym typeface="+mn-lt"/>
            </a:endParaRPr>
          </a:p>
        </p:txBody>
      </p:sp>
      <p:sp>
        <p:nvSpPr>
          <p:cNvPr id="23" name="テキスト プレースホルダ 9"/>
          <p:cNvSpPr>
            <a:spLocks noGrp="1"/>
          </p:cNvSpPr>
          <p:nvPr>
            <p:custDataLst>
              <p:tags r:id="rId10"/>
            </p:custDataLst>
          </p:nvPr>
        </p:nvSpPr>
        <p:spPr bwMode="auto">
          <a:xfrm>
            <a:off x="1538288" y="5767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AB2A1-8693-44D9-8740-F8D4CF167C8F}" type="datetime'''1''''''''''''''''''''''''3'''''">
              <a:rPr lang="ja-JP" altLang="en-US" sz="1000"/>
              <a:pPr marL="0" indent="0" algn="ctr">
                <a:spcBef>
                  <a:spcPct val="0"/>
                </a:spcBef>
                <a:buNone/>
              </a:pPr>
              <a:t>13</a:t>
            </a:fld>
            <a:endParaRPr kumimoji="0" lang="ja-JP" altLang="en-US" sz="1000" dirty="0">
              <a:sym typeface="+mn-lt"/>
            </a:endParaRPr>
          </a:p>
        </p:txBody>
      </p:sp>
      <p:sp>
        <p:nvSpPr>
          <p:cNvPr id="22" name="テキスト プレースホルダ 9"/>
          <p:cNvSpPr>
            <a:spLocks noGrp="1"/>
          </p:cNvSpPr>
          <p:nvPr>
            <p:custDataLst>
              <p:tags r:id="rId11"/>
            </p:custDataLst>
          </p:nvPr>
        </p:nvSpPr>
        <p:spPr bwMode="auto">
          <a:xfrm>
            <a:off x="2295525" y="5767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FB8F44-81E5-447D-85EF-EFBCFD354314}" type="datetime'''''''''''''''''''14'''''''''''''''''''''''">
              <a:rPr lang="ja-JP" altLang="en-US" sz="1000"/>
              <a:pPr marL="0" indent="0" algn="ctr">
                <a:spcBef>
                  <a:spcPct val="0"/>
                </a:spcBef>
                <a:buNone/>
              </a:pPr>
              <a:t>14</a:t>
            </a:fld>
            <a:endParaRPr kumimoji="0" lang="ja-JP" altLang="en-US" sz="1000" dirty="0">
              <a:sym typeface="+mn-lt"/>
            </a:endParaRPr>
          </a:p>
        </p:txBody>
      </p:sp>
      <p:sp>
        <p:nvSpPr>
          <p:cNvPr id="73" name="テキスト プレースホルダ 9"/>
          <p:cNvSpPr>
            <a:spLocks noGrp="1"/>
          </p:cNvSpPr>
          <p:nvPr>
            <p:custDataLst>
              <p:tags r:id="rId12"/>
            </p:custDataLst>
          </p:nvPr>
        </p:nvSpPr>
        <p:spPr bwMode="auto">
          <a:xfrm>
            <a:off x="5324475" y="5767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B735C8-E71F-439A-BEDF-4C5DD9E60062}" type="datetime'1''''''8'''''''''''''''''">
              <a:rPr lang="ja-JP" altLang="en-US" sz="1000" smtClean="0"/>
              <a:pPr marL="0" indent="0" algn="ctr">
                <a:spcBef>
                  <a:spcPct val="0"/>
                </a:spcBef>
                <a:buNone/>
              </a:pPr>
              <a:t>18</a:t>
            </a:fld>
            <a:endParaRPr kumimoji="0" lang="ja-JP" altLang="en-US" sz="1000" dirty="0">
              <a:sym typeface="+mn-lt"/>
            </a:endParaRPr>
          </a:p>
        </p:txBody>
      </p:sp>
      <p:sp>
        <p:nvSpPr>
          <p:cNvPr id="60" name="テキスト プレースホルダ 9"/>
          <p:cNvSpPr>
            <a:spLocks noGrp="1"/>
          </p:cNvSpPr>
          <p:nvPr>
            <p:custDataLst>
              <p:tags r:id="rId13"/>
            </p:custDataLst>
          </p:nvPr>
        </p:nvSpPr>
        <p:spPr bwMode="auto">
          <a:xfrm>
            <a:off x="6081713" y="5767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84857F-99AC-4E0B-AB45-383053112531}" type="datetime'''''''''''''''''''''''''''''''''''''1''''''9'''''''''''''''''">
              <a:rPr lang="en-US" altLang="en-US" sz="1000" smtClean="0"/>
              <a:pPr marL="0" indent="0" algn="ctr">
                <a:spcBef>
                  <a:spcPct val="0"/>
                </a:spcBef>
                <a:buNone/>
              </a:pPr>
              <a:t>19</a:t>
            </a:fld>
            <a:endParaRPr kumimoji="0" lang="ja-JP" altLang="en-US" sz="1000" dirty="0">
              <a:sym typeface="+mn-lt"/>
            </a:endParaRPr>
          </a:p>
        </p:txBody>
      </p:sp>
      <p:graphicFrame>
        <p:nvGraphicFramePr>
          <p:cNvPr id="7" name="Object 6"/>
          <p:cNvGraphicFramePr>
            <a:graphicFrameLocks/>
          </p:cNvGraphicFramePr>
          <p:nvPr>
            <p:custDataLst>
              <p:tags r:id="rId14"/>
            </p:custDataLst>
            <p:extLst>
              <p:ext uri="{D42A27DB-BD31-4B8C-83A1-F6EECF244321}">
                <p14:modId xmlns:p14="http://schemas.microsoft.com/office/powerpoint/2010/main" val="268965632"/>
              </p:ext>
            </p:extLst>
          </p:nvPr>
        </p:nvGraphicFramePr>
        <p:xfrm>
          <a:off x="7277099" y="2514599"/>
          <a:ext cx="2047878" cy="2047950"/>
        </p:xfrm>
        <a:graphic>
          <a:graphicData uri="http://schemas.openxmlformats.org/presentationml/2006/ole">
            <mc:AlternateContent xmlns:mc="http://schemas.openxmlformats.org/markup-compatibility/2006">
              <mc:Choice xmlns:v="urn:schemas-microsoft-com:vml" Requires="v">
                <p:oleObj spid="_x0000_s43131" name="Chart" r:id="rId53" imgW="2047878" imgH="2047950" progId="MSGraph.Chart.8">
                  <p:embed followColorScheme="full"/>
                </p:oleObj>
              </mc:Choice>
              <mc:Fallback>
                <p:oleObj name="Chart" r:id="rId53" imgW="2047878" imgH="2047950" progId="MSGraph.Chart.8">
                  <p:embed followColorScheme="full"/>
                  <p:pic>
                    <p:nvPicPr>
                      <p:cNvPr id="0" name="Picture 315"/>
                      <p:cNvPicPr>
                        <a:picLocks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277099" y="2514599"/>
                        <a:ext cx="2047878" cy="204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 name="テキスト プレースホルダ 9"/>
          <p:cNvSpPr>
            <a:spLocks noGrp="1"/>
          </p:cNvSpPr>
          <p:nvPr>
            <p:custDataLst>
              <p:tags r:id="rId15"/>
            </p:custDataLst>
          </p:nvPr>
        </p:nvSpPr>
        <p:spPr bwMode="gray">
          <a:xfrm>
            <a:off x="7192963" y="4089400"/>
            <a:ext cx="3413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9B67D4-395B-4C3D-9CD0-2ED060D742D1}" type="datetime'''''''カ''ナ''''''''''''''''''''''''''ダ'''''''''''''''''">
              <a:rPr kumimoji="0" lang="ja-JP" altLang="en-US" sz="1000">
                <a:sym typeface="+mn-lt"/>
              </a:rPr>
              <a:pPr marL="0" indent="0" algn="r">
                <a:spcBef>
                  <a:spcPct val="0"/>
                </a:spcBef>
                <a:buNone/>
              </a:pPr>
              <a:t>カナダ</a:t>
            </a:fld>
            <a:endParaRPr kumimoji="0" lang="ja-JP" altLang="en-US" sz="1000" dirty="0">
              <a:sym typeface="+mn-lt"/>
            </a:endParaRPr>
          </a:p>
        </p:txBody>
      </p:sp>
      <p:sp>
        <p:nvSpPr>
          <p:cNvPr id="87" name="テキスト プレースホルダ 9"/>
          <p:cNvSpPr>
            <a:spLocks noGrp="1"/>
          </p:cNvSpPr>
          <p:nvPr>
            <p:custDataLst>
              <p:tags r:id="rId16"/>
            </p:custDataLst>
          </p:nvPr>
        </p:nvSpPr>
        <p:spPr bwMode="gray">
          <a:xfrm>
            <a:off x="7659688" y="4476750"/>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59D71CF-FED4-482B-A4B5-674198FFD919}" type="datetime'ベ''''''''ル''''''''ギ''''''''''''''''''''''''''''''''''''ー'''">
              <a:rPr kumimoji="0" lang="ja-JP" altLang="en-US" sz="1000">
                <a:sym typeface="+mn-lt"/>
              </a:rPr>
              <a:pPr marL="0" indent="0" algn="r">
                <a:spcBef>
                  <a:spcPct val="0"/>
                </a:spcBef>
                <a:buNone/>
              </a:pPr>
              <a:t>ベルギー</a:t>
            </a:fld>
            <a:endParaRPr kumimoji="0" lang="ja-JP" altLang="en-US" sz="1000" dirty="0">
              <a:sym typeface="+mn-lt"/>
            </a:endParaRPr>
          </a:p>
        </p:txBody>
      </p:sp>
      <p:sp>
        <p:nvSpPr>
          <p:cNvPr id="30" name="テキスト プレースホルダ 9"/>
          <p:cNvSpPr>
            <a:spLocks noGrp="1"/>
          </p:cNvSpPr>
          <p:nvPr>
            <p:custDataLst>
              <p:tags r:id="rId17"/>
            </p:custDataLst>
          </p:nvPr>
        </p:nvSpPr>
        <p:spPr bwMode="gray">
          <a:xfrm>
            <a:off x="8731250" y="2989263"/>
            <a:ext cx="284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913230-DDA2-42A3-A80F-2C240FF124BE}" type="datetime'''''''''''''2''''''''''''''''''''''''''8''''''%'''''''''''">
              <a:rPr lang="ja-JP" altLang="en-US" sz="1000" smtClean="0">
                <a:solidFill>
                  <a:schemeClr val="bg1"/>
                </a:solidFill>
              </a:rPr>
              <a:pPr marL="0" indent="0" algn="ctr">
                <a:spcBef>
                  <a:spcPct val="0"/>
                </a:spcBef>
                <a:buNone/>
              </a:pPr>
              <a:t>28%</a:t>
            </a:fld>
            <a:endParaRPr kumimoji="0" lang="ja-JP" altLang="en-US" sz="1000" dirty="0">
              <a:solidFill>
                <a:schemeClr val="bg1"/>
              </a:solidFill>
              <a:sym typeface="+mn-lt"/>
            </a:endParaRPr>
          </a:p>
        </p:txBody>
      </p:sp>
      <p:sp>
        <p:nvSpPr>
          <p:cNvPr id="82" name="テキスト プレースホルダ 9"/>
          <p:cNvSpPr>
            <a:spLocks noGrp="1"/>
          </p:cNvSpPr>
          <p:nvPr>
            <p:custDataLst>
              <p:tags r:id="rId18"/>
            </p:custDataLst>
          </p:nvPr>
        </p:nvSpPr>
        <p:spPr bwMode="gray">
          <a:xfrm>
            <a:off x="9034463" y="2795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FB06D3A-7BA1-45B6-8006-DF2D389FBC64}" type="datetime'''''''''''''''''''''''''''''日''本'''''">
              <a:rPr kumimoji="0" lang="ja-JP" altLang="en-US" sz="1000">
                <a:sym typeface="+mn-lt"/>
              </a:rPr>
              <a:pPr marL="0" indent="0">
                <a:spcBef>
                  <a:spcPct val="0"/>
                </a:spcBef>
                <a:buNone/>
              </a:pPr>
              <a:t>日本</a:t>
            </a:fld>
            <a:endParaRPr kumimoji="0" lang="ja-JP" altLang="en-US" sz="1000" dirty="0">
              <a:sym typeface="+mn-lt"/>
            </a:endParaRPr>
          </a:p>
        </p:txBody>
      </p:sp>
      <p:sp>
        <p:nvSpPr>
          <p:cNvPr id="36" name="テキスト プレースホルダ 9"/>
          <p:cNvSpPr>
            <a:spLocks noGrp="1"/>
          </p:cNvSpPr>
          <p:nvPr>
            <p:custDataLst>
              <p:tags r:id="rId19"/>
            </p:custDataLst>
          </p:nvPr>
        </p:nvSpPr>
        <p:spPr bwMode="gray">
          <a:xfrm>
            <a:off x="8021638" y="4237038"/>
            <a:ext cx="214313" cy="152400"/>
          </a:xfrm>
          <a:prstGeom prst="rect">
            <a:avLst/>
          </a:prstGeom>
          <a:noFill/>
          <a:extLst>
            <a:ext uri="{909E8E84-426E-40DD-AFC4-6F175D3DCCD1}">
              <a14:hiddenFill xmlns:a14="http://schemas.microsoft.com/office/drawing/2010/main">
                <a:solidFill>
                  <a:srgbClr val="D2E0E6"/>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1EBDFA-7BA6-4870-9557-D5477E1EC1A2}" type="datetime'''''''''''''''''''''''''6''''''''''''%'''''''''''''''''''''">
              <a:rPr lang="ja-JP" altLang="en-US" sz="1000" smtClean="0"/>
              <a:pPr marL="0" indent="0" algn="ctr">
                <a:spcBef>
                  <a:spcPct val="0"/>
                </a:spcBef>
                <a:buNone/>
              </a:pPr>
              <a:t>6%</a:t>
            </a:fld>
            <a:endParaRPr kumimoji="0" lang="ja-JP" altLang="en-US" sz="1000" dirty="0">
              <a:sym typeface="+mn-lt"/>
            </a:endParaRPr>
          </a:p>
        </p:txBody>
      </p:sp>
      <p:sp>
        <p:nvSpPr>
          <p:cNvPr id="31" name="テキスト プレースホルダ 9"/>
          <p:cNvSpPr>
            <a:spLocks noGrp="1"/>
          </p:cNvSpPr>
          <p:nvPr>
            <p:custDataLst>
              <p:tags r:id="rId20"/>
            </p:custDataLst>
          </p:nvPr>
        </p:nvSpPr>
        <p:spPr bwMode="gray">
          <a:xfrm>
            <a:off x="8731250" y="3944938"/>
            <a:ext cx="284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C35DF5-58A2-461E-8FE8-ACEF5551446D}" type="datetime'''''''''''''''1''''''''''''''''''''''''7''''''''%'''''">
              <a:rPr lang="ja-JP" altLang="en-US" sz="1000" smtClean="0"/>
              <a:pPr marL="0" indent="0" algn="ctr">
                <a:spcBef>
                  <a:spcPct val="0"/>
                </a:spcBef>
                <a:buNone/>
              </a:pPr>
              <a:t>17%</a:t>
            </a:fld>
            <a:endParaRPr kumimoji="0" lang="ja-JP" altLang="en-US" sz="1000" dirty="0">
              <a:sym typeface="+mn-lt"/>
            </a:endParaRPr>
          </a:p>
        </p:txBody>
      </p:sp>
      <p:sp>
        <p:nvSpPr>
          <p:cNvPr id="38" name="テキスト プレースホルダ 9"/>
          <p:cNvSpPr>
            <a:spLocks noGrp="1"/>
          </p:cNvSpPr>
          <p:nvPr>
            <p:custDataLst>
              <p:tags r:id="rId21"/>
            </p:custDataLst>
          </p:nvPr>
        </p:nvSpPr>
        <p:spPr bwMode="gray">
          <a:xfrm>
            <a:off x="7773988" y="4111625"/>
            <a:ext cx="214313" cy="152400"/>
          </a:xfrm>
          <a:prstGeom prst="rect">
            <a:avLst/>
          </a:prstGeom>
          <a:noFill/>
          <a:extLst>
            <a:ext uri="{909E8E84-426E-40DD-AFC4-6F175D3DCCD1}">
              <a14:hiddenFill xmlns:a14="http://schemas.microsoft.com/office/drawing/2010/main">
                <a:solidFill>
                  <a:srgbClr val="ECE5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71776C-CA17-4235-BF9D-3A46B9B743E2}" type="datetime'''''''''''''''''''''''6''%'''''''''''''''''''''">
              <a:rPr lang="ja-JP" altLang="en-US" sz="1000" smtClean="0"/>
              <a:pPr marL="0" indent="0" algn="ctr">
                <a:spcBef>
                  <a:spcPct val="0"/>
                </a:spcBef>
                <a:buNone/>
              </a:pPr>
              <a:t>6%</a:t>
            </a:fld>
            <a:endParaRPr kumimoji="0" lang="ja-JP" altLang="en-US" sz="1000" dirty="0">
              <a:sym typeface="+mn-lt"/>
            </a:endParaRPr>
          </a:p>
        </p:txBody>
      </p:sp>
      <p:sp>
        <p:nvSpPr>
          <p:cNvPr id="32" name="テキスト プレースホルダ 9"/>
          <p:cNvSpPr>
            <a:spLocks noGrp="1"/>
          </p:cNvSpPr>
          <p:nvPr>
            <p:custDataLst>
              <p:tags r:id="rId22"/>
            </p:custDataLst>
          </p:nvPr>
        </p:nvSpPr>
        <p:spPr bwMode="gray">
          <a:xfrm>
            <a:off x="8316913" y="4254500"/>
            <a:ext cx="214313" cy="152400"/>
          </a:xfrm>
          <a:prstGeom prst="rect">
            <a:avLst/>
          </a:prstGeom>
          <a:noFill/>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DE4603-0B81-4399-AC31-0E283A4DE31D}" type="datetime'''''''6''''''%'''">
              <a:rPr lang="ja-JP" altLang="en-US" sz="1000" smtClean="0"/>
              <a:pPr marL="0" indent="0" algn="ctr">
                <a:spcBef>
                  <a:spcPct val="0"/>
                </a:spcBef>
                <a:buNone/>
              </a:pPr>
              <a:t>6%</a:t>
            </a:fld>
            <a:endParaRPr kumimoji="0" lang="ja-JP" altLang="en-US" sz="1000" dirty="0">
              <a:sym typeface="+mn-lt"/>
            </a:endParaRPr>
          </a:p>
        </p:txBody>
      </p:sp>
      <p:sp>
        <p:nvSpPr>
          <p:cNvPr id="83" name="テキスト プレースホルダ 9"/>
          <p:cNvSpPr>
            <a:spLocks noGrp="1"/>
          </p:cNvSpPr>
          <p:nvPr>
            <p:custDataLst>
              <p:tags r:id="rId23"/>
            </p:custDataLst>
          </p:nvPr>
        </p:nvSpPr>
        <p:spPr bwMode="gray">
          <a:xfrm>
            <a:off x="9037638" y="413861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B08D01D-FD53-4DE3-B765-DC0327873801}" type="datetime'ア''''メ''''''''''''''''リカ'''''''''''''''''''''">
              <a:rPr kumimoji="0" lang="ja-JP" altLang="en-US" sz="1000">
                <a:sym typeface="+mn-lt"/>
              </a:rPr>
              <a:pPr marL="0" indent="0">
                <a:spcBef>
                  <a:spcPct val="0"/>
                </a:spcBef>
                <a:buNone/>
              </a:pPr>
              <a:t>アメリカ</a:t>
            </a:fld>
            <a:endParaRPr kumimoji="0" lang="ja-JP" altLang="en-US" sz="1000" dirty="0">
              <a:sym typeface="+mn-lt"/>
            </a:endParaRPr>
          </a:p>
        </p:txBody>
      </p:sp>
      <p:sp>
        <p:nvSpPr>
          <p:cNvPr id="86" name="テキスト プレースホルダ 9"/>
          <p:cNvSpPr>
            <a:spLocks noGrp="1"/>
          </p:cNvSpPr>
          <p:nvPr>
            <p:custDataLst>
              <p:tags r:id="rId24"/>
            </p:custDataLst>
          </p:nvPr>
        </p:nvSpPr>
        <p:spPr bwMode="gray">
          <a:xfrm>
            <a:off x="8378825" y="4475163"/>
            <a:ext cx="201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DDF5D61-27D4-47EF-A9F6-53C08E968FDC}" type="datetime'''''''''''''''''''''''''タ''''''''''''''イ'''''">
              <a:rPr kumimoji="0" lang="ja-JP" altLang="en-US" sz="1000">
                <a:sym typeface="+mn-lt"/>
              </a:rPr>
              <a:pPr marL="0" indent="0">
                <a:spcBef>
                  <a:spcPct val="0"/>
                </a:spcBef>
                <a:buNone/>
              </a:pPr>
              <a:t>タイ</a:t>
            </a:fld>
            <a:endParaRPr kumimoji="0" lang="ja-JP" altLang="en-US" sz="1000" dirty="0">
              <a:sym typeface="+mn-lt"/>
            </a:endParaRPr>
          </a:p>
        </p:txBody>
      </p:sp>
      <p:sp>
        <p:nvSpPr>
          <p:cNvPr id="88" name="テキスト プレースホルダ 9"/>
          <p:cNvSpPr>
            <a:spLocks noGrp="1"/>
          </p:cNvSpPr>
          <p:nvPr>
            <p:custDataLst>
              <p:tags r:id="rId25"/>
            </p:custDataLst>
          </p:nvPr>
        </p:nvSpPr>
        <p:spPr bwMode="gray">
          <a:xfrm>
            <a:off x="7373938" y="4324350"/>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0FA168A-A257-4D69-8C6C-0C4B87E62C8B}" type="datetime'''''''''''''''''''''''''''メ''''''''''キシ''コ'''''''''''">
              <a:rPr kumimoji="0" lang="ja-JP" altLang="en-US" sz="1000">
                <a:sym typeface="+mn-lt"/>
              </a:rPr>
              <a:pPr marL="0" indent="0" algn="r">
                <a:spcBef>
                  <a:spcPct val="0"/>
                </a:spcBef>
                <a:buNone/>
              </a:pPr>
              <a:t>メキシコ</a:t>
            </a:fld>
            <a:endParaRPr kumimoji="0" lang="ja-JP" altLang="en-US" sz="1000" dirty="0">
              <a:sym typeface="+mn-lt"/>
            </a:endParaRPr>
          </a:p>
        </p:txBody>
      </p:sp>
      <p:sp>
        <p:nvSpPr>
          <p:cNvPr id="90" name="テキスト プレースホルダ 9"/>
          <p:cNvSpPr>
            <a:spLocks noGrp="1"/>
          </p:cNvSpPr>
          <p:nvPr>
            <p:custDataLst>
              <p:tags r:id="rId26"/>
            </p:custDataLst>
          </p:nvPr>
        </p:nvSpPr>
        <p:spPr bwMode="gray">
          <a:xfrm>
            <a:off x="7108825" y="29241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BFBBD11-D7C7-4B03-88F3-7EFB89E8529A}" type="datetime'そ''''''''''''''''の''''''他'">
              <a:rPr kumimoji="0" lang="ja-JP" altLang="en-US" sz="1000">
                <a:sym typeface="+mn-lt"/>
              </a:rPr>
              <a:pPr marL="0" indent="0" algn="r">
                <a:spcBef>
                  <a:spcPct val="0"/>
                </a:spcBef>
                <a:buNone/>
              </a:pPr>
              <a:t>その他</a:t>
            </a:fld>
            <a:endParaRPr kumimoji="0" lang="ja-JP" altLang="en-US" sz="1000" dirty="0">
              <a:sym typeface="+mn-lt"/>
            </a:endParaRPr>
          </a:p>
        </p:txBody>
      </p:sp>
      <p:sp>
        <p:nvSpPr>
          <p:cNvPr id="50" name="テキスト プレースホルダ 9"/>
          <p:cNvSpPr>
            <a:spLocks noGrp="1"/>
          </p:cNvSpPr>
          <p:nvPr>
            <p:custDataLst>
              <p:tags r:id="rId27"/>
            </p:custDataLst>
          </p:nvPr>
        </p:nvSpPr>
        <p:spPr bwMode="gray">
          <a:xfrm>
            <a:off x="7583488" y="3925888"/>
            <a:ext cx="214313" cy="152400"/>
          </a:xfrm>
          <a:prstGeom prst="rect">
            <a:avLst/>
          </a:prstGeom>
          <a:noFill/>
          <a:extLst>
            <a:ext uri="{909E8E84-426E-40DD-AFC4-6F175D3DCCD1}">
              <a14:hiddenFill xmlns:a14="http://schemas.microsoft.com/office/drawing/2010/main">
                <a:solidFill>
                  <a:srgbClr val="EBEFCF"/>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4A2493-88C3-4706-91C6-9FBCF807DC16}" type="datetime'5''''''%'''''''''''''''''''''''''''''">
              <a:rPr lang="ja-JP" altLang="en-US" sz="1000" smtClean="0"/>
              <a:pPr marL="0" indent="0" algn="ctr">
                <a:spcBef>
                  <a:spcPct val="0"/>
                </a:spcBef>
                <a:buNone/>
              </a:pPr>
              <a:t>5%</a:t>
            </a:fld>
            <a:endParaRPr kumimoji="0" lang="ja-JP" altLang="en-US" sz="1000" dirty="0">
              <a:sym typeface="+mn-lt"/>
            </a:endParaRPr>
          </a:p>
        </p:txBody>
      </p:sp>
      <p:sp>
        <p:nvSpPr>
          <p:cNvPr id="49" name="テキスト プレースホルダ 9"/>
          <p:cNvSpPr>
            <a:spLocks noGrp="1"/>
          </p:cNvSpPr>
          <p:nvPr>
            <p:custDataLst>
              <p:tags r:id="rId28"/>
            </p:custDataLst>
          </p:nvPr>
        </p:nvSpPr>
        <p:spPr bwMode="gray">
          <a:xfrm>
            <a:off x="7534275" y="3081338"/>
            <a:ext cx="284163" cy="152400"/>
          </a:xfrm>
          <a:prstGeom prst="rect">
            <a:avLst/>
          </a:prstGeom>
          <a:noFill/>
          <a:extLst>
            <a:ext uri="{909E8E84-426E-40DD-AFC4-6F175D3DCCD1}">
              <a14:hiddenFill xmlns:a14="http://schemas.microsoft.com/office/drawing/2010/main">
                <a:solidFill>
                  <a:srgbClr val="C5C5D3"/>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4F874-0CF1-401C-B66C-DC78AE34B402}" type="datetime'''''''''''''''3''''''''''''''''''''''''''3''''%'''''''''">
              <a:rPr lang="ja-JP" altLang="en-US" sz="1000" smtClean="0"/>
              <a:pPr marL="0" indent="0" algn="ctr">
                <a:spcBef>
                  <a:spcPct val="0"/>
                </a:spcBef>
                <a:buNone/>
              </a:pPr>
              <a:t>33%</a:t>
            </a:fld>
            <a:endParaRPr kumimoji="0" lang="ja-JP" altLang="en-US" sz="1000" dirty="0">
              <a:sym typeface="+mn-lt"/>
            </a:endParaRPr>
          </a:p>
        </p:txBody>
      </p:sp>
      <p:sp>
        <p:nvSpPr>
          <p:cNvPr id="42" name="テキスト ボックス 21"/>
          <p:cNvSpPr txBox="1"/>
          <p:nvPr/>
        </p:nvSpPr>
        <p:spPr>
          <a:xfrm>
            <a:off x="200472" y="6525907"/>
            <a:ext cx="6840760" cy="230493"/>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	</a:t>
            </a:r>
            <a:r>
              <a:rPr lang="en-US" altLang="ja-JP" dirty="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r>
              <a:rPr lang="en-US" altLang="ja-JP" dirty="0">
                <a:latin typeface="Arial" panose="020B0604020202020204" pitchFamily="34" charset="0"/>
                <a:ea typeface="ＭＳ Ｐゴシック" panose="020B0600070205080204" pitchFamily="50" charset="-128"/>
                <a:cs typeface="Arial" panose="020B0604020202020204" pitchFamily="34" charset="0"/>
              </a:rPr>
              <a:t>Worldwide Medical Devices Market </a:t>
            </a:r>
            <a:r>
              <a:rPr lang="en-US" altLang="ja-JP" dirty="0" err="1">
                <a:latin typeface="Arial" panose="020B0604020202020204" pitchFamily="34" charset="0"/>
                <a:ea typeface="ＭＳ Ｐゴシック" panose="020B0600070205080204" pitchFamily="50" charset="-128"/>
                <a:cs typeface="Arial" panose="020B0604020202020204" pitchFamily="34" charset="0"/>
              </a:rPr>
              <a:t>Factbook</a:t>
            </a:r>
            <a:r>
              <a:rPr lang="en-US" altLang="ja-JP"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dirty="0"/>
          </a:p>
        </p:txBody>
      </p:sp>
      <p:sp>
        <p:nvSpPr>
          <p:cNvPr id="19" name="Rectangle 18"/>
          <p:cNvSpPr/>
          <p:nvPr>
            <p:custDataLst>
              <p:tags r:id="rId29"/>
            </p:custDataLst>
          </p:nvPr>
        </p:nvSpPr>
        <p:spPr bwMode="gray">
          <a:xfrm>
            <a:off x="1638300" y="6007100"/>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0"/>
            </p:custDataLst>
          </p:nvPr>
        </p:nvSpPr>
        <p:spPr bwMode="gray">
          <a:xfrm>
            <a:off x="2309813" y="6007100"/>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custDataLst>
              <p:tags r:id="rId31"/>
            </p:custDataLst>
          </p:nvPr>
        </p:nvCxnSpPr>
        <p:spPr bwMode="gray">
          <a:xfrm>
            <a:off x="2908301" y="6073775"/>
            <a:ext cx="238125" cy="0"/>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円/楕円 25"/>
          <p:cNvSpPr/>
          <p:nvPr>
            <p:custDataLst>
              <p:tags r:id="rId32"/>
            </p:custDataLst>
          </p:nvPr>
        </p:nvSpPr>
        <p:spPr bwMode="auto">
          <a:xfrm>
            <a:off x="2989263" y="6035675"/>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3" name="テキスト プレースホルダ 9"/>
          <p:cNvSpPr>
            <a:spLocks noGrp="1"/>
          </p:cNvSpPr>
          <p:nvPr>
            <p:custDataLst>
              <p:tags r:id="rId33"/>
            </p:custDataLst>
          </p:nvPr>
        </p:nvSpPr>
        <p:spPr bwMode="auto">
          <a:xfrm>
            <a:off x="1868488" y="60023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79" name="テキスト プレースホルダ 9"/>
          <p:cNvSpPr>
            <a:spLocks noGrp="1"/>
          </p:cNvSpPr>
          <p:nvPr>
            <p:custDataLst>
              <p:tags r:id="rId34"/>
            </p:custDataLst>
          </p:nvPr>
        </p:nvSpPr>
        <p:spPr bwMode="auto">
          <a:xfrm>
            <a:off x="3211513" y="6002338"/>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B12109-5313-49E8-8CA3-A689C8A1C6D4}" type="datetime'''市場に占''め''る''''輸入''''の割''''''''''''''''''''''''''''''合'">
              <a:rPr lang="ja-JP" altLang="en-US" sz="1000" smtClean="0"/>
              <a:pPr marL="0" indent="0">
                <a:spcBef>
                  <a:spcPct val="0"/>
                </a:spcBef>
                <a:buNone/>
              </a:pPr>
              <a:t>市場に占める輸入の割合</a:t>
            </a:fld>
            <a:endParaRPr kumimoji="0" lang="ja-JP" altLang="en-US" sz="1000" dirty="0">
              <a:sym typeface="+mn-lt"/>
            </a:endParaRPr>
          </a:p>
        </p:txBody>
      </p:sp>
      <p:sp>
        <p:nvSpPr>
          <p:cNvPr id="62" name="テキスト プレースホルダ 9"/>
          <p:cNvSpPr>
            <a:spLocks noGrp="1"/>
          </p:cNvSpPr>
          <p:nvPr>
            <p:custDataLst>
              <p:tags r:id="rId35"/>
            </p:custDataLst>
          </p:nvPr>
        </p:nvSpPr>
        <p:spPr bwMode="auto">
          <a:xfrm>
            <a:off x="2540000" y="60023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5" name="テキスト ボックス 4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となった。輸入元は、アメリカが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で最も大きな割合を占める。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最も大きな輸出先は、日本である。</a:t>
            </a:r>
          </a:p>
        </p:txBody>
      </p:sp>
      <p:sp>
        <p:nvSpPr>
          <p:cNvPr id="61" name="片側の 2 つの角を丸めた四角形 12"/>
          <p:cNvSpPr/>
          <p:nvPr/>
        </p:nvSpPr>
        <p:spPr>
          <a:xfrm>
            <a:off x="7041232" y="1981200"/>
            <a:ext cx="2520280"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輸出入相手国（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2016</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sp>
        <p:nvSpPr>
          <p:cNvPr id="64" name="Rectangle 6"/>
          <p:cNvSpPr>
            <a:spLocks noChangeArrowheads="1"/>
          </p:cNvSpPr>
          <p:nvPr/>
        </p:nvSpPr>
        <p:spPr bwMode="auto">
          <a:xfrm>
            <a:off x="7113240" y="2413000"/>
            <a:ext cx="57606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輸出</a:t>
            </a:r>
            <a:endParaRPr lang="en-US" altLang="ko-KR" sz="1400" dirty="0">
              <a:solidFill>
                <a:srgbClr val="000000"/>
              </a:solidFill>
              <a:latin typeface="Arial Black" pitchFamily="34" charset="0"/>
              <a:ea typeface="HGP創英角ｺﾞｼｯｸUB" pitchFamily="50" charset="-128"/>
            </a:endParaRPr>
          </a:p>
        </p:txBody>
      </p:sp>
      <p:sp>
        <p:nvSpPr>
          <p:cNvPr id="65" name="Rectangle 6"/>
          <p:cNvSpPr>
            <a:spLocks noChangeArrowheads="1"/>
          </p:cNvSpPr>
          <p:nvPr/>
        </p:nvSpPr>
        <p:spPr bwMode="auto">
          <a:xfrm>
            <a:off x="7113240" y="4724400"/>
            <a:ext cx="57606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輸入</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7" name="Object 66"/>
          <p:cNvGraphicFramePr>
            <a:graphicFrameLocks/>
          </p:cNvGraphicFramePr>
          <p:nvPr>
            <p:custDataLst>
              <p:tags r:id="rId36"/>
            </p:custDataLst>
            <p:extLst>
              <p:ext uri="{D42A27DB-BD31-4B8C-83A1-F6EECF244321}">
                <p14:modId xmlns:p14="http://schemas.microsoft.com/office/powerpoint/2010/main" val="732727311"/>
              </p:ext>
            </p:extLst>
          </p:nvPr>
        </p:nvGraphicFramePr>
        <p:xfrm>
          <a:off x="7315200" y="4610100"/>
          <a:ext cx="1962246" cy="1943190"/>
        </p:xfrm>
        <a:graphic>
          <a:graphicData uri="http://schemas.openxmlformats.org/presentationml/2006/ole">
            <mc:AlternateContent xmlns:mc="http://schemas.openxmlformats.org/markup-compatibility/2006">
              <mc:Choice xmlns:v="urn:schemas-microsoft-com:vml" Requires="v">
                <p:oleObj spid="_x0000_s43132" name="Chart" r:id="rId55" imgW="1962246" imgH="1943190" progId="MSGraph.Chart.8">
                  <p:embed followColorScheme="full"/>
                </p:oleObj>
              </mc:Choice>
              <mc:Fallback>
                <p:oleObj name="Chart" r:id="rId55" imgW="1962246" imgH="1943190" progId="MSGraph.Chart.8">
                  <p:embed followColorScheme="full"/>
                  <p:pic>
                    <p:nvPicPr>
                      <p:cNvPr id="0" name="Picture 316"/>
                      <p:cNvPicPr>
                        <a:picLocks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7315200" y="4610100"/>
                        <a:ext cx="1962246" cy="1943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テキスト プレースホルダ 9"/>
          <p:cNvSpPr>
            <a:spLocks noGrp="1"/>
          </p:cNvSpPr>
          <p:nvPr>
            <p:custDataLst>
              <p:tags r:id="rId37"/>
            </p:custDataLst>
          </p:nvPr>
        </p:nvSpPr>
        <p:spPr bwMode="gray">
          <a:xfrm>
            <a:off x="8535988" y="4903788"/>
            <a:ext cx="284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AC3288-ED37-4F13-AF80-3094C8BC73D6}" type="datetime'1''''''''''''''''8''''''''%'''''''''''''''''''''''''''''''''''">
              <a:rPr lang="ja-JP" altLang="en-US" sz="1000" smtClean="0">
                <a:solidFill>
                  <a:schemeClr val="bg1"/>
                </a:solidFill>
              </a:rPr>
              <a:pPr marL="0" indent="0" algn="ctr">
                <a:spcBef>
                  <a:spcPct val="0"/>
                </a:spcBef>
                <a:buNone/>
              </a:pPr>
              <a:t>18%</a:t>
            </a:fld>
            <a:endParaRPr kumimoji="0" lang="ja-JP" altLang="en-US" sz="1000" dirty="0">
              <a:solidFill>
                <a:schemeClr val="bg1"/>
              </a:solidFill>
              <a:sym typeface="+mn-lt"/>
            </a:endParaRPr>
          </a:p>
        </p:txBody>
      </p:sp>
      <p:sp>
        <p:nvSpPr>
          <p:cNvPr id="70" name="テキスト プレースホルダ 9"/>
          <p:cNvSpPr>
            <a:spLocks noGrp="1"/>
          </p:cNvSpPr>
          <p:nvPr>
            <p:custDataLst>
              <p:tags r:id="rId38"/>
            </p:custDataLst>
          </p:nvPr>
        </p:nvSpPr>
        <p:spPr bwMode="gray">
          <a:xfrm>
            <a:off x="7548563" y="5189538"/>
            <a:ext cx="284163" cy="152400"/>
          </a:xfrm>
          <a:prstGeom prst="rect">
            <a:avLst/>
          </a:prstGeom>
          <a:noFill/>
          <a:extLst>
            <a:ext uri="{909E8E84-426E-40DD-AFC4-6F175D3DCCD1}">
              <a14:hiddenFill xmlns:a14="http://schemas.microsoft.com/office/drawing/2010/main">
                <a:solidFill>
                  <a:srgbClr val="D2E0E6"/>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E0CE24-410D-4BB8-8543-9397DDDF0AFD}" type="datetime'''''''''3''''''''''''''''''''''''''5''''''''''''''''''%'''">
              <a:rPr lang="ja-JP" altLang="en-US" sz="1000" smtClean="0"/>
              <a:pPr marL="0" indent="0" algn="ctr">
                <a:spcBef>
                  <a:spcPct val="0"/>
                </a:spcBef>
                <a:buNone/>
              </a:pPr>
              <a:t>35%</a:t>
            </a:fld>
            <a:endParaRPr kumimoji="0" lang="ja-JP" altLang="en-US" sz="1000" dirty="0">
              <a:sym typeface="+mn-lt"/>
            </a:endParaRPr>
          </a:p>
        </p:txBody>
      </p:sp>
      <p:sp>
        <p:nvSpPr>
          <p:cNvPr id="72" name="テキスト プレースホルダ 9"/>
          <p:cNvSpPr>
            <a:spLocks noGrp="1"/>
          </p:cNvSpPr>
          <p:nvPr>
            <p:custDataLst>
              <p:tags r:id="rId39"/>
            </p:custDataLst>
          </p:nvPr>
        </p:nvSpPr>
        <p:spPr bwMode="gray">
          <a:xfrm>
            <a:off x="7696200" y="6021388"/>
            <a:ext cx="214313" cy="152400"/>
          </a:xfrm>
          <a:prstGeom prst="rect">
            <a:avLst/>
          </a:prstGeom>
          <a:noFill/>
          <a:extLst>
            <a:ext uri="{909E8E84-426E-40DD-AFC4-6F175D3DCCD1}">
              <a14:hiddenFill xmlns:a14="http://schemas.microsoft.com/office/drawing/2010/main">
                <a:solidFill>
                  <a:srgbClr val="ECE5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F4BD10-06AA-4630-9AA6-DE665E2431C6}" type="datetime'''''''''''''''''''''''''''''''''6''''''''''''''''''%'">
              <a:rPr lang="ja-JP" altLang="en-US" sz="1000" smtClean="0"/>
              <a:pPr marL="0" indent="0" algn="ctr">
                <a:spcBef>
                  <a:spcPct val="0"/>
                </a:spcBef>
                <a:buNone/>
              </a:pPr>
              <a:t>6%</a:t>
            </a:fld>
            <a:endParaRPr kumimoji="0" lang="ja-JP" altLang="en-US" sz="1000" dirty="0">
              <a:sym typeface="+mn-lt"/>
            </a:endParaRPr>
          </a:p>
        </p:txBody>
      </p:sp>
      <p:sp>
        <p:nvSpPr>
          <p:cNvPr id="91" name="テキスト プレースホルダ 9"/>
          <p:cNvSpPr>
            <a:spLocks noGrp="1"/>
          </p:cNvSpPr>
          <p:nvPr>
            <p:custDataLst>
              <p:tags r:id="rId40"/>
            </p:custDataLst>
          </p:nvPr>
        </p:nvSpPr>
        <p:spPr bwMode="gray">
          <a:xfrm>
            <a:off x="8750300" y="466090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DE1CE7F-0FB2-4F04-BCB6-67D51B052C87}" type="datetime'''''''''''''''''''''''''''''''ア''''''''メ''''リ''カ'">
              <a:rPr kumimoji="0" lang="ja-JP" altLang="en-US" sz="1000">
                <a:sym typeface="+mn-lt"/>
              </a:rPr>
              <a:pPr marL="0" indent="0">
                <a:spcBef>
                  <a:spcPct val="0"/>
                </a:spcBef>
                <a:buNone/>
              </a:pPr>
              <a:t>アメリカ</a:t>
            </a:fld>
            <a:endParaRPr kumimoji="0" lang="ja-JP" altLang="en-US" sz="1000" dirty="0">
              <a:sym typeface="+mn-lt"/>
            </a:endParaRPr>
          </a:p>
        </p:txBody>
      </p:sp>
      <p:sp>
        <p:nvSpPr>
          <p:cNvPr id="93" name="テキスト プレースホルダ 9"/>
          <p:cNvSpPr>
            <a:spLocks noGrp="1"/>
          </p:cNvSpPr>
          <p:nvPr>
            <p:custDataLst>
              <p:tags r:id="rId41"/>
            </p:custDataLst>
          </p:nvPr>
        </p:nvSpPr>
        <p:spPr bwMode="gray">
          <a:xfrm>
            <a:off x="8766175" y="6340475"/>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5EA121-40E6-484B-8298-180909860CD8}" type="datetime'''''シ''''ン''''''''''''ガ''''''''ポ''''''''''''ー''ル'''''">
              <a:rPr kumimoji="0" lang="ja-JP" altLang="en-US" sz="1000">
                <a:sym typeface="+mn-lt"/>
              </a:rPr>
              <a:pPr marL="0" indent="0">
                <a:spcBef>
                  <a:spcPct val="0"/>
                </a:spcBef>
                <a:buNone/>
              </a:pPr>
              <a:t>シンガポール</a:t>
            </a:fld>
            <a:endParaRPr kumimoji="0" lang="ja-JP" altLang="en-US" sz="1000" dirty="0">
              <a:sym typeface="+mn-lt"/>
            </a:endParaRPr>
          </a:p>
        </p:txBody>
      </p:sp>
      <p:sp>
        <p:nvSpPr>
          <p:cNvPr id="78" name="テキスト プレースホルダ 9"/>
          <p:cNvSpPr>
            <a:spLocks noGrp="1"/>
          </p:cNvSpPr>
          <p:nvPr>
            <p:custDataLst>
              <p:tags r:id="rId42"/>
            </p:custDataLst>
          </p:nvPr>
        </p:nvSpPr>
        <p:spPr bwMode="gray">
          <a:xfrm>
            <a:off x="8872538" y="5527675"/>
            <a:ext cx="284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745D6C-00D9-46F2-8601-A9AA058BB3C8}" type="datetime'''''1''''''''''''''6''''''''''''''''''''%'">
              <a:rPr lang="ja-JP" altLang="en-US" sz="1000" smtClean="0"/>
              <a:pPr marL="0" indent="0" algn="ctr">
                <a:spcBef>
                  <a:spcPct val="0"/>
                </a:spcBef>
                <a:buNone/>
              </a:pPr>
              <a:t>16%</a:t>
            </a:fld>
            <a:endParaRPr kumimoji="0" lang="ja-JP" altLang="en-US" sz="1000" dirty="0">
              <a:sym typeface="+mn-lt"/>
            </a:endParaRPr>
          </a:p>
        </p:txBody>
      </p:sp>
      <p:sp>
        <p:nvSpPr>
          <p:cNvPr id="94" name="テキスト プレースホルダ 9"/>
          <p:cNvSpPr>
            <a:spLocks noGrp="1"/>
          </p:cNvSpPr>
          <p:nvPr>
            <p:custDataLst>
              <p:tags r:id="rId43"/>
            </p:custDataLst>
          </p:nvPr>
        </p:nvSpPr>
        <p:spPr bwMode="gray">
          <a:xfrm>
            <a:off x="7837488" y="64531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6F7CF5C-E5C5-4416-B9BF-C3A24D5840C2}" type="datetime'''''ド''''''''イ''''''''''ツ'''''''''">
              <a:rPr kumimoji="0" lang="ja-JP" altLang="en-US" sz="1000">
                <a:sym typeface="+mn-lt"/>
              </a:rPr>
              <a:pPr marL="0" indent="0" algn="r">
                <a:spcBef>
                  <a:spcPct val="0"/>
                </a:spcBef>
                <a:buNone/>
              </a:pPr>
              <a:t>ドイツ</a:t>
            </a:fld>
            <a:endParaRPr kumimoji="0" lang="ja-JP" altLang="en-US" sz="1000" dirty="0">
              <a:sym typeface="+mn-lt"/>
            </a:endParaRPr>
          </a:p>
        </p:txBody>
      </p:sp>
      <p:sp>
        <p:nvSpPr>
          <p:cNvPr id="74" name="テキスト プレースホルダ 9"/>
          <p:cNvSpPr>
            <a:spLocks noGrp="1"/>
          </p:cNvSpPr>
          <p:nvPr>
            <p:custDataLst>
              <p:tags r:id="rId44"/>
            </p:custDataLst>
          </p:nvPr>
        </p:nvSpPr>
        <p:spPr bwMode="gray">
          <a:xfrm>
            <a:off x="7985125" y="6211888"/>
            <a:ext cx="284163" cy="152400"/>
          </a:xfrm>
          <a:prstGeom prst="rect">
            <a:avLst/>
          </a:prstGeom>
          <a:noFill/>
          <a:extLst>
            <a:ext uri="{909E8E84-426E-40DD-AFC4-6F175D3DCCD1}">
              <a14:hiddenFill xmlns:a14="http://schemas.microsoft.com/office/drawing/2010/main">
                <a:solidFill>
                  <a:srgbClr val="D2E0E6"/>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80EB99-55F9-4993-9F60-3EDA05708590}" type="datetime'''''''''''''1''''''''1''''%'''''''''''''''''''">
              <a:rPr lang="ja-JP" altLang="en-US" sz="1000" smtClean="0"/>
              <a:pPr marL="0" indent="0" algn="ctr">
                <a:spcBef>
                  <a:spcPct val="0"/>
                </a:spcBef>
                <a:buNone/>
              </a:pPr>
              <a:t>11%</a:t>
            </a:fld>
            <a:endParaRPr kumimoji="0" lang="ja-JP" altLang="en-US" sz="1000" dirty="0">
              <a:sym typeface="+mn-lt"/>
            </a:endParaRPr>
          </a:p>
        </p:txBody>
      </p:sp>
      <p:sp>
        <p:nvSpPr>
          <p:cNvPr id="92" name="テキスト プレースホルダ 9"/>
          <p:cNvSpPr>
            <a:spLocks noGrp="1"/>
          </p:cNvSpPr>
          <p:nvPr>
            <p:custDataLst>
              <p:tags r:id="rId45"/>
            </p:custDataLst>
          </p:nvPr>
        </p:nvSpPr>
        <p:spPr bwMode="gray">
          <a:xfrm>
            <a:off x="9213850" y="55372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42FA10C-D34D-44BD-A566-07DB9EE5FC6F}" type="datetime'''''中''''''''''''''''''''国'''''''''''''''''''''''''''''''''''">
              <a:rPr kumimoji="0" lang="ja-JP" altLang="en-US" sz="1000">
                <a:sym typeface="+mn-lt"/>
              </a:rPr>
              <a:pPr marL="0" indent="0">
                <a:spcBef>
                  <a:spcPct val="0"/>
                </a:spcBef>
                <a:buNone/>
              </a:pPr>
              <a:t>中国</a:t>
            </a:fld>
            <a:endParaRPr kumimoji="0" lang="ja-JP" altLang="en-US" sz="1000" dirty="0">
              <a:sym typeface="+mn-lt"/>
            </a:endParaRPr>
          </a:p>
        </p:txBody>
      </p:sp>
      <p:sp>
        <p:nvSpPr>
          <p:cNvPr id="76" name="テキスト プレースホルダ 9"/>
          <p:cNvSpPr>
            <a:spLocks noGrp="1"/>
          </p:cNvSpPr>
          <p:nvPr>
            <p:custDataLst>
              <p:tags r:id="rId46"/>
            </p:custDataLst>
          </p:nvPr>
        </p:nvSpPr>
        <p:spPr bwMode="gray">
          <a:xfrm>
            <a:off x="8545513" y="6099175"/>
            <a:ext cx="284163" cy="152400"/>
          </a:xfrm>
          <a:prstGeom prst="rect">
            <a:avLst/>
          </a:prstGeom>
          <a:noFill/>
          <a:extLst>
            <a:ext uri="{909E8E84-426E-40DD-AFC4-6F175D3DCCD1}">
              <a14:hiddenFill xmlns:a14="http://schemas.microsoft.com/office/drawing/2010/main">
                <a:solidFill>
                  <a:srgbClr val="C0E6F4"/>
                </a:solidFill>
              </a14:hiddenFill>
            </a:ext>
          </a:extLst>
        </p:spPr>
        <p:txBody>
          <a:bodyPr vert="horz" wrap="none" lIns="15875" tIns="0" rIns="158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E3BF2E-1F36-4456-A391-41A62D40F897}" type="datetime'''''''''''''''''''1''''5''''''''''%'''''''''''''''''''''''''''">
              <a:rPr lang="ja-JP" altLang="en-US" sz="1000" smtClean="0"/>
              <a:pPr marL="0" indent="0" algn="ctr">
                <a:spcBef>
                  <a:spcPct val="0"/>
                </a:spcBef>
                <a:buNone/>
              </a:pPr>
              <a:t>15%</a:t>
            </a:fld>
            <a:endParaRPr kumimoji="0" lang="ja-JP" altLang="en-US" sz="1000" dirty="0">
              <a:sym typeface="+mn-lt"/>
            </a:endParaRPr>
          </a:p>
        </p:txBody>
      </p:sp>
      <p:sp>
        <p:nvSpPr>
          <p:cNvPr id="95" name="テキスト プレースホルダ 9"/>
          <p:cNvSpPr>
            <a:spLocks noGrp="1"/>
          </p:cNvSpPr>
          <p:nvPr>
            <p:custDataLst>
              <p:tags r:id="rId47"/>
            </p:custDataLst>
          </p:nvPr>
        </p:nvSpPr>
        <p:spPr bwMode="gray">
          <a:xfrm>
            <a:off x="7431088" y="62182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B867145-B255-473F-A9AF-ED95F5DC728E}" type="datetime'''''''''''''''''''''''''''日''''''''''''''''''''''''本'''''''">
              <a:rPr kumimoji="0" lang="ja-JP" altLang="en-US" sz="1000">
                <a:sym typeface="+mn-lt"/>
              </a:rPr>
              <a:pPr marL="0" indent="0" algn="r">
                <a:spcBef>
                  <a:spcPct val="0"/>
                </a:spcBef>
                <a:buNone/>
              </a:pPr>
              <a:t>日本</a:t>
            </a:fld>
            <a:endParaRPr kumimoji="0" lang="ja-JP" altLang="en-US" sz="1000" dirty="0">
              <a:sym typeface="+mn-lt"/>
            </a:endParaRPr>
          </a:p>
        </p:txBody>
      </p:sp>
      <p:sp>
        <p:nvSpPr>
          <p:cNvPr id="96" name="テキスト プレースホルダ 9"/>
          <p:cNvSpPr>
            <a:spLocks noGrp="1"/>
          </p:cNvSpPr>
          <p:nvPr>
            <p:custDataLst>
              <p:tags r:id="rId48"/>
            </p:custDataLst>
          </p:nvPr>
        </p:nvSpPr>
        <p:spPr bwMode="gray">
          <a:xfrm>
            <a:off x="7116763" y="50530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8D0132-7082-488B-98BA-5C31CAA658E0}" type="datetime'''''''''''''''''''そ''''''''''の''''''''''''''''他'''">
              <a:rPr kumimoji="0" lang="ja-JP" altLang="en-US" sz="1000">
                <a:sym typeface="+mn-lt"/>
              </a:rPr>
              <a:pPr marL="0" indent="0" algn="r">
                <a:spcBef>
                  <a:spcPct val="0"/>
                </a:spcBef>
                <a:buNone/>
              </a:pPr>
              <a:t>その他</a:t>
            </a:fld>
            <a:endParaRPr kumimoji="0" lang="ja-JP" altLang="en-US" sz="1000" dirty="0">
              <a:sym typeface="+mn-lt"/>
            </a:endParaRPr>
          </a:p>
        </p:txBody>
      </p:sp>
    </p:spTree>
    <p:extLst>
      <p:ext uri="{BB962C8B-B14F-4D97-AF65-F5344CB8AC3E}">
        <p14:creationId xmlns:p14="http://schemas.microsoft.com/office/powerpoint/2010/main" val="1946977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2"/>
            </p:custDataLst>
            <p:extLst>
              <p:ext uri="{D42A27DB-BD31-4B8C-83A1-F6EECF244321}">
                <p14:modId xmlns:p14="http://schemas.microsoft.com/office/powerpoint/2010/main" val="360494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034" name="think-cell Slide" r:id="rId127" imgW="270" imgH="270" progId="TCLayout.ActiveDocument.1">
                  <p:embed/>
                </p:oleObj>
              </mc:Choice>
              <mc:Fallback>
                <p:oleObj name="think-cell Slide" r:id="rId127" imgW="270" imgH="270" progId="TCLayout.ActiveDocument.1">
                  <p:embed/>
                  <p:pic>
                    <p:nvPicPr>
                      <p:cNvPr id="0" name="Picture 356"/>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フィリピン／医療関連／医療機器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grpSp>
        <p:nvGrpSpPr>
          <p:cNvPr id="24" name="グループ化 7"/>
          <p:cNvGrpSpPr/>
          <p:nvPr/>
        </p:nvGrpSpPr>
        <p:grpSpPr>
          <a:xfrm>
            <a:off x="200471" y="1759421"/>
            <a:ext cx="4536507" cy="288032"/>
            <a:chOff x="4803500" y="2113806"/>
            <a:chExt cx="2954133" cy="288032"/>
          </a:xfrm>
        </p:grpSpPr>
        <p:cxnSp>
          <p:nvCxnSpPr>
            <p:cNvPr id="25" name="直線コネクタ 2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医療機器別市場規模</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27" name="グループ化 26"/>
          <p:cNvGrpSpPr/>
          <p:nvPr/>
        </p:nvGrpSpPr>
        <p:grpSpPr>
          <a:xfrm>
            <a:off x="5169024" y="1759421"/>
            <a:ext cx="4536507"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（参考）医療機器別市場規模 </a:t>
              </a:r>
              <a:r>
                <a:rPr lang="en-US" altLang="ja-JP"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 その他の内訳</a:t>
              </a:r>
              <a:endParaRPr lang="en-US" altLang="ko-KR" sz="1400" dirty="0">
                <a:solidFill>
                  <a:srgbClr val="000000"/>
                </a:solidFill>
                <a:latin typeface="Arial Black" pitchFamily="34" charset="0"/>
                <a:ea typeface="HGP創英角ｺﾞｼｯｸUB" pitchFamily="50" charset="-128"/>
              </a:endParaRPr>
            </a:p>
          </p:txBody>
        </p:sp>
      </p:grpSp>
      <p:sp>
        <p:nvSpPr>
          <p:cNvPr id="30" name="テキスト ボックス 29"/>
          <p:cNvSpPr txBox="1"/>
          <p:nvPr/>
        </p:nvSpPr>
        <p:spPr>
          <a:xfrm>
            <a:off x="200472"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31"/>
          <p:cNvSpPr txBox="1"/>
          <p:nvPr/>
        </p:nvSpPr>
        <p:spPr>
          <a:xfrm>
            <a:off x="5169024" y="204745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Medical Devices Market Forecasts 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42" name="フリーフォーム 41"/>
          <p:cNvSpPr/>
          <p:nvPr/>
        </p:nvSpPr>
        <p:spPr>
          <a:xfrm>
            <a:off x="8345102" y="2294468"/>
            <a:ext cx="1360425" cy="4000454"/>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1" name="角丸四角形 40"/>
          <p:cNvSpPr/>
          <p:nvPr/>
        </p:nvSpPr>
        <p:spPr>
          <a:xfrm>
            <a:off x="8423131" y="6277024"/>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rPr>
              <a:t>2020</a:t>
            </a:r>
            <a:r>
              <a:rPr lang="ja-JP" altLang="en-US" sz="800" dirty="0">
                <a:solidFill>
                  <a:srgbClr val="000000"/>
                </a:solidFill>
              </a:rPr>
              <a:t>年以降は予測値</a:t>
            </a:r>
            <a:endParaRPr lang="en-US" altLang="ja-JP" sz="800" dirty="0">
              <a:solidFill>
                <a:srgbClr val="000000"/>
              </a:solidFill>
            </a:endParaRPr>
          </a:p>
        </p:txBody>
      </p:sp>
      <p:graphicFrame>
        <p:nvGraphicFramePr>
          <p:cNvPr id="174" name="Chart 3"/>
          <p:cNvGraphicFramePr/>
          <p:nvPr>
            <p:custDataLst>
              <p:tags r:id="rId4"/>
            </p:custDataLst>
            <p:extLst>
              <p:ext uri="{D42A27DB-BD31-4B8C-83A1-F6EECF244321}">
                <p14:modId xmlns:p14="http://schemas.microsoft.com/office/powerpoint/2010/main" val="900959727"/>
              </p:ext>
            </p:extLst>
          </p:nvPr>
        </p:nvGraphicFramePr>
        <p:xfrm>
          <a:off x="77788" y="2125663"/>
          <a:ext cx="4816475" cy="3930650"/>
        </p:xfrm>
        <a:graphic>
          <a:graphicData uri="http://schemas.openxmlformats.org/drawingml/2006/chart">
            <c:chart xmlns:c="http://schemas.openxmlformats.org/drawingml/2006/chart" xmlns:r="http://schemas.openxmlformats.org/officeDocument/2006/relationships" r:id="rId129"/>
          </a:graphicData>
        </a:graphic>
      </p:graphicFrame>
      <p:sp useBgFill="1">
        <p:nvSpPr>
          <p:cNvPr id="134" name="テキスト プレースホルダ 9"/>
          <p:cNvSpPr>
            <a:spLocks noGrp="1"/>
          </p:cNvSpPr>
          <p:nvPr>
            <p:custDataLst>
              <p:tags r:id="rId5"/>
            </p:custDataLst>
          </p:nvPr>
        </p:nvSpPr>
        <p:spPr bwMode="gray">
          <a:xfrm>
            <a:off x="1355725" y="5656264"/>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3AEFBE2-D745-4B3B-B93E-D7169893C56D}" type="datetime'''1''''2.''''''''''''''''''''''''''''''''''''''1'">
              <a:rPr kumimoji="0" lang="ja-JP" altLang="en-US" sz="700" smtClean="0">
                <a:sym typeface="+mn-lt"/>
              </a:rPr>
              <a:pPr marL="0" indent="0">
                <a:spcBef>
                  <a:spcPct val="0"/>
                </a:spcBef>
                <a:buNone/>
              </a:pPr>
              <a:t>12.1</a:t>
            </a:fld>
            <a:endParaRPr kumimoji="0" lang="ja-JP" altLang="en-US" sz="700" dirty="0">
              <a:sym typeface="+mn-lt"/>
            </a:endParaRPr>
          </a:p>
        </p:txBody>
      </p:sp>
      <p:sp useBgFill="1">
        <p:nvSpPr>
          <p:cNvPr id="379" name="テキスト プレースホルダ 9"/>
          <p:cNvSpPr>
            <a:spLocks noGrp="1"/>
          </p:cNvSpPr>
          <p:nvPr>
            <p:custDataLst>
              <p:tags r:id="rId6"/>
            </p:custDataLst>
          </p:nvPr>
        </p:nvSpPr>
        <p:spPr bwMode="gray">
          <a:xfrm>
            <a:off x="954089" y="5846764"/>
            <a:ext cx="149225"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BB0850-E165-4B47-B59A-F87EFE0CD74C}" type="datetime'8''''''''''''''''''.''''''''''''''''''''''''4'''''''''">
              <a:rPr kumimoji="0" lang="ja-JP" altLang="en-US" sz="700">
                <a:sym typeface="+mn-lt"/>
              </a:rPr>
              <a:pPr marL="0" indent="0">
                <a:spcBef>
                  <a:spcPct val="0"/>
                </a:spcBef>
                <a:buNone/>
              </a:pPr>
              <a:t>8.4</a:t>
            </a:fld>
            <a:endParaRPr kumimoji="0" lang="ja-JP" altLang="en-US" sz="700" dirty="0">
              <a:sym typeface="+mn-lt"/>
            </a:endParaRPr>
          </a:p>
        </p:txBody>
      </p:sp>
      <p:sp useBgFill="1">
        <p:nvSpPr>
          <p:cNvPr id="167" name="テキスト プレースホルダ 9"/>
          <p:cNvSpPr>
            <a:spLocks noGrp="1"/>
          </p:cNvSpPr>
          <p:nvPr>
            <p:custDataLst>
              <p:tags r:id="rId7"/>
            </p:custDataLst>
          </p:nvPr>
        </p:nvSpPr>
        <p:spPr bwMode="gray">
          <a:xfrm>
            <a:off x="949326" y="5707064"/>
            <a:ext cx="149225"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A703766-E30A-472D-8888-4042C7735F79}" type="datetime'9''.''''''''''''''''''''''''8'''''''''">
              <a:rPr lang="ja-JP" altLang="en-US" sz="700"/>
              <a:pPr marL="0" indent="0">
                <a:spcBef>
                  <a:spcPct val="0"/>
                </a:spcBef>
                <a:buNone/>
              </a:pPr>
              <a:t>9.8</a:t>
            </a:fld>
            <a:endParaRPr kumimoji="0" lang="ja-JP" altLang="en-US" sz="700" dirty="0">
              <a:sym typeface="+mn-lt"/>
            </a:endParaRPr>
          </a:p>
        </p:txBody>
      </p:sp>
      <p:sp>
        <p:nvSpPr>
          <p:cNvPr id="54" name="テキスト プレースホルダ 9"/>
          <p:cNvSpPr>
            <a:spLocks noGrp="1"/>
          </p:cNvSpPr>
          <p:nvPr>
            <p:custDataLst>
              <p:tags r:id="rId8"/>
            </p:custDataLst>
          </p:nvPr>
        </p:nvSpPr>
        <p:spPr bwMode="auto">
          <a:xfrm>
            <a:off x="36195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0DECF4-411D-4A9C-8628-CC4C7D7D569F}" type="datetime'''''2''''''''''''''0''''''''''''''1''''''''''''3'''''''''''">
              <a:rPr lang="en-US" altLang="en-US" sz="1000" smtClean="0"/>
              <a:pPr marL="0" indent="0" algn="ctr">
                <a:spcBef>
                  <a:spcPct val="0"/>
                </a:spcBef>
                <a:buNone/>
              </a:pPr>
              <a:t>2013</a:t>
            </a:fld>
            <a:endParaRPr kumimoji="0" lang="ja-JP" altLang="en-US" sz="1000" dirty="0">
              <a:sym typeface="+mn-lt"/>
            </a:endParaRPr>
          </a:p>
        </p:txBody>
      </p:sp>
      <p:sp useBgFill="1">
        <p:nvSpPr>
          <p:cNvPr id="201" name="テキスト プレースホルダ 9"/>
          <p:cNvSpPr>
            <a:spLocks noGrp="1"/>
          </p:cNvSpPr>
          <p:nvPr>
            <p:custDataLst>
              <p:tags r:id="rId9"/>
            </p:custDataLst>
          </p:nvPr>
        </p:nvSpPr>
        <p:spPr bwMode="gray">
          <a:xfrm>
            <a:off x="427038" y="4638676"/>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408B2A5-2DC1-4287-98E9-E64F9EDBA17A}" type="datetime'''7''''''3''''''.1'''''''''">
              <a:rPr kumimoji="0" lang="en-US" altLang="en-US" sz="700" smtClean="0">
                <a:sym typeface="+mn-lt"/>
              </a:rPr>
              <a:pPr marL="0" indent="0">
                <a:spcBef>
                  <a:spcPct val="0"/>
                </a:spcBef>
                <a:buNone/>
              </a:pPr>
              <a:t>73.1</a:t>
            </a:fld>
            <a:endParaRPr kumimoji="0" lang="ja-JP" altLang="en-US" sz="700" dirty="0">
              <a:sym typeface="+mn-lt"/>
            </a:endParaRPr>
          </a:p>
        </p:txBody>
      </p:sp>
      <p:sp useBgFill="1">
        <p:nvSpPr>
          <p:cNvPr id="239" name="テキスト プレースホルダ 9"/>
          <p:cNvSpPr>
            <a:spLocks noGrp="1"/>
          </p:cNvSpPr>
          <p:nvPr>
            <p:custDataLst>
              <p:tags r:id="rId10"/>
            </p:custDataLst>
          </p:nvPr>
        </p:nvSpPr>
        <p:spPr bwMode="gray">
          <a:xfrm>
            <a:off x="1255713" y="4373564"/>
            <a:ext cx="198438" cy="106363"/>
          </a:xfrm>
          <a:prstGeom prst="rect">
            <a:avLst/>
          </a:prstGeom>
        </p:spPr>
        <p:txBody>
          <a:bodyPr vert="horz" wrap="none" lIns="12700" tIns="0" rIns="127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4230CF-B47B-4486-AC7A-557E58760600}" type="datetime'''''''''''''99''''''''''.6'''''''''''''''''''">
              <a:rPr lang="ja-JP" altLang="en-US" sz="700" smtClean="0"/>
              <a:pPr marL="0" indent="0" algn="ctr">
                <a:spcBef>
                  <a:spcPct val="0"/>
                </a:spcBef>
                <a:buNone/>
              </a:pPr>
              <a:t>99.6</a:t>
            </a:fld>
            <a:endParaRPr kumimoji="0" lang="ja-JP" altLang="en-US" sz="700" dirty="0">
              <a:sym typeface="+mn-lt"/>
            </a:endParaRPr>
          </a:p>
        </p:txBody>
      </p:sp>
      <p:sp useBgFill="1">
        <p:nvSpPr>
          <p:cNvPr id="132" name="テキスト プレースホルダ 9"/>
          <p:cNvSpPr>
            <a:spLocks noGrp="1"/>
          </p:cNvSpPr>
          <p:nvPr>
            <p:custDataLst>
              <p:tags r:id="rId11"/>
            </p:custDataLst>
          </p:nvPr>
        </p:nvSpPr>
        <p:spPr bwMode="gray">
          <a:xfrm>
            <a:off x="495301" y="5702301"/>
            <a:ext cx="149225"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A69EE2-A00F-4817-A0FD-0A49CE8E20C0}" type="datetime'''''''''''''9''.''''''''''''''''''''''''''''''''''''''''''5'">
              <a:rPr kumimoji="0" lang="ja-JP" altLang="en-US" sz="700" smtClean="0">
                <a:sym typeface="+mn-lt"/>
              </a:rPr>
              <a:pPr marL="0" indent="0">
                <a:spcBef>
                  <a:spcPct val="0"/>
                </a:spcBef>
                <a:buNone/>
              </a:pPr>
              <a:t>9.5</a:t>
            </a:fld>
            <a:endParaRPr kumimoji="0" lang="ja-JP" altLang="en-US" sz="700" dirty="0">
              <a:sym typeface="+mn-lt"/>
            </a:endParaRPr>
          </a:p>
        </p:txBody>
      </p:sp>
      <p:sp useBgFill="1">
        <p:nvSpPr>
          <p:cNvPr id="133" name="テキスト プレースホルダ 9"/>
          <p:cNvSpPr>
            <a:spLocks noGrp="1"/>
          </p:cNvSpPr>
          <p:nvPr>
            <p:custDataLst>
              <p:tags r:id="rId12"/>
            </p:custDataLst>
          </p:nvPr>
        </p:nvSpPr>
        <p:spPr bwMode="gray">
          <a:xfrm>
            <a:off x="514351" y="5832476"/>
            <a:ext cx="149225"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31EA41-BB82-4F98-A002-FD372D4B4866}" type="datetime'''''''''''''''''''''8''''''''''.''''''''''''''''''1'">
              <a:rPr kumimoji="0" lang="ja-JP" altLang="en-US" sz="700" smtClean="0">
                <a:sym typeface="+mn-lt"/>
              </a:rPr>
              <a:pPr marL="0" indent="0">
                <a:spcBef>
                  <a:spcPct val="0"/>
                </a:spcBef>
                <a:buNone/>
              </a:pPr>
              <a:t>8.1</a:t>
            </a:fld>
            <a:endParaRPr kumimoji="0" lang="ja-JP" altLang="en-US" sz="700" dirty="0">
              <a:sym typeface="+mn-lt"/>
            </a:endParaRPr>
          </a:p>
        </p:txBody>
      </p:sp>
      <p:sp useBgFill="1">
        <p:nvSpPr>
          <p:cNvPr id="274" name="テキスト プレースホルダ 9"/>
          <p:cNvSpPr>
            <a:spLocks noGrp="1"/>
          </p:cNvSpPr>
          <p:nvPr>
            <p:custDataLst>
              <p:tags r:id="rId13"/>
            </p:custDataLst>
          </p:nvPr>
        </p:nvSpPr>
        <p:spPr bwMode="gray">
          <a:xfrm>
            <a:off x="3473450" y="3586164"/>
            <a:ext cx="247650"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3F6711F-FEBF-47CA-8B5B-9301302F9418}" type="datetime'''''1''''''''''''''''''''''''6''''''''''2''.''''9'''''">
              <a:rPr lang="en-US" altLang="en-US" sz="700" smtClean="0"/>
              <a:pPr marL="0" indent="0">
                <a:spcBef>
                  <a:spcPct val="0"/>
                </a:spcBef>
                <a:buNone/>
              </a:pPr>
              <a:t>162.9</a:t>
            </a:fld>
            <a:endParaRPr kumimoji="0" lang="ja-JP" altLang="en-US" sz="700" dirty="0">
              <a:sym typeface="+mn-lt"/>
            </a:endParaRPr>
          </a:p>
        </p:txBody>
      </p:sp>
      <p:sp useBgFill="1">
        <p:nvSpPr>
          <p:cNvPr id="270" name="テキスト プレースホルダ 9"/>
          <p:cNvSpPr>
            <a:spLocks noGrp="1"/>
          </p:cNvSpPr>
          <p:nvPr>
            <p:custDataLst>
              <p:tags r:id="rId14"/>
            </p:custDataLst>
          </p:nvPr>
        </p:nvSpPr>
        <p:spPr bwMode="gray">
          <a:xfrm>
            <a:off x="3057525" y="3721101"/>
            <a:ext cx="247650"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5142416-789C-4906-9E49-A16980D35B0C}" type="datetime'''1''''''''''''''''''''''5''''''''''''''''1.''''''7'">
              <a:rPr lang="en-US" altLang="en-US" sz="700" smtClean="0"/>
              <a:pPr marL="0" indent="0">
                <a:spcBef>
                  <a:spcPct val="0"/>
                </a:spcBef>
                <a:buNone/>
              </a:pPr>
              <a:t>151.7</a:t>
            </a:fld>
            <a:endParaRPr kumimoji="0" lang="ja-JP" altLang="en-US" sz="700" dirty="0">
              <a:sym typeface="+mn-lt"/>
            </a:endParaRPr>
          </a:p>
        </p:txBody>
      </p:sp>
      <p:sp>
        <p:nvSpPr>
          <p:cNvPr id="55" name="テキスト プレースホルダ 9"/>
          <p:cNvSpPr>
            <a:spLocks noGrp="1"/>
          </p:cNvSpPr>
          <p:nvPr>
            <p:custDataLst>
              <p:tags r:id="rId15"/>
            </p:custDataLst>
          </p:nvPr>
        </p:nvSpPr>
        <p:spPr bwMode="auto">
          <a:xfrm>
            <a:off x="8540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16CF04-5B52-43E1-B75F-ACDD5C988BEF}" type="datetime'''''''''''''''''1''''''''''''''''''''''''''''''''4'">
              <a:rPr lang="ja-JP" altLang="en-US" sz="1000"/>
              <a:pPr marL="0" indent="0" algn="ctr">
                <a:spcBef>
                  <a:spcPct val="0"/>
                </a:spcBef>
                <a:buNone/>
              </a:pPr>
              <a:t>14</a:t>
            </a:fld>
            <a:endParaRPr kumimoji="0" lang="ja-JP" altLang="en-US" sz="1000" dirty="0">
              <a:sym typeface="+mn-lt"/>
            </a:endParaRPr>
          </a:p>
        </p:txBody>
      </p:sp>
      <p:sp useBgFill="1">
        <p:nvSpPr>
          <p:cNvPr id="137" name="テキスト プレースホルダ 9"/>
          <p:cNvSpPr>
            <a:spLocks noGrp="1"/>
          </p:cNvSpPr>
          <p:nvPr>
            <p:custDataLst>
              <p:tags r:id="rId16"/>
            </p:custDataLst>
          </p:nvPr>
        </p:nvSpPr>
        <p:spPr bwMode="gray">
          <a:xfrm>
            <a:off x="2219325" y="5757864"/>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E334A1-F998-4D83-938C-B9FFD5BDA6D4}" type="datetime'''''''1''''''''''''''''''''''''''''''''''''''''''''''''''5.1'">
              <a:rPr lang="en-US" altLang="en-US" sz="700" smtClean="0"/>
              <a:pPr marL="0" indent="0">
                <a:spcBef>
                  <a:spcPct val="0"/>
                </a:spcBef>
                <a:buNone/>
              </a:pPr>
              <a:t>15.1</a:t>
            </a:fld>
            <a:endParaRPr kumimoji="0" lang="ja-JP" altLang="en-US" sz="700" dirty="0">
              <a:sym typeface="+mn-lt"/>
            </a:endParaRPr>
          </a:p>
        </p:txBody>
      </p:sp>
      <p:sp useBgFill="1">
        <p:nvSpPr>
          <p:cNvPr id="135" name="テキスト プレースホルダ 9"/>
          <p:cNvSpPr>
            <a:spLocks noGrp="1"/>
          </p:cNvSpPr>
          <p:nvPr>
            <p:custDataLst>
              <p:tags r:id="rId17"/>
            </p:custDataLst>
          </p:nvPr>
        </p:nvSpPr>
        <p:spPr bwMode="gray">
          <a:xfrm>
            <a:off x="1360489" y="5837239"/>
            <a:ext cx="149225"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7FB9BB-FE1C-4776-8BE8-3DFE28C336A8}" type="datetime'''''''''''''''8''''''''''''''''''''''''''''.''''''''8'">
              <a:rPr kumimoji="0" lang="ja-JP" altLang="en-US" sz="700" smtClean="0">
                <a:sym typeface="+mn-lt"/>
              </a:rPr>
              <a:pPr marL="0" indent="0">
                <a:spcBef>
                  <a:spcPct val="0"/>
                </a:spcBef>
                <a:buNone/>
              </a:pPr>
              <a:t>8.8</a:t>
            </a:fld>
            <a:endParaRPr kumimoji="0" lang="ja-JP" altLang="en-US" sz="700" dirty="0">
              <a:sym typeface="+mn-lt"/>
            </a:endParaRPr>
          </a:p>
        </p:txBody>
      </p:sp>
      <p:sp>
        <p:nvSpPr>
          <p:cNvPr id="57" name="テキスト プレースホルダ 9"/>
          <p:cNvSpPr>
            <a:spLocks noGrp="1"/>
          </p:cNvSpPr>
          <p:nvPr>
            <p:custDataLst>
              <p:tags r:id="rId18"/>
            </p:custDataLst>
          </p:nvPr>
        </p:nvSpPr>
        <p:spPr bwMode="auto">
          <a:xfrm>
            <a:off x="170021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3FC8EC-08A4-49B6-ACB0-BEA7D21C2E74}" type="datetime'''1''''''''6'''''''''''''">
              <a:rPr lang="ja-JP" altLang="en-US" sz="1000"/>
              <a:pPr marL="0" indent="0" algn="ctr">
                <a:spcBef>
                  <a:spcPct val="0"/>
                </a:spcBef>
                <a:buNone/>
              </a:pPr>
              <a:t>16</a:t>
            </a:fld>
            <a:endParaRPr kumimoji="0" lang="ja-JP" altLang="en-US" sz="1000" dirty="0">
              <a:sym typeface="+mn-lt"/>
            </a:endParaRPr>
          </a:p>
        </p:txBody>
      </p:sp>
      <p:sp>
        <p:nvSpPr>
          <p:cNvPr id="56" name="テキスト プレースホルダ 9"/>
          <p:cNvSpPr>
            <a:spLocks noGrp="1"/>
          </p:cNvSpPr>
          <p:nvPr>
            <p:custDataLst>
              <p:tags r:id="rId19"/>
            </p:custDataLst>
          </p:nvPr>
        </p:nvSpPr>
        <p:spPr bwMode="auto">
          <a:xfrm>
            <a:off x="12779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A55FB2-7D79-41E7-BF9D-FA49E28C0BFE}" type="datetime'''1''''''''''''5'''''''''''''''''">
              <a:rPr lang="ja-JP" altLang="en-US" sz="1000"/>
              <a:pPr marL="0" indent="0" algn="ctr">
                <a:spcBef>
                  <a:spcPct val="0"/>
                </a:spcBef>
                <a:buNone/>
              </a:pPr>
              <a:t>15</a:t>
            </a:fld>
            <a:endParaRPr kumimoji="0" lang="ja-JP" altLang="en-US" sz="1000" dirty="0">
              <a:sym typeface="+mn-lt"/>
            </a:endParaRPr>
          </a:p>
        </p:txBody>
      </p:sp>
      <p:sp useBgFill="1">
        <p:nvSpPr>
          <p:cNvPr id="260" name="テキスト プレースホルダ 9"/>
          <p:cNvSpPr>
            <a:spLocks noGrp="1"/>
          </p:cNvSpPr>
          <p:nvPr>
            <p:custDataLst>
              <p:tags r:id="rId20"/>
            </p:custDataLst>
          </p:nvPr>
        </p:nvSpPr>
        <p:spPr bwMode="gray">
          <a:xfrm>
            <a:off x="1652588" y="4129089"/>
            <a:ext cx="247650"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B9A55B-3FF1-467C-8F99-9D875A0F98E7}" type="datetime'''1''''''''3''8''''.''6'''''''''''">
              <a:rPr lang="ja-JP" altLang="en-US" sz="700" smtClean="0"/>
              <a:pPr marL="0" indent="0" algn="ctr">
                <a:spcBef>
                  <a:spcPct val="0"/>
                </a:spcBef>
                <a:buNone/>
              </a:pPr>
              <a:t>138.6</a:t>
            </a:fld>
            <a:endParaRPr kumimoji="0" lang="ja-JP" altLang="en-US" sz="700" dirty="0">
              <a:sym typeface="+mn-lt"/>
            </a:endParaRPr>
          </a:p>
        </p:txBody>
      </p:sp>
      <p:sp useBgFill="1">
        <p:nvSpPr>
          <p:cNvPr id="245" name="テキスト プレースホルダ 9"/>
          <p:cNvSpPr>
            <a:spLocks noGrp="1"/>
          </p:cNvSpPr>
          <p:nvPr>
            <p:custDataLst>
              <p:tags r:id="rId21"/>
            </p:custDataLst>
          </p:nvPr>
        </p:nvSpPr>
        <p:spPr bwMode="gray">
          <a:xfrm>
            <a:off x="1773238" y="3922714"/>
            <a:ext cx="247650"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FFD694-F81B-4A50-BD68-13F68A23FC61}" type="datetime'''''''''''1''''''''40''''.0'''''''''''''''''''''''">
              <a:rPr lang="ja-JP" altLang="en-US" sz="700" smtClean="0"/>
              <a:pPr marL="0" indent="0">
                <a:spcBef>
                  <a:spcPct val="0"/>
                </a:spcBef>
                <a:buNone/>
              </a:pPr>
              <a:t>140.0</a:t>
            </a:fld>
            <a:endParaRPr kumimoji="0" lang="ja-JP" altLang="en-US" sz="700" dirty="0">
              <a:sym typeface="+mn-lt"/>
            </a:endParaRPr>
          </a:p>
        </p:txBody>
      </p:sp>
      <p:sp useBgFill="1">
        <p:nvSpPr>
          <p:cNvPr id="136" name="テキスト プレースホルダ 9"/>
          <p:cNvSpPr>
            <a:spLocks noGrp="1"/>
          </p:cNvSpPr>
          <p:nvPr>
            <p:custDataLst>
              <p:tags r:id="rId22"/>
            </p:custDataLst>
          </p:nvPr>
        </p:nvSpPr>
        <p:spPr bwMode="gray">
          <a:xfrm>
            <a:off x="1770063" y="5829301"/>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9D39437-41B5-408C-9134-2F81D50057F0}" type="datetime'1''''''0''''''''''.1'''''''''''''''''''">
              <a:rPr lang="ja-JP" altLang="en-US" sz="700" smtClean="0"/>
              <a:pPr marL="0" indent="0">
                <a:spcBef>
                  <a:spcPct val="0"/>
                </a:spcBef>
                <a:buNone/>
              </a:pPr>
              <a:t>10.1</a:t>
            </a:fld>
            <a:endParaRPr kumimoji="0" lang="ja-JP" altLang="en-US" sz="700" dirty="0">
              <a:sym typeface="+mn-lt"/>
            </a:endParaRPr>
          </a:p>
        </p:txBody>
      </p:sp>
      <p:sp useBgFill="1">
        <p:nvSpPr>
          <p:cNvPr id="264" name="テキスト プレースホルダ 9"/>
          <p:cNvSpPr>
            <a:spLocks noGrp="1"/>
          </p:cNvSpPr>
          <p:nvPr>
            <p:custDataLst>
              <p:tags r:id="rId23"/>
            </p:custDataLst>
          </p:nvPr>
        </p:nvSpPr>
        <p:spPr bwMode="gray">
          <a:xfrm>
            <a:off x="2203450" y="3770314"/>
            <a:ext cx="247650"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9A8591E-C8FE-4A24-AD71-25ABFC8DC234}" type="datetime'''''''''1''''''5''''''''''''''''1''''''.''8'''''''''''''''''''">
              <a:rPr lang="en-US" altLang="en-US" sz="700" smtClean="0"/>
              <a:pPr marL="0" indent="0">
                <a:spcBef>
                  <a:spcPct val="0"/>
                </a:spcBef>
                <a:buNone/>
              </a:pPr>
              <a:t>151.8</a:t>
            </a:fld>
            <a:endParaRPr kumimoji="0" lang="ja-JP" altLang="en-US" sz="700" dirty="0">
              <a:sym typeface="+mn-lt"/>
            </a:endParaRPr>
          </a:p>
        </p:txBody>
      </p:sp>
      <p:sp useBgFill="1">
        <p:nvSpPr>
          <p:cNvPr id="140" name="テキスト プレースホルダ 9"/>
          <p:cNvSpPr>
            <a:spLocks noGrp="1"/>
          </p:cNvSpPr>
          <p:nvPr>
            <p:custDataLst>
              <p:tags r:id="rId24"/>
            </p:custDataLst>
          </p:nvPr>
        </p:nvSpPr>
        <p:spPr bwMode="gray">
          <a:xfrm>
            <a:off x="2190750" y="5503864"/>
            <a:ext cx="198438"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D0F58A-BFC0-4E4F-A331-E5064288D753}" type="datetime'''''2''''1''''''''''''''''''''''''''''''''.''''''''4'''''''">
              <a:rPr lang="en-US" altLang="en-US" sz="700" smtClean="0"/>
              <a:pPr marL="0" indent="0">
                <a:spcBef>
                  <a:spcPct val="0"/>
                </a:spcBef>
                <a:buNone/>
              </a:pPr>
              <a:t>21.4</a:t>
            </a:fld>
            <a:endParaRPr kumimoji="0" lang="ja-JP" altLang="en-US" sz="700" dirty="0">
              <a:sym typeface="+mn-lt"/>
            </a:endParaRPr>
          </a:p>
        </p:txBody>
      </p:sp>
      <p:sp>
        <p:nvSpPr>
          <p:cNvPr id="58" name="テキスト プレースホルダ 9"/>
          <p:cNvSpPr>
            <a:spLocks noGrp="1"/>
          </p:cNvSpPr>
          <p:nvPr>
            <p:custDataLst>
              <p:tags r:id="rId25"/>
            </p:custDataLst>
          </p:nvPr>
        </p:nvSpPr>
        <p:spPr bwMode="auto">
          <a:xfrm>
            <a:off x="21240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EAFFBE-CFE2-4D51-9CA4-80C0A1425FFA}" type="datetime'''''''''1''''''''''''''''''''''''7'''''''">
              <a:rPr lang="ja-JP" altLang="en-US" sz="1000"/>
              <a:pPr marL="0" indent="0" algn="ctr">
                <a:spcBef>
                  <a:spcPct val="0"/>
                </a:spcBef>
                <a:buNone/>
              </a:pPr>
              <a:t>17</a:t>
            </a:fld>
            <a:endParaRPr kumimoji="0" lang="ja-JP" altLang="en-US" sz="1000" dirty="0">
              <a:sym typeface="+mn-lt"/>
            </a:endParaRPr>
          </a:p>
        </p:txBody>
      </p:sp>
      <p:sp>
        <p:nvSpPr>
          <p:cNvPr id="166" name="テキスト プレースホルダ 9"/>
          <p:cNvSpPr>
            <a:spLocks noGrp="1"/>
          </p:cNvSpPr>
          <p:nvPr>
            <p:custDataLst>
              <p:tags r:id="rId26"/>
            </p:custDataLst>
          </p:nvPr>
        </p:nvSpPr>
        <p:spPr bwMode="auto">
          <a:xfrm>
            <a:off x="46609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915A3C-4397-4A33-B6EE-74A332B64606}" type="datetime'''''''''''''23'''''''''''''''''''''''''''''''''''''''''''">
              <a:rPr lang="en-US" altLang="en-US" sz="1000" smtClean="0"/>
              <a:pPr marL="0" indent="0" algn="ctr">
                <a:spcBef>
                  <a:spcPct val="0"/>
                </a:spcBef>
                <a:buNone/>
              </a:pPr>
              <a:t>23</a:t>
            </a:fld>
            <a:endParaRPr kumimoji="0" lang="ja-JP" altLang="en-US" sz="1000" dirty="0">
              <a:sym typeface="+mn-lt"/>
            </a:endParaRPr>
          </a:p>
        </p:txBody>
      </p:sp>
      <p:sp useBgFill="1">
        <p:nvSpPr>
          <p:cNvPr id="267" name="テキスト プレースホルダ 9"/>
          <p:cNvSpPr>
            <a:spLocks noGrp="1"/>
          </p:cNvSpPr>
          <p:nvPr>
            <p:custDataLst>
              <p:tags r:id="rId27"/>
            </p:custDataLst>
          </p:nvPr>
        </p:nvSpPr>
        <p:spPr bwMode="gray">
          <a:xfrm>
            <a:off x="2641600" y="3863976"/>
            <a:ext cx="247650" cy="106363"/>
          </a:xfrm>
          <a:prstGeom prst="rect">
            <a:avLst/>
          </a:prstGeom>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B907AC-F403-4F99-A9B4-D2A58FC2373B}" type="datetime'''''''''1''''4''''4''.''5'''''''''">
              <a:rPr lang="en-US" altLang="en-US" sz="700" smtClean="0"/>
              <a:pPr marL="0" indent="0">
                <a:spcBef>
                  <a:spcPct val="0"/>
                </a:spcBef>
                <a:buNone/>
              </a:pPr>
              <a:t>144.5</a:t>
            </a:fld>
            <a:endParaRPr kumimoji="0" lang="ja-JP" altLang="en-US" sz="700" dirty="0">
              <a:sym typeface="+mn-lt"/>
            </a:endParaRPr>
          </a:p>
        </p:txBody>
      </p:sp>
      <p:sp>
        <p:nvSpPr>
          <p:cNvPr id="59" name="テキスト プレースホルダ 9"/>
          <p:cNvSpPr>
            <a:spLocks noGrp="1"/>
          </p:cNvSpPr>
          <p:nvPr>
            <p:custDataLst>
              <p:tags r:id="rId28"/>
            </p:custDataLst>
          </p:nvPr>
        </p:nvSpPr>
        <p:spPr bwMode="auto">
          <a:xfrm>
            <a:off x="25463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609E5F-0228-4010-847D-E47694394931}" type="datetime'''''''''''''''''18'''''''''''''''''''''''''''">
              <a:rPr lang="ja-JP" altLang="en-US" sz="1000"/>
              <a:pPr marL="0" indent="0" algn="ctr">
                <a:spcBef>
                  <a:spcPct val="0"/>
                </a:spcBef>
                <a:buNone/>
              </a:pPr>
              <a:t>18</a:t>
            </a:fld>
            <a:endParaRPr kumimoji="0" lang="ja-JP" altLang="en-US" sz="1000" dirty="0">
              <a:sym typeface="+mn-lt"/>
            </a:endParaRPr>
          </a:p>
        </p:txBody>
      </p:sp>
      <p:sp useBgFill="1">
        <p:nvSpPr>
          <p:cNvPr id="173" name="テキスト プレースホルダ 9"/>
          <p:cNvSpPr>
            <a:spLocks noGrp="1"/>
          </p:cNvSpPr>
          <p:nvPr>
            <p:custDataLst>
              <p:tags r:id="rId29"/>
            </p:custDataLst>
          </p:nvPr>
        </p:nvSpPr>
        <p:spPr bwMode="gray">
          <a:xfrm>
            <a:off x="4343400" y="2857501"/>
            <a:ext cx="247650" cy="106363"/>
          </a:xfrm>
          <a:prstGeom prst="rect">
            <a:avLst/>
          </a:prstGeom>
          <a:ln>
            <a:noFill/>
          </a:ln>
        </p:spPr>
        <p:txBody>
          <a:bodyPr vert="horz" wrap="none" lIns="12700" tIns="0" rIns="127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8B34EA5-CB6B-4135-9ED2-966D2D8A5D37}" type="datetime'''''''''''''''''''''20''''''9''''''''''''.''7'''''''''''''''">
              <a:rPr kumimoji="0" lang="en-US" altLang="en-US" sz="700" smtClean="0">
                <a:sym typeface="+mn-lt"/>
              </a:rPr>
              <a:pPr marL="0" indent="0">
                <a:spcBef>
                  <a:spcPct val="0"/>
                </a:spcBef>
                <a:buNone/>
              </a:pPr>
              <a:t>209.7</a:t>
            </a:fld>
            <a:endParaRPr kumimoji="0" lang="ja-JP" altLang="en-US" sz="700" dirty="0">
              <a:sym typeface="+mn-lt"/>
            </a:endParaRPr>
          </a:p>
        </p:txBody>
      </p:sp>
      <p:sp>
        <p:nvSpPr>
          <p:cNvPr id="60" name="テキスト プレースホルダ 9"/>
          <p:cNvSpPr>
            <a:spLocks noGrp="1"/>
          </p:cNvSpPr>
          <p:nvPr>
            <p:custDataLst>
              <p:tags r:id="rId30"/>
            </p:custDataLst>
          </p:nvPr>
        </p:nvSpPr>
        <p:spPr bwMode="auto">
          <a:xfrm>
            <a:off x="29686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88566A-330D-4DC1-A9A9-8DEEF38662AE}" type="datetime'''''''''1''''9'''''''''">
              <a:rPr lang="ja-JP" altLang="en-US" sz="1000"/>
              <a:pPr marL="0" indent="0" algn="ctr">
                <a:spcBef>
                  <a:spcPct val="0"/>
                </a:spcBef>
                <a:buNone/>
              </a:pPr>
              <a:t>19</a:t>
            </a:fld>
            <a:endParaRPr kumimoji="0" lang="ja-JP" altLang="en-US" sz="1000" dirty="0">
              <a:sym typeface="+mn-lt"/>
            </a:endParaRPr>
          </a:p>
        </p:txBody>
      </p:sp>
      <p:sp>
        <p:nvSpPr>
          <p:cNvPr id="61" name="テキスト プレースホルダ 9"/>
          <p:cNvSpPr>
            <a:spLocks noGrp="1"/>
          </p:cNvSpPr>
          <p:nvPr>
            <p:custDataLst>
              <p:tags r:id="rId31"/>
            </p:custDataLst>
          </p:nvPr>
        </p:nvSpPr>
        <p:spPr bwMode="auto">
          <a:xfrm>
            <a:off x="339248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B303D0-FB0F-4333-ADF3-D138AAE0C167}" type="datetime'''''''''''''''''''2''''0'''''''''''''''''''''''''''''''''''''">
              <a:rPr lang="ja-JP" altLang="en-US" sz="1000"/>
              <a:pPr marL="0" indent="0" algn="ctr">
                <a:spcBef>
                  <a:spcPct val="0"/>
                </a:spcBef>
                <a:buNone/>
              </a:pPr>
              <a:t>20</a:t>
            </a:fld>
            <a:endParaRPr kumimoji="0" lang="ja-JP" altLang="en-US" sz="1000" dirty="0">
              <a:sym typeface="+mn-lt"/>
            </a:endParaRPr>
          </a:p>
        </p:txBody>
      </p:sp>
      <p:sp useBgFill="1">
        <p:nvSpPr>
          <p:cNvPr id="172" name="テキスト プレースホルダ 9"/>
          <p:cNvSpPr>
            <a:spLocks noGrp="1"/>
          </p:cNvSpPr>
          <p:nvPr>
            <p:custDataLst>
              <p:tags r:id="rId32"/>
            </p:custDataLst>
          </p:nvPr>
        </p:nvSpPr>
        <p:spPr bwMode="gray">
          <a:xfrm>
            <a:off x="3986213" y="3355976"/>
            <a:ext cx="247650" cy="106363"/>
          </a:xfrm>
          <a:prstGeom prst="rect">
            <a:avLst/>
          </a:prstGeom>
          <a:ln>
            <a:noFill/>
          </a:ln>
        </p:spPr>
        <p:txBody>
          <a:bodyPr vert="horz" wrap="none" lIns="12700" tIns="0" rIns="127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2CF802-344C-4B20-AC31-B8E0CB5C91C3}" type="datetime'''''''''1''8''''''''3''''''''''''.''7'''''''''''''">
              <a:rPr kumimoji="0" lang="en-US" altLang="en-US" sz="700" smtClean="0">
                <a:sym typeface="+mn-lt"/>
              </a:rPr>
              <a:pPr marL="0" indent="0">
                <a:spcBef>
                  <a:spcPct val="0"/>
                </a:spcBef>
                <a:buNone/>
              </a:pPr>
              <a:t>183.7</a:t>
            </a:fld>
            <a:endParaRPr kumimoji="0" lang="ja-JP" altLang="en-US" sz="700" dirty="0">
              <a:sym typeface="+mn-lt"/>
            </a:endParaRPr>
          </a:p>
        </p:txBody>
      </p:sp>
      <p:sp>
        <p:nvSpPr>
          <p:cNvPr id="62" name="テキスト プレースホルダ 9"/>
          <p:cNvSpPr>
            <a:spLocks noGrp="1"/>
          </p:cNvSpPr>
          <p:nvPr>
            <p:custDataLst>
              <p:tags r:id="rId33"/>
            </p:custDataLst>
          </p:nvPr>
        </p:nvSpPr>
        <p:spPr bwMode="auto">
          <a:xfrm>
            <a:off x="38147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F2BAB2-47D3-4FEA-BE4E-A24B25414C45}" type="datetime'''''''''''''''''2''''''''''''''''''1'''''''''''''''''''">
              <a:rPr lang="ja-JP" altLang="en-US" sz="1000"/>
              <a:pPr marL="0" indent="0" algn="ctr">
                <a:spcBef>
                  <a:spcPct val="0"/>
                </a:spcBef>
                <a:buNone/>
              </a:pPr>
              <a:t>21</a:t>
            </a:fld>
            <a:endParaRPr kumimoji="0" lang="ja-JP" altLang="en-US" sz="1000" dirty="0">
              <a:sym typeface="+mn-lt"/>
            </a:endParaRPr>
          </a:p>
        </p:txBody>
      </p:sp>
      <p:sp>
        <p:nvSpPr>
          <p:cNvPr id="130" name="テキスト プレースホルダ 9"/>
          <p:cNvSpPr>
            <a:spLocks noGrp="1"/>
          </p:cNvSpPr>
          <p:nvPr>
            <p:custDataLst>
              <p:tags r:id="rId34"/>
            </p:custDataLst>
          </p:nvPr>
        </p:nvSpPr>
        <p:spPr bwMode="auto">
          <a:xfrm>
            <a:off x="42386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4501A4-5CF6-4765-B147-E1AF3CA8DCC9}" type="datetime'''''''''''''''''''''''''''''''''''2''2'''''''''''''">
              <a:rPr lang="ja-JP" altLang="en-US" sz="1000" smtClean="0"/>
              <a:pPr marL="0" indent="0" algn="ctr">
                <a:spcBef>
                  <a:spcPct val="0"/>
                </a:spcBef>
                <a:buNone/>
              </a:pPr>
              <a:t>22</a:t>
            </a:fld>
            <a:endParaRPr kumimoji="0" lang="ja-JP" altLang="en-US" sz="1000" dirty="0">
              <a:sym typeface="+mn-lt"/>
            </a:endParaRPr>
          </a:p>
        </p:txBody>
      </p:sp>
      <p:cxnSp>
        <p:nvCxnSpPr>
          <p:cNvPr id="13" name="Straight Connector 12"/>
          <p:cNvCxnSpPr/>
          <p:nvPr>
            <p:custDataLst>
              <p:tags r:id="rId35"/>
            </p:custDataLst>
          </p:nvPr>
        </p:nvCxnSpPr>
        <p:spPr bwMode="gray">
          <a:xfrm>
            <a:off x="944563" y="2660650"/>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36"/>
            </p:custDataLst>
          </p:nvPr>
        </p:nvCxnSpPr>
        <p:spPr bwMode="gray">
          <a:xfrm>
            <a:off x="944563" y="2254250"/>
            <a:ext cx="238125" cy="0"/>
          </a:xfrm>
          <a:prstGeom prst="line">
            <a:avLst/>
          </a:prstGeom>
          <a:ln w="9525" algn="ctr">
            <a:solidFill>
              <a:srgbClr val="DC87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37"/>
            </p:custDataLst>
          </p:nvPr>
        </p:nvCxnSpPr>
        <p:spPr bwMode="gray">
          <a:xfrm>
            <a:off x="944563" y="2457450"/>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38"/>
            </p:custDataLst>
          </p:nvPr>
        </p:nvCxnSpPr>
        <p:spPr bwMode="gray">
          <a:xfrm>
            <a:off x="944563" y="2863850"/>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9"/>
            </p:custDataLst>
          </p:nvPr>
        </p:nvCxnSpPr>
        <p:spPr bwMode="gray">
          <a:xfrm>
            <a:off x="944563" y="3067050"/>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0"/>
            </p:custDataLst>
          </p:nvPr>
        </p:nvCxnSpPr>
        <p:spPr bwMode="gray">
          <a:xfrm>
            <a:off x="944563" y="3270250"/>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41"/>
            </p:custDataLst>
          </p:nvPr>
        </p:nvSpPr>
        <p:spPr bwMode="gray">
          <a:xfrm>
            <a:off x="1025525" y="2216150"/>
            <a:ext cx="76200" cy="76200"/>
          </a:xfrm>
          <a:prstGeom prst="rect">
            <a:avLst/>
          </a:prstGeom>
          <a:solidFill>
            <a:srgbClr val="FFFFFF"/>
          </a:solidFill>
          <a:ln w="9525">
            <a:solidFill>
              <a:srgbClr val="DC870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42"/>
            </p:custDataLst>
          </p:nvPr>
        </p:nvSpPr>
        <p:spPr bwMode="gray">
          <a:xfrm>
            <a:off x="1025525" y="2622550"/>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0" name="Oval 19"/>
          <p:cNvSpPr/>
          <p:nvPr>
            <p:custDataLst>
              <p:tags r:id="rId43"/>
            </p:custDataLst>
          </p:nvPr>
        </p:nvSpPr>
        <p:spPr bwMode="gray">
          <a:xfrm>
            <a:off x="1025525" y="2825750"/>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Oval 11"/>
          <p:cNvSpPr/>
          <p:nvPr>
            <p:custDataLst>
              <p:tags r:id="rId44"/>
            </p:custDataLst>
          </p:nvPr>
        </p:nvSpPr>
        <p:spPr bwMode="gray">
          <a:xfrm>
            <a:off x="1025525" y="2419350"/>
            <a:ext cx="76200" cy="76200"/>
          </a:xfrm>
          <a:prstGeom prst="ellipse">
            <a:avLst/>
          </a:prstGeom>
          <a:solidFill>
            <a:schemeClr val="tx2"/>
          </a:solidFill>
          <a:ln w="9525">
            <a:solidFill>
              <a:schemeClr val="tx2"/>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5" name="Isosceles Triangle 64"/>
          <p:cNvSpPr/>
          <p:nvPr>
            <p:custDataLst>
              <p:tags r:id="rId45"/>
            </p:custDataLst>
          </p:nvPr>
        </p:nvSpPr>
        <p:spPr bwMode="gray">
          <a:xfrm>
            <a:off x="1025525" y="3028950"/>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Diamond 17"/>
          <p:cNvSpPr/>
          <p:nvPr>
            <p:custDataLst>
              <p:tags r:id="rId46"/>
            </p:custDataLst>
          </p:nvPr>
        </p:nvSpPr>
        <p:spPr bwMode="gray">
          <a:xfrm>
            <a:off x="1025525" y="3232150"/>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テキスト プレースホルダ 9"/>
          <p:cNvSpPr>
            <a:spLocks noGrp="1"/>
          </p:cNvSpPr>
          <p:nvPr>
            <p:custDataLst>
              <p:tags r:id="rId47"/>
            </p:custDataLst>
          </p:nvPr>
        </p:nvSpPr>
        <p:spPr bwMode="auto">
          <a:xfrm>
            <a:off x="1247775" y="21828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67C0D4-CF62-487F-AFE0-DAE47B8E8D09}" type="datetime'そ''の''''''他'''''''''''''''''''''''">
              <a:rPr lang="ja-JP" altLang="en-US" sz="1000"/>
              <a:pPr marL="0" indent="0">
                <a:spcBef>
                  <a:spcPct val="0"/>
                </a:spcBef>
                <a:buNone/>
              </a:pPr>
              <a:t>その他</a:t>
            </a:fld>
            <a:endParaRPr kumimoji="0" lang="ja-JP" altLang="en-US" sz="1000" dirty="0">
              <a:sym typeface="+mn-lt"/>
            </a:endParaRPr>
          </a:p>
        </p:txBody>
      </p:sp>
      <p:sp>
        <p:nvSpPr>
          <p:cNvPr id="47" name="テキスト プレースホルダ 9"/>
          <p:cNvSpPr>
            <a:spLocks noGrp="1"/>
          </p:cNvSpPr>
          <p:nvPr>
            <p:custDataLst>
              <p:tags r:id="rId48"/>
            </p:custDataLst>
          </p:nvPr>
        </p:nvSpPr>
        <p:spPr bwMode="auto">
          <a:xfrm>
            <a:off x="1247775" y="23860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7D60A2C-495E-4CEF-B4E3-D75DB3F91BA3}" type="datetime'''''''''''''''''''''''''''''''''''消耗''''''''''''''''品'">
              <a:rPr lang="ja-JP" altLang="en-US" sz="1000"/>
              <a:pPr marL="0" indent="0">
                <a:spcBef>
                  <a:spcPct val="0"/>
                </a:spcBef>
                <a:buNone/>
              </a:pPr>
              <a:t>消耗品</a:t>
            </a:fld>
            <a:endParaRPr kumimoji="0" lang="ja-JP" altLang="en-US" sz="1000" dirty="0">
              <a:sym typeface="+mn-lt"/>
            </a:endParaRPr>
          </a:p>
        </p:txBody>
      </p:sp>
      <p:sp>
        <p:nvSpPr>
          <p:cNvPr id="48" name="テキスト プレースホルダ 9"/>
          <p:cNvSpPr>
            <a:spLocks noGrp="1"/>
          </p:cNvSpPr>
          <p:nvPr>
            <p:custDataLst>
              <p:tags r:id="rId49"/>
            </p:custDataLst>
          </p:nvPr>
        </p:nvSpPr>
        <p:spPr bwMode="auto">
          <a:xfrm>
            <a:off x="1247775" y="25892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B97C28-8F0F-446C-839F-7BF1C2C4A936}" type="datetime'''''診断機''''''''''''''''''''''''''''器'''''''''''''''''''''''''">
              <a:rPr lang="ja-JP" altLang="en-US" sz="1000"/>
              <a:pPr marL="0" indent="0">
                <a:spcBef>
                  <a:spcPct val="0"/>
                </a:spcBef>
                <a:buNone/>
              </a:pPr>
              <a:t>診断機器</a:t>
            </a:fld>
            <a:endParaRPr kumimoji="0" lang="ja-JP" altLang="en-US" sz="1000" dirty="0">
              <a:sym typeface="+mn-lt"/>
            </a:endParaRPr>
          </a:p>
        </p:txBody>
      </p:sp>
      <p:sp>
        <p:nvSpPr>
          <p:cNvPr id="51" name="テキスト プレースホルダ 9"/>
          <p:cNvSpPr>
            <a:spLocks noGrp="1"/>
          </p:cNvSpPr>
          <p:nvPr>
            <p:custDataLst>
              <p:tags r:id="rId50"/>
            </p:custDataLst>
          </p:nvPr>
        </p:nvSpPr>
        <p:spPr bwMode="auto">
          <a:xfrm>
            <a:off x="1247775" y="2792413"/>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FD1728-DEA6-4A8E-A1C7-98D70BC755CB}" type="datetime'''''''''''''患''''''''''者''''''補''助''''''''具'''''">
              <a:rPr lang="ja-JP" altLang="en-US" sz="1000"/>
              <a:pPr marL="0" indent="0">
                <a:spcBef>
                  <a:spcPct val="0"/>
                </a:spcBef>
                <a:buNone/>
              </a:pPr>
              <a:t>患者補助具</a:t>
            </a:fld>
            <a:endParaRPr kumimoji="0" lang="ja-JP" altLang="en-US" sz="1000" dirty="0">
              <a:sym typeface="+mn-lt"/>
            </a:endParaRPr>
          </a:p>
        </p:txBody>
      </p:sp>
      <p:sp>
        <p:nvSpPr>
          <p:cNvPr id="63" name="テキスト プレースホルダ 9"/>
          <p:cNvSpPr>
            <a:spLocks noGrp="1"/>
          </p:cNvSpPr>
          <p:nvPr>
            <p:custDataLst>
              <p:tags r:id="rId51"/>
            </p:custDataLst>
          </p:nvPr>
        </p:nvSpPr>
        <p:spPr bwMode="auto">
          <a:xfrm>
            <a:off x="1247775" y="29956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F4169F-1931-4682-94B2-C685B0FB428D}" type="datetime'''''''''''''''''歯''''''''''''''''''''''科''''''製品'''''''''">
              <a:rPr lang="ja-JP" altLang="en-US" sz="1000"/>
              <a:pPr marL="0" indent="0">
                <a:spcBef>
                  <a:spcPct val="0"/>
                </a:spcBef>
                <a:buNone/>
              </a:pPr>
              <a:t>歯科製品</a:t>
            </a:fld>
            <a:endParaRPr kumimoji="0" lang="ja-JP" altLang="en-US" sz="1000" dirty="0">
              <a:sym typeface="+mn-lt"/>
            </a:endParaRPr>
          </a:p>
        </p:txBody>
      </p:sp>
      <p:sp>
        <p:nvSpPr>
          <p:cNvPr id="50" name="テキスト プレースホルダ 9"/>
          <p:cNvSpPr>
            <a:spLocks noGrp="1"/>
          </p:cNvSpPr>
          <p:nvPr>
            <p:custDataLst>
              <p:tags r:id="rId52"/>
            </p:custDataLst>
          </p:nvPr>
        </p:nvSpPr>
        <p:spPr bwMode="auto">
          <a:xfrm>
            <a:off x="1247775" y="3198813"/>
            <a:ext cx="1333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586F947-B7E4-411A-ACCA-9625D6EC734B}" type="datetime'整''''形''''外科''''''製品''''''・人''工装''''''''具'''''''''">
              <a:rPr lang="ja-JP" altLang="en-US" sz="1000"/>
              <a:pPr marL="0" indent="0">
                <a:spcBef>
                  <a:spcPct val="0"/>
                </a:spcBef>
                <a:buNone/>
              </a:pPr>
              <a:t>整形外科製品・人工装具</a:t>
            </a:fld>
            <a:endParaRPr kumimoji="0" lang="ja-JP" altLang="en-US" sz="1000" dirty="0">
              <a:sym typeface="+mn-lt"/>
            </a:endParaRPr>
          </a:p>
        </p:txBody>
      </p:sp>
      <p:sp>
        <p:nvSpPr>
          <p:cNvPr id="34" name="フリーフォーム 33"/>
          <p:cNvSpPr/>
          <p:nvPr/>
        </p:nvSpPr>
        <p:spPr>
          <a:xfrm>
            <a:off x="3474719" y="2294467"/>
            <a:ext cx="1262257" cy="40389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5" name="角丸四角形 34"/>
          <p:cNvSpPr/>
          <p:nvPr/>
        </p:nvSpPr>
        <p:spPr>
          <a:xfrm>
            <a:off x="3512840" y="6215663"/>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rPr>
              <a:t>2020</a:t>
            </a:r>
            <a:r>
              <a:rPr lang="ja-JP" altLang="en-US" sz="800" dirty="0">
                <a:solidFill>
                  <a:srgbClr val="000000"/>
                </a:solidFill>
              </a:rPr>
              <a:t>年以降は予測値</a:t>
            </a:r>
            <a:endParaRPr lang="en-US" altLang="ja-JP" sz="800" dirty="0">
              <a:solidFill>
                <a:srgbClr val="000000"/>
              </a:solidFill>
            </a:endParaRPr>
          </a:p>
        </p:txBody>
      </p:sp>
      <p:graphicFrame>
        <p:nvGraphicFramePr>
          <p:cNvPr id="259" name="Chart 3"/>
          <p:cNvGraphicFramePr/>
          <p:nvPr>
            <p:custDataLst>
              <p:tags r:id="rId53"/>
            </p:custDataLst>
            <p:extLst>
              <p:ext uri="{D42A27DB-BD31-4B8C-83A1-F6EECF244321}">
                <p14:modId xmlns:p14="http://schemas.microsoft.com/office/powerpoint/2010/main" val="2707308940"/>
              </p:ext>
            </p:extLst>
          </p:nvPr>
        </p:nvGraphicFramePr>
        <p:xfrm>
          <a:off x="5049838" y="2098675"/>
          <a:ext cx="4892675" cy="3957638"/>
        </p:xfrm>
        <a:graphic>
          <a:graphicData uri="http://schemas.openxmlformats.org/drawingml/2006/chart">
            <c:chart xmlns:c="http://schemas.openxmlformats.org/drawingml/2006/chart" xmlns:r="http://schemas.openxmlformats.org/officeDocument/2006/relationships" r:id="rId130"/>
          </a:graphicData>
        </a:graphic>
      </p:graphicFrame>
      <p:cxnSp>
        <p:nvCxnSpPr>
          <p:cNvPr id="23" name="直線コネクタ 22"/>
          <p:cNvCxnSpPr/>
          <p:nvPr>
            <p:custDataLst>
              <p:tags r:id="rId54"/>
            </p:custDataLst>
          </p:nvPr>
        </p:nvCxnSpPr>
        <p:spPr bwMode="auto">
          <a:xfrm>
            <a:off x="7526338" y="5313363"/>
            <a:ext cx="6350" cy="2746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custDataLst>
              <p:tags r:id="rId55"/>
            </p:custDataLst>
          </p:nvPr>
        </p:nvCxnSpPr>
        <p:spPr bwMode="auto">
          <a:xfrm>
            <a:off x="6697663" y="5341938"/>
            <a:ext cx="11113" cy="3095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custDataLst>
              <p:tags r:id="rId56"/>
            </p:custDataLst>
          </p:nvPr>
        </p:nvCxnSpPr>
        <p:spPr bwMode="gray">
          <a:xfrm>
            <a:off x="6273800" y="5499100"/>
            <a:ext cx="20638" cy="2222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custDataLst>
              <p:tags r:id="rId57"/>
            </p:custDataLst>
          </p:nvPr>
        </p:nvCxnSpPr>
        <p:spPr bwMode="auto">
          <a:xfrm>
            <a:off x="7118350" y="5346700"/>
            <a:ext cx="3175" cy="2809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custDataLst>
              <p:tags r:id="rId58"/>
            </p:custDataLst>
          </p:nvPr>
        </p:nvCxnSpPr>
        <p:spPr bwMode="auto">
          <a:xfrm>
            <a:off x="8763000" y="5308600"/>
            <a:ext cx="3175" cy="2238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custDataLst>
              <p:tags r:id="rId59"/>
            </p:custDataLst>
          </p:nvPr>
        </p:nvCxnSpPr>
        <p:spPr bwMode="auto">
          <a:xfrm flipH="1">
            <a:off x="7150100" y="5511800"/>
            <a:ext cx="93663" cy="2333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custDataLst>
              <p:tags r:id="rId60"/>
            </p:custDataLst>
          </p:nvPr>
        </p:nvCxnSpPr>
        <p:spPr bwMode="auto">
          <a:xfrm flipH="1">
            <a:off x="8356600" y="5335588"/>
            <a:ext cx="4763" cy="22701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custDataLst>
              <p:tags r:id="rId61"/>
            </p:custDataLst>
          </p:nvPr>
        </p:nvCxnSpPr>
        <p:spPr bwMode="auto">
          <a:xfrm flipH="1">
            <a:off x="7554913" y="5537200"/>
            <a:ext cx="69850" cy="2333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custDataLst>
              <p:tags r:id="rId62"/>
            </p:custDataLst>
          </p:nvPr>
        </p:nvCxnSpPr>
        <p:spPr bwMode="auto">
          <a:xfrm>
            <a:off x="7929563" y="5302250"/>
            <a:ext cx="11113" cy="2794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custDataLst>
              <p:tags r:id="rId63"/>
            </p:custDataLst>
          </p:nvPr>
        </p:nvCxnSpPr>
        <p:spPr bwMode="auto">
          <a:xfrm flipH="1">
            <a:off x="7966075" y="5416550"/>
            <a:ext cx="109538" cy="34131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custDataLst>
              <p:tags r:id="rId64"/>
            </p:custDataLst>
          </p:nvPr>
        </p:nvCxnSpPr>
        <p:spPr bwMode="auto">
          <a:xfrm flipH="1">
            <a:off x="8380413" y="5521325"/>
            <a:ext cx="87313" cy="2254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0" name="テキスト プレースホルダ 9"/>
          <p:cNvSpPr>
            <a:spLocks noGrp="1"/>
          </p:cNvSpPr>
          <p:nvPr>
            <p:custDataLst>
              <p:tags r:id="rId65"/>
            </p:custDataLst>
          </p:nvPr>
        </p:nvSpPr>
        <p:spPr bwMode="auto">
          <a:xfrm>
            <a:off x="5334000"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6B66A1-8851-4F9D-AD28-01F63760A69B}" type="datetime'''''''''''''''20''''''''''''''''''''1''''''''''''3'''">
              <a:rPr lang="en-US" altLang="en-US" sz="1000" smtClean="0"/>
              <a:pPr marL="0" indent="0" algn="ctr">
                <a:spcBef>
                  <a:spcPct val="0"/>
                </a:spcBef>
                <a:buNone/>
              </a:pPr>
              <a:t>2013</a:t>
            </a:fld>
            <a:endParaRPr kumimoji="0" lang="ja-JP" altLang="en-US" sz="1000" dirty="0">
              <a:sym typeface="+mn-lt"/>
            </a:endParaRPr>
          </a:p>
        </p:txBody>
      </p:sp>
      <p:sp useBgFill="1">
        <p:nvSpPr>
          <p:cNvPr id="291" name="テキスト プレースホルダ 9"/>
          <p:cNvSpPr>
            <a:spLocks noGrp="1"/>
          </p:cNvSpPr>
          <p:nvPr>
            <p:custDataLst>
              <p:tags r:id="rId66"/>
            </p:custDataLst>
          </p:nvPr>
        </p:nvSpPr>
        <p:spPr bwMode="gray">
          <a:xfrm>
            <a:off x="5500688" y="577691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7A46A23-FC06-4746-B65F-2883C8E065DA}" type="datetime'''''''4''''''''''''''''''.''''''2'''''''''''''''''''''">
              <a:rPr kumimoji="0" lang="ja-JP" altLang="en-US" sz="800">
                <a:sym typeface="+mn-lt"/>
              </a:rPr>
              <a:pPr marL="0" indent="0">
                <a:spcBef>
                  <a:spcPct val="0"/>
                </a:spcBef>
                <a:buNone/>
              </a:pPr>
              <a:t>4.2</a:t>
            </a:fld>
            <a:endParaRPr kumimoji="0" lang="ja-JP" altLang="en-US" sz="800" dirty="0">
              <a:sym typeface="+mn-lt"/>
            </a:endParaRPr>
          </a:p>
        </p:txBody>
      </p:sp>
      <p:sp useBgFill="1">
        <p:nvSpPr>
          <p:cNvPr id="215" name="テキスト プレースホルダ 9"/>
          <p:cNvSpPr>
            <a:spLocks noGrp="1"/>
          </p:cNvSpPr>
          <p:nvPr>
            <p:custDataLst>
              <p:tags r:id="rId67"/>
            </p:custDataLst>
          </p:nvPr>
        </p:nvSpPr>
        <p:spPr bwMode="gray">
          <a:xfrm>
            <a:off x="5497513" y="5653088"/>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FF956CA-2F58-46A5-A945-36105AB3FEFB}" type="datetime'''''''''''''''''''''4''''''''.''''''''''''6'''''''''">
              <a:rPr kumimoji="0" lang="ja-JP" altLang="en-US" sz="800" smtClean="0">
                <a:sym typeface="+mn-lt"/>
              </a:rPr>
              <a:pPr marL="0" indent="0">
                <a:spcBef>
                  <a:spcPct val="0"/>
                </a:spcBef>
                <a:buNone/>
              </a:pPr>
              <a:t>4.6</a:t>
            </a:fld>
            <a:endParaRPr kumimoji="0" lang="ja-JP" altLang="en-US" sz="800" dirty="0">
              <a:sym typeface="+mn-lt"/>
            </a:endParaRPr>
          </a:p>
        </p:txBody>
      </p:sp>
      <p:sp>
        <p:nvSpPr>
          <p:cNvPr id="159" name="テキスト プレースホルダ 9"/>
          <p:cNvSpPr>
            <a:spLocks noGrp="1"/>
          </p:cNvSpPr>
          <p:nvPr>
            <p:custDataLst>
              <p:tags r:id="rId68"/>
            </p:custDataLst>
          </p:nvPr>
        </p:nvSpPr>
        <p:spPr bwMode="auto">
          <a:xfrm>
            <a:off x="5815013"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0073EF-8F93-4DAC-8D34-111206D68188}" type="datetime'''''''1''''''''''''4'''''">
              <a:rPr lang="ja-JP" altLang="en-US" sz="1000"/>
              <a:pPr marL="0" indent="0" algn="ctr">
                <a:spcBef>
                  <a:spcPct val="0"/>
                </a:spcBef>
                <a:buNone/>
              </a:pPr>
              <a:t>14</a:t>
            </a:fld>
            <a:endParaRPr kumimoji="0" lang="ja-JP" altLang="en-US" sz="1000" dirty="0">
              <a:sym typeface="+mn-lt"/>
            </a:endParaRPr>
          </a:p>
        </p:txBody>
      </p:sp>
      <p:sp useBgFill="1">
        <p:nvSpPr>
          <p:cNvPr id="205" name="テキスト プレースホルダ 9"/>
          <p:cNvSpPr>
            <a:spLocks noGrp="1"/>
          </p:cNvSpPr>
          <p:nvPr>
            <p:custDataLst>
              <p:tags r:id="rId69"/>
            </p:custDataLst>
          </p:nvPr>
        </p:nvSpPr>
        <p:spPr bwMode="gray">
          <a:xfrm>
            <a:off x="6326188" y="577691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E3A06B5-FFFB-4306-B75D-A573E496A1C0}" type="datetime'''''''''''''''''''3''''''''''''''''.''''''4'">
              <a:rPr lang="ja-JP" altLang="en-US" sz="800"/>
              <a:pPr marL="0" indent="0">
                <a:spcBef>
                  <a:spcPct val="0"/>
                </a:spcBef>
                <a:buNone/>
              </a:pPr>
              <a:t>3.4</a:t>
            </a:fld>
            <a:endParaRPr kumimoji="0" lang="ja-JP" altLang="en-US" sz="800" dirty="0">
              <a:sym typeface="+mn-lt"/>
            </a:endParaRPr>
          </a:p>
        </p:txBody>
      </p:sp>
      <p:sp useBgFill="1">
        <p:nvSpPr>
          <p:cNvPr id="272" name="テキスト プレースホルダ 9"/>
          <p:cNvSpPr>
            <a:spLocks noGrp="1"/>
          </p:cNvSpPr>
          <p:nvPr>
            <p:custDataLst>
              <p:tags r:id="rId70"/>
            </p:custDataLst>
          </p:nvPr>
        </p:nvSpPr>
        <p:spPr bwMode="gray">
          <a:xfrm>
            <a:off x="7188200" y="5762625"/>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BA19E6-AA05-4841-B90D-F2937E988CFF}" type="datetime'''''''''''''''''4''''''.''''1'">
              <a:rPr kumimoji="0" lang="ja-JP" altLang="en-US" sz="800" smtClean="0">
                <a:sym typeface="+mn-lt"/>
              </a:rPr>
              <a:pPr marL="0" indent="0">
                <a:spcBef>
                  <a:spcPct val="0"/>
                </a:spcBef>
                <a:buNone/>
              </a:pPr>
              <a:t>4.1</a:t>
            </a:fld>
            <a:endParaRPr kumimoji="0" lang="ja-JP" altLang="en-US" sz="800" dirty="0">
              <a:sym typeface="+mn-lt"/>
            </a:endParaRPr>
          </a:p>
        </p:txBody>
      </p:sp>
      <p:sp useBgFill="1">
        <p:nvSpPr>
          <p:cNvPr id="164" name="テキスト プレースホルダ 9"/>
          <p:cNvSpPr>
            <a:spLocks noGrp="1"/>
          </p:cNvSpPr>
          <p:nvPr>
            <p:custDataLst>
              <p:tags r:id="rId71"/>
            </p:custDataLst>
          </p:nvPr>
        </p:nvSpPr>
        <p:spPr bwMode="gray">
          <a:xfrm>
            <a:off x="6324600" y="5648325"/>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C2AA5E-ECF7-4D63-A7F2-CB96C101D3A0}" type="datetime'''''''''4''''''''''''''''.''''''0'">
              <a:rPr kumimoji="0" lang="ja-JP" altLang="en-US" sz="800">
                <a:sym typeface="+mn-lt"/>
              </a:rPr>
              <a:pPr marL="0" indent="0">
                <a:spcBef>
                  <a:spcPct val="0"/>
                </a:spcBef>
                <a:buNone/>
              </a:pPr>
              <a:t>4.0</a:t>
            </a:fld>
            <a:endParaRPr kumimoji="0" lang="ja-JP" altLang="en-US" sz="800" dirty="0">
              <a:sym typeface="+mn-lt"/>
            </a:endParaRPr>
          </a:p>
        </p:txBody>
      </p:sp>
      <p:sp useBgFill="1">
        <p:nvSpPr>
          <p:cNvPr id="176" name="テキスト プレースホルダ 9"/>
          <p:cNvSpPr>
            <a:spLocks noGrp="1"/>
          </p:cNvSpPr>
          <p:nvPr>
            <p:custDataLst>
              <p:tags r:id="rId72"/>
            </p:custDataLst>
          </p:nvPr>
        </p:nvSpPr>
        <p:spPr bwMode="gray">
          <a:xfrm>
            <a:off x="7165975" y="5626100"/>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3F5170B-6538-4C35-AF69-3B9C2303EA2D}" type="datetime'''''''''''''''''''''''''5.''''''''''''''''''''''8'''''''">
              <a:rPr lang="ja-JP" altLang="en-US" sz="800" smtClean="0"/>
              <a:pPr marL="0" indent="0">
                <a:spcBef>
                  <a:spcPct val="0"/>
                </a:spcBef>
                <a:buNone/>
              </a:pPr>
              <a:t>5.8</a:t>
            </a:fld>
            <a:endParaRPr kumimoji="0" lang="ja-JP" altLang="en-US" sz="800" dirty="0">
              <a:sym typeface="+mn-lt"/>
            </a:endParaRPr>
          </a:p>
        </p:txBody>
      </p:sp>
      <p:sp>
        <p:nvSpPr>
          <p:cNvPr id="154" name="テキスト プレースホルダ 9"/>
          <p:cNvSpPr>
            <a:spLocks noGrp="1"/>
          </p:cNvSpPr>
          <p:nvPr>
            <p:custDataLst>
              <p:tags r:id="rId73"/>
            </p:custDataLst>
          </p:nvPr>
        </p:nvSpPr>
        <p:spPr bwMode="auto">
          <a:xfrm>
            <a:off x="6224588"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D83BAE-A546-487C-B424-30766435CEB5}" type="datetime'''''1''''''''''''''''''''''5'''''''''''''''''">
              <a:rPr lang="ja-JP" altLang="en-US" sz="1000"/>
              <a:pPr marL="0" indent="0" algn="ctr">
                <a:spcBef>
                  <a:spcPct val="0"/>
                </a:spcBef>
                <a:buNone/>
              </a:pPr>
              <a:t>15</a:t>
            </a:fld>
            <a:endParaRPr kumimoji="0" lang="ja-JP" altLang="en-US" sz="1000" dirty="0">
              <a:sym typeface="+mn-lt"/>
            </a:endParaRPr>
          </a:p>
        </p:txBody>
      </p:sp>
      <p:sp useBgFill="1">
        <p:nvSpPr>
          <p:cNvPr id="179" name="テキスト プレースホルダ 9"/>
          <p:cNvSpPr>
            <a:spLocks noGrp="1"/>
          </p:cNvSpPr>
          <p:nvPr>
            <p:custDataLst>
              <p:tags r:id="rId74"/>
            </p:custDataLst>
          </p:nvPr>
        </p:nvSpPr>
        <p:spPr bwMode="gray">
          <a:xfrm>
            <a:off x="6738938" y="5881688"/>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EBF107-9095-4625-9BC8-BE9854507E5A}" type="datetime'''''''4''''''''''''''''''''''''''.''''''''4'''">
              <a:rPr lang="ja-JP" altLang="en-US" sz="800"/>
              <a:pPr marL="0" indent="0">
                <a:spcBef>
                  <a:spcPct val="0"/>
                </a:spcBef>
                <a:buNone/>
              </a:pPr>
              <a:t>4.4</a:t>
            </a:fld>
            <a:endParaRPr kumimoji="0" lang="ja-JP" altLang="en-US" sz="800" dirty="0">
              <a:sym typeface="+mn-lt"/>
            </a:endParaRPr>
          </a:p>
        </p:txBody>
      </p:sp>
      <p:sp useBgFill="1">
        <p:nvSpPr>
          <p:cNvPr id="224" name="テキスト プレースホルダ 9"/>
          <p:cNvSpPr>
            <a:spLocks noGrp="1"/>
          </p:cNvSpPr>
          <p:nvPr>
            <p:custDataLst>
              <p:tags r:id="rId75"/>
            </p:custDataLst>
          </p:nvPr>
        </p:nvSpPr>
        <p:spPr bwMode="gray">
          <a:xfrm>
            <a:off x="9271000" y="5727700"/>
            <a:ext cx="171450" cy="122238"/>
          </a:xfrm>
          <a:prstGeom prst="rect">
            <a:avLst/>
          </a:prstGeom>
          <a:ln>
            <a:noFill/>
          </a:ln>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F7D72B-6CD4-4928-A6AD-3CA60301EBBC}" type="datetime'''''''''''''''9''''''''.''''''''''4'''''''">
              <a:rPr kumimoji="0" lang="en-US" altLang="en-US" sz="800" smtClean="0">
                <a:sym typeface="+mn-lt"/>
              </a:rPr>
              <a:pPr marL="0" indent="0">
                <a:spcBef>
                  <a:spcPct val="0"/>
                </a:spcBef>
                <a:buNone/>
              </a:pPr>
              <a:t>9.4</a:t>
            </a:fld>
            <a:endParaRPr kumimoji="0" lang="ja-JP" altLang="en-US" sz="800" dirty="0">
              <a:sym typeface="+mn-lt"/>
            </a:endParaRPr>
          </a:p>
        </p:txBody>
      </p:sp>
      <p:sp useBgFill="1">
        <p:nvSpPr>
          <p:cNvPr id="170" name="テキスト プレースホルダ 9"/>
          <p:cNvSpPr>
            <a:spLocks noGrp="1"/>
          </p:cNvSpPr>
          <p:nvPr>
            <p:custDataLst>
              <p:tags r:id="rId76"/>
            </p:custDataLst>
          </p:nvPr>
        </p:nvSpPr>
        <p:spPr bwMode="gray">
          <a:xfrm>
            <a:off x="6757988" y="5619750"/>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91A56D6-E55E-42B7-AF5F-EC05A70F4E8E}" type="datetime'6''''''''''''.''''''''''''''''''''''''1'''''''''''">
              <a:rPr kumimoji="0" lang="ja-JP" altLang="en-US" sz="800">
                <a:sym typeface="+mn-lt"/>
              </a:rPr>
              <a:pPr marL="0" indent="0">
                <a:spcBef>
                  <a:spcPct val="0"/>
                </a:spcBef>
                <a:buNone/>
              </a:pPr>
              <a:t>6.1</a:t>
            </a:fld>
            <a:endParaRPr kumimoji="0" lang="ja-JP" altLang="en-US" sz="800" dirty="0">
              <a:sym typeface="+mn-lt"/>
            </a:endParaRPr>
          </a:p>
        </p:txBody>
      </p:sp>
      <p:sp useBgFill="1">
        <p:nvSpPr>
          <p:cNvPr id="169" name="テキスト プレースホルダ 9"/>
          <p:cNvSpPr>
            <a:spLocks noGrp="1"/>
          </p:cNvSpPr>
          <p:nvPr>
            <p:custDataLst>
              <p:tags r:id="rId77"/>
            </p:custDataLst>
          </p:nvPr>
        </p:nvSpPr>
        <p:spPr bwMode="gray">
          <a:xfrm>
            <a:off x="6757988" y="5746750"/>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79F04B4-5530-46A6-BD42-C4E31447706F}" type="datetime'''''''5''''''''.''''''''''''2'''''">
              <a:rPr kumimoji="0" lang="ja-JP" altLang="en-US" sz="800">
                <a:sym typeface="+mn-lt"/>
              </a:rPr>
              <a:pPr marL="0" indent="0">
                <a:spcBef>
                  <a:spcPct val="0"/>
                </a:spcBef>
                <a:buNone/>
              </a:pPr>
              <a:t>5.2</a:t>
            </a:fld>
            <a:endParaRPr kumimoji="0" lang="ja-JP" altLang="en-US" sz="800" dirty="0">
              <a:sym typeface="+mn-lt"/>
            </a:endParaRPr>
          </a:p>
        </p:txBody>
      </p:sp>
      <p:sp>
        <p:nvSpPr>
          <p:cNvPr id="152" name="テキスト プレースホルダ 9"/>
          <p:cNvSpPr>
            <a:spLocks noGrp="1"/>
          </p:cNvSpPr>
          <p:nvPr>
            <p:custDataLst>
              <p:tags r:id="rId78"/>
            </p:custDataLst>
          </p:nvPr>
        </p:nvSpPr>
        <p:spPr bwMode="auto">
          <a:xfrm>
            <a:off x="66357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4E743F-8434-4793-B880-A62EFFAC849F}" type="datetime'''''''''1''''''''''''''''''''''''''''''''''6'''''">
              <a:rPr lang="ja-JP" altLang="en-US" sz="1000"/>
              <a:pPr marL="0" indent="0" algn="ctr">
                <a:spcBef>
                  <a:spcPct val="0"/>
                </a:spcBef>
                <a:buNone/>
              </a:pPr>
              <a:t>16</a:t>
            </a:fld>
            <a:endParaRPr kumimoji="0" lang="ja-JP" altLang="en-US" sz="1000" dirty="0">
              <a:sym typeface="+mn-lt"/>
            </a:endParaRPr>
          </a:p>
        </p:txBody>
      </p:sp>
      <p:sp useBgFill="1">
        <p:nvSpPr>
          <p:cNvPr id="204" name="テキスト プレースホルダ 9"/>
          <p:cNvSpPr>
            <a:spLocks noGrp="1"/>
          </p:cNvSpPr>
          <p:nvPr>
            <p:custDataLst>
              <p:tags r:id="rId79"/>
            </p:custDataLst>
          </p:nvPr>
        </p:nvSpPr>
        <p:spPr bwMode="gray">
          <a:xfrm>
            <a:off x="7146925" y="5867400"/>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998E4D-B0CB-4447-B362-C3FEEDDD2331}" type="datetime'''''''''''''''''''''''''''''''''4''''''''''.''''1'">
              <a:rPr lang="ja-JP" altLang="en-US" sz="800" smtClean="0"/>
              <a:pPr marL="0" indent="0">
                <a:spcBef>
                  <a:spcPct val="0"/>
                </a:spcBef>
                <a:buNone/>
              </a:pPr>
              <a:t>4.1</a:t>
            </a:fld>
            <a:endParaRPr kumimoji="0" lang="ja-JP" altLang="en-US" sz="800" dirty="0">
              <a:sym typeface="+mn-lt"/>
            </a:endParaRPr>
          </a:p>
        </p:txBody>
      </p:sp>
      <p:sp useBgFill="1">
        <p:nvSpPr>
          <p:cNvPr id="200" name="テキスト プレースホルダ 9"/>
          <p:cNvSpPr>
            <a:spLocks noGrp="1"/>
          </p:cNvSpPr>
          <p:nvPr>
            <p:custDataLst>
              <p:tags r:id="rId80"/>
            </p:custDataLst>
          </p:nvPr>
        </p:nvSpPr>
        <p:spPr bwMode="gray">
          <a:xfrm>
            <a:off x="7613650" y="558641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8E0520-98A8-4F8F-9042-48578EDA1AE1}" type="datetime'''''''''''''''''''''''5.''''''''''''''''''''''''''''9'''''">
              <a:rPr lang="ja-JP" altLang="en-US" sz="800" smtClean="0"/>
              <a:pPr marL="0" indent="0">
                <a:spcBef>
                  <a:spcPct val="0"/>
                </a:spcBef>
                <a:buNone/>
              </a:pPr>
              <a:t>5.9</a:t>
            </a:fld>
            <a:endParaRPr kumimoji="0" lang="ja-JP" altLang="en-US" sz="800" dirty="0">
              <a:sym typeface="+mn-lt"/>
            </a:endParaRPr>
          </a:p>
        </p:txBody>
      </p:sp>
      <p:sp useBgFill="1">
        <p:nvSpPr>
          <p:cNvPr id="150" name="テキスト プレースホルダ 9"/>
          <p:cNvSpPr>
            <a:spLocks noGrp="1"/>
          </p:cNvSpPr>
          <p:nvPr>
            <p:custDataLst>
              <p:tags r:id="rId81"/>
            </p:custDataLst>
          </p:nvPr>
        </p:nvSpPr>
        <p:spPr bwMode="gray">
          <a:xfrm>
            <a:off x="5916613" y="580231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744BD2D-9CB5-4C78-B34E-95510665D361}" type="datetime'''''''''''''''''2''''.''''''''9'''''''''''''''">
              <a:rPr kumimoji="0" lang="ja-JP" altLang="en-US" sz="800">
                <a:sym typeface="+mn-lt"/>
              </a:rPr>
              <a:pPr marL="0" indent="0">
                <a:spcBef>
                  <a:spcPct val="0"/>
                </a:spcBef>
                <a:buNone/>
              </a:pPr>
              <a:t>2.9</a:t>
            </a:fld>
            <a:endParaRPr kumimoji="0" lang="ja-JP" altLang="en-US" sz="800" dirty="0">
              <a:sym typeface="+mn-lt"/>
            </a:endParaRPr>
          </a:p>
        </p:txBody>
      </p:sp>
      <p:sp useBgFill="1">
        <p:nvSpPr>
          <p:cNvPr id="143" name="テキスト プレースホルダ 9"/>
          <p:cNvSpPr>
            <a:spLocks noGrp="1"/>
          </p:cNvSpPr>
          <p:nvPr>
            <p:custDataLst>
              <p:tags r:id="rId82"/>
            </p:custDataLst>
          </p:nvPr>
        </p:nvSpPr>
        <p:spPr bwMode="gray">
          <a:xfrm>
            <a:off x="6313488" y="5913438"/>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B834F40-A7D9-4398-9E75-146D831D6E10}" type="datetime'''3''''''''''''''''.''0'''''''''''''''''">
              <a:rPr kumimoji="0" lang="ja-JP" altLang="en-US" sz="800">
                <a:sym typeface="+mn-lt"/>
              </a:rPr>
              <a:pPr marL="0" indent="0">
                <a:spcBef>
                  <a:spcPct val="0"/>
                </a:spcBef>
                <a:buNone/>
              </a:pPr>
              <a:t>3.0</a:t>
            </a:fld>
            <a:endParaRPr kumimoji="0" lang="ja-JP" altLang="en-US" sz="800" dirty="0">
              <a:sym typeface="+mn-lt"/>
            </a:endParaRPr>
          </a:p>
        </p:txBody>
      </p:sp>
      <p:sp useBgFill="1">
        <p:nvSpPr>
          <p:cNvPr id="151" name="テキスト プレースホルダ 9"/>
          <p:cNvSpPr>
            <a:spLocks noGrp="1"/>
          </p:cNvSpPr>
          <p:nvPr>
            <p:custDataLst>
              <p:tags r:id="rId83"/>
            </p:custDataLst>
          </p:nvPr>
        </p:nvSpPr>
        <p:spPr bwMode="gray">
          <a:xfrm>
            <a:off x="5919788" y="5672138"/>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C3FA71F-53ED-4949-9F80-4A20F57EDD43}" type="datetime'''''''''''''''4''.''0'''''''''''''''''''''''''''''">
              <a:rPr kumimoji="0" lang="ja-JP" altLang="en-US" sz="800">
                <a:sym typeface="+mn-lt"/>
              </a:rPr>
              <a:pPr marL="0" indent="0">
                <a:spcBef>
                  <a:spcPct val="0"/>
                </a:spcBef>
                <a:buNone/>
              </a:pPr>
              <a:t>4.0</a:t>
            </a:fld>
            <a:endParaRPr kumimoji="0" lang="ja-JP" altLang="en-US" sz="800" dirty="0">
              <a:sym typeface="+mn-lt"/>
            </a:endParaRPr>
          </a:p>
        </p:txBody>
      </p:sp>
      <p:sp>
        <p:nvSpPr>
          <p:cNvPr id="157" name="テキスト プレースホルダ 9"/>
          <p:cNvSpPr>
            <a:spLocks noGrp="1"/>
          </p:cNvSpPr>
          <p:nvPr>
            <p:custDataLst>
              <p:tags r:id="rId84"/>
            </p:custDataLst>
          </p:nvPr>
        </p:nvSpPr>
        <p:spPr bwMode="auto">
          <a:xfrm>
            <a:off x="78676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4F324D-61EE-4ADC-82B4-C59B8C11579C}" type="datetime'''''''''''''''''''''''''''''''''''1''''9'''''''''''''">
              <a:rPr lang="ja-JP" altLang="en-US" sz="1000"/>
              <a:pPr marL="0" indent="0" algn="ctr">
                <a:spcBef>
                  <a:spcPct val="0"/>
                </a:spcBef>
                <a:buNone/>
              </a:pPr>
              <a:t>19</a:t>
            </a:fld>
            <a:endParaRPr kumimoji="0" lang="ja-JP" altLang="en-US" sz="1000" dirty="0">
              <a:sym typeface="+mn-lt"/>
            </a:endParaRPr>
          </a:p>
        </p:txBody>
      </p:sp>
      <p:sp>
        <p:nvSpPr>
          <p:cNvPr id="158" name="テキスト プレースホルダ 9"/>
          <p:cNvSpPr>
            <a:spLocks noGrp="1"/>
          </p:cNvSpPr>
          <p:nvPr>
            <p:custDataLst>
              <p:tags r:id="rId85"/>
            </p:custDataLst>
          </p:nvPr>
        </p:nvSpPr>
        <p:spPr bwMode="auto">
          <a:xfrm>
            <a:off x="7046913"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0C4E0B-5D2C-4458-AB46-A394297AB7BC}" type="datetime'''''''''''''''''1''''''''''''''7'''''''''''''''''''''''''''">
              <a:rPr lang="ja-JP" altLang="en-US" sz="1000"/>
              <a:pPr marL="0" indent="0" algn="ctr">
                <a:spcBef>
                  <a:spcPct val="0"/>
                </a:spcBef>
                <a:buNone/>
              </a:pPr>
              <a:t>17</a:t>
            </a:fld>
            <a:endParaRPr kumimoji="0" lang="ja-JP" altLang="en-US" sz="1000" dirty="0">
              <a:sym typeface="+mn-lt"/>
            </a:endParaRPr>
          </a:p>
        </p:txBody>
      </p:sp>
      <p:sp useBgFill="1">
        <p:nvSpPr>
          <p:cNvPr id="207" name="テキスト プレースホルダ 9"/>
          <p:cNvSpPr>
            <a:spLocks noGrp="1"/>
          </p:cNvSpPr>
          <p:nvPr>
            <p:custDataLst>
              <p:tags r:id="rId86"/>
            </p:custDataLst>
          </p:nvPr>
        </p:nvSpPr>
        <p:spPr bwMode="gray">
          <a:xfrm>
            <a:off x="7553325" y="5883275"/>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08C7D32-747D-4E41-8699-4B801316FECF}" type="datetime'''''''''''''''''''''''''''''4''''.''''''''''''''''''''7'''''">
              <a:rPr lang="en-US" altLang="en-US" sz="800" smtClean="0"/>
              <a:pPr marL="0" indent="0">
                <a:spcBef>
                  <a:spcPct val="0"/>
                </a:spcBef>
                <a:buNone/>
              </a:pPr>
              <a:t>4.7</a:t>
            </a:fld>
            <a:endParaRPr kumimoji="0" lang="ja-JP" altLang="en-US" sz="800" dirty="0">
              <a:sym typeface="+mn-lt"/>
            </a:endParaRPr>
          </a:p>
        </p:txBody>
      </p:sp>
      <p:sp useBgFill="1">
        <p:nvSpPr>
          <p:cNvPr id="223" name="テキスト プレースホルダ 9"/>
          <p:cNvSpPr>
            <a:spLocks noGrp="1"/>
          </p:cNvSpPr>
          <p:nvPr>
            <p:custDataLst>
              <p:tags r:id="rId87"/>
            </p:custDataLst>
          </p:nvPr>
        </p:nvSpPr>
        <p:spPr bwMode="gray">
          <a:xfrm>
            <a:off x="8591550" y="2762250"/>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804365-70F7-4E45-B3E3-FDE0F237D8E0}" type="datetime'''''''''16''''''''''''''''''''''''''''''''''3.4'''">
              <a:rPr lang="en-US" altLang="en-US" sz="1000" smtClean="0"/>
              <a:pPr marL="0" indent="0" algn="ctr">
                <a:spcBef>
                  <a:spcPct val="0"/>
                </a:spcBef>
                <a:buNone/>
              </a:pPr>
              <a:t>163.4</a:t>
            </a:fld>
            <a:endParaRPr kumimoji="0" lang="ja-JP" altLang="en-US" sz="1000" dirty="0">
              <a:sym typeface="+mn-lt"/>
            </a:endParaRPr>
          </a:p>
        </p:txBody>
      </p:sp>
      <p:sp>
        <p:nvSpPr>
          <p:cNvPr id="153" name="テキスト プレースホルダ 9"/>
          <p:cNvSpPr>
            <a:spLocks noGrp="1"/>
          </p:cNvSpPr>
          <p:nvPr>
            <p:custDataLst>
              <p:tags r:id="rId88"/>
            </p:custDataLst>
          </p:nvPr>
        </p:nvSpPr>
        <p:spPr bwMode="auto">
          <a:xfrm>
            <a:off x="86899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46D527-CBCE-4FD9-8A83-BCA0EF38293E}" type="datetime'2''''''''''''''''''1'''''''''''''''''''''''''''''''''''''''">
              <a:rPr lang="ja-JP" altLang="en-US" sz="1000"/>
              <a:pPr marL="0" indent="0" algn="ctr">
                <a:spcBef>
                  <a:spcPct val="0"/>
                </a:spcBef>
                <a:buNone/>
              </a:pPr>
              <a:t>21</a:t>
            </a:fld>
            <a:endParaRPr kumimoji="0" lang="ja-JP" altLang="en-US" sz="1000" dirty="0">
              <a:sym typeface="+mn-lt"/>
            </a:endParaRPr>
          </a:p>
        </p:txBody>
      </p:sp>
      <p:sp useBgFill="1">
        <p:nvSpPr>
          <p:cNvPr id="290" name="テキスト プレースホルダ 9"/>
          <p:cNvSpPr>
            <a:spLocks noGrp="1"/>
          </p:cNvSpPr>
          <p:nvPr>
            <p:custDataLst>
              <p:tags r:id="rId89"/>
            </p:custDataLst>
          </p:nvPr>
        </p:nvSpPr>
        <p:spPr bwMode="gray">
          <a:xfrm>
            <a:off x="5491163" y="5900738"/>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1C505A-4C0C-44B9-BD54-2F48625AE834}" type="datetime'''2''''''.''''''''''''''''''''''5'''">
              <a:rPr kumimoji="0" lang="ja-JP" altLang="en-US" sz="800">
                <a:sym typeface="+mn-lt"/>
              </a:rPr>
              <a:pPr marL="0" indent="0">
                <a:spcBef>
                  <a:spcPct val="0"/>
                </a:spcBef>
                <a:buNone/>
              </a:pPr>
              <a:t>2.5</a:t>
            </a:fld>
            <a:endParaRPr kumimoji="0" lang="ja-JP" altLang="en-US" sz="800" dirty="0">
              <a:sym typeface="+mn-lt"/>
            </a:endParaRPr>
          </a:p>
        </p:txBody>
      </p:sp>
      <p:sp useBgFill="1">
        <p:nvSpPr>
          <p:cNvPr id="225" name="テキスト プレースホルダ 9"/>
          <p:cNvSpPr>
            <a:spLocks noGrp="1"/>
          </p:cNvSpPr>
          <p:nvPr>
            <p:custDataLst>
              <p:tags r:id="rId90"/>
            </p:custDataLst>
          </p:nvPr>
        </p:nvSpPr>
        <p:spPr bwMode="gray">
          <a:xfrm>
            <a:off x="9083675" y="5422900"/>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50647EE-DE9E-4ABA-B7B4-D8D85C2EBAAB}" type="datetime'''''''9''''''''''.''''''''''''''''''''''''''''''''''''6'">
              <a:rPr kumimoji="0" lang="en-US" altLang="en-US" sz="800" smtClean="0">
                <a:sym typeface="+mn-lt"/>
              </a:rPr>
              <a:pPr marL="0" indent="0">
                <a:spcBef>
                  <a:spcPct val="0"/>
                </a:spcBef>
                <a:buNone/>
              </a:pPr>
              <a:t>9.6</a:t>
            </a:fld>
            <a:endParaRPr kumimoji="0" lang="ja-JP" altLang="en-US" sz="800" dirty="0">
              <a:sym typeface="+mn-lt"/>
            </a:endParaRPr>
          </a:p>
        </p:txBody>
      </p:sp>
      <p:sp>
        <p:nvSpPr>
          <p:cNvPr id="156" name="テキスト プレースホルダ 9"/>
          <p:cNvSpPr>
            <a:spLocks noGrp="1"/>
          </p:cNvSpPr>
          <p:nvPr>
            <p:custDataLst>
              <p:tags r:id="rId91"/>
            </p:custDataLst>
          </p:nvPr>
        </p:nvSpPr>
        <p:spPr bwMode="auto">
          <a:xfrm>
            <a:off x="745807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7AA7F3-0B1C-4DDC-820B-1BE72CDF6360}" type="datetime'''''''18'''''''''''''''''''''''''''''''''''''''''''''''">
              <a:rPr lang="ja-JP" altLang="en-US" sz="1000"/>
              <a:pPr marL="0" indent="0" algn="ctr">
                <a:spcBef>
                  <a:spcPct val="0"/>
                </a:spcBef>
                <a:buNone/>
              </a:pPr>
              <a:t>18</a:t>
            </a:fld>
            <a:endParaRPr kumimoji="0" lang="ja-JP" altLang="en-US" sz="1000" dirty="0">
              <a:sym typeface="+mn-lt"/>
            </a:endParaRPr>
          </a:p>
        </p:txBody>
      </p:sp>
      <p:sp useBgFill="1">
        <p:nvSpPr>
          <p:cNvPr id="209" name="テキスト プレースホルダ 9"/>
          <p:cNvSpPr>
            <a:spLocks noGrp="1"/>
          </p:cNvSpPr>
          <p:nvPr>
            <p:custDataLst>
              <p:tags r:id="rId92"/>
            </p:custDataLst>
          </p:nvPr>
        </p:nvSpPr>
        <p:spPr bwMode="gray">
          <a:xfrm>
            <a:off x="7964488" y="5861050"/>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B0C8A4F-FBFC-4987-9AE2-575E37C887FC}" type="datetime'''''''''''''''''''''5.''''''''''''0'''''''''''''''">
              <a:rPr lang="en-US" altLang="en-US" sz="800" smtClean="0"/>
              <a:pPr marL="0" indent="0">
                <a:spcBef>
                  <a:spcPct val="0"/>
                </a:spcBef>
                <a:buNone/>
              </a:pPr>
              <a:t>5.0</a:t>
            </a:fld>
            <a:endParaRPr kumimoji="0" lang="ja-JP" altLang="en-US" sz="800" dirty="0">
              <a:sym typeface="+mn-lt"/>
            </a:endParaRPr>
          </a:p>
        </p:txBody>
      </p:sp>
      <p:sp useBgFill="1">
        <p:nvSpPr>
          <p:cNvPr id="217" name="テキスト プレースホルダ 9"/>
          <p:cNvSpPr>
            <a:spLocks noGrp="1"/>
          </p:cNvSpPr>
          <p:nvPr>
            <p:custDataLst>
              <p:tags r:id="rId93"/>
            </p:custDataLst>
          </p:nvPr>
        </p:nvSpPr>
        <p:spPr bwMode="gray">
          <a:xfrm>
            <a:off x="7988300" y="5715000"/>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5FA1FD7-8F49-4A1F-B5DF-B70D755A1B86}" type="datetime'6''.''''''''''9'">
              <a:rPr lang="en-US" altLang="en-US" sz="800" smtClean="0"/>
              <a:pPr marL="0" indent="0">
                <a:spcBef>
                  <a:spcPct val="0"/>
                </a:spcBef>
                <a:buNone/>
              </a:pPr>
              <a:t>6.9</a:t>
            </a:fld>
            <a:endParaRPr kumimoji="0" lang="ja-JP" altLang="en-US" sz="800" dirty="0">
              <a:sym typeface="+mn-lt"/>
            </a:endParaRPr>
          </a:p>
        </p:txBody>
      </p:sp>
      <p:sp useBgFill="1">
        <p:nvSpPr>
          <p:cNvPr id="148" name="テキスト プレースホルダ 9"/>
          <p:cNvSpPr>
            <a:spLocks noGrp="1"/>
          </p:cNvSpPr>
          <p:nvPr>
            <p:custDataLst>
              <p:tags r:id="rId94"/>
            </p:custDataLst>
          </p:nvPr>
        </p:nvSpPr>
        <p:spPr bwMode="gray">
          <a:xfrm>
            <a:off x="5900738" y="5918200"/>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3BEF365-155F-4EE6-B1D2-23C5C0B72782}" type="datetime'''''2.''''''''''''''''0'''''''''''''''''''''''''''''''">
              <a:rPr kumimoji="0" lang="ja-JP" altLang="en-US" sz="800">
                <a:sym typeface="+mn-lt"/>
              </a:rPr>
              <a:pPr marL="0" indent="0">
                <a:spcBef>
                  <a:spcPct val="0"/>
                </a:spcBef>
                <a:buNone/>
              </a:pPr>
              <a:t>2.0</a:t>
            </a:fld>
            <a:endParaRPr kumimoji="0" lang="ja-JP" altLang="en-US" sz="800" dirty="0">
              <a:sym typeface="+mn-lt"/>
            </a:endParaRPr>
          </a:p>
        </p:txBody>
      </p:sp>
      <p:sp useBgFill="1">
        <p:nvSpPr>
          <p:cNvPr id="222" name="テキスト プレースホルダ 9"/>
          <p:cNvSpPr>
            <a:spLocks noGrp="1"/>
          </p:cNvSpPr>
          <p:nvPr>
            <p:custDataLst>
              <p:tags r:id="rId95"/>
            </p:custDataLst>
          </p:nvPr>
        </p:nvSpPr>
        <p:spPr bwMode="gray">
          <a:xfrm>
            <a:off x="8039100" y="5543550"/>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884D3D-DDBE-48E6-BCDC-C84505734961}" type="datetime'''''''''6''''.''''''''''''''''''''''1'''''''''''''''''''''''''">
              <a:rPr kumimoji="0" lang="en-US" altLang="en-US" sz="800" smtClean="0">
                <a:sym typeface="+mn-lt"/>
              </a:rPr>
              <a:pPr marL="0" indent="0">
                <a:spcBef>
                  <a:spcPct val="0"/>
                </a:spcBef>
                <a:buNone/>
              </a:pPr>
              <a:t>6.1</a:t>
            </a:fld>
            <a:endParaRPr kumimoji="0" lang="ja-JP" altLang="en-US" sz="800" dirty="0">
              <a:sym typeface="+mn-lt"/>
            </a:endParaRPr>
          </a:p>
        </p:txBody>
      </p:sp>
      <p:sp useBgFill="1">
        <p:nvSpPr>
          <p:cNvPr id="212" name="テキスト プレースホルダ 9"/>
          <p:cNvSpPr>
            <a:spLocks noGrp="1"/>
          </p:cNvSpPr>
          <p:nvPr>
            <p:custDataLst>
              <p:tags r:id="rId96"/>
            </p:custDataLst>
          </p:nvPr>
        </p:nvSpPr>
        <p:spPr bwMode="gray">
          <a:xfrm>
            <a:off x="8380413" y="583406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BF94F42-6088-4C12-B7CC-5C742C8CE611}" type="datetime'''''''''''''''''''''''''''5.''''''''4'''''''''''''''''''''''">
              <a:rPr lang="ja-JP" altLang="en-US" sz="800" smtClean="0"/>
              <a:pPr marL="0" indent="0">
                <a:spcBef>
                  <a:spcPct val="0"/>
                </a:spcBef>
                <a:buNone/>
              </a:pPr>
              <a:t>5.4</a:t>
            </a:fld>
            <a:endParaRPr kumimoji="0" lang="ja-JP" altLang="en-US" sz="800" dirty="0">
              <a:sym typeface="+mn-lt"/>
            </a:endParaRPr>
          </a:p>
        </p:txBody>
      </p:sp>
      <p:sp>
        <p:nvSpPr>
          <p:cNvPr id="208" name="テキスト プレースホルダ 9"/>
          <p:cNvSpPr>
            <a:spLocks noGrp="1"/>
          </p:cNvSpPr>
          <p:nvPr>
            <p:custDataLst>
              <p:tags r:id="rId97"/>
            </p:custDataLst>
          </p:nvPr>
        </p:nvSpPr>
        <p:spPr bwMode="auto">
          <a:xfrm>
            <a:off x="909955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A0AB44-E8C6-440A-B447-9315EB4B01A6}" type="datetime'''''''''''2''''''''''''''2'''''''''''">
              <a:rPr lang="ja-JP" altLang="en-US" sz="1000" smtClean="0"/>
              <a:pPr marL="0" indent="0" algn="ctr">
                <a:spcBef>
                  <a:spcPct val="0"/>
                </a:spcBef>
                <a:buNone/>
              </a:pPr>
              <a:t>22</a:t>
            </a:fld>
            <a:endParaRPr kumimoji="0" lang="ja-JP" altLang="en-US" sz="1000" dirty="0">
              <a:sym typeface="+mn-lt"/>
            </a:endParaRPr>
          </a:p>
        </p:txBody>
      </p:sp>
      <p:sp useBgFill="1">
        <p:nvSpPr>
          <p:cNvPr id="220" name="テキスト プレースホルダ 9"/>
          <p:cNvSpPr>
            <a:spLocks noGrp="1"/>
          </p:cNvSpPr>
          <p:nvPr>
            <p:custDataLst>
              <p:tags r:id="rId98"/>
            </p:custDataLst>
          </p:nvPr>
        </p:nvSpPr>
        <p:spPr bwMode="gray">
          <a:xfrm>
            <a:off x="8399463" y="5605463"/>
            <a:ext cx="171450" cy="122238"/>
          </a:xfrm>
          <a:prstGeom prst="rect">
            <a:avLst/>
          </a:prstGeom>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F207328-A38F-4725-B815-539DD7684C3F}" type="datetime'''''''''''''''''''''6''''''''''''''''''.7'''''''''''''''''">
              <a:rPr lang="ja-JP" altLang="en-US" sz="800" smtClean="0"/>
              <a:pPr marL="0" indent="0">
                <a:spcBef>
                  <a:spcPct val="0"/>
                </a:spcBef>
                <a:buNone/>
              </a:pPr>
              <a:t>6.7</a:t>
            </a:fld>
            <a:endParaRPr kumimoji="0" lang="ja-JP" altLang="en-US" sz="800" dirty="0">
              <a:sym typeface="+mn-lt"/>
            </a:endParaRPr>
          </a:p>
        </p:txBody>
      </p:sp>
      <p:sp useBgFill="1">
        <p:nvSpPr>
          <p:cNvPr id="230" name="テキスト プレースホルダ 9"/>
          <p:cNvSpPr>
            <a:spLocks noGrp="1"/>
          </p:cNvSpPr>
          <p:nvPr>
            <p:custDataLst>
              <p:tags r:id="rId99"/>
            </p:custDataLst>
          </p:nvPr>
        </p:nvSpPr>
        <p:spPr bwMode="gray">
          <a:xfrm>
            <a:off x="5357813" y="5408613"/>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862C6B2-6205-40EF-A9D0-76C580FB5EDA}" type="datetime'''''''''''''8''''''''''''''''''''''''''''''''''.7'">
              <a:rPr kumimoji="0" lang="en-US" altLang="en-US" sz="800" smtClean="0">
                <a:sym typeface="+mn-lt"/>
              </a:rPr>
              <a:pPr marL="0" indent="0">
                <a:spcBef>
                  <a:spcPct val="0"/>
                </a:spcBef>
                <a:buNone/>
              </a:pPr>
              <a:t>8.7</a:t>
            </a:fld>
            <a:endParaRPr kumimoji="0" lang="ja-JP" altLang="en-US" sz="800" dirty="0">
              <a:sym typeface="+mn-lt"/>
            </a:endParaRPr>
          </a:p>
        </p:txBody>
      </p:sp>
      <p:sp>
        <p:nvSpPr>
          <p:cNvPr id="155" name="テキスト プレースホルダ 9"/>
          <p:cNvSpPr>
            <a:spLocks noGrp="1"/>
          </p:cNvSpPr>
          <p:nvPr>
            <p:custDataLst>
              <p:tags r:id="rId100"/>
            </p:custDataLst>
          </p:nvPr>
        </p:nvSpPr>
        <p:spPr bwMode="auto">
          <a:xfrm>
            <a:off x="8278813"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E342D5-24FD-419D-AEAA-5085CEC1E0C4}" type="datetime'''''''2''''''''''''0'''''''''''''''''''''''''''''''''">
              <a:rPr lang="ja-JP" altLang="en-US" sz="1000"/>
              <a:pPr marL="0" indent="0" algn="ctr">
                <a:spcBef>
                  <a:spcPct val="0"/>
                </a:spcBef>
                <a:buNone/>
              </a:pPr>
              <a:t>20</a:t>
            </a:fld>
            <a:endParaRPr kumimoji="0" lang="ja-JP" altLang="en-US" sz="1000" dirty="0">
              <a:sym typeface="+mn-lt"/>
            </a:endParaRPr>
          </a:p>
        </p:txBody>
      </p:sp>
      <p:sp useBgFill="1">
        <p:nvSpPr>
          <p:cNvPr id="219" name="テキスト プレースホルダ 9"/>
          <p:cNvSpPr>
            <a:spLocks noGrp="1"/>
          </p:cNvSpPr>
          <p:nvPr>
            <p:custDataLst>
              <p:tags r:id="rId101"/>
            </p:custDataLst>
          </p:nvPr>
        </p:nvSpPr>
        <p:spPr bwMode="gray">
          <a:xfrm>
            <a:off x="8839200" y="5867400"/>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71FDAB2-5CAF-447D-A533-7EE459285933}" type="datetime'6''''''''''''''''.''''1'''''''''''''">
              <a:rPr kumimoji="0" lang="ja-JP" altLang="en-US" sz="800" smtClean="0">
                <a:sym typeface="+mn-lt"/>
              </a:rPr>
              <a:pPr marL="0" indent="0">
                <a:spcBef>
                  <a:spcPct val="0"/>
                </a:spcBef>
                <a:buNone/>
              </a:pPr>
              <a:t>6.1</a:t>
            </a:fld>
            <a:endParaRPr kumimoji="0" lang="ja-JP" altLang="en-US" sz="800" dirty="0">
              <a:sym typeface="+mn-lt"/>
            </a:endParaRPr>
          </a:p>
        </p:txBody>
      </p:sp>
      <p:sp useBgFill="1">
        <p:nvSpPr>
          <p:cNvPr id="221" name="テキスト プレースホルダ 9"/>
          <p:cNvSpPr>
            <a:spLocks noGrp="1"/>
          </p:cNvSpPr>
          <p:nvPr>
            <p:custDataLst>
              <p:tags r:id="rId102"/>
            </p:custDataLst>
          </p:nvPr>
        </p:nvSpPr>
        <p:spPr bwMode="gray">
          <a:xfrm>
            <a:off x="8861425" y="5738813"/>
            <a:ext cx="171450" cy="122238"/>
          </a:xfrm>
          <a:prstGeom prst="rect">
            <a:avLst/>
          </a:prstGeom>
          <a:ln>
            <a:noFill/>
          </a:ln>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F710A4-BFC2-47C5-B424-E45A4906ADC8}" type="datetime'''''8''''''''.''''''''''''''''''''8'''''''''''">
              <a:rPr lang="en-US" altLang="en-US" sz="800" smtClean="0"/>
              <a:pPr marL="0" indent="0">
                <a:spcBef>
                  <a:spcPct val="0"/>
                </a:spcBef>
                <a:buNone/>
              </a:pPr>
              <a:t>8.8</a:t>
            </a:fld>
            <a:endParaRPr kumimoji="0" lang="ja-JP" altLang="en-US" sz="800" dirty="0">
              <a:sym typeface="+mn-lt"/>
            </a:endParaRPr>
          </a:p>
        </p:txBody>
      </p:sp>
      <p:sp useBgFill="1">
        <p:nvSpPr>
          <p:cNvPr id="238" name="テキスト プレースホルダ 9"/>
          <p:cNvSpPr>
            <a:spLocks noGrp="1"/>
          </p:cNvSpPr>
          <p:nvPr>
            <p:custDataLst>
              <p:tags r:id="rId103"/>
            </p:custDataLst>
          </p:nvPr>
        </p:nvSpPr>
        <p:spPr bwMode="gray">
          <a:xfrm>
            <a:off x="9090025" y="5924550"/>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C16125-F587-4174-B381-EA6FA03A493C}" type="datetime'''''''''''''''''''''''''''''''''''''7''.''''1'''''''''">
              <a:rPr lang="en-US" altLang="en-US" sz="800" smtClean="0"/>
              <a:pPr marL="0" indent="0" algn="ctr">
                <a:spcBef>
                  <a:spcPct val="0"/>
                </a:spcBef>
                <a:buNone/>
              </a:pPr>
              <a:t>7.1</a:t>
            </a:fld>
            <a:endParaRPr kumimoji="0" lang="ja-JP" altLang="en-US" sz="800" dirty="0">
              <a:sym typeface="+mn-lt"/>
            </a:endParaRPr>
          </a:p>
        </p:txBody>
      </p:sp>
      <p:sp useBgFill="1">
        <p:nvSpPr>
          <p:cNvPr id="227" name="テキスト プレースホルダ 9"/>
          <p:cNvSpPr>
            <a:spLocks noGrp="1"/>
          </p:cNvSpPr>
          <p:nvPr>
            <p:custDataLst>
              <p:tags r:id="rId104"/>
            </p:custDataLst>
          </p:nvPr>
        </p:nvSpPr>
        <p:spPr bwMode="gray">
          <a:xfrm>
            <a:off x="9001125" y="2439988"/>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F5C39A-57B8-45CE-8AF6-4B83A0FD5C67}" type="datetime'1''''''''81''.''''''''''''''2'''''''''''''''''''''''''''''''">
              <a:rPr kumimoji="0" lang="en-US" altLang="en-US" sz="1000" smtClean="0">
                <a:sym typeface="+mn-lt"/>
              </a:rPr>
              <a:pPr marL="0" indent="0" algn="ctr">
                <a:spcBef>
                  <a:spcPct val="0"/>
                </a:spcBef>
                <a:buNone/>
              </a:pPr>
              <a:t>181.2</a:t>
            </a:fld>
            <a:endParaRPr kumimoji="0" lang="ja-JP" altLang="en-US" sz="1000" dirty="0">
              <a:sym typeface="+mn-lt"/>
            </a:endParaRPr>
          </a:p>
        </p:txBody>
      </p:sp>
      <p:sp useBgFill="1">
        <p:nvSpPr>
          <p:cNvPr id="216" name="テキスト プレースホルダ 9"/>
          <p:cNvSpPr>
            <a:spLocks noGrp="1"/>
          </p:cNvSpPr>
          <p:nvPr>
            <p:custDataLst>
              <p:tags r:id="rId105"/>
            </p:custDataLst>
          </p:nvPr>
        </p:nvSpPr>
        <p:spPr bwMode="gray">
          <a:xfrm>
            <a:off x="9501188" y="5907088"/>
            <a:ext cx="171450" cy="122238"/>
          </a:xfrm>
          <a:prstGeom prst="rect">
            <a:avLst/>
          </a:prstGeom>
          <a:ln>
            <a:noFill/>
          </a:ln>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FC05B3-B18F-4140-A32A-118C1F304965}" type="datetime'''''''''''''''''''''8''''''''''''''.1'''''''''">
              <a:rPr lang="en-US" altLang="en-US" sz="800" smtClean="0">
                <a:sym typeface="+mn-lt"/>
              </a:rPr>
              <a:pPr marL="0" indent="0" algn="ctr">
                <a:spcBef>
                  <a:spcPct val="0"/>
                </a:spcBef>
                <a:buNone/>
              </a:pPr>
              <a:t>8.1</a:t>
            </a:fld>
            <a:endParaRPr kumimoji="0" lang="ja-JP" altLang="en-US" sz="800" dirty="0">
              <a:sym typeface="+mn-lt"/>
            </a:endParaRPr>
          </a:p>
        </p:txBody>
      </p:sp>
      <p:sp useBgFill="1">
        <p:nvSpPr>
          <p:cNvPr id="228" name="テキスト プレースホルダ 9"/>
          <p:cNvSpPr>
            <a:spLocks noGrp="1"/>
          </p:cNvSpPr>
          <p:nvPr>
            <p:custDataLst>
              <p:tags r:id="rId106"/>
            </p:custDataLst>
          </p:nvPr>
        </p:nvSpPr>
        <p:spPr bwMode="gray">
          <a:xfrm>
            <a:off x="9472613" y="5554663"/>
            <a:ext cx="228600" cy="122238"/>
          </a:xfrm>
          <a:prstGeom prst="rect">
            <a:avLst/>
          </a:prstGeom>
          <a:ln>
            <a:noFill/>
          </a:ln>
        </p:spPr>
        <p:txBody>
          <a:bodyPr vert="horz" wrap="none" lIns="14288" tIns="0" rIns="1428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3A3898-BC63-409D-AA7E-E50B1698D8E6}" type="datetime'''''''''''1''''0''''.''''''''''3'''''''''''''''''''''''">
              <a:rPr kumimoji="0" lang="en-US" altLang="en-US" sz="800" smtClean="0">
                <a:sym typeface="+mn-lt"/>
              </a:rPr>
              <a:pPr marL="0" indent="0" algn="ctr">
                <a:spcBef>
                  <a:spcPct val="0"/>
                </a:spcBef>
                <a:buNone/>
              </a:pPr>
              <a:t>10.3</a:t>
            </a:fld>
            <a:endParaRPr kumimoji="0" lang="ja-JP" altLang="en-US" sz="800" dirty="0">
              <a:sym typeface="+mn-lt"/>
            </a:endParaRPr>
          </a:p>
        </p:txBody>
      </p:sp>
      <p:sp>
        <p:nvSpPr>
          <p:cNvPr id="211" name="テキスト プレースホルダ 9"/>
          <p:cNvSpPr>
            <a:spLocks noGrp="1"/>
          </p:cNvSpPr>
          <p:nvPr>
            <p:custDataLst>
              <p:tags r:id="rId107"/>
            </p:custDataLst>
          </p:nvPr>
        </p:nvSpPr>
        <p:spPr bwMode="auto">
          <a:xfrm>
            <a:off x="9510713"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AFF5BD-3B21-46FB-A092-5398A1744BCD}" type="datetime'''''''''''''2''''''''3'''''''''''''''">
              <a:rPr lang="en-US" altLang="en-US" sz="1000" smtClean="0"/>
              <a:pPr marL="0" indent="0" algn="ctr">
                <a:spcBef>
                  <a:spcPct val="0"/>
                </a:spcBef>
                <a:buNone/>
              </a:pPr>
              <a:t>23</a:t>
            </a:fld>
            <a:endParaRPr kumimoji="0" lang="ja-JP" altLang="en-US" sz="1000" dirty="0">
              <a:sym typeface="+mn-lt"/>
            </a:endParaRPr>
          </a:p>
        </p:txBody>
      </p:sp>
      <p:cxnSp>
        <p:nvCxnSpPr>
          <p:cNvPr id="182" name="Straight Connector 181"/>
          <p:cNvCxnSpPr/>
          <p:nvPr>
            <p:custDataLst>
              <p:tags r:id="rId108"/>
            </p:custDataLst>
          </p:nvPr>
        </p:nvCxnSpPr>
        <p:spPr bwMode="gray">
          <a:xfrm>
            <a:off x="5918201" y="2673350"/>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109"/>
            </p:custDataLst>
          </p:nvPr>
        </p:nvCxnSpPr>
        <p:spPr bwMode="gray">
          <a:xfrm>
            <a:off x="5918201" y="2470150"/>
            <a:ext cx="238125" cy="0"/>
          </a:xfrm>
          <a:prstGeom prst="line">
            <a:avLst/>
          </a:prstGeom>
          <a:ln w="9525" algn="ctr">
            <a:solidFill>
              <a:srgbClr val="DC87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110"/>
            </p:custDataLst>
          </p:nvPr>
        </p:nvCxnSpPr>
        <p:spPr bwMode="gray">
          <a:xfrm>
            <a:off x="5918201" y="2876550"/>
            <a:ext cx="238125" cy="0"/>
          </a:xfrm>
          <a:prstGeom prst="line">
            <a:avLst/>
          </a:prstGeom>
          <a:ln w="9525" algn="ctr">
            <a:solidFill>
              <a:srgbClr val="CFA64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custDataLst>
              <p:tags r:id="rId111"/>
            </p:custDataLst>
          </p:nvPr>
        </p:nvCxnSpPr>
        <p:spPr bwMode="gray">
          <a:xfrm>
            <a:off x="5918201" y="3079750"/>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112"/>
            </p:custDataLst>
          </p:nvPr>
        </p:nvCxnSpPr>
        <p:spPr bwMode="gray">
          <a:xfrm>
            <a:off x="5918201" y="3282950"/>
            <a:ext cx="238125"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113"/>
            </p:custDataLst>
          </p:nvPr>
        </p:nvCxnSpPr>
        <p:spPr bwMode="gray">
          <a:xfrm>
            <a:off x="5918201" y="3486150"/>
            <a:ext cx="238125"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8" name="Rectangle 187"/>
          <p:cNvSpPr/>
          <p:nvPr>
            <p:custDataLst>
              <p:tags r:id="rId114"/>
            </p:custDataLst>
          </p:nvPr>
        </p:nvSpPr>
        <p:spPr bwMode="gray">
          <a:xfrm>
            <a:off x="5999163" y="2432050"/>
            <a:ext cx="76200" cy="76200"/>
          </a:xfrm>
          <a:prstGeom prst="rect">
            <a:avLst/>
          </a:prstGeom>
          <a:solidFill>
            <a:srgbClr val="FFFFFF"/>
          </a:solidFill>
          <a:ln w="9525">
            <a:solidFill>
              <a:srgbClr val="DC870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9" name="Isosceles Triangle 188"/>
          <p:cNvSpPr/>
          <p:nvPr>
            <p:custDataLst>
              <p:tags r:id="rId115"/>
            </p:custDataLst>
          </p:nvPr>
        </p:nvSpPr>
        <p:spPr bwMode="gray">
          <a:xfrm>
            <a:off x="5999163" y="2635250"/>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1" name="Oval 190"/>
          <p:cNvSpPr/>
          <p:nvPr>
            <p:custDataLst>
              <p:tags r:id="rId116"/>
            </p:custDataLst>
          </p:nvPr>
        </p:nvSpPr>
        <p:spPr bwMode="gray">
          <a:xfrm>
            <a:off x="5999163" y="2838450"/>
            <a:ext cx="76200" cy="76200"/>
          </a:xfrm>
          <a:prstGeom prst="ellipse">
            <a:avLst/>
          </a:prstGeom>
          <a:solidFill>
            <a:srgbClr val="FFFFFF"/>
          </a:solidFill>
          <a:ln w="9525">
            <a:solidFill>
              <a:srgbClr val="CFA64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6" name="Rectangle 185"/>
          <p:cNvSpPr/>
          <p:nvPr>
            <p:custDataLst>
              <p:tags r:id="rId117"/>
            </p:custDataLst>
          </p:nvPr>
        </p:nvSpPr>
        <p:spPr bwMode="gray">
          <a:xfrm>
            <a:off x="5999163" y="3041650"/>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0" name="Diamond 189"/>
          <p:cNvSpPr/>
          <p:nvPr>
            <p:custDataLst>
              <p:tags r:id="rId118"/>
            </p:custDataLst>
          </p:nvPr>
        </p:nvSpPr>
        <p:spPr bwMode="gray">
          <a:xfrm>
            <a:off x="5999163" y="3244850"/>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7" name="Oval 186"/>
          <p:cNvSpPr/>
          <p:nvPr>
            <p:custDataLst>
              <p:tags r:id="rId119"/>
            </p:custDataLst>
          </p:nvPr>
        </p:nvSpPr>
        <p:spPr bwMode="gray">
          <a:xfrm>
            <a:off x="5999163" y="3448050"/>
            <a:ext cx="76200" cy="76200"/>
          </a:xfrm>
          <a:prstGeom prst="ellipse">
            <a:avLst/>
          </a:prstGeom>
          <a:solidFill>
            <a:schemeClr val="tx2"/>
          </a:solidFill>
          <a:ln w="9525">
            <a:solidFill>
              <a:schemeClr val="tx2"/>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97" name="テキスト プレースホルダ 9"/>
          <p:cNvSpPr>
            <a:spLocks noGrp="1"/>
          </p:cNvSpPr>
          <p:nvPr>
            <p:custDataLst>
              <p:tags r:id="rId120"/>
            </p:custDataLst>
          </p:nvPr>
        </p:nvSpPr>
        <p:spPr bwMode="auto">
          <a:xfrm>
            <a:off x="6221413" y="23987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EA36AC-DCF7-47F9-AC23-F6479C38C48F}" type="datetime'''''''その''''他'''''''''''''">
              <a:rPr lang="ja-JP" altLang="en-US" sz="1000"/>
              <a:pPr marL="0" indent="0">
                <a:spcBef>
                  <a:spcPct val="0"/>
                </a:spcBef>
                <a:buNone/>
              </a:pPr>
              <a:t>その他</a:t>
            </a:fld>
            <a:endParaRPr kumimoji="0" lang="ja-JP" altLang="en-US" sz="1000" dirty="0">
              <a:sym typeface="+mn-lt"/>
            </a:endParaRPr>
          </a:p>
        </p:txBody>
      </p:sp>
      <p:sp>
        <p:nvSpPr>
          <p:cNvPr id="194" name="テキスト プレースホルダ 9"/>
          <p:cNvSpPr>
            <a:spLocks noGrp="1"/>
          </p:cNvSpPr>
          <p:nvPr>
            <p:custDataLst>
              <p:tags r:id="rId121"/>
            </p:custDataLst>
          </p:nvPr>
        </p:nvSpPr>
        <p:spPr bwMode="auto">
          <a:xfrm>
            <a:off x="6221413" y="2805113"/>
            <a:ext cx="1079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E4362E-552C-41C5-9558-DB5A388E4DA5}" type="datetime'紫''''''外線・''''''''赤外線''機''''''''器'''''''''''">
              <a:rPr lang="ja-JP" altLang="en-US" sz="1000"/>
              <a:pPr marL="0" indent="0">
                <a:spcBef>
                  <a:spcPct val="0"/>
                </a:spcBef>
                <a:buNone/>
              </a:pPr>
              <a:t>紫外線・赤外線機器</a:t>
            </a:fld>
            <a:endParaRPr kumimoji="0" lang="ja-JP" altLang="en-US" sz="1000" dirty="0">
              <a:sym typeface="+mn-lt"/>
            </a:endParaRPr>
          </a:p>
        </p:txBody>
      </p:sp>
      <p:sp>
        <p:nvSpPr>
          <p:cNvPr id="192" name="テキスト プレースホルダ 9"/>
          <p:cNvSpPr>
            <a:spLocks noGrp="1"/>
          </p:cNvSpPr>
          <p:nvPr>
            <p:custDataLst>
              <p:tags r:id="rId122"/>
            </p:custDataLst>
          </p:nvPr>
        </p:nvSpPr>
        <p:spPr bwMode="auto">
          <a:xfrm>
            <a:off x="6221413" y="2601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C0EC4D-A15B-4295-AA07-19AF628CA6AA}" type="datetime'''''''施''設''''''''''''''''''''''備品'''''">
              <a:rPr lang="ja-JP" altLang="en-US" sz="1000"/>
              <a:pPr marL="0" indent="0">
                <a:spcBef>
                  <a:spcPct val="0"/>
                </a:spcBef>
                <a:buNone/>
              </a:pPr>
              <a:t>施設備品</a:t>
            </a:fld>
            <a:endParaRPr kumimoji="0" lang="ja-JP" altLang="en-US" sz="1000" dirty="0">
              <a:sym typeface="+mn-lt"/>
            </a:endParaRPr>
          </a:p>
        </p:txBody>
      </p:sp>
      <p:sp>
        <p:nvSpPr>
          <p:cNvPr id="195" name="テキスト プレースホルダ 9"/>
          <p:cNvSpPr>
            <a:spLocks noGrp="1"/>
          </p:cNvSpPr>
          <p:nvPr>
            <p:custDataLst>
              <p:tags r:id="rId123"/>
            </p:custDataLst>
          </p:nvPr>
        </p:nvSpPr>
        <p:spPr bwMode="auto">
          <a:xfrm>
            <a:off x="6221413" y="30083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8EFE3F-5562-4802-A529-3754E119BDF3}" type="datetime'''''''''''''''''''''''''眼''''''''''''''''科''''''''''''製品'''''">
              <a:rPr lang="ja-JP" altLang="en-US" sz="1000"/>
              <a:pPr marL="0" indent="0">
                <a:spcBef>
                  <a:spcPct val="0"/>
                </a:spcBef>
                <a:buNone/>
              </a:pPr>
              <a:t>眼科製品</a:t>
            </a:fld>
            <a:endParaRPr kumimoji="0" lang="ja-JP" altLang="en-US" sz="1000" dirty="0">
              <a:sym typeface="+mn-lt"/>
            </a:endParaRPr>
          </a:p>
        </p:txBody>
      </p:sp>
      <p:sp>
        <p:nvSpPr>
          <p:cNvPr id="193" name="テキスト プレースホルダ 9"/>
          <p:cNvSpPr>
            <a:spLocks noGrp="1"/>
          </p:cNvSpPr>
          <p:nvPr>
            <p:custDataLst>
              <p:tags r:id="rId124"/>
            </p:custDataLst>
          </p:nvPr>
        </p:nvSpPr>
        <p:spPr bwMode="auto">
          <a:xfrm>
            <a:off x="6221413" y="3211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EA535D-6433-4CCF-A62D-4CC689337CDA}" type="datetime'''''''''滅''''''''''''''''''''''菌''''''''''''''''''器'''''">
              <a:rPr lang="ja-JP" altLang="en-US" sz="1000"/>
              <a:pPr marL="0" indent="0">
                <a:spcBef>
                  <a:spcPct val="0"/>
                </a:spcBef>
                <a:buNone/>
              </a:pPr>
              <a:t>滅菌器</a:t>
            </a:fld>
            <a:endParaRPr kumimoji="0" lang="ja-JP" altLang="en-US" sz="1000" dirty="0">
              <a:sym typeface="+mn-lt"/>
            </a:endParaRPr>
          </a:p>
        </p:txBody>
      </p:sp>
      <p:sp>
        <p:nvSpPr>
          <p:cNvPr id="196" name="テキスト プレースホルダ 9"/>
          <p:cNvSpPr>
            <a:spLocks noGrp="1"/>
          </p:cNvSpPr>
          <p:nvPr>
            <p:custDataLst>
              <p:tags r:id="rId125"/>
            </p:custDataLst>
          </p:nvPr>
        </p:nvSpPr>
        <p:spPr bwMode="auto">
          <a:xfrm>
            <a:off x="6221413" y="3414713"/>
            <a:ext cx="3698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6AE128-6D49-4C98-843D-9C1647F28852}" type="datetime'''''車''''いす'''''''''''''''''''''''">
              <a:rPr lang="ja-JP" altLang="en-US" sz="1000"/>
              <a:pPr marL="0" indent="0">
                <a:spcBef>
                  <a:spcPct val="0"/>
                </a:spcBef>
                <a:buNone/>
              </a:pPr>
              <a:t>車いす</a:t>
            </a:fld>
            <a:endParaRPr kumimoji="0" lang="ja-JP" altLang="en-US" sz="1000" dirty="0">
              <a:sym typeface="+mn-lt"/>
            </a:endParaRPr>
          </a:p>
        </p:txBody>
      </p:sp>
      <p:sp>
        <p:nvSpPr>
          <p:cNvPr id="165" name="テキスト ボックス 30"/>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いずれの医療機器も順調な市場規模拡大が見込まれる。中でも、消耗品、診断機器、患者補助具 、歯科製品、施設備品、眼科製品、滅菌器、車いすは、年平均成長率が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を超える見通し。</a:t>
            </a:r>
          </a:p>
        </p:txBody>
      </p:sp>
    </p:spTree>
    <p:extLst>
      <p:ext uri="{BB962C8B-B14F-4D97-AF65-F5344CB8AC3E}">
        <p14:creationId xmlns:p14="http://schemas.microsoft.com/office/powerpoint/2010/main" val="4203350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（無償資金協力）で日本の医療機器が提供されたため、日本製の医療機器が多数使用されていたが、更新時に欧米製への切り替えが進み、欧米製のシェアが高い。民間病院も同様に欧米系が強い。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医師の留学先として欧米が多くなっており、留学先で使用していた医療機器を使用するという点も、大きく影響している。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現地メーカーの存在は確認できず、存在したとしてもほぼプレゼンスがない状況である。</a:t>
            </a:r>
          </a:p>
        </p:txBody>
      </p:sp>
      <p:graphicFrame>
        <p:nvGraphicFramePr>
          <p:cNvPr id="5" name="表 4"/>
          <p:cNvGraphicFramePr>
            <a:graphicFrameLocks noGrp="1"/>
          </p:cNvGraphicFramePr>
          <p:nvPr/>
        </p:nvGraphicFramePr>
        <p:xfrm>
          <a:off x="200471" y="2636912"/>
          <a:ext cx="9504168" cy="373646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3456000">
                  <a:extLst>
                    <a:ext uri="{9D8B030D-6E8A-4147-A177-3AD203B41FA5}">
                      <a16:colId xmlns:a16="http://schemas.microsoft.com/office/drawing/2014/main" val="20005"/>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放射線腫瘍分野で極めて</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高いシェア</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Varian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System</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と提携）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エネルギーなど</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他の事業部門を含む</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フィリピン拠点（現地法人）全体の売上</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年時点）</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現地法人との事業分野の</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区分けは不明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高シェアの要因はアフターサービス（メンテナンス）の充実度。有識者によれば、夜中でも</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時間以内にエンジニアが駆けつけられるような体制をとっている。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現地ジャーナリストによると、フィリピンには土着のドイツ人が多数おり、ドイツ人会が形成されている。これらの人材がディストリビューターとなり、民間病院にドイツ製品の売り込みをかけている。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主に診断機器に</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おいて高いシェア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名程度</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PELI:</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and Lighting,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1918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年より営業）</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一部の医療機器については、</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子会社）が代理店となっている。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超音波診断装置</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他の事業部門を含む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現地拠点との事業分野</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の区分けは不明</a:t>
                      </a:r>
                      <a:endPar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有識者によれば、フィリピンにおける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のプレゼンス・シェアは低く、代理店でもメンテナンスできるような機器しか入り込めていない。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中韓系</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シェアはまだ低い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コモディティクラスとなった医療機器については、中韓系が導入されつつある。これらの機器については、韓国メーカーや、中国</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に対する評価は悪くない。</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中国製の内視鏡も営業がかけられているが、評判は悪い。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
        <p:nvSpPr>
          <p:cNvPr id="12" name="Rectangle 6"/>
          <p:cNvSpPr>
            <a:spLocks noChangeArrowheads="1"/>
          </p:cNvSpPr>
          <p:nvPr/>
        </p:nvSpPr>
        <p:spPr bwMode="auto">
          <a:xfrm>
            <a:off x="200472"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2774787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2079260775"/>
              </p:ext>
            </p:extLst>
          </p:nvPr>
        </p:nvGraphicFramePr>
        <p:xfrm>
          <a:off x="200023" y="1412776"/>
          <a:ext cx="9504000" cy="47412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Arkray</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 ltd.,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Arkray</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Industry, Inc.</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FUJIFILM</a:t>
                      </a:r>
                      <a:r>
                        <a:rPr kumimoji="1" lang="en-US" sz="1100" b="0" i="0" u="none" strike="noStrike" kern="1200" baseline="0" dirty="0">
                          <a:solidFill>
                            <a:srgbClr val="000000"/>
                          </a:solidFill>
                          <a:effectLst/>
                          <a:latin typeface="+mn-lt"/>
                          <a:ea typeface="ＭＳ Ｐゴシック" panose="020B0600070205080204" pitchFamily="50" charset="-128"/>
                          <a:cs typeface="+mn-cs"/>
                        </a:rPr>
                        <a:t> M 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Hewtech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平河ヒューテック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医療部品、電線・加工品の製造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Hoya Lens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ＭＳ Ｐゴシック" panose="020B0600070205080204" pitchFamily="50" charset="-128"/>
                        </a:rPr>
                        <a:t>HOYA</a:t>
                      </a:r>
                      <a:endParaRPr lang="ja-JP"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眼鏡用レンズ、関連機器の製造・販売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JMS Healthcare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Phl</a:t>
                      </a:r>
                      <a:r>
                        <a:rPr kumimoji="1" lang="en-US" altLang="ja-JP" sz="1100" b="0" i="0" u="none" strike="noStrike" kern="1200" dirty="0">
                          <a:solidFill>
                            <a:schemeClr val="tx1"/>
                          </a:solidFill>
                          <a:effectLst/>
                          <a:latin typeface="+mn-lt"/>
                          <a:ea typeface="ＭＳ Ｐゴシック" panose="020B0600070205080204" pitchFamily="50" charset="-128"/>
                          <a:cs typeface="+mn-cs"/>
                        </a:rPr>
                        <a:t>,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JMS</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133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P. IMES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アイメス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生産設備、試験装置の製造、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OEM</a:t>
                      </a:r>
                      <a:r>
                        <a:rPr kumimoji="1" lang="ja-JP" altLang="en-US" sz="1000" b="0" i="0" u="none" strike="noStrike" kern="1200" dirty="0">
                          <a:solidFill>
                            <a:schemeClr val="tx1"/>
                          </a:solidFill>
                          <a:effectLst/>
                          <a:latin typeface="+mn-lt"/>
                          <a:ea typeface="ＭＳ Ｐゴシック" panose="020B0600070205080204" pitchFamily="50" charset="-128"/>
                          <a:cs typeface="+mn-cs"/>
                        </a:rPr>
                        <a:t>製品の製造、プラスチック射出成形、計測器校正サービス、医療機器の製造、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PCB</a:t>
                      </a:r>
                      <a:r>
                        <a:rPr kumimoji="1" lang="ja-JP" altLang="en-US" sz="1000" b="0" i="0" u="none" strike="noStrike" kern="1200" dirty="0">
                          <a:solidFill>
                            <a:schemeClr val="tx1"/>
                          </a:solidFill>
                          <a:effectLst/>
                          <a:latin typeface="+mn-lt"/>
                          <a:ea typeface="ＭＳ Ｐゴシック" panose="020B0600070205080204" pitchFamily="50" charset="-128"/>
                          <a:cs typeface="+mn-cs"/>
                        </a:rPr>
                        <a:t>実装</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721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Shimadzu Philippines Corp</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計測・医用機器の販売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84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Sysmex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Marketing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181643" y="6467575"/>
            <a:ext cx="9705528" cy="216024"/>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solidFill>
                  <a:srgbClr val="000000"/>
                </a:solidFill>
                <a:ea typeface="ＭＳ Ｐゴシック" panose="020B0600070205080204" pitchFamily="50" charset="-128"/>
              </a:rPr>
              <a:t>Toyoflex</a:t>
            </a:r>
            <a:r>
              <a:rPr lang="en-US" altLang="ja-JP" sz="800" dirty="0">
                <a:solidFill>
                  <a:srgbClr val="000000"/>
                </a:solidFill>
                <a:ea typeface="ＭＳ Ｐゴシック" panose="020B0600070205080204" pitchFamily="50" charset="-128"/>
              </a:rPr>
              <a:t> Cebu Corp.</a:t>
            </a:r>
            <a:r>
              <a:rPr lang="ja-JP" altLang="en-US" sz="800" dirty="0">
                <a:solidFill>
                  <a:srgbClr val="000000"/>
                </a:solidFill>
                <a:ea typeface="ＭＳ Ｐゴシック" panose="020B0600070205080204" pitchFamily="50" charset="-128"/>
              </a:rPr>
              <a:t>　は同社ホームページにて</a:t>
            </a:r>
            <a:r>
              <a:rPr lang="ja-JP" altLang="en-US" sz="800" dirty="0"/>
              <a:t>「医療用コイルスプリングの生産」が事業内容に含まれていることから一覧に残している。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976123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3865470269"/>
              </p:ext>
            </p:extLst>
          </p:nvPr>
        </p:nvGraphicFramePr>
        <p:xfrm>
          <a:off x="200023" y="1412776"/>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Paris Miki</a:t>
                      </a:r>
                      <a:r>
                        <a:rPr kumimoji="1" lang="en-US" sz="1100" b="0" i="0" u="none" strike="noStrike" kern="1200" baseline="0" dirty="0">
                          <a:solidFill>
                            <a:srgbClr val="000000"/>
                          </a:solidFill>
                          <a:effectLst/>
                          <a:latin typeface="+mn-lt"/>
                          <a:ea typeface="ＭＳ Ｐゴシック" panose="020B0600070205080204" pitchFamily="50" charset="-128"/>
                          <a:cs typeface="+mn-cs"/>
                        </a:rPr>
                        <a:t> </a:t>
                      </a:r>
                      <a:r>
                        <a:rPr kumimoji="1" lang="en-US" altLang="ja-JP" sz="1100" b="0" i="0" u="none" strike="noStrike" kern="1200" dirty="0">
                          <a:solidFill>
                            <a:srgbClr val="000000"/>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rgbClr val="000000"/>
                          </a:solidFill>
                          <a:effectLst/>
                          <a:latin typeface="+mn-lt"/>
                          <a:ea typeface="ＭＳ Ｐゴシック" panose="020B0600070205080204" pitchFamily="50" charset="-128"/>
                        </a:rPr>
                        <a:t>10</a:t>
                      </a:r>
                      <a:endParaRPr lang="ja-JP"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Toyoflex Cebu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トヨフレックス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産業機器用部材等の製造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1,239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200472" y="6309320"/>
            <a:ext cx="9705528" cy="216024"/>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solidFill>
                  <a:srgbClr val="000000"/>
                </a:solidFill>
                <a:ea typeface="ＭＳ Ｐゴシック" panose="020B0600070205080204" pitchFamily="50" charset="-128"/>
              </a:rPr>
              <a:t>Toyoflex</a:t>
            </a:r>
            <a:r>
              <a:rPr lang="en-US" altLang="ja-JP" sz="800" dirty="0">
                <a:solidFill>
                  <a:srgbClr val="000000"/>
                </a:solidFill>
                <a:ea typeface="ＭＳ Ｐゴシック" panose="020B0600070205080204" pitchFamily="50" charset="-128"/>
              </a:rPr>
              <a:t> Cebu Corp.</a:t>
            </a:r>
            <a:r>
              <a:rPr lang="ja-JP" altLang="en-US" sz="800" dirty="0">
                <a:solidFill>
                  <a:srgbClr val="000000"/>
                </a:solidFill>
                <a:ea typeface="ＭＳ Ｐゴシック" panose="020B0600070205080204" pitchFamily="50" charset="-128"/>
              </a:rPr>
              <a:t>　は同社ホームページにて</a:t>
            </a:r>
            <a:r>
              <a:rPr lang="ja-JP" altLang="en-US" sz="800" dirty="0"/>
              <a:t>「医療用コイルスプリングの生産」が事業内容に含まれていることから一覧に残している。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72316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92560" y="2273565"/>
            <a:ext cx="1290072" cy="509104"/>
          </a:xfrm>
          <a:prstGeom prst="roundRect">
            <a:avLst>
              <a:gd name="adj" fmla="val 50000"/>
            </a:avLst>
          </a:prstGeom>
          <a:gradFill flip="none" rotWithShape="1">
            <a:gsLst>
              <a:gs pos="0">
                <a:srgbClr val="FB8265"/>
              </a:gs>
              <a:gs pos="100000">
                <a:schemeClr val="bg1"/>
              </a:gs>
            </a:gsLst>
            <a:path path="shape">
              <a:fillToRect l="50000" t="50000" r="50000" b="50000"/>
            </a:path>
            <a:tileRect/>
          </a:gradFill>
        </p:spPr>
        <p:txBody>
          <a:bodyPr wrap="none" lIns="0" tIns="0" rIns="0" bIns="0" rtlCol="0" anchor="ctr" anchorCtr="0">
            <a:noAutofit/>
          </a:bodyPr>
          <a:lstStyle/>
          <a:p>
            <a:pPr algn="ctr" fontAlgn="ctr"/>
            <a:r>
              <a:rPr kumimoji="1"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有 利</a:t>
            </a:r>
          </a:p>
        </p:txBody>
      </p:sp>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現地医療機関からは、日本製品の印象として、政府の補助がないと購入が難しいとの声があがっている。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「購入が難しい」と</a:t>
            </a:r>
            <a:r>
              <a:rPr lang="ja-JP" altLang="en-US" sz="1400" spc="-20" dirty="0">
                <a:latin typeface="Arial" panose="020B0604020202020204" pitchFamily="34" charset="0"/>
                <a:ea typeface="ＭＳ Ｐゴシック" panose="020B0600070205080204" pitchFamily="50" charset="-128"/>
                <a:cs typeface="Arial" panose="020B0604020202020204" pitchFamily="34" charset="0"/>
              </a:rPr>
              <a:t>は、日本製品が欧米製品と比較して一義的に価格が高いということではなく、販売金融の状況も関係している。</a:t>
            </a:r>
          </a:p>
        </p:txBody>
      </p:sp>
      <p:sp>
        <p:nvSpPr>
          <p:cNvPr id="5" name="角丸四角形 4"/>
          <p:cNvSpPr/>
          <p:nvPr/>
        </p:nvSpPr>
        <p:spPr>
          <a:xfrm>
            <a:off x="2172916" y="1990582"/>
            <a:ext cx="2132012"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欧米の医療機器メーカー</a:t>
            </a:r>
          </a:p>
        </p:txBody>
      </p:sp>
      <p:sp>
        <p:nvSpPr>
          <p:cNvPr id="6" name="角丸四角形 5"/>
          <p:cNvSpPr/>
          <p:nvPr/>
        </p:nvSpPr>
        <p:spPr>
          <a:xfrm>
            <a:off x="5628473" y="1990582"/>
            <a:ext cx="2133666"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日本の医療機器メーカー</a:t>
            </a:r>
          </a:p>
        </p:txBody>
      </p:sp>
      <p:sp>
        <p:nvSpPr>
          <p:cNvPr id="7" name="正方形/長方形 6"/>
          <p:cNvSpPr/>
          <p:nvPr/>
        </p:nvSpPr>
        <p:spPr>
          <a:xfrm>
            <a:off x="1856656" y="2278613"/>
            <a:ext cx="2764532" cy="646331"/>
          </a:xfrm>
          <a:prstGeom prst="rect">
            <a:avLst/>
          </a:prstGeom>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ジョイントベンチャー方式や</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医療機器購入のための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ローン（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ex. Siemens Roan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）などを提供</a:t>
            </a:r>
          </a:p>
        </p:txBody>
      </p:sp>
      <p:sp>
        <p:nvSpPr>
          <p:cNvPr id="8" name="正方形/長方形 7"/>
          <p:cNvSpPr/>
          <p:nvPr/>
        </p:nvSpPr>
        <p:spPr>
          <a:xfrm>
            <a:off x="5313040" y="2278613"/>
            <a:ext cx="2764532" cy="276999"/>
          </a:xfrm>
          <a:prstGeom prst="rect">
            <a:avLst/>
          </a:prstGeom>
        </p:spPr>
        <p:txBody>
          <a:bodyPr wrap="square">
            <a:spAutoFit/>
          </a:bodyPr>
          <a:lstStyle/>
          <a:p>
            <a:pPr algn="ctr"/>
            <a:r>
              <a:rPr lang="ja-JP" altLang="en-US" sz="1200" dirty="0"/>
              <a:t>基本的に一括払い（前払い）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山形 8"/>
          <p:cNvSpPr/>
          <p:nvPr/>
        </p:nvSpPr>
        <p:spPr>
          <a:xfrm>
            <a:off x="4715373" y="1990581"/>
            <a:ext cx="475252" cy="792088"/>
          </a:xfrm>
          <a:prstGeom prst="chevron">
            <a:avLst>
              <a:gd name="adj" fmla="val 72204"/>
            </a:avLst>
          </a:prstGeom>
          <a:solidFill>
            <a:srgbClr val="C71F0D"/>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89381447"/>
              </p:ext>
            </p:extLst>
          </p:nvPr>
        </p:nvGraphicFramePr>
        <p:xfrm>
          <a:off x="200472" y="3501009"/>
          <a:ext cx="9505055" cy="2847431"/>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3168351">
                  <a:extLst>
                    <a:ext uri="{9D8B030D-6E8A-4147-A177-3AD203B41FA5}">
                      <a16:colId xmlns:a16="http://schemas.microsoft.com/office/drawing/2014/main" val="20004"/>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メーカー名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a:solidFill>
                            <a:schemeClr val="bg1"/>
                          </a:solidFill>
                          <a:latin typeface="HGP創英角ｺﾞｼｯｸUB" panose="020B0900000000000000" pitchFamily="50" charset="-128"/>
                          <a:ea typeface="HGP創英角ｺﾞｼｯｸUB" panose="020B0900000000000000" pitchFamily="50" charset="-128"/>
                          <a:cs typeface="+mn-cs"/>
                        </a:rPr>
                        <a:t>製造品目</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規　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ジェイ・エム・エス</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JMS</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血液バッグや</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血液透析用針、</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輸液セットなど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当面は</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人規模の体制</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敷地面積</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7,600</a:t>
                      </a:r>
                      <a:r>
                        <a:rPr kumimoji="1" lang="ja-JP" altLang="en-US" sz="1000" kern="1200" dirty="0">
                          <a:solidFill>
                            <a:schemeClr val="dk1"/>
                          </a:solidFill>
                          <a:latin typeface="+mn-lt"/>
                          <a:ea typeface="+mn-ea"/>
                          <a:cs typeface="+mn-cs"/>
                        </a:rPr>
                        <a:t>平方メートルのうち、</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期工事は延べ床面積が</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5,000</a:t>
                      </a:r>
                      <a:r>
                        <a:rPr kumimoji="1" lang="ja-JP" altLang="en-US" sz="1000" kern="1200" dirty="0">
                          <a:solidFill>
                            <a:schemeClr val="dk1"/>
                          </a:solidFill>
                          <a:latin typeface="+mn-lt"/>
                          <a:ea typeface="+mn-ea"/>
                          <a:cs typeface="+mn-cs"/>
                        </a:rPr>
                        <a:t>平方メートルのため、</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さらなる増強も可能。</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フィリピンの現地法人「ジェイ・エム・エス・ヘルスケア・フィリピン」の稼働に合わせ、とくに中国とシンガポールで製造している汎用品を集約すると発表した。</a:t>
                      </a: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年に売上高</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億円を目指す。</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アークレイ</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2011</a:t>
                      </a:r>
                      <a:r>
                        <a:rPr kumimoji="1" lang="ja-JP" altLang="en-US" sz="1000" kern="1200" dirty="0">
                          <a:solidFill>
                            <a:schemeClr val="dk1"/>
                          </a:solidFill>
                          <a:latin typeface="+mn-lt"/>
                          <a:ea typeface="+mn-ea"/>
                          <a:cs typeface="+mn-cs"/>
                        </a:rPr>
                        <a:t>年稼働の</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フィリピン工場では</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主に尿検査用試薬を</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生産</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約</a:t>
                      </a:r>
                      <a:r>
                        <a:rPr kumimoji="1" lang="en-US" altLang="ja-JP" sz="1000" kern="1200" dirty="0">
                          <a:solidFill>
                            <a:schemeClr val="dk1"/>
                          </a:solidFill>
                          <a:latin typeface="+mn-lt"/>
                          <a:ea typeface="+mn-ea"/>
                          <a:cs typeface="+mn-cs"/>
                        </a:rPr>
                        <a:t>160</a:t>
                      </a:r>
                      <a:r>
                        <a:rPr kumimoji="1" lang="ja-JP" altLang="en-US" sz="1000" kern="1200" dirty="0">
                          <a:solidFill>
                            <a:schemeClr val="dk1"/>
                          </a:solidFill>
                          <a:latin typeface="+mn-lt"/>
                          <a:ea typeface="+mn-ea"/>
                          <a:cs typeface="+mn-cs"/>
                        </a:rPr>
                        <a:t>人</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増設後は新たに</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150</a:t>
                      </a:r>
                      <a:r>
                        <a:rPr kumimoji="1" lang="ja-JP" altLang="en-US" sz="1000" kern="1200" dirty="0">
                          <a:solidFill>
                            <a:schemeClr val="dk1"/>
                          </a:solidFill>
                          <a:latin typeface="+mn-lt"/>
                          <a:ea typeface="+mn-ea"/>
                          <a:cs typeface="+mn-cs"/>
                        </a:rPr>
                        <a:t>人増やす</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物流棟も新設して同工場の建屋面積を従来の約</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倍に広げる。</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増設部分の広さ</a:t>
                      </a:r>
                      <a:r>
                        <a:rPr kumimoji="1" lang="ja-JP" altLang="en-US" sz="1000" kern="1200">
                          <a:solidFill>
                            <a:schemeClr val="dk1"/>
                          </a:solidFill>
                          <a:latin typeface="+mn-lt"/>
                          <a:ea typeface="+mn-ea"/>
                          <a:cs typeface="+mn-cs"/>
                        </a:rPr>
                        <a:t>は約</a:t>
                      </a:r>
                      <a:r>
                        <a:rPr kumimoji="1" lang="en-US" altLang="ja-JP" sz="1000" kern="1200">
                          <a:solidFill>
                            <a:schemeClr val="dk1"/>
                          </a:solidFill>
                          <a:latin typeface="+mn-lt"/>
                          <a:ea typeface="+mn-ea"/>
                          <a:cs typeface="+mn-cs"/>
                        </a:rPr>
                        <a:t>5,000</a:t>
                      </a:r>
                      <a:r>
                        <a:rPr kumimoji="1" lang="ja-JP" altLang="en-US" sz="1000" kern="1200">
                          <a:solidFill>
                            <a:schemeClr val="dk1"/>
                          </a:solidFill>
                          <a:latin typeface="+mn-lt"/>
                          <a:ea typeface="+mn-ea"/>
                          <a:cs typeface="+mn-cs"/>
                        </a:rPr>
                        <a:t>平方</a:t>
                      </a:r>
                      <a:r>
                        <a:rPr kumimoji="1" lang="ja-JP" altLang="en-US" sz="1000" kern="1200" dirty="0">
                          <a:solidFill>
                            <a:schemeClr val="dk1"/>
                          </a:solidFill>
                          <a:latin typeface="+mn-lt"/>
                          <a:ea typeface="+mn-ea"/>
                          <a:cs typeface="+mn-cs"/>
                        </a:rPr>
                        <a:t>メートル。</a:t>
                      </a:r>
                      <a:r>
                        <a:rPr kumimoji="1" lang="en-US" altLang="ja-JP" sz="1000" kern="1200" dirty="0">
                          <a:solidFill>
                            <a:schemeClr val="dk1"/>
                          </a:solidFill>
                          <a:latin typeface="+mn-lt"/>
                          <a:ea typeface="+mn-ea"/>
                          <a:cs typeface="+mn-cs"/>
                        </a:rPr>
                        <a:t>11</a:t>
                      </a:r>
                      <a:r>
                        <a:rPr kumimoji="1" lang="ja-JP" altLang="en-US" sz="1000" kern="1200" dirty="0">
                          <a:solidFill>
                            <a:schemeClr val="dk1"/>
                          </a:solidFill>
                          <a:latin typeface="+mn-lt"/>
                          <a:ea typeface="+mn-ea"/>
                          <a:cs typeface="+mn-cs"/>
                        </a:rPr>
                        <a:t>月に完成し来年</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月の稼働を予定。</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フィリピン工場を増設して糖尿病などの検査機器の現地生産を始めると発表。東南アジア諸国へ製品を供給する海外主力工場の</a:t>
                      </a:r>
                      <a:r>
                        <a:rPr kumimoji="1" lang="en-US" altLang="ja-JP" sz="1000" kern="1200" dirty="0">
                          <a:solidFill>
                            <a:schemeClr val="dk1"/>
                          </a:solidFill>
                          <a:latin typeface="+mn-lt"/>
                          <a:ea typeface="+mn-ea"/>
                          <a:cs typeface="+mn-cs"/>
                        </a:rPr>
                        <a:t>1</a:t>
                      </a:r>
                      <a:r>
                        <a:rPr kumimoji="1" lang="ja-JP" altLang="en-US" sz="1000" kern="1200" dirty="0" err="1">
                          <a:solidFill>
                            <a:schemeClr val="dk1"/>
                          </a:solidFill>
                          <a:latin typeface="+mn-lt"/>
                          <a:ea typeface="+mn-ea"/>
                          <a:cs typeface="+mn-cs"/>
                        </a:rPr>
                        <a:t>つに</a:t>
                      </a:r>
                      <a:r>
                        <a:rPr kumimoji="1" lang="ja-JP" altLang="en-US" sz="1000" kern="1200" dirty="0">
                          <a:solidFill>
                            <a:schemeClr val="dk1"/>
                          </a:solidFill>
                          <a:latin typeface="+mn-lt"/>
                          <a:ea typeface="+mn-ea"/>
                          <a:cs typeface="+mn-cs"/>
                        </a:rPr>
                        <a:t>位置づける。</a:t>
                      </a:r>
                      <a:r>
                        <a:rPr kumimoji="1" lang="ja-JP" altLang="en-US" sz="1000" dirty="0"/>
                        <a:t>検査機器は日本や中国の工場が担っていた。</a:t>
                      </a:r>
                      <a:endParaRPr kumimoji="1" lang="ja-JP" altLang="en-US"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a:solidFill>
                            <a:schemeClr val="dk1"/>
                          </a:solidFill>
                          <a:latin typeface="+mn-lt"/>
                          <a:ea typeface="+mn-ea"/>
                          <a:cs typeface="+mn-cs"/>
                        </a:rPr>
                        <a:t>2014</a:t>
                      </a:r>
                      <a:r>
                        <a:rPr kumimoji="1" lang="ja-JP" altLang="en-US" sz="1000" kern="1200" dirty="0">
                          <a:solidFill>
                            <a:schemeClr val="dk1"/>
                          </a:solidFill>
                          <a:latin typeface="+mn-lt"/>
                          <a:ea typeface="+mn-ea"/>
                          <a:cs typeface="+mn-cs"/>
                        </a:rPr>
                        <a:t>年春にフィリピンで販売拠点も設置している。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テルモ</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注射器、針製品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延べ床面積は</a:t>
                      </a:r>
                      <a:r>
                        <a:rPr kumimoji="1" lang="en-US" altLang="ja-JP" sz="1000" kern="1200" dirty="0">
                          <a:solidFill>
                            <a:schemeClr val="dk1"/>
                          </a:solidFill>
                          <a:latin typeface="+mn-lt"/>
                          <a:ea typeface="+mn-ea"/>
                          <a:cs typeface="+mn-cs"/>
                        </a:rPr>
                        <a:t>9,700</a:t>
                      </a:r>
                      <a:r>
                        <a:rPr kumimoji="1" lang="ja-JP" altLang="en-US" sz="1000" kern="1200" dirty="0">
                          <a:solidFill>
                            <a:schemeClr val="dk1"/>
                          </a:solidFill>
                          <a:latin typeface="+mn-lt"/>
                          <a:ea typeface="+mn-ea"/>
                          <a:cs typeface="+mn-cs"/>
                        </a:rPr>
                        <a:t>平方メートル</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既存のフィリピン工場の敷地に新棟を建設。</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世界各国に出荷する。</a:t>
                      </a:r>
                    </a:p>
                    <a:p>
                      <a:pPr marL="0" marR="0" indent="0" algn="just" defTabSz="914400" rtl="0" eaLnBrk="1" fontAlgn="auto"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mn-lt"/>
                        <a:ea typeface="+mn-ea"/>
                        <a:cs typeface="+mn-cs"/>
                      </a:endParaRP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9" name="Rectangle 6"/>
          <p:cNvSpPr>
            <a:spLocks noChangeArrowheads="1"/>
          </p:cNvSpPr>
          <p:nvPr/>
        </p:nvSpPr>
        <p:spPr bwMode="auto">
          <a:xfrm>
            <a:off x="200472" y="31409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近年の日系メーカーの動向（現地製造関連）</a:t>
            </a:r>
            <a:endParaRPr lang="en-US" altLang="ko-KR" sz="1400" dirty="0">
              <a:solidFill>
                <a:srgbClr val="000000"/>
              </a:solidFill>
              <a:latin typeface="Arial Black" pitchFamily="34" charset="0"/>
              <a:ea typeface="HGP創英角ｺﾞｼｯｸUB" pitchFamily="50" charset="-128"/>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a:t>
            </a:r>
            <a:endParaRPr kumimoji="0" lang="en-US" altLang="ja-JP" sz="800" dirty="0" bmk=""/>
          </a:p>
          <a:p>
            <a:pPr marL="346075" indent="-346075"/>
            <a:r>
              <a:rPr kumimoji="0" lang="ja-JP" altLang="en-US" sz="800" dirty="0" bmk=""/>
              <a:t>　　　　　日経産業新聞（</a:t>
            </a:r>
            <a:r>
              <a:rPr kumimoji="0" lang="en-US" altLang="ja-JP" sz="800" dirty="0" bmk=""/>
              <a:t>2015</a:t>
            </a:r>
            <a:r>
              <a:rPr kumimoji="0" lang="ja-JP" altLang="en-US" sz="800" dirty="0" bmk=""/>
              <a:t>年</a:t>
            </a:r>
            <a:r>
              <a:rPr kumimoji="0" lang="en-US" altLang="ja-JP" sz="800" dirty="0" bmk=""/>
              <a:t>2</a:t>
            </a:r>
            <a:r>
              <a:rPr kumimoji="0" lang="ja-JP" altLang="en-US" sz="800" dirty="0" bmk=""/>
              <a:t>月</a:t>
            </a:r>
            <a:r>
              <a:rPr kumimoji="0" lang="en-US" altLang="ja-JP" sz="800" dirty="0" bmk=""/>
              <a:t>26</a:t>
            </a:r>
            <a:r>
              <a:rPr kumimoji="0" lang="ja-JP" altLang="en-US" sz="800" dirty="0" bmk=""/>
              <a:t>日）、テルモホームページ、経済産業省「平成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医療機器の流通の大部分は代理店が担っている。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2060848"/>
            <a:ext cx="288032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代理店の業務</a:t>
              </a:r>
              <a:endParaRPr lang="zh-TW" altLang="en-US"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3512840" y="2060848"/>
            <a:ext cx="288032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6609184" y="2060848"/>
            <a:ext cx="2880320" cy="288032"/>
            <a:chOff x="4944173" y="2113806"/>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4" name="角丸四角形 13"/>
          <p:cNvSpPr/>
          <p:nvPr/>
        </p:nvSpPr>
        <p:spPr>
          <a:xfrm>
            <a:off x="416496"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医療機器については、流通の大部分を代理店が担う形式である。代理店の業務は、医療機器審査申請から販売促進まで広範囲に及ぶ。</a:t>
            </a:r>
          </a:p>
        </p:txBody>
      </p:sp>
      <p:sp>
        <p:nvSpPr>
          <p:cNvPr id="15" name="角丸四角形 14"/>
          <p:cNvSpPr/>
          <p:nvPr/>
        </p:nvSpPr>
        <p:spPr>
          <a:xfrm>
            <a:off x="3512840"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公的医療機関の医療機器調達は、公共調達により選定と購入が</a:t>
            </a:r>
            <a:r>
              <a:rPr lang="ja-JP" altLang="en-US" sz="1200">
                <a:ea typeface="ＭＳ Ｐゴシック" panose="020B0600070205080204" pitchFamily="50" charset="-128"/>
              </a:rPr>
              <a:t>進めら</a:t>
            </a:r>
            <a:br>
              <a:rPr lang="en-US" altLang="ja-JP" sz="1200">
                <a:ea typeface="ＭＳ Ｐゴシック" panose="020B0600070205080204" pitchFamily="50" charset="-128"/>
              </a:rPr>
            </a:br>
            <a:r>
              <a:rPr lang="ja-JP" altLang="en-US" sz="1200">
                <a:ea typeface="ＭＳ Ｐゴシック" panose="020B0600070205080204" pitchFamily="50" charset="-128"/>
              </a:rPr>
              <a:t>れる</a:t>
            </a:r>
            <a:r>
              <a:rPr lang="ja-JP" altLang="en-US" sz="1200" dirty="0">
                <a:ea typeface="ＭＳ Ｐゴシック" panose="020B0600070205080204" pitchFamily="50" charset="-128"/>
              </a:rPr>
              <a:t>。入札の参加には登録が必要で、かつ、公共調達の対象となる機器がリストアップされているので、随時、確認をする必要がある。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公立病院における診断機器の調達の例では、各メーカーが病院の医師に対し、自社の製品の特徴についてプレゼンテーションをする機会が与えられる。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この後、病院において調達の仕様を決定し、最終的には価格で調達する製品が決まる。</a:t>
            </a:r>
          </a:p>
        </p:txBody>
      </p:sp>
      <p:sp>
        <p:nvSpPr>
          <p:cNvPr id="16" name="角丸四角形 15"/>
          <p:cNvSpPr/>
          <p:nvPr/>
        </p:nvSpPr>
        <p:spPr>
          <a:xfrm>
            <a:off x="6609184"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民間医療機関の場合は、入札だけではなく、交渉によって購入が決まることもよくあり、意思決定も公立病院よりも早い。</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厚生労働省「海外における医薬品・医療機器審査制度、審査実態等調査及び分析業務」（</a:t>
            </a:r>
            <a:r>
              <a:rPr kumimoji="0" lang="en-US" altLang="ja-JP" sz="800" dirty="0" bmk=""/>
              <a:t>2015</a:t>
            </a: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2844058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3226340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94" name="think-cell Slide" r:id="rId19" imgW="360" imgH="360" progId="TCLayout.ActiveDocument.1">
                  <p:embed/>
                </p:oleObj>
              </mc:Choice>
              <mc:Fallback>
                <p:oleObj name="think-cell Slide" r:id="rId19" imgW="360" imgH="360" progId="TCLayout.ActiveDocument.1">
                  <p:embed/>
                  <p:pic>
                    <p:nvPicPr>
                      <p:cNvPr id="0" name="Picture 1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46" name="Chart 3"/>
          <p:cNvGraphicFramePr/>
          <p:nvPr>
            <p:custDataLst>
              <p:tags r:id="rId4"/>
            </p:custDataLst>
            <p:extLst>
              <p:ext uri="{D42A27DB-BD31-4B8C-83A1-F6EECF244321}">
                <p14:modId xmlns:p14="http://schemas.microsoft.com/office/powerpoint/2010/main" val="3910141246"/>
              </p:ext>
            </p:extLst>
          </p:nvPr>
        </p:nvGraphicFramePr>
        <p:xfrm>
          <a:off x="215900" y="2422525"/>
          <a:ext cx="9459913" cy="3552825"/>
        </p:xfrm>
        <a:graphic>
          <a:graphicData uri="http://schemas.openxmlformats.org/drawingml/2006/chart">
            <c:chart xmlns:c="http://schemas.openxmlformats.org/drawingml/2006/chart" xmlns:r="http://schemas.openxmlformats.org/officeDocument/2006/relationships" r:id="rId21"/>
          </a:graphicData>
        </a:graphic>
      </p:graphicFrame>
      <p:sp>
        <p:nvSpPr>
          <p:cNvPr id="34" name="テキスト プレースホルダ 9"/>
          <p:cNvSpPr>
            <a:spLocks noGrp="1"/>
          </p:cNvSpPr>
          <p:nvPr>
            <p:custDataLst>
              <p:tags r:id="rId5"/>
            </p:custDataLst>
          </p:nvPr>
        </p:nvSpPr>
        <p:spPr bwMode="auto">
          <a:xfrm>
            <a:off x="46323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929E6D-71B8-428D-9AAD-7901EC7EEC72}" type="datetime'''''''1''8'''''''''''''''''''''">
              <a:rPr lang="ja-JP" altLang="en-US" sz="1000"/>
              <a:pPr marL="0" indent="0" algn="ctr">
                <a:spcBef>
                  <a:spcPct val="0"/>
                </a:spcBef>
                <a:buNone/>
              </a:pPr>
              <a:t>18</a:t>
            </a:fld>
            <a:endParaRPr kumimoji="0" lang="ja-JP" altLang="en-US" sz="1000" dirty="0">
              <a:sym typeface="+mn-lt"/>
            </a:endParaRPr>
          </a:p>
        </p:txBody>
      </p:sp>
      <p:sp>
        <p:nvSpPr>
          <p:cNvPr id="25" name="テキスト プレースホルダ 9"/>
          <p:cNvSpPr>
            <a:spLocks noGrp="1"/>
          </p:cNvSpPr>
          <p:nvPr>
            <p:custDataLst>
              <p:tags r:id="rId6"/>
            </p:custDataLst>
          </p:nvPr>
        </p:nvSpPr>
        <p:spPr bwMode="auto">
          <a:xfrm>
            <a:off x="307975" y="22510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億</a:t>
            </a:r>
            <a:r>
              <a:rPr kumimoji="0" lang="en-US" altLang="ja-JP" sz="900" dirty="0">
                <a:sym typeface="+mn-lt"/>
              </a:rPr>
              <a:t>US$)</a:t>
            </a:r>
            <a:endParaRPr kumimoji="0" lang="ja-JP" altLang="en-US" sz="900" dirty="0">
              <a:sym typeface="+mn-lt"/>
            </a:endParaRPr>
          </a:p>
        </p:txBody>
      </p:sp>
      <p:sp>
        <p:nvSpPr>
          <p:cNvPr id="26" name="テキスト プレースホルダ 9"/>
          <p:cNvSpPr>
            <a:spLocks noGrp="1"/>
          </p:cNvSpPr>
          <p:nvPr>
            <p:custDataLst>
              <p:tags r:id="rId7"/>
            </p:custDataLst>
          </p:nvPr>
        </p:nvSpPr>
        <p:spPr bwMode="auto">
          <a:xfrm>
            <a:off x="8048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5D5933-2F8D-44CC-AD0D-DD1C346170C3}" type="datetime'''''''''''''''''''''''2''''''''''0''''''1''''''''''3'''">
              <a:rPr lang="ja-JP" altLang="en-US" sz="1000"/>
              <a:pPr marL="0" indent="0" algn="ctr">
                <a:spcBef>
                  <a:spcPct val="0"/>
                </a:spcBef>
                <a:buNone/>
              </a:pPr>
              <a:t>2013</a:t>
            </a:fld>
            <a:endParaRPr kumimoji="0" lang="ja-JP" altLang="en-US" sz="1000" dirty="0">
              <a:sym typeface="+mn-lt"/>
            </a:endParaRPr>
          </a:p>
        </p:txBody>
      </p:sp>
      <p:sp>
        <p:nvSpPr>
          <p:cNvPr id="27" name="テキスト プレースホルダ 9"/>
          <p:cNvSpPr>
            <a:spLocks noGrp="1"/>
          </p:cNvSpPr>
          <p:nvPr>
            <p:custDataLst>
              <p:tags r:id="rId8"/>
            </p:custDataLst>
          </p:nvPr>
        </p:nvSpPr>
        <p:spPr bwMode="auto">
          <a:xfrm>
            <a:off x="16256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1F46A7-CD31-4A84-85B1-549814426CAD}" type="datetime'''''''''''1''''''''''''''''''''''''''''''''''4'''">
              <a:rPr lang="ja-JP" altLang="en-US" sz="1000"/>
              <a:pPr marL="0" indent="0" algn="ctr">
                <a:spcBef>
                  <a:spcPct val="0"/>
                </a:spcBef>
                <a:buNone/>
              </a:pPr>
              <a:t>14</a:t>
            </a:fld>
            <a:endParaRPr kumimoji="0" lang="ja-JP" altLang="en-US" sz="1000" dirty="0">
              <a:sym typeface="+mn-lt"/>
            </a:endParaRPr>
          </a:p>
        </p:txBody>
      </p:sp>
      <p:sp>
        <p:nvSpPr>
          <p:cNvPr id="40" name="テキスト プレースホルダ 9"/>
          <p:cNvSpPr>
            <a:spLocks noGrp="1"/>
          </p:cNvSpPr>
          <p:nvPr>
            <p:custDataLst>
              <p:tags r:id="rId9"/>
            </p:custDataLst>
          </p:nvPr>
        </p:nvSpPr>
        <p:spPr bwMode="auto">
          <a:xfrm>
            <a:off x="83883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066E0B-5BF9-4BCB-90D0-45CBC4366298}" type="datetime'2''''''''''''3'''''''''''''''''''''''''''''''''''''">
              <a:rPr lang="ja-JP" altLang="en-US" sz="1000" smtClean="0"/>
              <a:pPr marL="0" indent="0" algn="ctr">
                <a:spcBef>
                  <a:spcPct val="0"/>
                </a:spcBef>
                <a:buNone/>
              </a:pPr>
              <a:t>23</a:t>
            </a:fld>
            <a:endParaRPr kumimoji="0" lang="ja-JP" altLang="en-US" sz="1000" dirty="0">
              <a:sym typeface="+mn-lt"/>
            </a:endParaRPr>
          </a:p>
        </p:txBody>
      </p:sp>
      <p:sp>
        <p:nvSpPr>
          <p:cNvPr id="28" name="テキスト プレースホルダ 9"/>
          <p:cNvSpPr>
            <a:spLocks noGrp="1"/>
          </p:cNvSpPr>
          <p:nvPr>
            <p:custDataLst>
              <p:tags r:id="rId10"/>
            </p:custDataLst>
          </p:nvPr>
        </p:nvSpPr>
        <p:spPr bwMode="auto">
          <a:xfrm>
            <a:off x="2378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FB2D09-3B5A-4DE5-BC81-216FA795254E}" type="datetime'''''''1''''''''''''''5'''''''''''''''''''''">
              <a:rPr lang="ja-JP" altLang="en-US" sz="1000"/>
              <a:pPr marL="0" indent="0" algn="ctr">
                <a:spcBef>
                  <a:spcPct val="0"/>
                </a:spcBef>
                <a:buNone/>
              </a:pPr>
              <a:t>15</a:t>
            </a:fld>
            <a:endParaRPr kumimoji="0" lang="ja-JP" altLang="en-US" sz="1000" dirty="0">
              <a:sym typeface="+mn-lt"/>
            </a:endParaRPr>
          </a:p>
        </p:txBody>
      </p:sp>
      <p:sp>
        <p:nvSpPr>
          <p:cNvPr id="32" name="テキスト プレースホルダ 9"/>
          <p:cNvSpPr>
            <a:spLocks noGrp="1"/>
          </p:cNvSpPr>
          <p:nvPr>
            <p:custDataLst>
              <p:tags r:id="rId11"/>
            </p:custDataLst>
          </p:nvPr>
        </p:nvSpPr>
        <p:spPr bwMode="auto">
          <a:xfrm>
            <a:off x="31289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FDAEA-60CC-4554-84A9-1B0BCC105487}" type="datetime'''''''''''''''''''''''''''''16'''''">
              <a:rPr lang="ja-JP" altLang="en-US" sz="1000"/>
              <a:pPr marL="0" indent="0" algn="ctr">
                <a:spcBef>
                  <a:spcPct val="0"/>
                </a:spcBef>
                <a:buNone/>
              </a:pPr>
              <a:t>16</a:t>
            </a:fld>
            <a:endParaRPr kumimoji="0" lang="ja-JP" altLang="en-US" sz="1000" dirty="0">
              <a:sym typeface="+mn-lt"/>
            </a:endParaRPr>
          </a:p>
        </p:txBody>
      </p:sp>
      <p:sp>
        <p:nvSpPr>
          <p:cNvPr id="33" name="テキスト プレースホルダ 9"/>
          <p:cNvSpPr>
            <a:spLocks noGrp="1"/>
          </p:cNvSpPr>
          <p:nvPr>
            <p:custDataLst>
              <p:tags r:id="rId12"/>
            </p:custDataLst>
          </p:nvPr>
        </p:nvSpPr>
        <p:spPr bwMode="auto">
          <a:xfrm>
            <a:off x="3879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CEB66A-C652-4A0C-8155-3F69D607ACBF}" type="datetime'''''''''''''''''''''''''1''''''''''''''''7'''">
              <a:rPr lang="ja-JP" altLang="en-US" sz="1000"/>
              <a:pPr marL="0" indent="0" algn="ctr">
                <a:spcBef>
                  <a:spcPct val="0"/>
                </a:spcBef>
                <a:buNone/>
              </a:pPr>
              <a:t>17</a:t>
            </a:fld>
            <a:endParaRPr kumimoji="0" lang="ja-JP" altLang="en-US" sz="1000" dirty="0">
              <a:sym typeface="+mn-lt"/>
            </a:endParaRPr>
          </a:p>
        </p:txBody>
      </p:sp>
      <p:sp>
        <p:nvSpPr>
          <p:cNvPr id="35" name="テキスト プレースホルダ 9"/>
          <p:cNvSpPr>
            <a:spLocks noGrp="1"/>
          </p:cNvSpPr>
          <p:nvPr>
            <p:custDataLst>
              <p:tags r:id="rId13"/>
            </p:custDataLst>
          </p:nvPr>
        </p:nvSpPr>
        <p:spPr bwMode="auto">
          <a:xfrm>
            <a:off x="53832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0E15DE-3285-4CFC-AD27-06EB42BD5B3C}" type="datetime'''''''''''''''''''''''''''''1''''9'''''''''">
              <a:rPr lang="ja-JP" altLang="en-US" sz="1000"/>
              <a:pPr marL="0" indent="0" algn="ctr">
                <a:spcBef>
                  <a:spcPct val="0"/>
                </a:spcBef>
                <a:buNone/>
              </a:pPr>
              <a:t>19</a:t>
            </a:fld>
            <a:endParaRPr kumimoji="0" lang="ja-JP" altLang="en-US" sz="1000" dirty="0">
              <a:sym typeface="+mn-lt"/>
            </a:endParaRPr>
          </a:p>
        </p:txBody>
      </p:sp>
      <p:sp>
        <p:nvSpPr>
          <p:cNvPr id="36" name="テキスト プレースホルダ 9"/>
          <p:cNvSpPr>
            <a:spLocks noGrp="1"/>
          </p:cNvSpPr>
          <p:nvPr>
            <p:custDataLst>
              <p:tags r:id="rId14"/>
            </p:custDataLst>
          </p:nvPr>
        </p:nvSpPr>
        <p:spPr bwMode="auto">
          <a:xfrm>
            <a:off x="61341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7387E5-C211-40D1-A3B2-EC9B10A0375D}" type="datetime'''''''''2''0'''''''''''''''''''''''''''''''''''''''''''''">
              <a:rPr lang="ja-JP" altLang="en-US" sz="1000"/>
              <a:pPr marL="0" indent="0" algn="ctr">
                <a:spcBef>
                  <a:spcPct val="0"/>
                </a:spcBef>
                <a:buNone/>
              </a:pPr>
              <a:t>20</a:t>
            </a:fld>
            <a:endParaRPr kumimoji="0" lang="ja-JP" altLang="en-US" sz="1000" dirty="0">
              <a:sym typeface="+mn-lt"/>
            </a:endParaRPr>
          </a:p>
        </p:txBody>
      </p:sp>
      <p:sp>
        <p:nvSpPr>
          <p:cNvPr id="37" name="テキスト プレースホルダ 9"/>
          <p:cNvSpPr>
            <a:spLocks noGrp="1"/>
          </p:cNvSpPr>
          <p:nvPr>
            <p:custDataLst>
              <p:tags r:id="rId15"/>
            </p:custDataLst>
          </p:nvPr>
        </p:nvSpPr>
        <p:spPr bwMode="auto">
          <a:xfrm>
            <a:off x="68865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69037F-70EF-4644-9771-A1DD46E8F354}" type="datetime'''''''''''2''''''''''1'''">
              <a:rPr lang="ja-JP" altLang="en-US" sz="1000"/>
              <a:pPr marL="0" indent="0" algn="ctr">
                <a:spcBef>
                  <a:spcPct val="0"/>
                </a:spcBef>
                <a:buNone/>
              </a:pPr>
              <a:t>21</a:t>
            </a:fld>
            <a:endParaRPr kumimoji="0" lang="ja-JP" altLang="en-US" sz="1000" dirty="0">
              <a:sym typeface="+mn-lt"/>
            </a:endParaRPr>
          </a:p>
        </p:txBody>
      </p:sp>
      <p:sp>
        <p:nvSpPr>
          <p:cNvPr id="39" name="テキスト プレースホルダ 9"/>
          <p:cNvSpPr>
            <a:spLocks noGrp="1"/>
          </p:cNvSpPr>
          <p:nvPr>
            <p:custDataLst>
              <p:tags r:id="rId16"/>
            </p:custDataLst>
          </p:nvPr>
        </p:nvSpPr>
        <p:spPr bwMode="auto">
          <a:xfrm>
            <a:off x="76374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FC434C-1715-4C86-AE74-751A59D90F7E}" type="datetime'''''''''''''''''2''''2'''''''''''''''''''''''''''''''''">
              <a:rPr lang="ja-JP" altLang="en-US" sz="1000" smtClean="0"/>
              <a:pPr marL="0" indent="0" algn="ctr">
                <a:spcBef>
                  <a:spcPct val="0"/>
                </a:spcBef>
                <a:buNone/>
              </a:pPr>
              <a:t>22</a:t>
            </a:fld>
            <a:endParaRPr kumimoji="0" lang="ja-JP" altLang="en-US" sz="1000" dirty="0">
              <a:sym typeface="+mn-lt"/>
            </a:endParaRPr>
          </a:p>
        </p:txBody>
      </p:sp>
      <p:sp>
        <p:nvSpPr>
          <p:cNvPr id="41" name="テキスト プレースホルダ 9"/>
          <p:cNvSpPr>
            <a:spLocks noGrp="1"/>
          </p:cNvSpPr>
          <p:nvPr>
            <p:custDataLst>
              <p:tags r:id="rId17"/>
            </p:custDataLst>
          </p:nvPr>
        </p:nvSpPr>
        <p:spPr bwMode="auto">
          <a:xfrm>
            <a:off x="914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1675D8-238B-4030-B2DA-E27C2B4058D5}" type="datetime'''''2''''''''''''''''''''''4'''''''''''''''''">
              <a:rPr lang="en-US" altLang="en-US" sz="1000" smtClean="0"/>
              <a:pPr marL="0" indent="0" algn="ctr">
                <a:spcBef>
                  <a:spcPct val="0"/>
                </a:spcBef>
                <a:buNone/>
              </a:pPr>
              <a:t>24</a:t>
            </a:fld>
            <a:endParaRPr kumimoji="0" lang="ja-JP" altLang="en-US" sz="1000" dirty="0">
              <a:sym typeface="+mn-lt"/>
            </a:endParaRPr>
          </a:p>
        </p:txBody>
      </p:sp>
      <p:sp>
        <p:nvSpPr>
          <p:cNvPr id="2" name="タイトル 1"/>
          <p:cNvSpPr>
            <a:spLocks noGrp="1"/>
          </p:cNvSpPr>
          <p:nvPr>
            <p:ph type="title"/>
          </p:nvPr>
        </p:nvSpPr>
        <p:spPr/>
        <p:txBody>
          <a:bodyPr/>
          <a:lstStyle/>
          <a:p>
            <a:r>
              <a:rPr lang="ja-JP" altLang="en-US" dirty="0"/>
              <a:t>フィリピン／医療関連／医薬品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Pharmaceutical Market Forecasts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0" name="グループ化 8"/>
          <p:cNvGrpSpPr/>
          <p:nvPr/>
        </p:nvGrpSpPr>
        <p:grpSpPr>
          <a:xfrm>
            <a:off x="5097016" y="2316842"/>
            <a:ext cx="4464496" cy="4149271"/>
            <a:chOff x="4196184" y="2300288"/>
            <a:chExt cx="4573166" cy="4109191"/>
          </a:xfrm>
        </p:grpSpPr>
        <p:sp>
          <p:nvSpPr>
            <p:cNvPr id="31" name="フリーフォーム 19"/>
            <p:cNvSpPr/>
            <p:nvPr/>
          </p:nvSpPr>
          <p:spPr>
            <a:xfrm>
              <a:off x="4196184" y="2300288"/>
              <a:ext cx="4573166" cy="39926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1"/>
            <p:cNvSpPr/>
            <p:nvPr/>
          </p:nvSpPr>
          <p:spPr>
            <a:xfrm>
              <a:off x="5814235" y="617686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テキスト ボックス 1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フィリピンの医薬品市場の規模は、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の規模である。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に達する見込みである。</a:t>
            </a:r>
          </a:p>
        </p:txBody>
      </p:sp>
    </p:spTree>
    <p:extLst>
      <p:ext uri="{BB962C8B-B14F-4D97-AF65-F5344CB8AC3E}">
        <p14:creationId xmlns:p14="http://schemas.microsoft.com/office/powerpoint/2010/main" val="270159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フィリピン／一般概況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452650155"/>
              </p:ext>
            </p:extLst>
          </p:nvPr>
        </p:nvGraphicFramePr>
        <p:xfrm>
          <a:off x="200472" y="1124744"/>
          <a:ext cx="9505056" cy="525658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マニラ</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国語はフィリピノ語、公用語はフィリピノ語及び英語。</a:t>
                      </a:r>
                      <a:r>
                        <a:rPr lang="en-US" altLang="ja-JP" sz="1200" dirty="0"/>
                        <a:t>80</a:t>
                      </a:r>
                      <a:r>
                        <a:rPr lang="ja-JP" altLang="en-US" sz="1200" dirty="0"/>
                        <a:t>前後の言語がある</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フィリピンペソ（</a:t>
                      </a:r>
                      <a:r>
                        <a:rPr kumimoji="1" lang="en-US" altLang="ja-JP" sz="1200" b="0" dirty="0">
                          <a:solidFill>
                            <a:schemeClr val="tx1"/>
                          </a:solidFill>
                        </a:rPr>
                        <a:t>PHP</a:t>
                      </a:r>
                      <a:r>
                        <a:rPr kumimoji="1" lang="ja-JP" altLang="en-US" sz="1200" b="0" dirty="0">
                          <a:solidFill>
                            <a:schemeClr val="tx1"/>
                          </a:solidFill>
                        </a:rPr>
                        <a:t>）　＝　</a:t>
                      </a:r>
                      <a:r>
                        <a:rPr kumimoji="1" lang="en-US" altLang="ja-JP" sz="1200" b="0" dirty="0">
                          <a:solidFill>
                            <a:schemeClr val="tx1"/>
                          </a:solidFill>
                        </a:rPr>
                        <a:t>2.16</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2020</a:t>
                      </a:r>
                      <a:r>
                        <a:rPr kumimoji="1" lang="ja-JP" altLang="en-US" sz="1000" b="0" dirty="0">
                          <a:solidFill>
                            <a:schemeClr val="tx1"/>
                          </a:solidFill>
                        </a:rPr>
                        <a:t>年</a:t>
                      </a:r>
                      <a:r>
                        <a:rPr kumimoji="1" lang="en-US" altLang="ja-JP" sz="1000" b="0" dirty="0">
                          <a:solidFill>
                            <a:schemeClr val="tx1"/>
                          </a:solidFill>
                        </a:rPr>
                        <a:t>03</a:t>
                      </a:r>
                      <a:r>
                        <a:rPr kumimoji="1" lang="ja-JP" altLang="en-US" sz="1000" b="0" dirty="0">
                          <a:solidFill>
                            <a:schemeClr val="tx1"/>
                          </a:solidFill>
                        </a:rPr>
                        <a:t>月</a:t>
                      </a:r>
                      <a:r>
                        <a:rPr kumimoji="1" lang="en-US" altLang="ja-JP" sz="1000" b="0" dirty="0">
                          <a:solidFill>
                            <a:schemeClr val="tx1"/>
                          </a:solidFill>
                        </a:rPr>
                        <a:t>24</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66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国民の</a:t>
                      </a:r>
                      <a:r>
                        <a:rPr kumimoji="1" lang="en-US" altLang="ja-JP" sz="1200" kern="1200" dirty="0">
                          <a:solidFill>
                            <a:schemeClr val="dk1"/>
                          </a:solidFill>
                          <a:latin typeface="+mn-lt"/>
                          <a:ea typeface="+mn-ea"/>
                          <a:cs typeface="+mn-cs"/>
                        </a:rPr>
                        <a:t>83%</a:t>
                      </a:r>
                      <a:r>
                        <a:rPr kumimoji="1" lang="ja-JP" altLang="en-US" sz="1200" kern="1200" dirty="0">
                          <a:solidFill>
                            <a:schemeClr val="dk1"/>
                          </a:solidFill>
                          <a:latin typeface="+mn-lt"/>
                          <a:ea typeface="+mn-ea"/>
                          <a:cs typeface="+mn-cs"/>
                        </a:rPr>
                        <a:t>がカトリック、その他のキリスト教が</a:t>
                      </a:r>
                      <a:r>
                        <a:rPr kumimoji="1" lang="en-US" altLang="ja-JP" sz="1200" kern="1200" dirty="0">
                          <a:solidFill>
                            <a:schemeClr val="dk1"/>
                          </a:solidFill>
                          <a:latin typeface="+mn-lt"/>
                          <a:ea typeface="+mn-ea"/>
                          <a:cs typeface="+mn-cs"/>
                        </a:rPr>
                        <a:t>10%</a:t>
                      </a:r>
                      <a:br>
                        <a:rPr kumimoji="1" lang="en-US" altLang="ja-JP" sz="1200" kern="1200" dirty="0">
                          <a:solidFill>
                            <a:schemeClr val="dk1"/>
                          </a:solidFill>
                          <a:latin typeface="+mn-lt"/>
                          <a:ea typeface="+mn-ea"/>
                          <a:cs typeface="+mn-cs"/>
                        </a:rPr>
                      </a:br>
                      <a:r>
                        <a:rPr kumimoji="1" lang="ja-JP" altLang="en-US" sz="1200" kern="1200" dirty="0">
                          <a:solidFill>
                            <a:schemeClr val="dk1"/>
                          </a:solidFill>
                          <a:latin typeface="+mn-lt"/>
                          <a:ea typeface="+mn-ea"/>
                          <a:cs typeface="+mn-cs"/>
                        </a:rPr>
                        <a:t>イスラム教は</a:t>
                      </a:r>
                      <a:r>
                        <a:rPr kumimoji="1" lang="en-US" altLang="ja-JP" sz="1200" kern="1200" dirty="0">
                          <a:solidFill>
                            <a:schemeClr val="dk1"/>
                          </a:solidFill>
                          <a:latin typeface="+mn-lt"/>
                          <a:ea typeface="+mn-ea"/>
                          <a:cs typeface="+mn-cs"/>
                        </a:rPr>
                        <a:t>5%</a:t>
                      </a:r>
                      <a:r>
                        <a:rPr kumimoji="1" lang="ja-JP" altLang="en-US" sz="1200" kern="1200" dirty="0">
                          <a:solidFill>
                            <a:schemeClr val="dk1"/>
                          </a:solidFill>
                          <a:latin typeface="+mn-lt"/>
                          <a:ea typeface="+mn-ea"/>
                          <a:cs typeface="+mn-cs"/>
                        </a:rPr>
                        <a:t>（</a:t>
                      </a:r>
                      <a:r>
                        <a:rPr kumimoji="1" lang="ja-JP" altLang="en-US" sz="1200" kern="1200" dirty="0">
                          <a:solidFill>
                            <a:schemeClr val="dk1"/>
                          </a:solidFill>
                          <a:latin typeface="HGP創英角ｺﾞｼｯｸUB" panose="020B0900000000000000" pitchFamily="50" charset="-128"/>
                          <a:ea typeface="HGP創英角ｺﾞｼｯｸUB" panose="020B0900000000000000" pitchFamily="50" charset="-128"/>
                          <a:cs typeface="+mn-cs"/>
                        </a:rPr>
                        <a:t>ミンダナオ</a:t>
                      </a:r>
                      <a:r>
                        <a:rPr kumimoji="1" lang="ja-JP" altLang="en-US" sz="1200" kern="1200" dirty="0">
                          <a:solidFill>
                            <a:schemeClr val="dk1"/>
                          </a:solidFill>
                          <a:latin typeface="+mn-lt"/>
                          <a:ea typeface="+mn-ea"/>
                          <a:cs typeface="+mn-cs"/>
                        </a:rPr>
                        <a:t>ではイスラム教徒が</a:t>
                      </a:r>
                      <a:r>
                        <a:rPr kumimoji="1" lang="ja-JP" altLang="en-US" sz="1200" kern="1200" dirty="0">
                          <a:solidFill>
                            <a:schemeClr val="dk1"/>
                          </a:solidFill>
                          <a:latin typeface="Arial Black" panose="020B0A04020102020204" pitchFamily="34" charset="0"/>
                          <a:ea typeface="HGP創英角ｺﾞｼｯｸUB" panose="020B0900000000000000" pitchFamily="50" charset="-128"/>
                          <a:cs typeface="+mn-cs"/>
                        </a:rPr>
                        <a:t>人口の</a:t>
                      </a:r>
                      <a:r>
                        <a:rPr kumimoji="1" lang="en-US" altLang="ja-JP" sz="1200" kern="1200" dirty="0">
                          <a:solidFill>
                            <a:schemeClr val="dk1"/>
                          </a:solidFill>
                          <a:latin typeface="Arial Black" panose="020B0A04020102020204" pitchFamily="34" charset="0"/>
                          <a:ea typeface="HGP創英角ｺﾞｼｯｸUB" panose="020B0900000000000000" pitchFamily="50" charset="-128"/>
                          <a:cs typeface="+mn-cs"/>
                        </a:rPr>
                        <a:t>2</a:t>
                      </a:r>
                      <a:r>
                        <a:rPr kumimoji="1" lang="ja-JP" altLang="en-US" sz="1200" kern="1200" dirty="0">
                          <a:solidFill>
                            <a:schemeClr val="dk1"/>
                          </a:solidFill>
                          <a:latin typeface="Arial Black" panose="020B0A04020102020204" pitchFamily="34" charset="0"/>
                          <a:ea typeface="HGP創英角ｺﾞｼｯｸUB" panose="020B0900000000000000" pitchFamily="50" charset="-128"/>
                          <a:cs typeface="+mn-cs"/>
                        </a:rPr>
                        <a:t>割以上</a:t>
                      </a:r>
                      <a:r>
                        <a:rPr kumimoji="1" lang="ja-JP" altLang="en-US" sz="1200" kern="1200" dirty="0">
                          <a:solidFill>
                            <a:schemeClr val="dk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7357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ベニグノ・アキノ大統領の任期満了に伴い、</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月、ロドリゴ・ドゥテルテ大統領が新たに就任した。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ドゥテルテ大統領は新政権発足後、就任演説で汚職撲滅、麻薬の取り締まり強化、各省庁の手続き簡素化、</a:t>
                      </a:r>
                      <a:b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方針の一貫性を宣言した。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510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t>外務省によると、</a:t>
                      </a:r>
                      <a:r>
                        <a:rPr lang="ja-JP" altLang="en-US" sz="1200" dirty="0">
                          <a:latin typeface="HGP創英角ｺﾞｼｯｸUB" panose="020B0900000000000000" pitchFamily="50" charset="-128"/>
                          <a:ea typeface="HGP創英角ｺﾞｼｯｸUB" panose="020B0900000000000000" pitchFamily="50" charset="-128"/>
                        </a:rPr>
                        <a:t>ミンダナオ地域の一部地域については</a:t>
                      </a:r>
                      <a:r>
                        <a:rPr kumimoji="1" lang="ja-JP" altLang="en-US" sz="1200" b="0" dirty="0">
                          <a:solidFill>
                            <a:schemeClr val="tx1"/>
                          </a:solidFill>
                          <a:latin typeface="HGP創英角ｺﾞｼｯｸUB" panose="020B0900000000000000" pitchFamily="50" charset="-128"/>
                          <a:ea typeface="HGP創英角ｺﾞｼｯｸUB" panose="020B0900000000000000" pitchFamily="50" charset="-128"/>
                        </a:rPr>
                        <a:t>渡航中止勧告</a:t>
                      </a:r>
                      <a:r>
                        <a:rPr kumimoji="1" lang="ja-JP" altLang="en-US" sz="1200" b="0" dirty="0">
                          <a:solidFill>
                            <a:schemeClr val="tx1"/>
                          </a:solidFill>
                        </a:rPr>
                        <a:t>となっている。また、その他の地域は十分注意となっている。</a:t>
                      </a:r>
                      <a:endParaRPr kumimoji="1" lang="en-US" altLang="ja-JP" sz="1200" b="0" dirty="0">
                        <a:solidFill>
                          <a:schemeClr val="tx1"/>
                        </a:solidFill>
                      </a:endParaRPr>
                    </a:p>
                    <a:p>
                      <a:pPr algn="just">
                        <a:lnSpc>
                          <a:spcPct val="113000"/>
                        </a:lnSpc>
                        <a:spcAft>
                          <a:spcPts val="300"/>
                        </a:spcAft>
                      </a:pPr>
                      <a:r>
                        <a:rPr lang="ja-JP" altLang="en-US" sz="1200" dirty="0"/>
                        <a:t>ミンダナオ地域では、</a:t>
                      </a:r>
                      <a:r>
                        <a:rPr lang="en-US" altLang="ja-JP" sz="1200" dirty="0"/>
                        <a:t>2001</a:t>
                      </a:r>
                      <a:r>
                        <a:rPr lang="ja-JP" altLang="en-US" sz="1200" dirty="0"/>
                        <a:t>年以降、マレーシアを仲介役としてフィリピン政府とモロ・イスラム解放戦線（</a:t>
                      </a:r>
                      <a:r>
                        <a:rPr lang="en-US" altLang="ja-JP" sz="1200" dirty="0"/>
                        <a:t>MILF</a:t>
                      </a:r>
                      <a:r>
                        <a:rPr lang="ja-JP" altLang="en-US" sz="1200" dirty="0"/>
                        <a:t>）との和平交渉が進められてきた。しかし、フィリピン政府と</a:t>
                      </a:r>
                      <a:r>
                        <a:rPr lang="en-US" altLang="ja-JP" sz="1200" dirty="0"/>
                        <a:t>MILF</a:t>
                      </a:r>
                      <a:r>
                        <a:rPr lang="ja-JP" altLang="en-US" sz="1200" dirty="0"/>
                        <a:t>の和平交渉に不満を抱く反政府武装勢力が、国軍や警察等治安当局との衝突を繰り返しており、ミンダナオ地域の治安情勢については依然として予断を許さない状況にある。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角丸四角形 8"/>
          <p:cNvSpPr/>
          <p:nvPr/>
        </p:nvSpPr>
        <p:spPr>
          <a:xfrm>
            <a:off x="2360712" y="5589240"/>
            <a:ext cx="1800200" cy="360040"/>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多くのテロ組織が存在</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3607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無差別爆弾テロ事件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160912" y="5589240"/>
            <a:ext cx="4824536" cy="360040"/>
          </a:xfrm>
          <a:prstGeom prst="rect">
            <a:avLst/>
          </a:prstGeom>
          <a:noFill/>
        </p:spPr>
        <p:txBody>
          <a:bodyPr wrap="none" lIns="36000" tIns="0" rIns="0" bIns="0" rtlCol="0" anchor="ctr" anchorCtr="0">
            <a:noAutofit/>
          </a:bodyPr>
          <a:lstStyle/>
          <a:p>
            <a:pPr fontAlgn="ctr">
              <a:spcAft>
                <a:spcPts val="200"/>
              </a:spcAft>
              <a:buClr>
                <a:srgbClr val="5F8AC3"/>
              </a:buClr>
              <a:buSzPct val="80000"/>
            </a:pPr>
            <a:r>
              <a:rPr lang="ja-JP" altLang="en-US" sz="1100" dirty="0">
                <a:latin typeface="ＭＳ Ｐゴシック" panose="020B0600070205080204" pitchFamily="50" charset="-128"/>
                <a:ea typeface="ＭＳ Ｐゴシック" panose="020B0600070205080204" pitchFamily="50" charset="-128"/>
              </a:rPr>
              <a:t>イスラム系反政府武装組織、共産系反政府武装組織　等</a:t>
            </a:r>
            <a:endParaRPr kumimoji="1"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円/楕円 18"/>
          <p:cNvSpPr/>
          <p:nvPr/>
        </p:nvSpPr>
        <p:spPr>
          <a:xfrm>
            <a:off x="41609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身代金目的の誘拐事件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9611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企業や富裕層に対する恐喝</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7689304" y="6042194"/>
            <a:ext cx="1337226" cy="261610"/>
          </a:xfrm>
          <a:prstGeom prst="rect">
            <a:avLst/>
          </a:prstGeom>
        </p:spPr>
        <p:txBody>
          <a:bodyPr wrap="none">
            <a:spAutoFit/>
          </a:bodyPr>
          <a:lstStyle/>
          <a:p>
            <a:r>
              <a:rPr lang="ja-JP" altLang="en-US" sz="1100" b="1" dirty="0">
                <a:latin typeface="ＭＳ Ｐゴシック" panose="020B0600070205080204" pitchFamily="50" charset="-128"/>
                <a:ea typeface="ＭＳ Ｐゴシック" panose="020B0600070205080204" pitchFamily="50" charset="-128"/>
              </a:rPr>
              <a:t>等が発生している。</a:t>
            </a:r>
          </a:p>
        </p:txBody>
      </p:sp>
      <p:sp>
        <p:nvSpPr>
          <p:cNvPr id="13" name="テキスト ボックス 12"/>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ホームページ、みずほ銀行ホームページ</a:t>
            </a:r>
          </a:p>
        </p:txBody>
      </p:sp>
    </p:spTree>
    <p:extLst>
      <p:ext uri="{BB962C8B-B14F-4D97-AF65-F5344CB8AC3E}">
        <p14:creationId xmlns:p14="http://schemas.microsoft.com/office/powerpoint/2010/main" val="2109057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4443431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157" name="think-cell Slide" r:id="rId24" imgW="360" imgH="360" progId="TCLayout.ActiveDocument.1">
                  <p:embed/>
                </p:oleObj>
              </mc:Choice>
              <mc:Fallback>
                <p:oleObj name="think-cell Slide" r:id="rId24" imgW="360" imgH="360" progId="TCLayout.ActiveDocument.1">
                  <p:embed/>
                  <p:pic>
                    <p:nvPicPr>
                      <p:cNvPr id="0" name="Picture 19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dirty="0"/>
              <a:t>フィリピン／医療関連／医薬品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輸出入額</a:t>
            </a:r>
          </a:p>
        </p:txBody>
      </p:sp>
      <p:sp>
        <p:nvSpPr>
          <p:cNvPr id="45" name="テキスト ボックス 4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医薬品は、大幅な輸入超過となっている。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輸入相手国は複数国に分散しているが、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年時点はインド、ドイツ、スイスが主な相手国となっている。</a:t>
            </a:r>
          </a:p>
        </p:txBody>
      </p:sp>
      <p:sp>
        <p:nvSpPr>
          <p:cNvPr id="27" name="テキスト ボックス 26"/>
          <p:cNvSpPr txBox="1"/>
          <p:nvPr/>
        </p:nvSpPr>
        <p:spPr>
          <a:xfrm>
            <a:off x="200472" y="6549370"/>
            <a:ext cx="9705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Fitch Solutions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Worldwide Pharmaceutical Market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Factbook</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グラフ 10"/>
          <p:cNvGraphicFramePr/>
          <p:nvPr>
            <p:extLst>
              <p:ext uri="{D42A27DB-BD31-4B8C-83A1-F6EECF244321}">
                <p14:modId xmlns:p14="http://schemas.microsoft.com/office/powerpoint/2010/main" val="1885468565"/>
              </p:ext>
            </p:extLst>
          </p:nvPr>
        </p:nvGraphicFramePr>
        <p:xfrm>
          <a:off x="6465879" y="2865833"/>
          <a:ext cx="3299954" cy="3148937"/>
        </p:xfrm>
        <a:graphic>
          <a:graphicData uri="http://schemas.openxmlformats.org/drawingml/2006/chart">
            <c:chart xmlns:c="http://schemas.openxmlformats.org/drawingml/2006/chart" xmlns:r="http://schemas.openxmlformats.org/officeDocument/2006/relationships" r:id="rId26"/>
          </a:graphicData>
        </a:graphic>
      </p:graphicFrame>
      <p:sp>
        <p:nvSpPr>
          <p:cNvPr id="13" name="片側の 2 つの角を丸めた四角形 12"/>
          <p:cNvSpPr/>
          <p:nvPr/>
        </p:nvSpPr>
        <p:spPr>
          <a:xfrm>
            <a:off x="6566768" y="2385166"/>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25" name="テキスト ボックス 9"/>
          <p:cNvSpPr txBox="1"/>
          <p:nvPr/>
        </p:nvSpPr>
        <p:spPr>
          <a:xfrm>
            <a:off x="258309" y="206783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54" name="Chart 3"/>
          <p:cNvGraphicFramePr/>
          <p:nvPr>
            <p:custDataLst>
              <p:tags r:id="rId4"/>
            </p:custDataLst>
            <p:extLst>
              <p:ext uri="{D42A27DB-BD31-4B8C-83A1-F6EECF244321}">
                <p14:modId xmlns:p14="http://schemas.microsoft.com/office/powerpoint/2010/main" val="2497996432"/>
              </p:ext>
            </p:extLst>
          </p:nvPr>
        </p:nvGraphicFramePr>
        <p:xfrm>
          <a:off x="76200" y="2247900"/>
          <a:ext cx="6461125" cy="3608388"/>
        </p:xfrm>
        <a:graphic>
          <a:graphicData uri="http://schemas.openxmlformats.org/drawingml/2006/chart">
            <c:chart xmlns:c="http://schemas.openxmlformats.org/drawingml/2006/chart" xmlns:r="http://schemas.openxmlformats.org/officeDocument/2006/relationships" r:id="rId27"/>
          </a:graphicData>
        </a:graphic>
      </p:graphicFrame>
      <p:sp>
        <p:nvSpPr>
          <p:cNvPr id="29" name="テキスト プレースホルダ 9"/>
          <p:cNvSpPr>
            <a:spLocks noGrp="1"/>
          </p:cNvSpPr>
          <p:nvPr>
            <p:custDataLst>
              <p:tags r:id="rId5"/>
            </p:custDataLst>
          </p:nvPr>
        </p:nvSpPr>
        <p:spPr bwMode="auto">
          <a:xfrm>
            <a:off x="1522413" y="5843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97D590-6B26-4D5E-858A-F032AB78D146}" type="datetime'''''''''''''''1''''3'''''''''''''''''''''''''''''''''">
              <a:rPr lang="ja-JP" altLang="en-US" sz="1000"/>
              <a:pPr marL="0" indent="0" algn="ctr">
                <a:spcBef>
                  <a:spcPct val="0"/>
                </a:spcBef>
                <a:buNone/>
              </a:pPr>
              <a:t>13</a:t>
            </a:fld>
            <a:endParaRPr kumimoji="0" lang="ja-JP" altLang="en-US" sz="1000" dirty="0">
              <a:sym typeface="+mn-lt"/>
            </a:endParaRPr>
          </a:p>
        </p:txBody>
      </p:sp>
      <p:sp>
        <p:nvSpPr>
          <p:cNvPr id="30" name="テキスト プレースホルダ 9"/>
          <p:cNvSpPr>
            <a:spLocks noGrp="1"/>
          </p:cNvSpPr>
          <p:nvPr>
            <p:custDataLst>
              <p:tags r:id="rId6"/>
            </p:custDataLst>
          </p:nvPr>
        </p:nvSpPr>
        <p:spPr bwMode="auto">
          <a:xfrm>
            <a:off x="2225675" y="5843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D661C6-437C-4092-964E-BA17C28B81D2}" type="datetime'1''''''''''''''''''''''''''''''''''''''''''''''''''''''4'''">
              <a:rPr lang="ja-JP" altLang="en-US" sz="1000"/>
              <a:pPr marL="0" indent="0" algn="ctr">
                <a:spcBef>
                  <a:spcPct val="0"/>
                </a:spcBef>
                <a:buNone/>
              </a:pPr>
              <a:t>14</a:t>
            </a:fld>
            <a:endParaRPr kumimoji="0" lang="ja-JP" altLang="en-US" sz="1000" dirty="0">
              <a:sym typeface="+mn-lt"/>
            </a:endParaRPr>
          </a:p>
        </p:txBody>
      </p:sp>
      <p:sp>
        <p:nvSpPr>
          <p:cNvPr id="67" name="テキスト プレースホルダ 9"/>
          <p:cNvSpPr>
            <a:spLocks noGrp="1"/>
          </p:cNvSpPr>
          <p:nvPr>
            <p:custDataLst>
              <p:tags r:id="rId7"/>
            </p:custDataLst>
          </p:nvPr>
        </p:nvSpPr>
        <p:spPr bwMode="auto">
          <a:xfrm>
            <a:off x="6318250" y="2139950"/>
            <a:ext cx="127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28" name="テキスト プレースホルダ 9"/>
          <p:cNvSpPr>
            <a:spLocks noGrp="1"/>
          </p:cNvSpPr>
          <p:nvPr>
            <p:custDataLst>
              <p:tags r:id="rId8"/>
            </p:custDataLst>
          </p:nvPr>
        </p:nvSpPr>
        <p:spPr bwMode="auto">
          <a:xfrm>
            <a:off x="747713" y="58435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F879E7-4B15-4D01-B37D-9B0CE03D259A}" type="datetime'''''2''''''''''''0''''''''''''''''''''''''''''''1''''''''2'''">
              <a:rPr lang="ja-JP" altLang="en-US" sz="1000"/>
              <a:pPr marL="0" indent="0" algn="ctr">
                <a:spcBef>
                  <a:spcPct val="0"/>
                </a:spcBef>
                <a:buNone/>
              </a:pPr>
              <a:t>2012</a:t>
            </a:fld>
            <a:endParaRPr kumimoji="0" lang="ja-JP" altLang="en-US" sz="1000" dirty="0">
              <a:sym typeface="+mn-lt"/>
            </a:endParaRPr>
          </a:p>
        </p:txBody>
      </p:sp>
      <p:sp>
        <p:nvSpPr>
          <p:cNvPr id="31" name="テキスト プレースホルダ 9"/>
          <p:cNvSpPr>
            <a:spLocks noGrp="1"/>
          </p:cNvSpPr>
          <p:nvPr>
            <p:custDataLst>
              <p:tags r:id="rId9"/>
            </p:custDataLst>
          </p:nvPr>
        </p:nvSpPr>
        <p:spPr bwMode="auto">
          <a:xfrm>
            <a:off x="2930525" y="5843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65AFF5-2226-4CB6-8C3B-DCEBC1EE915A}" type="datetime'''''''''''''''''''''''''''''''''''''''''''''''''15'''''''''">
              <a:rPr lang="ja-JP" altLang="en-US" sz="1000"/>
              <a:pPr marL="0" indent="0" algn="ctr">
                <a:spcBef>
                  <a:spcPct val="0"/>
                </a:spcBef>
                <a:buNone/>
              </a:pPr>
              <a:t>15</a:t>
            </a:fld>
            <a:endParaRPr kumimoji="0" lang="ja-JP" altLang="en-US" sz="1000" dirty="0">
              <a:sym typeface="+mn-lt"/>
            </a:endParaRPr>
          </a:p>
        </p:txBody>
      </p:sp>
      <p:sp>
        <p:nvSpPr>
          <p:cNvPr id="32" name="テキスト プレースホルダ 9"/>
          <p:cNvSpPr>
            <a:spLocks noGrp="1"/>
          </p:cNvSpPr>
          <p:nvPr>
            <p:custDataLst>
              <p:tags r:id="rId10"/>
            </p:custDataLst>
          </p:nvPr>
        </p:nvSpPr>
        <p:spPr bwMode="auto">
          <a:xfrm>
            <a:off x="3635375" y="5843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6BC336-9B8C-4D1F-84C6-1B5389C50967}" type="datetime'''''''''''''''''''''''''''''''''''''''''''''''''1''''''6'''''">
              <a:rPr lang="ja-JP" altLang="en-US" sz="1000"/>
              <a:pPr marL="0" indent="0" algn="ctr">
                <a:spcBef>
                  <a:spcPct val="0"/>
                </a:spcBef>
                <a:buNone/>
              </a:pPr>
              <a:t>16</a:t>
            </a:fld>
            <a:endParaRPr kumimoji="0" lang="ja-JP" altLang="en-US" sz="1000" dirty="0">
              <a:sym typeface="+mn-lt"/>
            </a:endParaRPr>
          </a:p>
        </p:txBody>
      </p:sp>
      <p:sp>
        <p:nvSpPr>
          <p:cNvPr id="42" name="テキスト プレースホルダ 9"/>
          <p:cNvSpPr>
            <a:spLocks noGrp="1"/>
          </p:cNvSpPr>
          <p:nvPr>
            <p:custDataLst>
              <p:tags r:id="rId11"/>
            </p:custDataLst>
          </p:nvPr>
        </p:nvSpPr>
        <p:spPr bwMode="auto">
          <a:xfrm>
            <a:off x="4340225" y="5843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EE72B9-E922-41C7-A489-86E44DDCDB01}" type="datetime'''''''''''''''''''''''''''1''''''7'''''''''''''''''''''''''''">
              <a:rPr lang="ja-JP" altLang="en-US" sz="1000" smtClean="0"/>
              <a:pPr marL="0" indent="0" algn="ctr">
                <a:spcBef>
                  <a:spcPct val="0"/>
                </a:spcBef>
                <a:buNone/>
              </a:pPr>
              <a:t>17</a:t>
            </a:fld>
            <a:endParaRPr kumimoji="0" lang="ja-JP" altLang="en-US" sz="1000" dirty="0">
              <a:sym typeface="+mn-lt"/>
            </a:endParaRPr>
          </a:p>
        </p:txBody>
      </p:sp>
      <p:sp>
        <p:nvSpPr>
          <p:cNvPr id="39" name="テキスト プレースホルダ 9"/>
          <p:cNvSpPr>
            <a:spLocks noGrp="1"/>
          </p:cNvSpPr>
          <p:nvPr>
            <p:custDataLst>
              <p:tags r:id="rId12"/>
            </p:custDataLst>
          </p:nvPr>
        </p:nvSpPr>
        <p:spPr bwMode="auto">
          <a:xfrm>
            <a:off x="5043488" y="5843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0D6698-A6CB-4043-8EBB-FE81C446765B}" type="datetime'''''''''''''''''1''''8'''''''''''''''''''''''''''''''''">
              <a:rPr lang="en-US" altLang="en-US" sz="1000" smtClean="0"/>
              <a:pPr marL="0" indent="0" algn="ctr">
                <a:spcBef>
                  <a:spcPct val="0"/>
                </a:spcBef>
                <a:buNone/>
              </a:pPr>
              <a:t>18</a:t>
            </a:fld>
            <a:endParaRPr kumimoji="0" lang="ja-JP" altLang="en-US" sz="1000" dirty="0">
              <a:sym typeface="+mn-lt"/>
            </a:endParaRPr>
          </a:p>
        </p:txBody>
      </p:sp>
      <p:sp>
        <p:nvSpPr>
          <p:cNvPr id="41" name="テキスト プレースホルダ 9"/>
          <p:cNvSpPr>
            <a:spLocks noGrp="1"/>
          </p:cNvSpPr>
          <p:nvPr>
            <p:custDataLst>
              <p:tags r:id="rId13"/>
            </p:custDataLst>
          </p:nvPr>
        </p:nvSpPr>
        <p:spPr bwMode="auto">
          <a:xfrm>
            <a:off x="5748338" y="5843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74F315-5CFB-4B9E-8719-3B6494C509F8}" type="datetime'''''''''''''''''''''19'''''''''''''''''''''''''''''''">
              <a:rPr lang="en-US" altLang="en-US" sz="1000" smtClean="0"/>
              <a:pPr marL="0" indent="0" algn="ctr">
                <a:spcBef>
                  <a:spcPct val="0"/>
                </a:spcBef>
                <a:buNone/>
              </a:pPr>
              <a:t>19</a:t>
            </a:fld>
            <a:endParaRPr kumimoji="0" lang="ja-JP" altLang="en-US" sz="1000" dirty="0">
              <a:sym typeface="+mn-lt"/>
            </a:endParaRPr>
          </a:p>
        </p:txBody>
      </p:sp>
      <p:sp useBgFill="1">
        <p:nvSpPr>
          <p:cNvPr id="46" name="テキスト プレースホルダ 9"/>
          <p:cNvSpPr>
            <a:spLocks noGrp="1"/>
          </p:cNvSpPr>
          <p:nvPr>
            <p:custDataLst>
              <p:tags r:id="rId14"/>
            </p:custDataLst>
          </p:nvPr>
        </p:nvSpPr>
        <p:spPr bwMode="gray">
          <a:xfrm>
            <a:off x="1649413" y="3724275"/>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9C7743-6134-403A-B851-44C04C5FA624}" type="datetime'''''''''''''''''''''''1''''0''''.''2'''''''">
              <a:rPr kumimoji="0" lang="en-US" altLang="en-US" sz="1000" smtClean="0">
                <a:sym typeface="+mn-lt"/>
              </a:rPr>
              <a:pPr marL="0" indent="0" algn="ctr">
                <a:spcBef>
                  <a:spcPct val="0"/>
                </a:spcBef>
                <a:buNone/>
              </a:pPr>
              <a:t>10.2</a:t>
            </a:fld>
            <a:endParaRPr kumimoji="0" lang="ja-JP" altLang="en-US" sz="1000" dirty="0">
              <a:sym typeface="+mn-lt"/>
            </a:endParaRPr>
          </a:p>
        </p:txBody>
      </p:sp>
      <p:sp useBgFill="1">
        <p:nvSpPr>
          <p:cNvPr id="48" name="テキスト プレースホルダ 9"/>
          <p:cNvSpPr>
            <a:spLocks noGrp="1"/>
          </p:cNvSpPr>
          <p:nvPr>
            <p:custDataLst>
              <p:tags r:id="rId15"/>
            </p:custDataLst>
          </p:nvPr>
        </p:nvSpPr>
        <p:spPr bwMode="gray">
          <a:xfrm>
            <a:off x="4467225" y="2643188"/>
            <a:ext cx="27940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4A9140-00D4-41E7-854F-30D1A3F420B4}" type="datetime'''''''''''''1''''''''''''''''''''''6.''1'''''''''''''''''''">
              <a:rPr kumimoji="0" lang="en-US" altLang="en-US" sz="1000" smtClean="0">
                <a:sym typeface="+mn-lt"/>
              </a:rPr>
              <a:pPr marL="0" indent="0" algn="ctr">
                <a:spcBef>
                  <a:spcPct val="0"/>
                </a:spcBef>
                <a:buNone/>
              </a:pPr>
              <a:t>16.1</a:t>
            </a:fld>
            <a:endParaRPr kumimoji="0" lang="ja-JP" altLang="en-US" sz="1000" dirty="0">
              <a:sym typeface="+mn-lt"/>
            </a:endParaRPr>
          </a:p>
        </p:txBody>
      </p:sp>
      <p:sp>
        <p:nvSpPr>
          <p:cNvPr id="34" name="Rectangle 33"/>
          <p:cNvSpPr/>
          <p:nvPr>
            <p:custDataLst>
              <p:tags r:id="rId16"/>
            </p:custDataLst>
          </p:nvPr>
        </p:nvSpPr>
        <p:spPr bwMode="gray">
          <a:xfrm>
            <a:off x="1217613" y="6065838"/>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3" name="Rectangle 32"/>
          <p:cNvSpPr/>
          <p:nvPr>
            <p:custDataLst>
              <p:tags r:id="rId17"/>
            </p:custDataLst>
          </p:nvPr>
        </p:nvSpPr>
        <p:spPr bwMode="gray">
          <a:xfrm>
            <a:off x="1889125" y="6065838"/>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3" name="直線コネクタ 2"/>
          <p:cNvCxnSpPr/>
          <p:nvPr>
            <p:custDataLst>
              <p:tags r:id="rId18"/>
            </p:custDataLst>
          </p:nvPr>
        </p:nvCxnSpPr>
        <p:spPr bwMode="gray">
          <a:xfrm>
            <a:off x="2487614" y="6132513"/>
            <a:ext cx="238125" cy="0"/>
          </a:xfrm>
          <a:prstGeom prst="line">
            <a:avLst/>
          </a:prstGeom>
          <a:ln w="9525"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円/楕円 7"/>
          <p:cNvSpPr/>
          <p:nvPr>
            <p:custDataLst>
              <p:tags r:id="rId19"/>
            </p:custDataLst>
          </p:nvPr>
        </p:nvSpPr>
        <p:spPr bwMode="auto">
          <a:xfrm>
            <a:off x="2568575" y="6094413"/>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5" name="テキスト プレースホルダ 9"/>
          <p:cNvSpPr>
            <a:spLocks noGrp="1"/>
          </p:cNvSpPr>
          <p:nvPr>
            <p:custDataLst>
              <p:tags r:id="rId20"/>
            </p:custDataLst>
          </p:nvPr>
        </p:nvSpPr>
        <p:spPr bwMode="auto">
          <a:xfrm>
            <a:off x="2119313" y="60610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F859F4-954E-4121-8148-FA36D50C22B0}" type="datetime'''輸''''''''''''''''''''''''''''''入'''''''''">
              <a:rPr lang="ja-JP" altLang="en-US" sz="1000"/>
              <a:pPr marL="0" indent="0">
                <a:spcBef>
                  <a:spcPct val="0"/>
                </a:spcBef>
                <a:buNone/>
              </a:pPr>
              <a:t>輸入</a:t>
            </a:fld>
            <a:endParaRPr kumimoji="0" lang="ja-JP" altLang="en-US" sz="1000" dirty="0">
              <a:sym typeface="+mn-lt"/>
            </a:endParaRPr>
          </a:p>
        </p:txBody>
      </p:sp>
      <p:sp>
        <p:nvSpPr>
          <p:cNvPr id="36" name="テキスト プレースホルダ 9"/>
          <p:cNvSpPr>
            <a:spLocks noGrp="1"/>
          </p:cNvSpPr>
          <p:nvPr>
            <p:custDataLst>
              <p:tags r:id="rId21"/>
            </p:custDataLst>
          </p:nvPr>
        </p:nvSpPr>
        <p:spPr bwMode="auto">
          <a:xfrm>
            <a:off x="1447800" y="60610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84EDFDE-3DC0-4C18-9DF5-C6B56EE14A06}" type="datetime'''''''''''''''''''''''''''''''''''輸''''''''出'">
              <a:rPr lang="ja-JP" altLang="en-US" sz="1000"/>
              <a:pPr marL="0" indent="0">
                <a:spcBef>
                  <a:spcPct val="0"/>
                </a:spcBef>
                <a:buNone/>
              </a:pPr>
              <a:t>輸出</a:t>
            </a:fld>
            <a:endParaRPr kumimoji="0" lang="ja-JP" altLang="en-US" sz="1000" dirty="0">
              <a:sym typeface="+mn-lt"/>
            </a:endParaRPr>
          </a:p>
        </p:txBody>
      </p:sp>
      <p:sp>
        <p:nvSpPr>
          <p:cNvPr id="47" name="テキスト プレースホルダ 9"/>
          <p:cNvSpPr>
            <a:spLocks noGrp="1"/>
          </p:cNvSpPr>
          <p:nvPr>
            <p:custDataLst>
              <p:tags r:id="rId22"/>
            </p:custDataLst>
          </p:nvPr>
        </p:nvSpPr>
        <p:spPr bwMode="auto">
          <a:xfrm>
            <a:off x="2790825" y="6061075"/>
            <a:ext cx="13684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B34AB4-9CA3-40F1-BF1C-8D466CA9A16F}" type="datetime'''''''市''場''''''''''''''に占''''''''''める''輸''入''''''の割''''''''合'">
              <a:rPr lang="ja-JP" altLang="en-US" sz="1000" smtClean="0"/>
              <a:pPr marL="0" indent="0">
                <a:spcBef>
                  <a:spcPct val="0"/>
                </a:spcBef>
                <a:buNone/>
              </a:pPr>
              <a:t>市場に占める輸入の割合</a:t>
            </a:fld>
            <a:endParaRPr kumimoji="0" lang="ja-JP" altLang="en-US" sz="1000" dirty="0">
              <a:sym typeface="+mn-lt"/>
            </a:endParaRPr>
          </a:p>
        </p:txBody>
      </p:sp>
    </p:spTree>
    <p:extLst>
      <p:ext uri="{BB962C8B-B14F-4D97-AF65-F5344CB8AC3E}">
        <p14:creationId xmlns:p14="http://schemas.microsoft.com/office/powerpoint/2010/main" val="2642076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18247072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040" name="think-cell Slide" r:id="rId27" imgW="360" imgH="360" progId="TCLayout.ActiveDocument.1">
                  <p:embed/>
                </p:oleObj>
              </mc:Choice>
              <mc:Fallback>
                <p:oleObj name="think-cell Slide" r:id="rId27" imgW="360" imgH="360" progId="TCLayout.ActiveDocument.1">
                  <p:embed/>
                  <p:pic>
                    <p:nvPicPr>
                      <p:cNvPr id="0" name="Picture 1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フィリピン／医療関連／医薬品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今後、高い需要が見込まれる医薬品</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医薬品の市場規模</a:t>
              </a:r>
              <a:r>
                <a:rPr lang="en-US" altLang="ja-JP" sz="1400" baseline="30000" dirty="0">
                  <a:solidFill>
                    <a:srgbClr val="000000"/>
                  </a:solidFill>
                  <a:latin typeface="Arial Black" pitchFamily="34" charset="0"/>
                  <a:ea typeface="HGP創英角ｺﾞｼｯｸUB" pitchFamily="50" charset="-128"/>
                </a:rPr>
                <a:t>※</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 name="テキスト ボックス 7"/>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0" name="グループ化 9"/>
          <p:cNvGrpSpPr/>
          <p:nvPr/>
        </p:nvGrpSpPr>
        <p:grpSpPr>
          <a:xfrm>
            <a:off x="4836977" y="2397578"/>
            <a:ext cx="3540199" cy="4040930"/>
            <a:chOff x="6130692" y="-18657"/>
            <a:chExt cx="4200597" cy="4007397"/>
          </a:xfrm>
        </p:grpSpPr>
        <p:sp>
          <p:nvSpPr>
            <p:cNvPr id="11" name="フリーフォーム 10"/>
            <p:cNvSpPr/>
            <p:nvPr/>
          </p:nvSpPr>
          <p:spPr>
            <a:xfrm>
              <a:off x="6130692" y="-18657"/>
              <a:ext cx="4200597" cy="3842482"/>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7086091" y="3756126"/>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6" name="テキスト ボックス 15"/>
          <p:cNvSpPr txBox="1"/>
          <p:nvPr/>
        </p:nvSpPr>
        <p:spPr>
          <a:xfrm>
            <a:off x="1136576" y="6165304"/>
            <a:ext cx="2088232"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凡例の（）内は、年平均成長率を示した</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1" name="Chart 3"/>
          <p:cNvGraphicFramePr/>
          <p:nvPr>
            <p:custDataLst>
              <p:tags r:id="rId4"/>
            </p:custDataLst>
            <p:extLst>
              <p:ext uri="{D42A27DB-BD31-4B8C-83A1-F6EECF244321}">
                <p14:modId xmlns:p14="http://schemas.microsoft.com/office/powerpoint/2010/main" val="2551402218"/>
              </p:ext>
            </p:extLst>
          </p:nvPr>
        </p:nvGraphicFramePr>
        <p:xfrm>
          <a:off x="554038" y="2109788"/>
          <a:ext cx="8408987" cy="3830637"/>
        </p:xfrm>
        <a:graphic>
          <a:graphicData uri="http://schemas.openxmlformats.org/drawingml/2006/chart">
            <c:chart xmlns:c="http://schemas.openxmlformats.org/drawingml/2006/chart" xmlns:r="http://schemas.openxmlformats.org/officeDocument/2006/relationships" r:id="rId29"/>
          </a:graphicData>
        </a:graphic>
      </p:graphicFrame>
      <p:sp>
        <p:nvSpPr>
          <p:cNvPr id="39" name="テキスト プレースホルダ 9"/>
          <p:cNvSpPr>
            <a:spLocks noGrp="1"/>
          </p:cNvSpPr>
          <p:nvPr>
            <p:custDataLst>
              <p:tags r:id="rId5"/>
            </p:custDataLst>
          </p:nvPr>
        </p:nvSpPr>
        <p:spPr bwMode="auto">
          <a:xfrm>
            <a:off x="8770938"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4DD5BE-B455-415B-ADEB-A1348160520E}" type="datetime'''''''2''''''''''''''4'''''''''''''''''''''">
              <a:rPr lang="en-US" altLang="en-US" sz="1000" smtClean="0"/>
              <a:pPr marL="0" indent="0" algn="ctr">
                <a:spcBef>
                  <a:spcPct val="0"/>
                </a:spcBef>
                <a:buNone/>
              </a:pPr>
              <a:t>24</a:t>
            </a:fld>
            <a:endParaRPr kumimoji="0" lang="ja-JP" altLang="en-US" sz="1000" dirty="0">
              <a:sym typeface="+mn-lt"/>
            </a:endParaRPr>
          </a:p>
        </p:txBody>
      </p:sp>
      <p:sp>
        <p:nvSpPr>
          <p:cNvPr id="48" name="テキスト プレースホルダ 9"/>
          <p:cNvSpPr>
            <a:spLocks noGrp="1"/>
          </p:cNvSpPr>
          <p:nvPr>
            <p:custDataLst>
              <p:tags r:id="rId6"/>
            </p:custDataLst>
          </p:nvPr>
        </p:nvSpPr>
        <p:spPr bwMode="auto">
          <a:xfrm>
            <a:off x="4443413"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EF9450-889C-4436-A30B-251D4F82CC05}" type="datetime'''''''''''''''''''''''''''''''''''''1''''8'">
              <a:rPr lang="ja-JP" altLang="en-US" sz="1000"/>
              <a:pPr marL="0" indent="0" algn="ctr">
                <a:spcBef>
                  <a:spcPct val="0"/>
                </a:spcBef>
                <a:buNone/>
              </a:pPr>
              <a:t>18</a:t>
            </a:fld>
            <a:endParaRPr kumimoji="0" lang="ja-JP" altLang="en-US" sz="1000" dirty="0">
              <a:sym typeface="+mn-lt"/>
            </a:endParaRPr>
          </a:p>
        </p:txBody>
      </p:sp>
      <p:sp>
        <p:nvSpPr>
          <p:cNvPr id="51" name="テキスト プレースホルダ 9"/>
          <p:cNvSpPr>
            <a:spLocks noGrp="1"/>
          </p:cNvSpPr>
          <p:nvPr>
            <p:custDataLst>
              <p:tags r:id="rId7"/>
            </p:custDataLst>
          </p:nvPr>
        </p:nvSpPr>
        <p:spPr bwMode="auto">
          <a:xfrm>
            <a:off x="6607175"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B9C5BC-1479-48D1-B3A7-471E9C74B532}" type="datetime'''''''''''''''2''''''''''''''''''''''''1'''''''''">
              <a:rPr lang="ja-JP" altLang="en-US" sz="1000"/>
              <a:pPr marL="0" indent="0" algn="ctr">
                <a:spcBef>
                  <a:spcPct val="0"/>
                </a:spcBef>
                <a:buNone/>
              </a:pPr>
              <a:t>21</a:t>
            </a:fld>
            <a:endParaRPr kumimoji="0" lang="ja-JP" altLang="en-US" sz="1000" dirty="0">
              <a:sym typeface="+mn-lt"/>
            </a:endParaRPr>
          </a:p>
        </p:txBody>
      </p:sp>
      <p:sp>
        <p:nvSpPr>
          <p:cNvPr id="43" name="テキスト プレースホルダ 9"/>
          <p:cNvSpPr>
            <a:spLocks noGrp="1"/>
          </p:cNvSpPr>
          <p:nvPr>
            <p:custDataLst>
              <p:tags r:id="rId8"/>
            </p:custDataLst>
          </p:nvPr>
        </p:nvSpPr>
        <p:spPr bwMode="auto">
          <a:xfrm>
            <a:off x="768350" y="59277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F94B0-6105-42E9-B2F0-ACACE6638564}" type="datetime'''''''''2''''''''''''''''0''''''''''''''''''1''''''3'''''">
              <a:rPr kumimoji="0" lang="ja-JP" altLang="en-US" sz="1000">
                <a:sym typeface="+mn-lt"/>
              </a:rPr>
              <a:pPr marL="0" indent="0" algn="ctr">
                <a:spcBef>
                  <a:spcPct val="0"/>
                </a:spcBef>
                <a:buNone/>
              </a:pPr>
              <a:t>2013</a:t>
            </a:fld>
            <a:endParaRPr kumimoji="0" lang="ja-JP" altLang="en-US" sz="1000" dirty="0">
              <a:sym typeface="+mn-lt"/>
            </a:endParaRPr>
          </a:p>
        </p:txBody>
      </p:sp>
      <p:sp>
        <p:nvSpPr>
          <p:cNvPr id="50" name="テキスト プレースホルダ 9"/>
          <p:cNvSpPr>
            <a:spLocks noGrp="1"/>
          </p:cNvSpPr>
          <p:nvPr>
            <p:custDataLst>
              <p:tags r:id="rId9"/>
            </p:custDataLst>
          </p:nvPr>
        </p:nvSpPr>
        <p:spPr bwMode="auto">
          <a:xfrm>
            <a:off x="5886450"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E7B98F-9550-4665-8076-4792DEFA9C3E}" type="datetime'2''0'''''''''''''''''''''''''''''''''''''''">
              <a:rPr lang="ja-JP" altLang="en-US" sz="1000"/>
              <a:pPr marL="0" indent="0" algn="ctr">
                <a:spcBef>
                  <a:spcPct val="0"/>
                </a:spcBef>
                <a:buNone/>
              </a:pPr>
              <a:t>20</a:t>
            </a:fld>
            <a:endParaRPr kumimoji="0" lang="ja-JP" altLang="en-US" sz="1000" dirty="0">
              <a:sym typeface="+mn-lt"/>
            </a:endParaRPr>
          </a:p>
        </p:txBody>
      </p:sp>
      <p:sp>
        <p:nvSpPr>
          <p:cNvPr id="46" name="テキスト プレースホルダ 9"/>
          <p:cNvSpPr>
            <a:spLocks noGrp="1"/>
          </p:cNvSpPr>
          <p:nvPr>
            <p:custDataLst>
              <p:tags r:id="rId10"/>
            </p:custDataLst>
          </p:nvPr>
        </p:nvSpPr>
        <p:spPr bwMode="auto">
          <a:xfrm>
            <a:off x="3001963"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A55160-6E87-4E4A-A2ED-F8BCD7D91132}" type="datetime'''''''''''''''''''''''''1''''6'''''''''''''''''''''">
              <a:rPr lang="ja-JP" altLang="en-US" sz="1000"/>
              <a:pPr marL="0" indent="0" algn="ctr">
                <a:spcBef>
                  <a:spcPct val="0"/>
                </a:spcBef>
                <a:buNone/>
              </a:pPr>
              <a:t>16</a:t>
            </a:fld>
            <a:endParaRPr kumimoji="0" lang="ja-JP" altLang="en-US" sz="1000" dirty="0">
              <a:sym typeface="+mn-lt"/>
            </a:endParaRPr>
          </a:p>
        </p:txBody>
      </p:sp>
      <p:sp>
        <p:nvSpPr>
          <p:cNvPr id="44" name="テキスト プレースホルダ 9"/>
          <p:cNvSpPr>
            <a:spLocks noGrp="1"/>
          </p:cNvSpPr>
          <p:nvPr>
            <p:custDataLst>
              <p:tags r:id="rId11"/>
            </p:custDataLst>
          </p:nvPr>
        </p:nvSpPr>
        <p:spPr bwMode="auto">
          <a:xfrm>
            <a:off x="1558925"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667186-A515-469F-BB2E-6600CACEC1C1}" type="datetime'1''''''''''''''''''''''''''''''''''4'''''''''''''''''''''''''">
              <a:rPr kumimoji="0" lang="ja-JP" altLang="en-US" sz="1000">
                <a:sym typeface="+mn-lt"/>
              </a:rPr>
              <a:pPr marL="0" indent="0" algn="ctr">
                <a:spcBef>
                  <a:spcPct val="0"/>
                </a:spcBef>
                <a:buNone/>
              </a:pPr>
              <a:t>14</a:t>
            </a:fld>
            <a:endParaRPr kumimoji="0" lang="ja-JP" altLang="en-US" sz="1000" dirty="0">
              <a:sym typeface="+mn-lt"/>
            </a:endParaRPr>
          </a:p>
        </p:txBody>
      </p:sp>
      <p:sp>
        <p:nvSpPr>
          <p:cNvPr id="45" name="テキスト プレースホルダ 9"/>
          <p:cNvSpPr>
            <a:spLocks noGrp="1"/>
          </p:cNvSpPr>
          <p:nvPr>
            <p:custDataLst>
              <p:tags r:id="rId12"/>
            </p:custDataLst>
          </p:nvPr>
        </p:nvSpPr>
        <p:spPr bwMode="auto">
          <a:xfrm>
            <a:off x="2281238"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541A34-939A-4904-A692-7A39687F014A}" type="datetime'''''''''''''''''''''''1''''''''''''''5'''''''''''''''''">
              <a:rPr lang="ja-JP" altLang="en-US" sz="1000"/>
              <a:pPr marL="0" indent="0" algn="ctr">
                <a:spcBef>
                  <a:spcPct val="0"/>
                </a:spcBef>
                <a:buNone/>
              </a:pPr>
              <a:t>15</a:t>
            </a:fld>
            <a:endParaRPr kumimoji="0" lang="ja-JP" altLang="en-US" sz="1000" dirty="0">
              <a:sym typeface="+mn-lt"/>
            </a:endParaRPr>
          </a:p>
        </p:txBody>
      </p:sp>
      <p:sp>
        <p:nvSpPr>
          <p:cNvPr id="47" name="テキスト プレースホルダ 9"/>
          <p:cNvSpPr>
            <a:spLocks noGrp="1"/>
          </p:cNvSpPr>
          <p:nvPr>
            <p:custDataLst>
              <p:tags r:id="rId13"/>
            </p:custDataLst>
          </p:nvPr>
        </p:nvSpPr>
        <p:spPr bwMode="auto">
          <a:xfrm>
            <a:off x="3722688"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B10C2D-F07B-43E8-B821-B190E0FF30F5}" type="datetime'''''''''''''''''''''''''''''''''1''''''''''''''''''''''7'">
              <a:rPr lang="ja-JP" altLang="en-US" sz="1000"/>
              <a:pPr marL="0" indent="0" algn="ctr">
                <a:spcBef>
                  <a:spcPct val="0"/>
                </a:spcBef>
                <a:buNone/>
              </a:pPr>
              <a:t>17</a:t>
            </a:fld>
            <a:endParaRPr kumimoji="0" lang="ja-JP" altLang="en-US" sz="1000" dirty="0">
              <a:sym typeface="+mn-lt"/>
            </a:endParaRPr>
          </a:p>
        </p:txBody>
      </p:sp>
      <p:sp>
        <p:nvSpPr>
          <p:cNvPr id="49" name="テキスト プレースホルダ 9"/>
          <p:cNvSpPr>
            <a:spLocks noGrp="1"/>
          </p:cNvSpPr>
          <p:nvPr>
            <p:custDataLst>
              <p:tags r:id="rId14"/>
            </p:custDataLst>
          </p:nvPr>
        </p:nvSpPr>
        <p:spPr bwMode="auto">
          <a:xfrm>
            <a:off x="5165725"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70B4DE-BC4A-4819-BFCB-21D2278CC401}" type="datetime'''''''''''1''''''''''''''''''''''''''''''''''''''''''''9'">
              <a:rPr lang="ja-JP" altLang="en-US" sz="1000"/>
              <a:pPr marL="0" indent="0" algn="ctr">
                <a:spcBef>
                  <a:spcPct val="0"/>
                </a:spcBef>
                <a:buNone/>
              </a:pPr>
              <a:t>19</a:t>
            </a:fld>
            <a:endParaRPr kumimoji="0" lang="ja-JP" altLang="en-US" sz="1000" dirty="0">
              <a:sym typeface="+mn-lt"/>
            </a:endParaRPr>
          </a:p>
        </p:txBody>
      </p:sp>
      <p:sp>
        <p:nvSpPr>
          <p:cNvPr id="37" name="テキスト プレースホルダ 9"/>
          <p:cNvSpPr>
            <a:spLocks noGrp="1"/>
          </p:cNvSpPr>
          <p:nvPr>
            <p:custDataLst>
              <p:tags r:id="rId15"/>
            </p:custDataLst>
          </p:nvPr>
        </p:nvSpPr>
        <p:spPr bwMode="auto">
          <a:xfrm>
            <a:off x="7327900"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5295E8-0BB9-495A-8313-3F660D53D943}" type="datetime'''''''''''''''''''''''''''''''''''''''22'''''">
              <a:rPr lang="ja-JP" altLang="en-US" sz="1000" smtClean="0"/>
              <a:pPr marL="0" indent="0" algn="ctr">
                <a:spcBef>
                  <a:spcPct val="0"/>
                </a:spcBef>
                <a:buNone/>
              </a:pPr>
              <a:t>22</a:t>
            </a:fld>
            <a:endParaRPr kumimoji="0" lang="ja-JP" altLang="en-US" sz="1000" dirty="0">
              <a:sym typeface="+mn-lt"/>
            </a:endParaRPr>
          </a:p>
        </p:txBody>
      </p:sp>
      <p:sp>
        <p:nvSpPr>
          <p:cNvPr id="38" name="テキスト プレースホルダ 9"/>
          <p:cNvSpPr>
            <a:spLocks noGrp="1"/>
          </p:cNvSpPr>
          <p:nvPr>
            <p:custDataLst>
              <p:tags r:id="rId16"/>
            </p:custDataLst>
          </p:nvPr>
        </p:nvSpPr>
        <p:spPr bwMode="auto">
          <a:xfrm>
            <a:off x="8050213" y="59277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8C1E85-F830-4925-9603-57C72C45E3BC}" type="datetime'''2''''''''''''''''''''''''''''''''''''''''''''''''''''3'''''">
              <a:rPr lang="ja-JP" altLang="en-US" sz="1000" smtClean="0"/>
              <a:pPr marL="0" indent="0" algn="ctr">
                <a:spcBef>
                  <a:spcPct val="0"/>
                </a:spcBef>
                <a:buNone/>
              </a:pPr>
              <a:t>23</a:t>
            </a:fld>
            <a:endParaRPr kumimoji="0" lang="ja-JP" altLang="en-US" sz="1000" dirty="0">
              <a:sym typeface="+mn-lt"/>
            </a:endParaRPr>
          </a:p>
        </p:txBody>
      </p:sp>
      <p:cxnSp>
        <p:nvCxnSpPr>
          <p:cNvPr id="24" name="Straight Connector 23"/>
          <p:cNvCxnSpPr/>
          <p:nvPr>
            <p:custDataLst>
              <p:tags r:id="rId17"/>
            </p:custDataLst>
          </p:nvPr>
        </p:nvCxnSpPr>
        <p:spPr bwMode="gray">
          <a:xfrm>
            <a:off x="1439864" y="2301875"/>
            <a:ext cx="238125" cy="0"/>
          </a:xfrm>
          <a:prstGeom prst="line">
            <a:avLst/>
          </a:prstGeom>
          <a:ln w="9525" algn="ctr">
            <a:solidFill>
              <a:srgbClr val="3399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9" name="Straight Connector 2048"/>
          <p:cNvCxnSpPr/>
          <p:nvPr>
            <p:custDataLst>
              <p:tags r:id="rId18"/>
            </p:custDataLst>
          </p:nvPr>
        </p:nvCxnSpPr>
        <p:spPr bwMode="gray">
          <a:xfrm>
            <a:off x="1439864" y="2505075"/>
            <a:ext cx="238125"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custDataLst>
              <p:tags r:id="rId19"/>
            </p:custDataLst>
          </p:nvPr>
        </p:nvCxnSpPr>
        <p:spPr bwMode="gray">
          <a:xfrm>
            <a:off x="1439864" y="2708275"/>
            <a:ext cx="238125"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48" name="Oval 2047"/>
          <p:cNvSpPr/>
          <p:nvPr>
            <p:custDataLst>
              <p:tags r:id="rId20"/>
            </p:custDataLst>
          </p:nvPr>
        </p:nvSpPr>
        <p:spPr bwMode="gray">
          <a:xfrm>
            <a:off x="1520825" y="2263775"/>
            <a:ext cx="76200" cy="76200"/>
          </a:xfrm>
          <a:prstGeom prst="ellipse">
            <a:avLst/>
          </a:prstGeom>
          <a:solidFill>
            <a:srgbClr val="3399CC"/>
          </a:solidFill>
          <a:ln w="9525">
            <a:solidFill>
              <a:srgbClr val="3399CC"/>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0" name="Rectangle 2049"/>
          <p:cNvSpPr/>
          <p:nvPr>
            <p:custDataLst>
              <p:tags r:id="rId21"/>
            </p:custDataLst>
          </p:nvPr>
        </p:nvSpPr>
        <p:spPr bwMode="gray">
          <a:xfrm>
            <a:off x="1520825" y="2466975"/>
            <a:ext cx="76200" cy="76200"/>
          </a:xfrm>
          <a:prstGeom prst="rect">
            <a:avLst/>
          </a:prstGeom>
          <a:solidFill>
            <a:srgbClr val="3D6E81"/>
          </a:solidFill>
          <a:ln w="9525">
            <a:solidFill>
              <a:srgbClr val="3D6E8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53" name="Isosceles Triangle 2052"/>
          <p:cNvSpPr/>
          <p:nvPr>
            <p:custDataLst>
              <p:tags r:id="rId22"/>
            </p:custDataLst>
          </p:nvPr>
        </p:nvSpPr>
        <p:spPr bwMode="gray">
          <a:xfrm>
            <a:off x="1520825" y="2670175"/>
            <a:ext cx="76200" cy="76200"/>
          </a:xfrm>
          <a:prstGeom prst="triangle">
            <a:avLst/>
          </a:prstGeom>
          <a:solidFill>
            <a:srgbClr val="655939"/>
          </a:solidFill>
          <a:ln w="9525">
            <a:solidFill>
              <a:srgbClr val="655939"/>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プレースホルダ 9"/>
          <p:cNvSpPr>
            <a:spLocks noGrp="1"/>
          </p:cNvSpPr>
          <p:nvPr>
            <p:custDataLst>
              <p:tags r:id="rId23"/>
            </p:custDataLst>
          </p:nvPr>
        </p:nvSpPr>
        <p:spPr bwMode="auto">
          <a:xfrm>
            <a:off x="1743075" y="2230438"/>
            <a:ext cx="144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3D28519-EFA6-4964-943C-45BE02F3FBF5}" type="datetime'''''''''''ジェ''''ネ''リ''''''''''ック''''''''''''''''''医''薬品'''''''">
              <a:rPr lang="ja-JP" altLang="en-US" sz="1000" smtClean="0"/>
              <a:pPr marL="0" indent="0">
                <a:spcBef>
                  <a:spcPct val="0"/>
                </a:spcBef>
                <a:buNone/>
              </a:pPr>
              <a:t>ジェネリック医薬品</a:t>
            </a:fld>
            <a:r>
              <a:rPr lang="en-US" altLang="ja-JP" sz="1000"/>
              <a:t>(</a:t>
            </a:r>
            <a:fld id="{686C9DAA-EFB6-4A1A-B91F-71E8A55BA569}" type="datetime'''''''''+''''''3.''''''''''''''''''3''''''''''%'''''">
              <a:rPr lang="en-US" altLang="en-US" sz="1000" smtClean="0"/>
              <a:pPr marL="0" indent="0">
                <a:spcBef>
                  <a:spcPct val="0"/>
                </a:spcBef>
                <a:buNone/>
              </a:pPr>
              <a:t>+3.3%</a:t>
            </a:fld>
            <a:r>
              <a:rPr lang="en-US" altLang="ja-JP" sz="1000"/>
              <a:t>)</a:t>
            </a:r>
            <a:endParaRPr kumimoji="0" lang="ja-JP" altLang="en-US" sz="1000" dirty="0">
              <a:sym typeface="+mn-lt"/>
            </a:endParaRPr>
          </a:p>
        </p:txBody>
      </p:sp>
      <p:sp>
        <p:nvSpPr>
          <p:cNvPr id="34" name="テキスト プレースホルダ 9"/>
          <p:cNvSpPr>
            <a:spLocks noGrp="1"/>
          </p:cNvSpPr>
          <p:nvPr>
            <p:custDataLst>
              <p:tags r:id="rId24"/>
            </p:custDataLst>
          </p:nvPr>
        </p:nvSpPr>
        <p:spPr bwMode="auto">
          <a:xfrm>
            <a:off x="1743075" y="2433638"/>
            <a:ext cx="15636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C8E824F-4B25-4926-837A-CA54BEA51C2C}" type="datetime'一''''''''''般''''''''用(''O''''''''''''''''''''''TC)''''医''薬''品'">
              <a:rPr lang="ja-JP" altLang="en-US" sz="1000" smtClean="0"/>
              <a:pPr marL="0" indent="0">
                <a:spcBef>
                  <a:spcPct val="0"/>
                </a:spcBef>
                <a:buNone/>
              </a:pPr>
              <a:t>一般用(OTC)医薬品</a:t>
            </a:fld>
            <a:r>
              <a:rPr lang="en-US" altLang="ja-JP" sz="1000"/>
              <a:t>(</a:t>
            </a:r>
            <a:fld id="{932ABF51-0A6E-456A-9A84-9B45BEAF53F9}" type="datetime'+''''''''''''''''''0''''''''''''''''''''''''''''''''.2%'''''''">
              <a:rPr lang="en-US" altLang="en-US" sz="1000" smtClean="0"/>
              <a:pPr marL="0" indent="0">
                <a:spcBef>
                  <a:spcPct val="0"/>
                </a:spcBef>
                <a:buNone/>
              </a:pPr>
              <a:t>+0.2%</a:t>
            </a:fld>
            <a:r>
              <a:rPr lang="en-US" altLang="ja-JP" sz="1000"/>
              <a:t>)</a:t>
            </a:r>
            <a:endParaRPr kumimoji="0" lang="ja-JP" altLang="en-US" sz="1000" dirty="0">
              <a:sym typeface="+mn-lt"/>
            </a:endParaRPr>
          </a:p>
        </p:txBody>
      </p:sp>
      <p:sp>
        <p:nvSpPr>
          <p:cNvPr id="35" name="テキスト プレースホルダ 9"/>
          <p:cNvSpPr>
            <a:spLocks noGrp="1"/>
          </p:cNvSpPr>
          <p:nvPr>
            <p:custDataLst>
              <p:tags r:id="rId25"/>
            </p:custDataLst>
          </p:nvPr>
        </p:nvSpPr>
        <p:spPr bwMode="auto">
          <a:xfrm>
            <a:off x="1743075" y="2636838"/>
            <a:ext cx="8286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2FF86A1-91D4-4952-AB19-95367B9ECB46}" type="datetime'''''''''''''''''''''''''''特''''''許''''''薬'''''''''''''">
              <a:rPr lang="ja-JP" altLang="en-US" sz="1000" smtClean="0"/>
              <a:pPr marL="0" indent="0">
                <a:spcBef>
                  <a:spcPct val="0"/>
                </a:spcBef>
                <a:buNone/>
              </a:pPr>
              <a:t>特許薬</a:t>
            </a:fld>
            <a:r>
              <a:rPr lang="en-US" altLang="ja-JP" sz="1000"/>
              <a:t>(</a:t>
            </a:r>
            <a:fld id="{5731500D-883A-4B34-AA02-96DEBC615318}" type="datetime'''''''''+0.''''''''''''''7''''''''''''%'''''">
              <a:rPr lang="en-US" altLang="en-US" sz="1000" smtClean="0"/>
              <a:pPr marL="0" indent="0">
                <a:spcBef>
                  <a:spcPct val="0"/>
                </a:spcBef>
                <a:buNone/>
              </a:pPr>
              <a:t>+0.7%</a:t>
            </a:fld>
            <a:r>
              <a:rPr lang="en-US" altLang="ja-JP" sz="1000"/>
              <a:t>)</a:t>
            </a:r>
            <a:endParaRPr kumimoji="0" lang="ja-JP" altLang="en-US" sz="1000" dirty="0">
              <a:sym typeface="+mn-lt"/>
            </a:endParaRPr>
          </a:p>
        </p:txBody>
      </p:sp>
      <p:sp>
        <p:nvSpPr>
          <p:cNvPr id="54"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Fitch Solutions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Pharmaceutical Market Forecasts 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55" name="テキスト ボックス 17"/>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ジェネリック医薬品の市場規模が最も大きく、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年以降も成長が見込まれる。</a:t>
            </a:r>
          </a:p>
        </p:txBody>
      </p:sp>
    </p:spTree>
    <p:extLst>
      <p:ext uri="{BB962C8B-B14F-4D97-AF65-F5344CB8AC3E}">
        <p14:creationId xmlns:p14="http://schemas.microsoft.com/office/powerpoint/2010/main" val="2991899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United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Interphil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Pascual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らが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大手である。</a:t>
            </a:r>
          </a:p>
        </p:txBody>
      </p:sp>
      <p:graphicFrame>
        <p:nvGraphicFramePr>
          <p:cNvPr id="8" name="表 7"/>
          <p:cNvGraphicFramePr>
            <a:graphicFrameLocks noGrp="1"/>
          </p:cNvGraphicFramePr>
          <p:nvPr>
            <p:extLst>
              <p:ext uri="{D42A27DB-BD31-4B8C-83A1-F6EECF244321}">
                <p14:modId xmlns:p14="http://schemas.microsoft.com/office/powerpoint/2010/main" val="3335289645"/>
              </p:ext>
            </p:extLst>
          </p:nvPr>
        </p:nvGraphicFramePr>
        <p:xfrm>
          <a:off x="1352600" y="1988840"/>
          <a:ext cx="7200800" cy="4331717"/>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United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フィリピン最大の医薬品製造販売会社</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1945</a:t>
                      </a:r>
                      <a:r>
                        <a:rPr kumimoji="1" lang="ja-JP" altLang="en-US" sz="1200" dirty="0"/>
                        <a:t>年設立、売上高</a:t>
                      </a:r>
                      <a:r>
                        <a:rPr kumimoji="1" lang="en-US" altLang="ja-JP" sz="1200" dirty="0"/>
                        <a:t>520</a:t>
                      </a:r>
                      <a:r>
                        <a:rPr kumimoji="1" lang="ja-JP" altLang="en-US" sz="1200" dirty="0"/>
                        <a:t>億円（</a:t>
                      </a:r>
                      <a:r>
                        <a:rPr kumimoji="1" lang="en-US" altLang="ja-JP" sz="1200" dirty="0"/>
                        <a:t>2015</a:t>
                      </a:r>
                      <a:r>
                        <a:rPr kumimoji="1" lang="ja-JP" altLang="en-US" sz="1200" dirty="0"/>
                        <a:t>年、単体決算）、従業員数</a:t>
                      </a:r>
                      <a:r>
                        <a:rPr kumimoji="1" lang="en-US" altLang="ja-JP" sz="1200" dirty="0"/>
                        <a:t>3,100</a:t>
                      </a:r>
                      <a:r>
                        <a:rPr kumimoji="1" lang="ja-JP" altLang="en-US" sz="1200" dirty="0"/>
                        <a:t>人（</a:t>
                      </a:r>
                      <a:r>
                        <a:rPr kumimoji="1" lang="en-US" altLang="ja-JP" sz="1200" dirty="0"/>
                        <a:t>2014</a:t>
                      </a:r>
                      <a:r>
                        <a:rPr kumimoji="1" lang="ja-JP" altLang="en-US" sz="1200" dirty="0"/>
                        <a:t>年</a:t>
                      </a:r>
                      <a:r>
                        <a:rPr kumimoji="1" lang="en-US" altLang="ja-JP" sz="1200" dirty="0"/>
                        <a:t>9</a:t>
                      </a:r>
                      <a:r>
                        <a:rPr kumimoji="1" lang="ja-JP" altLang="en-US" sz="1200" dirty="0"/>
                        <a:t>月末）</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2014</a:t>
                      </a:r>
                      <a:r>
                        <a:rPr kumimoji="1" lang="ja-JP" altLang="en-US" sz="1200" dirty="0"/>
                        <a:t>年</a:t>
                      </a:r>
                      <a:r>
                        <a:rPr kumimoji="1" lang="en-US" altLang="ja-JP" sz="1200" dirty="0"/>
                        <a:t>9</a:t>
                      </a:r>
                      <a:r>
                        <a:rPr kumimoji="1" lang="ja-JP" altLang="en-US" sz="1200" dirty="0"/>
                        <a:t>月に、ニプロと提携した（ニプロファーマ製品の登録実施に関する契約）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Interphil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フィリピン最大の製造受託事業者（</a:t>
                      </a:r>
                      <a:r>
                        <a:rPr kumimoji="1" lang="en-US" altLang="ja-JP" sz="1200" kern="1200" dirty="0">
                          <a:solidFill>
                            <a:schemeClr val="tx1"/>
                          </a:solidFill>
                          <a:latin typeface="+mn-lt"/>
                          <a:ea typeface="+mn-ea"/>
                          <a:cs typeface="+mn-cs"/>
                        </a:rPr>
                        <a:t>Contract Manufacturer</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1978</a:t>
                      </a:r>
                      <a:r>
                        <a:rPr kumimoji="1" lang="ja-JP" altLang="en-US" sz="1200" kern="1200" dirty="0">
                          <a:solidFill>
                            <a:schemeClr val="tx1"/>
                          </a:solidFill>
                          <a:latin typeface="+mn-lt"/>
                          <a:ea typeface="+mn-ea"/>
                          <a:cs typeface="+mn-cs"/>
                        </a:rPr>
                        <a:t>年設立、フィリピン証券取引所上場</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50</a:t>
                      </a:r>
                      <a:r>
                        <a:rPr kumimoji="1" lang="ja-JP" altLang="en-US" sz="1200" kern="1200" dirty="0">
                          <a:solidFill>
                            <a:schemeClr val="tx1"/>
                          </a:solidFill>
                          <a:latin typeface="+mn-lt"/>
                          <a:ea typeface="+mn-ea"/>
                          <a:cs typeface="+mn-cs"/>
                        </a:rPr>
                        <a:t>社程度から、合計</a:t>
                      </a:r>
                      <a:r>
                        <a:rPr kumimoji="1" lang="en-US" altLang="ja-JP" sz="1200" kern="1200" dirty="0">
                          <a:solidFill>
                            <a:schemeClr val="tx1"/>
                          </a:solidFill>
                          <a:latin typeface="+mn-lt"/>
                          <a:ea typeface="+mn-ea"/>
                          <a:cs typeface="+mn-cs"/>
                        </a:rPr>
                        <a:t>1,200</a:t>
                      </a:r>
                      <a:r>
                        <a:rPr kumimoji="1" lang="ja-JP" altLang="en-US" sz="1200" kern="1200" dirty="0">
                          <a:solidFill>
                            <a:schemeClr val="tx1"/>
                          </a:solidFill>
                          <a:latin typeface="+mn-lt"/>
                          <a:ea typeface="+mn-ea"/>
                          <a:cs typeface="+mn-cs"/>
                        </a:rPr>
                        <a:t>以上の製品を受託製造している。自社ブランド製品は製造していない</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マニラ近郊に</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か所の製造拠点を持っている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Pascual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フィリピンで</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番目に大きい現地メーカー（</a:t>
                      </a:r>
                      <a:r>
                        <a:rPr kumimoji="1" lang="en-US" altLang="ja-JP" sz="1200" kern="1200" dirty="0">
                          <a:solidFill>
                            <a:schemeClr val="tx1"/>
                          </a:solidFill>
                          <a:latin typeface="+mn-lt"/>
                          <a:ea typeface="+mn-ea"/>
                          <a:cs typeface="+mn-cs"/>
                        </a:rPr>
                        <a:t>IMS 1st Quarter 2014 Report</a:t>
                      </a:r>
                      <a:r>
                        <a:rPr kumimoji="1" lang="ja-JP" altLang="en-US" sz="1200" kern="1200" dirty="0">
                          <a:solidFill>
                            <a:schemeClr val="tx1"/>
                          </a:solidFill>
                          <a:latin typeface="+mn-lt"/>
                          <a:ea typeface="+mn-ea"/>
                          <a:cs typeface="+mn-cs"/>
                        </a:rPr>
                        <a:t>より）</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サプリメントやビタミン剤、栄養補助食品などを製造・販売している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Balagtas</a:t>
                      </a:r>
                      <a:r>
                        <a:rPr kumimoji="1" lang="ja-JP" altLang="en-US" sz="1200" kern="1200" dirty="0">
                          <a:solidFill>
                            <a:schemeClr val="tx1"/>
                          </a:solidFill>
                          <a:latin typeface="+mn-lt"/>
                          <a:ea typeface="+mn-ea"/>
                          <a:cs typeface="+mn-cs"/>
                        </a:rPr>
                        <a:t>に自社製造拠点を持つ。自社製品を</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程度製造し、残りの</a:t>
                      </a:r>
                      <a:r>
                        <a:rPr kumimoji="1" lang="en-US" altLang="ja-JP" sz="1200" kern="1200" dirty="0">
                          <a:solidFill>
                            <a:schemeClr val="tx1"/>
                          </a:solidFill>
                          <a:latin typeface="+mn-lt"/>
                          <a:ea typeface="+mn-ea"/>
                          <a:cs typeface="+mn-cs"/>
                        </a:rPr>
                        <a:t>25%</a:t>
                      </a:r>
                      <a:r>
                        <a:rPr kumimoji="1" lang="ja-JP" altLang="en-US" sz="1200" kern="1200" dirty="0">
                          <a:solidFill>
                            <a:schemeClr val="tx1"/>
                          </a:solidFill>
                          <a:latin typeface="+mn-lt"/>
                          <a:ea typeface="+mn-ea"/>
                          <a:cs typeface="+mn-cs"/>
                        </a:rPr>
                        <a:t>は</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受託製造となっている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Mundi </a:t>
                      </a:r>
                      <a:r>
                        <a:rPr kumimoji="1" lang="en-US" altLang="ja-JP" sz="1200" kern="1200" dirty="0" err="1">
                          <a:solidFill>
                            <a:schemeClr val="tx1"/>
                          </a:solidFill>
                          <a:latin typeface="+mn-lt"/>
                          <a:ea typeface="+mn-ea"/>
                          <a:cs typeface="+mn-cs"/>
                        </a:rPr>
                        <a:t>Pharma</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Dyna</a:t>
                      </a:r>
                      <a:r>
                        <a:rPr kumimoji="1" lang="en-US" altLang="ja-JP" sz="1200" kern="1200" dirty="0">
                          <a:solidFill>
                            <a:schemeClr val="tx1"/>
                          </a:solidFill>
                          <a:latin typeface="+mn-lt"/>
                          <a:ea typeface="+mn-ea"/>
                          <a:cs typeface="+mn-cs"/>
                        </a:rPr>
                        <a:t> Drugs</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Optaderm</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VistaPharma</a:t>
                      </a:r>
                      <a:r>
                        <a:rPr kumimoji="1" lang="ja-JP" altLang="en-US" sz="1200" kern="1200" dirty="0" err="1">
                          <a:solidFill>
                            <a:schemeClr val="tx1"/>
                          </a:solidFill>
                          <a:latin typeface="+mn-lt"/>
                          <a:ea typeface="+mn-ea"/>
                          <a:cs typeface="+mn-cs"/>
                        </a:rPr>
                        <a:t>、</a:t>
                      </a:r>
                      <a:r>
                        <a:rPr kumimoji="1" lang="en-US" altLang="ja-JP" sz="1200" kern="1200" dirty="0">
                          <a:solidFill>
                            <a:schemeClr val="tx1"/>
                          </a:solidFill>
                          <a:latin typeface="+mn-lt"/>
                          <a:ea typeface="+mn-ea"/>
                          <a:cs typeface="+mn-cs"/>
                        </a:rPr>
                        <a:t>Watsons</a:t>
                      </a:r>
                      <a:r>
                        <a:rPr kumimoji="1" lang="ja-JP" altLang="en-US" sz="1200" kern="1200" dirty="0">
                          <a:solidFill>
                            <a:schemeClr val="tx1"/>
                          </a:solidFill>
                          <a:latin typeface="+mn-lt"/>
                          <a:ea typeface="+mn-ea"/>
                          <a:cs typeface="+mn-cs"/>
                        </a:rPr>
                        <a:t>などから</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製造受託している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1352600" y="1628800"/>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SPEEDA</a:t>
            </a:r>
            <a:r>
              <a:rPr kumimoji="0" lang="ja-JP" altLang="en-US" sz="800" dirty="0" err="1" bmk=""/>
              <a:t>、</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97064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5169024" y="2132856"/>
            <a:ext cx="2736304" cy="1152128"/>
          </a:xfrm>
          <a:prstGeom prst="roundRect">
            <a:avLst>
              <a:gd name="adj" fmla="val 5423"/>
            </a:avLst>
          </a:prstGeom>
          <a:gradFill flip="none" rotWithShape="1">
            <a:gsLst>
              <a:gs pos="11000">
                <a:srgbClr val="D1DDEE"/>
              </a:gs>
              <a:gs pos="0">
                <a:srgbClr val="A2BBDC"/>
              </a:gs>
              <a:gs pos="100000">
                <a:schemeClr val="bg1"/>
              </a:gs>
            </a:gsLst>
            <a:lin ang="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5169024" y="3212976"/>
            <a:ext cx="4392488"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製造委託の場合は、国際標準をクリアするレベルの現地企業がほぼ</a:t>
            </a:r>
            <a:r>
              <a:rPr lang="en-US" altLang="ja-JP" sz="1000" dirty="0">
                <a:solidFill>
                  <a:srgbClr val="000000"/>
                </a:solidFill>
              </a:rPr>
              <a:t>1</a:t>
            </a:r>
            <a:r>
              <a:rPr lang="ja-JP" altLang="en-US" sz="1000" dirty="0">
                <a:solidFill>
                  <a:srgbClr val="000000"/>
                </a:solidFill>
              </a:rPr>
              <a:t>社に限られている（</a:t>
            </a:r>
            <a:r>
              <a:rPr lang="en-US" altLang="ja-JP" sz="1000" dirty="0" err="1">
                <a:solidFill>
                  <a:srgbClr val="000000"/>
                </a:solidFill>
              </a:rPr>
              <a:t>Interphil</a:t>
            </a:r>
            <a:r>
              <a:rPr lang="en-US" altLang="ja-JP" sz="1000" dirty="0">
                <a:solidFill>
                  <a:srgbClr val="000000"/>
                </a:solidFill>
              </a:rPr>
              <a:t> Laboratories</a:t>
            </a:r>
            <a:r>
              <a:rPr lang="ja-JP" altLang="en-US" sz="1000" dirty="0">
                <a:solidFill>
                  <a:srgbClr val="000000"/>
                </a:solidFill>
              </a:rPr>
              <a:t>）。</a:t>
            </a:r>
            <a:r>
              <a:rPr lang="en-US" altLang="ja-JP" sz="1000" dirty="0" err="1">
                <a:solidFill>
                  <a:srgbClr val="000000"/>
                </a:solidFill>
              </a:rPr>
              <a:t>Interphil</a:t>
            </a:r>
            <a:r>
              <a:rPr lang="ja-JP" altLang="en-US" sz="1000" dirty="0">
                <a:solidFill>
                  <a:srgbClr val="000000"/>
                </a:solidFill>
              </a:rPr>
              <a:t>は大手海外メーカー</a:t>
            </a:r>
            <a:r>
              <a:rPr lang="en-US" altLang="ja-JP" sz="1000" dirty="0">
                <a:solidFill>
                  <a:srgbClr val="000000"/>
                </a:solidFill>
              </a:rPr>
              <a:t>20</a:t>
            </a:r>
            <a:r>
              <a:rPr lang="ja-JP" altLang="en-US" sz="1000" dirty="0">
                <a:solidFill>
                  <a:srgbClr val="000000"/>
                </a:solidFill>
              </a:rPr>
              <a:t>社のうち</a:t>
            </a:r>
            <a:r>
              <a:rPr lang="en-US" altLang="ja-JP" sz="1000" dirty="0">
                <a:solidFill>
                  <a:srgbClr val="000000"/>
                </a:solidFill>
              </a:rPr>
              <a:t>15</a:t>
            </a:r>
            <a:r>
              <a:rPr lang="ja-JP" altLang="en-US" sz="1000" dirty="0">
                <a:solidFill>
                  <a:srgbClr val="000000"/>
                </a:solidFill>
              </a:rPr>
              <a:t>社から製造を受託している。 </a:t>
            </a: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例外的に、</a:t>
            </a:r>
            <a:r>
              <a:rPr lang="en-US" altLang="ja-JP" sz="1000" dirty="0">
                <a:solidFill>
                  <a:srgbClr val="000000"/>
                </a:solidFill>
              </a:rPr>
              <a:t>GlaxoSmithKline</a:t>
            </a:r>
            <a:r>
              <a:rPr lang="ja-JP" altLang="en-US" sz="1000" dirty="0">
                <a:solidFill>
                  <a:srgbClr val="000000"/>
                </a:solidFill>
              </a:rPr>
              <a:t>は、自社の最終製品の製造拠点を持っている。</a:t>
            </a:r>
          </a:p>
        </p:txBody>
      </p:sp>
      <p:sp>
        <p:nvSpPr>
          <p:cNvPr id="22" name="正方形/長方形 21"/>
          <p:cNvSpPr/>
          <p:nvPr/>
        </p:nvSpPr>
        <p:spPr>
          <a:xfrm>
            <a:off x="416496" y="5517232"/>
            <a:ext cx="4320480"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これに対抗するために、新薬の海外メーカーは、いくつかのブランド製品の価格を</a:t>
            </a:r>
            <a:r>
              <a:rPr lang="en-US" altLang="ja-JP" sz="1000" dirty="0">
                <a:solidFill>
                  <a:srgbClr val="000000"/>
                </a:solidFill>
              </a:rPr>
              <a:t>50%</a:t>
            </a:r>
            <a:r>
              <a:rPr lang="ja-JP" altLang="en-US" sz="1000" dirty="0">
                <a:solidFill>
                  <a:srgbClr val="000000"/>
                </a:solidFill>
              </a:rPr>
              <a:t>程度まで引き下げるような動きを見せている。これにより売上高の伸びが抑制される一方で、貧困層における医療アクセス向上の要因となっている。</a:t>
            </a:r>
          </a:p>
        </p:txBody>
      </p:sp>
      <p:sp>
        <p:nvSpPr>
          <p:cNvPr id="15" name="正方形/長方形 14"/>
          <p:cNvSpPr/>
          <p:nvPr/>
        </p:nvSpPr>
        <p:spPr>
          <a:xfrm>
            <a:off x="416496" y="3789040"/>
            <a:ext cx="4320480" cy="648072"/>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GlaxoSmithKline</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Sanofi</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（仏）のシェアが高い。</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他にトップ</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Pfizer</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AstraZeneca</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Johnson &amp; Johnson</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（米）等が含まれる。</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のシェアを海外メーカーが占めている。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後発医薬品の重要性が年々増してきており、海外メーカーでも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傘下の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Sandoz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等がシェアを伸ばしている。</a:t>
            </a:r>
          </a:p>
        </p:txBody>
      </p:sp>
      <p:grpSp>
        <p:nvGrpSpPr>
          <p:cNvPr id="5" name="グループ化 7"/>
          <p:cNvGrpSpPr/>
          <p:nvPr/>
        </p:nvGrpSpPr>
        <p:grpSpPr>
          <a:xfrm>
            <a:off x="416496" y="1772816"/>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医薬品市場の海外メーカーシェア</a:t>
              </a:r>
            </a:p>
          </p:txBody>
        </p:sp>
      </p:grpSp>
      <p:graphicFrame>
        <p:nvGraphicFramePr>
          <p:cNvPr id="8" name="グラフ 7"/>
          <p:cNvGraphicFramePr/>
          <p:nvPr>
            <p:extLst>
              <p:ext uri="{D42A27DB-BD31-4B8C-83A1-F6EECF244321}">
                <p14:modId xmlns:p14="http://schemas.microsoft.com/office/powerpoint/2010/main" val="326832021"/>
              </p:ext>
            </p:extLst>
          </p:nvPr>
        </p:nvGraphicFramePr>
        <p:xfrm>
          <a:off x="272480" y="2348880"/>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704526" y="2132856"/>
            <a:ext cx="1481496" cy="276999"/>
          </a:xfrm>
          <a:prstGeom prst="rect">
            <a:avLst/>
          </a:prstGeom>
        </p:spPr>
        <p:txBody>
          <a:bodyPr wrap="none">
            <a:spAutoFit/>
          </a:bodyPr>
          <a:lstStyle/>
          <a:p>
            <a:pPr algn="ctr" fontAlgn="ctr"/>
            <a:r>
              <a:rPr lang="ja-JP" altLang="en-US" sz="1200" dirty="0">
                <a:latin typeface="HGP創英角ｺﾞｼｯｸUB" panose="020B0900000000000000" pitchFamily="50" charset="-128"/>
                <a:ea typeface="HGP創英角ｺﾞｼｯｸUB" panose="020B0900000000000000" pitchFamily="50" charset="-128"/>
              </a:rPr>
              <a:t>医薬品市場のシェア</a:t>
            </a:r>
          </a:p>
        </p:txBody>
      </p:sp>
      <p:sp>
        <p:nvSpPr>
          <p:cNvPr id="10" name="正方形/長方形 9"/>
          <p:cNvSpPr/>
          <p:nvPr/>
        </p:nvSpPr>
        <p:spPr>
          <a:xfrm>
            <a:off x="1640632" y="2926685"/>
            <a:ext cx="886781"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海外メーカー</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graphicFrame>
        <p:nvGraphicFramePr>
          <p:cNvPr id="11" name="グラフ 10"/>
          <p:cNvGraphicFramePr/>
          <p:nvPr>
            <p:extLst>
              <p:ext uri="{D42A27DB-BD31-4B8C-83A1-F6EECF244321}">
                <p14:modId xmlns:p14="http://schemas.microsoft.com/office/powerpoint/2010/main" val="1544792927"/>
              </p:ext>
            </p:extLst>
          </p:nvPr>
        </p:nvGraphicFramePr>
        <p:xfrm>
          <a:off x="2360712" y="2348880"/>
          <a:ext cx="1728194" cy="1389278"/>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2696583" y="2132856"/>
            <a:ext cx="1673856" cy="276999"/>
          </a:xfrm>
          <a:prstGeom prst="rect">
            <a:avLst/>
          </a:prstGeom>
        </p:spPr>
        <p:txBody>
          <a:bodyPr wrap="none">
            <a:spAutoFit/>
          </a:bodyPr>
          <a:lstStyle/>
          <a:p>
            <a:pPr algn="ctr" fontAlgn="ctr"/>
            <a:r>
              <a:rPr lang="ja-JP" altLang="en-US" sz="1200" dirty="0">
                <a:latin typeface="Arial Black" panose="020B0A04020102020204" pitchFamily="34" charset="0"/>
                <a:ea typeface="HGP創英角ｺﾞｼｯｸUB" panose="020B0900000000000000" pitchFamily="50" charset="-128"/>
              </a:rPr>
              <a:t>売上上位</a:t>
            </a:r>
            <a:r>
              <a:rPr lang="en-US" altLang="ja-JP" sz="1200" dirty="0">
                <a:latin typeface="Arial Black" panose="020B0A04020102020204" pitchFamily="34" charset="0"/>
                <a:ea typeface="HGP創英角ｺﾞｼｯｸUB" panose="020B0900000000000000" pitchFamily="50" charset="-128"/>
              </a:rPr>
              <a:t>20</a:t>
            </a:r>
            <a:r>
              <a:rPr lang="ja-JP" altLang="en-US" sz="1200" dirty="0">
                <a:latin typeface="Arial Black" panose="020B0A04020102020204" pitchFamily="34" charset="0"/>
                <a:ea typeface="HGP創英角ｺﾞｼｯｸUB" panose="020B0900000000000000" pitchFamily="50" charset="-128"/>
              </a:rPr>
              <a:t>社のシェア</a:t>
            </a:r>
          </a:p>
        </p:txBody>
      </p:sp>
      <p:sp>
        <p:nvSpPr>
          <p:cNvPr id="13" name="正方形/長方形 12"/>
          <p:cNvSpPr/>
          <p:nvPr/>
        </p:nvSpPr>
        <p:spPr>
          <a:xfrm>
            <a:off x="3728864" y="2926685"/>
            <a:ext cx="1024639" cy="646331"/>
          </a:xfrm>
          <a:prstGeom prst="rect">
            <a:avLst/>
          </a:prstGeom>
        </p:spPr>
        <p:txBody>
          <a:bodyPr wrap="none">
            <a:spAutoFit/>
          </a:bodyPr>
          <a:lstStyle/>
          <a:p>
            <a:r>
              <a:rPr lang="ja-JP" altLang="en-US" sz="1200" dirty="0">
                <a:latin typeface="ＭＳ Ｐゴシック" panose="020B0600070205080204" pitchFamily="50" charset="-128"/>
                <a:ea typeface="ＭＳ Ｐゴシック" panose="020B0600070205080204" pitchFamily="50" charset="-128"/>
              </a:rPr>
              <a:t>海外メーカー</a:t>
            </a:r>
            <a:br>
              <a:rPr lang="en-US" altLang="ja-JP" sz="1200" dirty="0">
                <a:latin typeface="ＭＳ Ｐゴシック" panose="020B0600070205080204" pitchFamily="50" charset="-128"/>
                <a:ea typeface="ＭＳ Ｐゴシック" panose="020B0600070205080204" pitchFamily="50" charset="-128"/>
              </a:rPr>
            </a:br>
            <a:r>
              <a:rPr lang="en-US" altLang="ja-JP" sz="2400" dirty="0">
                <a:latin typeface="Arial Black" panose="020B0A04020102020204" pitchFamily="34" charset="0"/>
                <a:ea typeface="ＭＳ Ｐゴシック" panose="020B0600070205080204" pitchFamily="50" charset="-128"/>
              </a:rPr>
              <a:t>3/4</a:t>
            </a:r>
            <a:endParaRPr lang="ja-JP" altLang="en-US" sz="1400" dirty="0">
              <a:latin typeface="Arial Black" panose="020B0A04020102020204" pitchFamily="34" charset="0"/>
              <a:ea typeface="ＭＳ Ｐゴシック" panose="020B0600070205080204" pitchFamily="50" charset="-128"/>
            </a:endParaRPr>
          </a:p>
        </p:txBody>
      </p:sp>
      <p:grpSp>
        <p:nvGrpSpPr>
          <p:cNvPr id="16" name="グループ化 7"/>
          <p:cNvGrpSpPr/>
          <p:nvPr/>
        </p:nvGrpSpPr>
        <p:grpSpPr>
          <a:xfrm>
            <a:off x="416496" y="4725144"/>
            <a:ext cx="4320480"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後発医薬品の重要性が年々増加</a:t>
              </a:r>
            </a:p>
          </p:txBody>
        </p:sp>
      </p:grpSp>
      <p:sp>
        <p:nvSpPr>
          <p:cNvPr id="19" name="角丸四角形 18"/>
          <p:cNvSpPr/>
          <p:nvPr/>
        </p:nvSpPr>
        <p:spPr>
          <a:xfrm>
            <a:off x="416496" y="508518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国内メーカーの間で後発医薬品の取扱いが中心</a:t>
            </a:r>
          </a:p>
        </p:txBody>
      </p:sp>
      <p:sp>
        <p:nvSpPr>
          <p:cNvPr id="20" name="角丸四角形 19"/>
          <p:cNvSpPr/>
          <p:nvPr/>
        </p:nvSpPr>
        <p:spPr>
          <a:xfrm>
            <a:off x="416496" y="544522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海外メーカーでも</a:t>
            </a:r>
            <a:r>
              <a:rPr lang="en-US" altLang="ja-JP" sz="1200" b="1" dirty="0"/>
              <a:t>Novartis</a:t>
            </a:r>
            <a:r>
              <a:rPr lang="ja-JP" altLang="en-US" sz="1200" b="1" dirty="0"/>
              <a:t>傘下の</a:t>
            </a:r>
            <a:r>
              <a:rPr lang="en-US" altLang="ja-JP" sz="1200" b="1" dirty="0"/>
              <a:t>Sandoz</a:t>
            </a:r>
            <a:r>
              <a:rPr lang="ja-JP" altLang="en-US" sz="1200" b="1" dirty="0"/>
              <a:t>等がシェアを続伸</a:t>
            </a:r>
          </a:p>
        </p:txBody>
      </p:sp>
      <p:grpSp>
        <p:nvGrpSpPr>
          <p:cNvPr id="23" name="グループ化 7"/>
          <p:cNvGrpSpPr/>
          <p:nvPr/>
        </p:nvGrpSpPr>
        <p:grpSpPr>
          <a:xfrm>
            <a:off x="5169024" y="1772816"/>
            <a:ext cx="4320480"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海外メーカーの販売形態</a:t>
              </a:r>
            </a:p>
          </p:txBody>
        </p:sp>
      </p:grpSp>
      <p:sp>
        <p:nvSpPr>
          <p:cNvPr id="26" name="角丸四角形 25"/>
          <p:cNvSpPr/>
          <p:nvPr/>
        </p:nvSpPr>
        <p:spPr>
          <a:xfrm>
            <a:off x="6393160" y="220486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完成品を輸入して自社で販売する</a:t>
            </a:r>
          </a:p>
        </p:txBody>
      </p:sp>
      <p:sp>
        <p:nvSpPr>
          <p:cNvPr id="27" name="角丸四角形 26"/>
          <p:cNvSpPr/>
          <p:nvPr/>
        </p:nvSpPr>
        <p:spPr>
          <a:xfrm>
            <a:off x="6393160" y="256490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販売代理店を通して販売する</a:t>
            </a:r>
          </a:p>
        </p:txBody>
      </p:sp>
      <p:sp>
        <p:nvSpPr>
          <p:cNvPr id="28" name="角丸四角形 27"/>
          <p:cNvSpPr/>
          <p:nvPr/>
        </p:nvSpPr>
        <p:spPr>
          <a:xfrm>
            <a:off x="6393160" y="292494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原料を輸入して現地メーカーに製造委託する</a:t>
            </a:r>
          </a:p>
        </p:txBody>
      </p:sp>
      <p:grpSp>
        <p:nvGrpSpPr>
          <p:cNvPr id="30" name="グループ化 7"/>
          <p:cNvGrpSpPr/>
          <p:nvPr/>
        </p:nvGrpSpPr>
        <p:grpSpPr>
          <a:xfrm>
            <a:off x="5169024" y="4221088"/>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主な海外メーカーの現況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2776863403"/>
              </p:ext>
            </p:extLst>
          </p:nvPr>
        </p:nvGraphicFramePr>
        <p:xfrm>
          <a:off x="5241033" y="4581128"/>
          <a:ext cx="4176464" cy="1909572"/>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3410766">
                  <a:extLst>
                    <a:ext uri="{9D8B030D-6E8A-4147-A177-3AD203B41FA5}">
                      <a16:colId xmlns:a16="http://schemas.microsoft.com/office/drawing/2014/main" val="20001"/>
                    </a:ext>
                  </a:extLst>
                </a:gridCol>
              </a:tblGrid>
              <a:tr h="552061">
                <a:tc>
                  <a:txBody>
                    <a:bodyPr/>
                    <a:lstStyle/>
                    <a:p>
                      <a:pPr fontAlgn="ct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Smith</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Kline</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大手海外メーカーでは唯一、自社の最終製品の製造拠点を持つ（</a:t>
                      </a:r>
                      <a:r>
                        <a:rPr kumimoji="1" lang="en-US" altLang="ja-JP" sz="900" kern="1200" dirty="0" err="1">
                          <a:solidFill>
                            <a:srgbClr val="000000"/>
                          </a:solidFill>
                          <a:latin typeface="+mn-lt"/>
                          <a:ea typeface="+mn-ea"/>
                          <a:cs typeface="+mn-cs"/>
                        </a:rPr>
                        <a:t>Rizai</a:t>
                      </a:r>
                      <a:r>
                        <a:rPr kumimoji="1" lang="ja-JP" altLang="en-US" sz="900" kern="1200" dirty="0">
                          <a:solidFill>
                            <a:srgbClr val="000000"/>
                          </a:solidFill>
                          <a:latin typeface="+mn-lt"/>
                          <a:ea typeface="+mn-ea"/>
                          <a:cs typeface="+mn-cs"/>
                        </a:rPr>
                        <a:t>に立地、フィリピン最大規模の工場）</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ここで製造した製品を東南アジアに供給している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Novartis</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周辺諸国に展開するための拠点として、マニラに東南アジア統括オフィスを設立（</a:t>
                      </a:r>
                      <a:r>
                        <a:rPr kumimoji="1" lang="en-US" altLang="ja-JP" sz="900" kern="1200" dirty="0">
                          <a:solidFill>
                            <a:srgbClr val="000000"/>
                          </a:solidFill>
                          <a:latin typeface="+mn-lt"/>
                          <a:ea typeface="+mn-ea"/>
                          <a:cs typeface="+mn-cs"/>
                        </a:rPr>
                        <a:t>2009</a:t>
                      </a:r>
                      <a:r>
                        <a:rPr kumimoji="1" lang="ja-JP" altLang="en-US" sz="900" kern="1200" dirty="0">
                          <a:solidFill>
                            <a:srgbClr val="000000"/>
                          </a:solidFill>
                          <a:latin typeface="+mn-lt"/>
                          <a:ea typeface="+mn-ea"/>
                          <a:cs typeface="+mn-cs"/>
                        </a:rPr>
                        <a:t>年）</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フィリピン国内で、将来的な主力製品（特にワクチン）の臨床試験を多数計画している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rgbClr val="000000"/>
                          </a:solidFill>
                          <a:latin typeface="+mn-lt"/>
                          <a:ea typeface="+mn-ea"/>
                          <a:cs typeface="+mn-cs"/>
                        </a:rPr>
                        <a:t>1949</a:t>
                      </a:r>
                      <a:r>
                        <a:rPr kumimoji="1" lang="ja-JP" altLang="en-US" sz="900" kern="1200" dirty="0">
                          <a:solidFill>
                            <a:srgbClr val="000000"/>
                          </a:solidFill>
                          <a:latin typeface="+mn-lt"/>
                          <a:ea typeface="+mn-ea"/>
                          <a:cs typeface="+mn-cs"/>
                        </a:rPr>
                        <a:t>年より、</a:t>
                      </a:r>
                      <a:r>
                        <a:rPr kumimoji="1" lang="en-US" altLang="ja-JP" sz="900" kern="1200" dirty="0">
                          <a:solidFill>
                            <a:srgbClr val="000000"/>
                          </a:solidFill>
                          <a:latin typeface="+mn-lt"/>
                          <a:ea typeface="+mn-ea"/>
                          <a:cs typeface="+mn-cs"/>
                        </a:rPr>
                        <a:t>Pfizer</a:t>
                      </a:r>
                      <a:r>
                        <a:rPr kumimoji="1" lang="ja-JP" altLang="en-US" sz="900" kern="1200" dirty="0">
                          <a:solidFill>
                            <a:srgbClr val="000000"/>
                          </a:solidFill>
                          <a:latin typeface="+mn-lt"/>
                          <a:ea typeface="+mn-ea"/>
                          <a:cs typeface="+mn-cs"/>
                        </a:rPr>
                        <a:t>（</a:t>
                      </a:r>
                      <a:r>
                        <a:rPr kumimoji="1" lang="en-US" altLang="ja-JP" sz="900" kern="1200" dirty="0">
                          <a:solidFill>
                            <a:srgbClr val="000000"/>
                          </a:solidFill>
                          <a:latin typeface="+mn-lt"/>
                          <a:ea typeface="+mn-ea"/>
                          <a:cs typeface="+mn-cs"/>
                        </a:rPr>
                        <a:t>Philippines</a:t>
                      </a:r>
                      <a:r>
                        <a:rPr kumimoji="1" lang="ja-JP" altLang="en-US" sz="900" kern="1200" dirty="0">
                          <a:solidFill>
                            <a:srgbClr val="000000"/>
                          </a:solidFill>
                          <a:latin typeface="+mn-lt"/>
                          <a:ea typeface="+mn-ea"/>
                          <a:cs typeface="+mn-cs"/>
                        </a:rPr>
                        <a:t>）を通じてフィリピンに参入。現地</a:t>
                      </a:r>
                      <a:r>
                        <a:rPr kumimoji="1" lang="en-US" altLang="ja-JP" sz="900" kern="1200" dirty="0" err="1">
                          <a:solidFill>
                            <a:srgbClr val="000000"/>
                          </a:solidFill>
                          <a:latin typeface="+mn-lt"/>
                          <a:ea typeface="+mn-ea"/>
                          <a:cs typeface="+mn-cs"/>
                        </a:rPr>
                        <a:t>Interphil</a:t>
                      </a:r>
                      <a:r>
                        <a:rPr kumimoji="1" lang="en-US" altLang="ja-JP" sz="900" kern="1200" dirty="0">
                          <a:solidFill>
                            <a:srgbClr val="000000"/>
                          </a:solidFill>
                          <a:latin typeface="+mn-lt"/>
                          <a:ea typeface="+mn-ea"/>
                          <a:cs typeface="+mn-cs"/>
                        </a:rPr>
                        <a:t> Laboratories</a:t>
                      </a:r>
                      <a:r>
                        <a:rPr kumimoji="1" lang="ja-JP" altLang="en-US" sz="900" kern="1200" dirty="0">
                          <a:solidFill>
                            <a:srgbClr val="000000"/>
                          </a:solidFill>
                          <a:latin typeface="+mn-lt"/>
                          <a:ea typeface="+mn-ea"/>
                          <a:cs typeface="+mn-cs"/>
                        </a:rPr>
                        <a:t>に製造委託している</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また、</a:t>
                      </a:r>
                      <a:r>
                        <a:rPr kumimoji="1" lang="en-US" altLang="ja-JP" sz="900" kern="1200" dirty="0" err="1">
                          <a:solidFill>
                            <a:srgbClr val="000000"/>
                          </a:solidFill>
                          <a:latin typeface="+mn-lt"/>
                          <a:ea typeface="+mn-ea"/>
                          <a:cs typeface="+mn-cs"/>
                        </a:rPr>
                        <a:t>Canlubang</a:t>
                      </a:r>
                      <a:r>
                        <a:rPr kumimoji="1" lang="ja-JP" altLang="en-US" sz="900" kern="1200" dirty="0" err="1">
                          <a:solidFill>
                            <a:srgbClr val="000000"/>
                          </a:solidFill>
                          <a:latin typeface="+mn-lt"/>
                          <a:ea typeface="+mn-ea"/>
                          <a:cs typeface="+mn-cs"/>
                        </a:rPr>
                        <a:t>にて</a:t>
                      </a:r>
                      <a:r>
                        <a:rPr kumimoji="1" lang="ja-JP" altLang="en-US" sz="900" kern="1200" dirty="0">
                          <a:solidFill>
                            <a:srgbClr val="000000"/>
                          </a:solidFill>
                          <a:latin typeface="+mn-lt"/>
                          <a:ea typeface="+mn-ea"/>
                          <a:cs typeface="+mn-cs"/>
                        </a:rPr>
                        <a:t>乳製品を製造している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SPEEDA</a:t>
            </a:r>
            <a:r>
              <a:rPr kumimoji="0" lang="ja-JP" altLang="en-US" sz="800" dirty="0" err="1" bmk=""/>
              <a:t>、</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
        <p:nvSpPr>
          <p:cNvPr id="35" name="正方形/長方形 34"/>
          <p:cNvSpPr/>
          <p:nvPr/>
        </p:nvSpPr>
        <p:spPr>
          <a:xfrm>
            <a:off x="5385048" y="2492897"/>
            <a:ext cx="792088" cy="421014"/>
          </a:xfrm>
          <a:prstGeom prst="rect">
            <a:avLst/>
          </a:prstGeom>
        </p:spPr>
        <p:txBody>
          <a:bodyPr wrap="none" lIns="0" anchor="ctr" anchorCtr="0">
            <a:noAutofit/>
          </a:bodyPr>
          <a:lstStyle/>
          <a:p>
            <a:pPr fontAlgn="ctr"/>
            <a:r>
              <a:rPr lang="ja-JP" altLang="en-US" sz="1200" dirty="0">
                <a:latin typeface="Arial Black" panose="020B0A04020102020204" pitchFamily="34" charset="0"/>
                <a:ea typeface="HGP創英角ｺﾞｼｯｸUB" panose="020B0900000000000000" pitchFamily="50" charset="-128"/>
              </a:rPr>
              <a:t>主要な</a:t>
            </a:r>
            <a:br>
              <a:rPr lang="en-US" altLang="ja-JP" sz="1200" dirty="0">
                <a:latin typeface="Arial Black" panose="020B0A04020102020204" pitchFamily="34" charset="0"/>
                <a:ea typeface="HGP創英角ｺﾞｼｯｸUB" panose="020B0900000000000000" pitchFamily="50" charset="-128"/>
              </a:rPr>
            </a:br>
            <a:r>
              <a:rPr lang="en-US" altLang="ja-JP" sz="1200" dirty="0">
                <a:latin typeface="Arial Black" panose="020B0A04020102020204" pitchFamily="34" charset="0"/>
                <a:ea typeface="HGP創英角ｺﾞｼｯｸUB" panose="020B0900000000000000" pitchFamily="50" charset="-128"/>
              </a:rPr>
              <a:t>3</a:t>
            </a:r>
            <a:r>
              <a:rPr lang="ja-JP" altLang="en-US" sz="1200" dirty="0">
                <a:latin typeface="Arial Black" panose="020B0A04020102020204" pitchFamily="34" charset="0"/>
                <a:ea typeface="HGP創英角ｺﾞｼｯｸUB" panose="020B0900000000000000" pitchFamily="50" charset="-128"/>
              </a:rPr>
              <a:t>パターン</a:t>
            </a:r>
          </a:p>
        </p:txBody>
      </p:sp>
    </p:spTree>
    <p:extLst>
      <p:ext uri="{BB962C8B-B14F-4D97-AF65-F5344CB8AC3E}">
        <p14:creationId xmlns:p14="http://schemas.microsoft.com/office/powerpoint/2010/main" val="2186196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フィリピン／医療関連／医薬品</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686406116"/>
              </p:ext>
            </p:extLst>
          </p:nvPr>
        </p:nvGraphicFramePr>
        <p:xfrm>
          <a:off x="200023" y="1412776"/>
          <a:ext cx="9504000" cy="291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Astellas Pharma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医薬品の輸入・製造・販売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Hi-Eisai Pharmaceutical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Ina Research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イナリサーチ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zh-TW" altLang="en-US" sz="1000" b="0" i="0" u="none" strike="noStrike" kern="1200" dirty="0">
                          <a:solidFill>
                            <a:schemeClr val="tx1"/>
                          </a:solidFill>
                          <a:effectLst/>
                          <a:latin typeface="+mn-lt"/>
                          <a:ea typeface="ＭＳ Ｐゴシック" panose="020B0600070205080204" pitchFamily="50" charset="-128"/>
                          <a:cs typeface="+mn-cs"/>
                        </a:rPr>
                        <a:t>医薬品</a:t>
                      </a:r>
                      <a:r>
                        <a:rPr kumimoji="1" lang="ja-JP" altLang="en-US" sz="1000" b="0" i="0" u="none" strike="noStrike" kern="1200" dirty="0">
                          <a:solidFill>
                            <a:schemeClr val="tx1"/>
                          </a:solidFill>
                          <a:effectLst/>
                          <a:latin typeface="+mn-lt"/>
                          <a:ea typeface="ＭＳ Ｐゴシック" panose="020B0600070205080204" pitchFamily="50" charset="-128"/>
                          <a:cs typeface="+mn-cs"/>
                        </a:rPr>
                        <a:t>、</a:t>
                      </a:r>
                      <a:r>
                        <a:rPr kumimoji="1" lang="zh-TW" altLang="en-US" sz="1000" b="0" i="0" u="none" strike="noStrike" kern="1200" dirty="0">
                          <a:solidFill>
                            <a:schemeClr val="tx1"/>
                          </a:solidFill>
                          <a:effectLst/>
                          <a:latin typeface="+mn-lt"/>
                          <a:ea typeface="ＭＳ Ｐゴシック" panose="020B0600070205080204" pitchFamily="50" charset="-128"/>
                          <a:cs typeface="+mn-cs"/>
                        </a:rPr>
                        <a:t>非臨床試験事業他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sz="1100" b="0" i="0" u="none" strike="noStrike" kern="1200" dirty="0">
                          <a:solidFill>
                            <a:schemeClr val="tx1"/>
                          </a:solidFill>
                          <a:effectLst/>
                          <a:latin typeface="+mn-lt"/>
                          <a:ea typeface="ＭＳ Ｐゴシック" panose="020B0600070205080204" pitchFamily="50" charset="-128"/>
                          <a:cs typeface="+mn-cs"/>
                        </a:rPr>
                        <a:t>Integrated Development</a:t>
                      </a:r>
                      <a:r>
                        <a:rPr kumimoji="1" lang="en-US" sz="1100" b="0" i="0" u="none" strike="noStrike" kern="1200" baseline="0" dirty="0">
                          <a:solidFill>
                            <a:schemeClr val="tx1"/>
                          </a:solidFill>
                          <a:effectLst/>
                          <a:latin typeface="+mn-lt"/>
                          <a:ea typeface="ＭＳ Ｐゴシック" panose="020B0600070205080204" pitchFamily="50" charset="-128"/>
                          <a:cs typeface="+mn-cs"/>
                        </a:rPr>
                        <a:t> Associate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エムスリー</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アジアにおける医薬品開発支援・コンサルティング事業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Takeda Pharmaceuticals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Otsuka(Philippines)</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Pharmaceutical,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大塚ホールディングス</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医薬品及び栄養製品の製造・販売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a:latin typeface="Arial" panose="020B0604020202020204" pitchFamily="34" charset="0"/>
                <a:ea typeface="ＭＳ Ｐゴシック" panose="020B0600070205080204" pitchFamily="50" charset="-128"/>
                <a:cs typeface="Arial" panose="020B0604020202020204" pitchFamily="34" charset="0"/>
              </a:rPr>
              <a:t>年版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42687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の代理店、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の卸売り業者が活動している。公的医療機関の医薬品調達は、保険償還の対象となる製品のリストをベースに交渉が行われる。</a:t>
            </a:r>
          </a:p>
        </p:txBody>
      </p:sp>
      <p:grpSp>
        <p:nvGrpSpPr>
          <p:cNvPr id="6" name="グループ化 7"/>
          <p:cNvGrpSpPr/>
          <p:nvPr/>
        </p:nvGrpSpPr>
        <p:grpSpPr>
          <a:xfrm>
            <a:off x="2864768" y="1844824"/>
            <a:ext cx="4176464"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販売代理店のシェア</a:t>
              </a:r>
            </a:p>
          </p:txBody>
        </p:sp>
      </p:grpSp>
      <p:graphicFrame>
        <p:nvGraphicFramePr>
          <p:cNvPr id="9" name="グラフ 8"/>
          <p:cNvGraphicFramePr/>
          <p:nvPr>
            <p:extLst>
              <p:ext uri="{D42A27DB-BD31-4B8C-83A1-F6EECF244321}">
                <p14:modId xmlns:p14="http://schemas.microsoft.com/office/powerpoint/2010/main" val="3491341612"/>
              </p:ext>
            </p:extLst>
          </p:nvPr>
        </p:nvGraphicFramePr>
        <p:xfrm>
          <a:off x="3080792" y="2204864"/>
          <a:ext cx="3744416" cy="3010098"/>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3080792" y="2996952"/>
            <a:ext cx="4032448" cy="1470915"/>
          </a:xfrm>
          <a:prstGeom prst="rect">
            <a:avLst/>
          </a:prstGeom>
          <a:solidFill>
            <a:srgbClr val="FFFFFF">
              <a:alpha val="50000"/>
            </a:srgbClr>
          </a:solidFill>
        </p:spPr>
        <p:txBody>
          <a:bodyPr wrap="square">
            <a:spAutoFit/>
          </a:bodyPr>
          <a:lstStyle/>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大手</a:t>
            </a:r>
            <a:r>
              <a:rPr lang="en-US" altLang="ja-JP" dirty="0">
                <a:latin typeface="Arial" panose="020B0604020202020204" pitchFamily="34" charset="0"/>
                <a:ea typeface="ＭＳ Ｐゴシック" panose="020B0600070205080204" pitchFamily="50" charset="-128"/>
                <a:cs typeface="Arial" panose="020B0604020202020204" pitchFamily="34" charset="0"/>
              </a:rPr>
              <a:t>2</a:t>
            </a:r>
            <a:r>
              <a:rPr lang="ja-JP" altLang="en-US" dirty="0">
                <a:latin typeface="Arial" panose="020B0604020202020204" pitchFamily="34" charset="0"/>
                <a:ea typeface="ＭＳ Ｐゴシック" panose="020B0600070205080204" pitchFamily="50" charset="-128"/>
                <a:cs typeface="Arial" panose="020B0604020202020204" pitchFamily="34" charset="0"/>
              </a:rPr>
              <a:t>社</a:t>
            </a:r>
            <a:endParaRPr lang="en-US" altLang="ja-JP" dirty="0">
              <a:latin typeface="Arial" panose="020B0604020202020204" pitchFamily="34" charset="0"/>
              <a:ea typeface="ＭＳ Ｐゴシック" panose="020B0600070205080204" pitchFamily="50" charset="-128"/>
              <a:cs typeface="Arial" panose="020B0604020202020204" pitchFamily="34" charset="0"/>
            </a:endParaRPr>
          </a:p>
          <a:p>
            <a:pPr marL="361950" indent="-219075">
              <a:lnSpc>
                <a:spcPct val="114000"/>
              </a:lnSpc>
              <a:spcAft>
                <a:spcPts val="300"/>
              </a:spcAft>
              <a:buClr>
                <a:srgbClr val="5F8AC3"/>
              </a:buClr>
              <a:buFont typeface="Wingdings" panose="05000000000000000000" pitchFamily="2" charset="2"/>
              <a:buChar char="n"/>
            </a:pPr>
            <a:r>
              <a:rPr lang="en-US" altLang="ja-JP" b="1" dirty="0" err="1">
                <a:latin typeface="Arial" panose="020B0604020202020204" pitchFamily="34" charset="0"/>
                <a:ea typeface="ＭＳ Ｐゴシック" panose="020B0600070205080204" pitchFamily="50" charset="-128"/>
                <a:cs typeface="Arial" panose="020B0604020202020204" pitchFamily="34" charset="0"/>
              </a:rPr>
              <a:t>Zuellig</a:t>
            </a:r>
            <a:r>
              <a:rPr lang="en-US" altLang="ja-JP" b="1" dirty="0">
                <a:latin typeface="Arial" panose="020B0604020202020204" pitchFamily="34" charset="0"/>
                <a:ea typeface="ＭＳ Ｐゴシック" panose="020B0600070205080204" pitchFamily="50" charset="-128"/>
                <a:cs typeface="Arial" panose="020B0604020202020204" pitchFamily="34" charset="0"/>
              </a:rPr>
              <a:t> Pharma</a:t>
            </a:r>
          </a:p>
          <a:p>
            <a:pPr marL="361950" indent="-219075">
              <a:lnSpc>
                <a:spcPct val="114000"/>
              </a:lnSpc>
              <a:spcAft>
                <a:spcPts val="300"/>
              </a:spcAft>
              <a:buClr>
                <a:srgbClr val="5F8AC3"/>
              </a:buClr>
              <a:buFont typeface="Wingdings" panose="05000000000000000000" pitchFamily="2" charset="2"/>
              <a:buChar char="n"/>
            </a:pPr>
            <a:r>
              <a:rPr lang="en-US" altLang="ja-JP" b="1" dirty="0">
                <a:latin typeface="Arial" panose="020B0604020202020204" pitchFamily="34" charset="0"/>
                <a:ea typeface="ＭＳ Ｐゴシック" panose="020B0600070205080204" pitchFamily="50" charset="-128"/>
                <a:cs typeface="Arial" panose="020B0604020202020204" pitchFamily="34" charset="0"/>
              </a:rPr>
              <a:t>Metro Drug</a:t>
            </a:r>
          </a:p>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で流通チャネルの約</a:t>
            </a:r>
            <a:r>
              <a:rPr lang="en-US" altLang="ja-JP" dirty="0">
                <a:latin typeface="Arial" panose="020B0604020202020204" pitchFamily="34" charset="0"/>
                <a:ea typeface="ＭＳ Ｐゴシック" panose="020B0600070205080204" pitchFamily="50" charset="-128"/>
                <a:cs typeface="Arial" panose="020B0604020202020204" pitchFamily="34" charset="0"/>
              </a:rPr>
              <a:t>85%</a:t>
            </a:r>
            <a:r>
              <a:rPr lang="ja-JP" altLang="en-US"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Philippines Pharmaceuticals &amp; Healthcare Report Q3</a:t>
            </a:r>
            <a:r>
              <a:rPr kumimoji="0" lang="ja-JP" altLang="en-US" sz="800" dirty="0" bmk=""/>
              <a:t>」（</a:t>
            </a:r>
            <a:r>
              <a:rPr kumimoji="0" lang="en-US" altLang="ja-JP" sz="800" dirty="0" bmk=""/>
              <a:t>2014</a:t>
            </a:r>
            <a:r>
              <a:rPr kumimoji="0" lang="ja-JP" altLang="en-US" sz="800" dirty="0" bmk=""/>
              <a:t>）、厚生労働省「各国の医療の国際展開戦略、海外の医薬品・医療機器企業による国外市場進出状況等調査」（</a:t>
            </a:r>
            <a:r>
              <a:rPr kumimoji="0" lang="en-US" altLang="ja-JP" sz="800" dirty="0" bmk=""/>
              <a:t>2015</a:t>
            </a:r>
            <a:r>
              <a:rPr kumimoji="0" lang="ja-JP" altLang="en-US" sz="800" dirty="0" bmk=""/>
              <a:t>）、</a:t>
            </a:r>
            <a:br>
              <a:rPr kumimoji="0" lang="ja-JP" altLang="en-US" sz="800" dirty="0" bmk=""/>
            </a:b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683261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126759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94" name="think-cell Slide" r:id="rId20" imgW="444" imgH="443" progId="TCLayout.ActiveDocument.1">
                  <p:embed/>
                </p:oleObj>
              </mc:Choice>
              <mc:Fallback>
                <p:oleObj name="think-cell Slide" r:id="rId20" imgW="444" imgH="443"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フィリピン／医療関連／介護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介護サービスで最も市場が大きいのは、在宅ケア。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13.4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サービス別の市場規模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42" name="グループ化 41"/>
          <p:cNvGrpSpPr/>
          <p:nvPr/>
        </p:nvGrpSpPr>
        <p:grpSpPr>
          <a:xfrm>
            <a:off x="3872880" y="2348880"/>
            <a:ext cx="5112568" cy="4036763"/>
            <a:chOff x="5780425" y="-18657"/>
            <a:chExt cx="4550866" cy="3962503"/>
          </a:xfrm>
        </p:grpSpPr>
        <p:sp>
          <p:nvSpPr>
            <p:cNvPr id="43" name="フリーフォーム 42"/>
            <p:cNvSpPr/>
            <p:nvPr/>
          </p:nvSpPr>
          <p:spPr>
            <a:xfrm>
              <a:off x="5780425" y="-18657"/>
              <a:ext cx="4550866" cy="389086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7086092" y="3756126"/>
              <a:ext cx="2022902" cy="18772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Bridge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Elderly Care Market - Industry Trends and Forecast to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 name="Chart 3"/>
          <p:cNvGraphicFramePr/>
          <p:nvPr>
            <p:custDataLst>
              <p:tags r:id="rId4"/>
            </p:custDataLst>
            <p:extLst>
              <p:ext uri="{D42A27DB-BD31-4B8C-83A1-F6EECF244321}">
                <p14:modId xmlns:p14="http://schemas.microsoft.com/office/powerpoint/2010/main" val="1867035132"/>
              </p:ext>
            </p:extLst>
          </p:nvPr>
        </p:nvGraphicFramePr>
        <p:xfrm>
          <a:off x="314325" y="2270125"/>
          <a:ext cx="8729663" cy="3705225"/>
        </p:xfrm>
        <a:graphic>
          <a:graphicData uri="http://schemas.openxmlformats.org/drawingml/2006/chart">
            <c:chart xmlns:c="http://schemas.openxmlformats.org/drawingml/2006/chart" xmlns:r="http://schemas.openxmlformats.org/officeDocument/2006/relationships" r:id="rId22"/>
          </a:graphicData>
        </a:graphic>
      </p:graphicFrame>
      <p:sp>
        <p:nvSpPr>
          <p:cNvPr id="97" name="テキスト プレースホルダ 9"/>
          <p:cNvSpPr>
            <a:spLocks noGrp="1"/>
          </p:cNvSpPr>
          <p:nvPr>
            <p:custDataLst>
              <p:tags r:id="rId5"/>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31A47D-9B65-4BAB-A258-F003FF865DE2}" type="datetime'2''''''''''''''''''''''''''''''''''''''''''''''''5'''''''''''">
              <a:rPr lang="ja-JP" altLang="en-US" sz="1000" smtClean="0"/>
              <a:pPr marL="0" indent="0" algn="ctr">
                <a:spcBef>
                  <a:spcPct val="0"/>
                </a:spcBef>
                <a:buNone/>
              </a:pPr>
              <a:t>25</a:t>
            </a:fld>
            <a:endParaRPr kumimoji="0" lang="ja-JP" altLang="en-US" sz="1000" dirty="0">
              <a:sym typeface="+mn-lt"/>
            </a:endParaRPr>
          </a:p>
        </p:txBody>
      </p:sp>
      <p:sp>
        <p:nvSpPr>
          <p:cNvPr id="65" name="テキスト プレースホルダ 9"/>
          <p:cNvSpPr>
            <a:spLocks noGrp="1"/>
          </p:cNvSpPr>
          <p:nvPr>
            <p:custDataLst>
              <p:tags r:id="rId6"/>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10B99-4552-4C98-8BDA-53CB67C0457C}" type="datetime'''''2''''''01''''''''''''''''''''''''''''''''''''''6'''''''''">
              <a:rPr lang="ja-JP" altLang="en-US" sz="1000" smtClean="0"/>
              <a:pPr marL="0" indent="0" algn="ctr">
                <a:spcBef>
                  <a:spcPct val="0"/>
                </a:spcBef>
                <a:buNone/>
              </a:pPr>
              <a:t>2016</a:t>
            </a:fld>
            <a:endParaRPr kumimoji="0" lang="ja-JP" altLang="en-US" sz="1000" dirty="0">
              <a:sym typeface="+mn-lt"/>
            </a:endParaRPr>
          </a:p>
        </p:txBody>
      </p:sp>
      <p:sp>
        <p:nvSpPr>
          <p:cNvPr id="62" name="テキスト プレースホルダ 9"/>
          <p:cNvSpPr>
            <a:spLocks noGrp="1"/>
          </p:cNvSpPr>
          <p:nvPr>
            <p:custDataLst>
              <p:tags r:id="rId7"/>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CF6A19-557A-4CF4-8966-61266E8EF679}" type="datetime'''''''''''''''''''''''''''''''''''''''''''''''1''''''7'''">
              <a:rPr lang="ja-JP" altLang="en-US" sz="1000" smtClean="0"/>
              <a:pPr marL="0" indent="0" algn="ctr">
                <a:spcBef>
                  <a:spcPct val="0"/>
                </a:spcBef>
                <a:buNone/>
              </a:pPr>
              <a:t>17</a:t>
            </a:fld>
            <a:endParaRPr kumimoji="0" lang="ja-JP" altLang="en-US" sz="1000" dirty="0">
              <a:sym typeface="+mn-lt"/>
            </a:endParaRPr>
          </a:p>
        </p:txBody>
      </p:sp>
      <p:sp>
        <p:nvSpPr>
          <p:cNvPr id="93" name="テキスト プレースホルダ 9"/>
          <p:cNvSpPr>
            <a:spLocks noGrp="1"/>
          </p:cNvSpPr>
          <p:nvPr>
            <p:custDataLst>
              <p:tags r:id="rId8"/>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171DE2-D57A-4C6A-9367-8210D747F27F}" type="datetime'''''''1''''''''''''''''''''''''''''''8'''''''''''''''">
              <a:rPr lang="ja-JP" altLang="en-US" sz="1000" smtClean="0"/>
              <a:pPr marL="0" indent="0" algn="ctr">
                <a:spcBef>
                  <a:spcPct val="0"/>
                </a:spcBef>
                <a:buNone/>
              </a:pPr>
              <a:t>18</a:t>
            </a:fld>
            <a:endParaRPr kumimoji="0" lang="ja-JP" altLang="en-US" sz="1000" dirty="0">
              <a:sym typeface="+mn-lt"/>
            </a:endParaRPr>
          </a:p>
        </p:txBody>
      </p:sp>
      <p:sp>
        <p:nvSpPr>
          <p:cNvPr id="95" name="テキスト プレースホルダ 9"/>
          <p:cNvSpPr>
            <a:spLocks noGrp="1"/>
          </p:cNvSpPr>
          <p:nvPr>
            <p:custDataLst>
              <p:tags r:id="rId9"/>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90364F-E3EE-49F2-80D4-75A44913DEC0}" type="datetime'''''''''''2''''''''''''''''''''''1'">
              <a:rPr lang="ja-JP" altLang="en-US" sz="1000" smtClean="0"/>
              <a:pPr marL="0" indent="0" algn="ctr">
                <a:spcBef>
                  <a:spcPct val="0"/>
                </a:spcBef>
                <a:buNone/>
              </a:pPr>
              <a:t>21</a:t>
            </a:fld>
            <a:endParaRPr kumimoji="0" lang="ja-JP" altLang="en-US" sz="1000" dirty="0">
              <a:sym typeface="+mn-lt"/>
            </a:endParaRPr>
          </a:p>
        </p:txBody>
      </p:sp>
      <p:cxnSp>
        <p:nvCxnSpPr>
          <p:cNvPr id="9" name="直線コネクタ 8"/>
          <p:cNvCxnSpPr/>
          <p:nvPr>
            <p:custDataLst>
              <p:tags r:id="rId10"/>
            </p:custDataLst>
          </p:nvPr>
        </p:nvCxnSpPr>
        <p:spPr bwMode="gray">
          <a:xfrm>
            <a:off x="1728788" y="2925763"/>
            <a:ext cx="285750" cy="0"/>
          </a:xfrm>
          <a:prstGeom prst="line">
            <a:avLst/>
          </a:prstGeom>
          <a:ln w="9525" cap="flat" cmpd="sng" algn="ctr">
            <a:solidFill>
              <a:srgbClr val="3D6E8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custDataLst>
              <p:tags r:id="rId11"/>
            </p:custDataLst>
          </p:nvPr>
        </p:nvCxnSpPr>
        <p:spPr bwMode="gray">
          <a:xfrm>
            <a:off x="1728788" y="2722563"/>
            <a:ext cx="285750" cy="0"/>
          </a:xfrm>
          <a:prstGeom prst="line">
            <a:avLst/>
          </a:prstGeom>
          <a:ln w="9525" cap="flat" cmpd="sng" algn="ctr">
            <a:solidFill>
              <a:schemeClr val="tx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custDataLst>
              <p:tags r:id="rId12"/>
            </p:custDataLst>
          </p:nvPr>
        </p:nvCxnSpPr>
        <p:spPr bwMode="gray">
          <a:xfrm>
            <a:off x="1728788" y="3128963"/>
            <a:ext cx="285750" cy="0"/>
          </a:xfrm>
          <a:prstGeom prst="line">
            <a:avLst/>
          </a:prstGeom>
          <a:ln w="9525" cap="flat" cmpd="sng" algn="ctr">
            <a:solidFill>
              <a:srgbClr val="65593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二等辺三角形 14"/>
          <p:cNvSpPr/>
          <p:nvPr>
            <p:custDataLst>
              <p:tags r:id="rId13"/>
            </p:custDataLst>
          </p:nvPr>
        </p:nvSpPr>
        <p:spPr bwMode="auto">
          <a:xfrm>
            <a:off x="1833563" y="3090863"/>
            <a:ext cx="76200" cy="76200"/>
          </a:xfrm>
          <a:prstGeom prst="triangle">
            <a:avLst/>
          </a:prstGeom>
          <a:solidFill>
            <a:srgbClr val="655939"/>
          </a:solidFill>
          <a:ln w="9525">
            <a:solidFill>
              <a:srgbClr val="655939"/>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円/楕円 6"/>
          <p:cNvSpPr/>
          <p:nvPr>
            <p:custDataLst>
              <p:tags r:id="rId14"/>
            </p:custDataLst>
          </p:nvPr>
        </p:nvSpPr>
        <p:spPr bwMode="auto">
          <a:xfrm>
            <a:off x="1833563" y="2684463"/>
            <a:ext cx="76200" cy="76200"/>
          </a:xfrm>
          <a:prstGeom prst="ellipse">
            <a:avLst/>
          </a:prstGeom>
          <a:solidFill>
            <a:schemeClr val="tx2"/>
          </a:solidFill>
          <a:ln w="9525">
            <a:solidFill>
              <a:schemeClr val="tx2"/>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custDataLst>
              <p:tags r:id="rId15"/>
            </p:custDataLst>
          </p:nvPr>
        </p:nvSpPr>
        <p:spPr bwMode="auto">
          <a:xfrm>
            <a:off x="1833563" y="2887663"/>
            <a:ext cx="76200" cy="76200"/>
          </a:xfrm>
          <a:prstGeom prst="rect">
            <a:avLst/>
          </a:prstGeom>
          <a:solidFill>
            <a:srgbClr val="3D6E81"/>
          </a:solidFill>
          <a:ln w="9525">
            <a:solidFill>
              <a:srgbClr val="3D6E8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テキスト プレースホルダ 9"/>
          <p:cNvSpPr>
            <a:spLocks noGrp="1"/>
          </p:cNvSpPr>
          <p:nvPr>
            <p:custDataLst>
              <p:tags r:id="rId16"/>
            </p:custDataLst>
          </p:nvPr>
        </p:nvSpPr>
        <p:spPr bwMode="auto">
          <a:xfrm>
            <a:off x="2065338" y="2651125"/>
            <a:ext cx="4857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6A6F54-4CD6-40F7-9724-E92E6A15C9C1}" type="datetime'''''''''''''''''''在''''''''''宅''''''''''ケ''''ア'''''''">
              <a:rPr lang="ja-JP" altLang="en-US" sz="1000" smtClean="0"/>
              <a:pPr marL="0" indent="0">
                <a:spcBef>
                  <a:spcPct val="0"/>
                </a:spcBef>
                <a:buNone/>
              </a:pPr>
              <a:t>在宅ケア</a:t>
            </a:fld>
            <a:endParaRPr kumimoji="0" lang="ja-JP" altLang="en-US" sz="1000" dirty="0">
              <a:sym typeface="+mn-lt"/>
            </a:endParaRPr>
          </a:p>
        </p:txBody>
      </p:sp>
      <p:sp>
        <p:nvSpPr>
          <p:cNvPr id="109" name="テキスト プレースホルダ 9"/>
          <p:cNvSpPr>
            <a:spLocks noGrp="1"/>
          </p:cNvSpPr>
          <p:nvPr>
            <p:custDataLst>
              <p:tags r:id="rId17"/>
            </p:custDataLst>
          </p:nvPr>
        </p:nvSpPr>
        <p:spPr bwMode="auto">
          <a:xfrm>
            <a:off x="2065338" y="2854325"/>
            <a:ext cx="4857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A9E0FC-CEF7-4A78-B55A-1EC5FD476206}" type="datetime'''施''設''''''ケ''''ア'''''''''''''''''''''''">
              <a:rPr lang="ja-JP" altLang="en-US" sz="1000" smtClean="0">
                <a:sym typeface="+mn-lt"/>
              </a:rPr>
              <a:pPr marL="0" indent="0">
                <a:spcBef>
                  <a:spcPct val="0"/>
                </a:spcBef>
                <a:buNone/>
              </a:pPr>
              <a:t>施設ケア</a:t>
            </a:fld>
            <a:endParaRPr kumimoji="0" lang="ja-JP" altLang="en-US" sz="1000" dirty="0">
              <a:sym typeface="+mn-lt"/>
            </a:endParaRPr>
          </a:p>
        </p:txBody>
      </p:sp>
      <p:sp>
        <p:nvSpPr>
          <p:cNvPr id="115" name="テキスト プレースホルダ 9"/>
          <p:cNvSpPr>
            <a:spLocks noGrp="1"/>
          </p:cNvSpPr>
          <p:nvPr>
            <p:custDataLst>
              <p:tags r:id="rId18"/>
            </p:custDataLst>
          </p:nvPr>
        </p:nvSpPr>
        <p:spPr bwMode="auto">
          <a:xfrm>
            <a:off x="2065338" y="3057525"/>
            <a:ext cx="4587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158C99-166A-4EF0-8608-D4587028702C}" type="datetime'''''''デ''''''''''''''''イ''''''''''ケ''''''''''''''ア'''''">
              <a:rPr lang="ja-JP" altLang="en-US" sz="1000" smtClean="0"/>
              <a:pPr marL="0" indent="0">
                <a:spcBef>
                  <a:spcPct val="0"/>
                </a:spcBef>
                <a:buNone/>
              </a:pPr>
              <a:t>デイケア</a:t>
            </a:fld>
            <a:endParaRPr kumimoji="0" lang="ja-JP" altLang="en-US" sz="1000" dirty="0">
              <a:sym typeface="+mn-lt"/>
            </a:endParaRPr>
          </a:p>
        </p:txBody>
      </p:sp>
    </p:spTree>
    <p:extLst>
      <p:ext uri="{BB962C8B-B14F-4D97-AF65-F5344CB8AC3E}">
        <p14:creationId xmlns:p14="http://schemas.microsoft.com/office/powerpoint/2010/main" val="328741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490654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17" name="think-cell Slide" r:id="rId4" imgW="444" imgH="443" progId="TCLayout.ActiveDocument.1">
                  <p:embed/>
                </p:oleObj>
              </mc:Choice>
              <mc:Fallback>
                <p:oleObj name="think-cell Slide" r:id="rId4" imgW="444" imgH="44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フィリピン／医療関連／介護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bmk="">
              <a:latin typeface="Arial" panose="020B0604020202020204" pitchFamily="34" charset="0"/>
              <a:ea typeface="ＭＳ Ｐゴシック" panose="020B0600070205080204" pitchFamily="50" charset="-128"/>
              <a:cs typeface="Arial" panose="020B0604020202020204" pitchFamily="34" charset="0"/>
            </a:endParaRP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61466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499250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42" name="think-cell Slide" r:id="rId22" imgW="444" imgH="443" progId="TCLayout.ActiveDocument.1">
                  <p:embed/>
                </p:oleObj>
              </mc:Choice>
              <mc:Fallback>
                <p:oleObj name="think-cell Slide" r:id="rId22" imgW="444" imgH="443"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フィリピン／医療関連／歯科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消費者用品の市場規模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年時点において、歯磨き粉の市場規模は、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歯ブラシの市場規模は、約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a:latin typeface="Arial" panose="020B0604020202020204" pitchFamily="34" charset="0"/>
                <a:ea typeface="ＭＳ Ｐゴシック" panose="020B0600070205080204" pitchFamily="50" charset="-128"/>
                <a:cs typeface="Arial" panose="020B0604020202020204" pitchFamily="34" charset="0"/>
              </a:rPr>
              <a:t>） ユーロモニター</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632520" y="1772816"/>
            <a:ext cx="8640960"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歯科関連用品の市場規模の推移</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8" name="グループ化 17"/>
          <p:cNvGrpSpPr/>
          <p:nvPr/>
        </p:nvGrpSpPr>
        <p:grpSpPr>
          <a:xfrm>
            <a:off x="6061113" y="2348881"/>
            <a:ext cx="2541588" cy="4032448"/>
            <a:chOff x="6600056" y="-18657"/>
            <a:chExt cx="3731235" cy="3962503"/>
          </a:xfrm>
        </p:grpSpPr>
        <p:sp>
          <p:nvSpPr>
            <p:cNvPr id="19" name="フリーフォーム 18"/>
            <p:cNvSpPr/>
            <p:nvPr/>
          </p:nvSpPr>
          <p:spPr>
            <a:xfrm>
              <a:off x="6600056" y="-18657"/>
              <a:ext cx="3731235" cy="384435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角丸四角形 19"/>
            <p:cNvSpPr/>
            <p:nvPr/>
          </p:nvSpPr>
          <p:spPr>
            <a:xfrm>
              <a:off x="7086092" y="3756126"/>
              <a:ext cx="2022902" cy="18772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38" name="Chart 3"/>
          <p:cNvGraphicFramePr/>
          <p:nvPr>
            <p:custDataLst>
              <p:tags r:id="rId4"/>
            </p:custDataLst>
            <p:extLst>
              <p:ext uri="{D42A27DB-BD31-4B8C-83A1-F6EECF244321}">
                <p14:modId xmlns:p14="http://schemas.microsoft.com/office/powerpoint/2010/main" val="4203557623"/>
              </p:ext>
            </p:extLst>
          </p:nvPr>
        </p:nvGraphicFramePr>
        <p:xfrm>
          <a:off x="419100" y="2270125"/>
          <a:ext cx="8572500" cy="3705225"/>
        </p:xfrm>
        <a:graphic>
          <a:graphicData uri="http://schemas.openxmlformats.org/drawingml/2006/chart">
            <c:chart xmlns:c="http://schemas.openxmlformats.org/drawingml/2006/chart" xmlns:r="http://schemas.openxmlformats.org/officeDocument/2006/relationships" r:id="rId24"/>
          </a:graphicData>
        </a:graphic>
      </p:graphicFrame>
      <p:sp>
        <p:nvSpPr>
          <p:cNvPr id="24" name="テキスト プレースホルダ 9"/>
          <p:cNvSpPr>
            <a:spLocks noGrp="1"/>
          </p:cNvSpPr>
          <p:nvPr>
            <p:custDataLst>
              <p:tags r:id="rId5"/>
            </p:custDataLst>
          </p:nvPr>
        </p:nvSpPr>
        <p:spPr bwMode="auto">
          <a:xfrm>
            <a:off x="32321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62AD79-EE71-41AF-AFEA-319DBED053D4}" type="datetime'''''''''''''''14'''''">
              <a:rPr lang="ja-JP" altLang="en-US" sz="1000" smtClean="0"/>
              <a:pPr marL="0" indent="0" algn="ctr">
                <a:spcBef>
                  <a:spcPct val="0"/>
                </a:spcBef>
                <a:buNone/>
              </a:pPr>
              <a:t>14</a:t>
            </a:fld>
            <a:endParaRPr kumimoji="0" lang="ja-JP" altLang="en-US" sz="1000" dirty="0">
              <a:sym typeface="+mn-lt"/>
            </a:endParaRPr>
          </a:p>
        </p:txBody>
      </p:sp>
      <p:sp>
        <p:nvSpPr>
          <p:cNvPr id="30" name="テキスト プレースホルダ 9"/>
          <p:cNvSpPr>
            <a:spLocks noGrp="1"/>
          </p:cNvSpPr>
          <p:nvPr>
            <p:custDataLst>
              <p:tags r:id="rId6"/>
            </p:custDataLst>
          </p:nvPr>
        </p:nvSpPr>
        <p:spPr bwMode="auto">
          <a:xfrm>
            <a:off x="3846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A28D61-550D-4305-B6DD-86B57B55F17E}" type="datetime'''''''''''''1''''''''''''5'''''''''''''''''">
              <a:rPr lang="ja-JP" altLang="en-US" sz="1000" smtClean="0"/>
              <a:pPr marL="0" indent="0" algn="ctr">
                <a:spcBef>
                  <a:spcPct val="0"/>
                </a:spcBef>
                <a:buNone/>
              </a:pPr>
              <a:t>15</a:t>
            </a:fld>
            <a:endParaRPr kumimoji="0" lang="ja-JP" altLang="en-US" sz="1000" dirty="0">
              <a:sym typeface="+mn-lt"/>
            </a:endParaRPr>
          </a:p>
        </p:txBody>
      </p:sp>
      <p:sp>
        <p:nvSpPr>
          <p:cNvPr id="28" name="テキスト プレースホルダ 9"/>
          <p:cNvSpPr>
            <a:spLocks noGrp="1"/>
          </p:cNvSpPr>
          <p:nvPr>
            <p:custDataLst>
              <p:tags r:id="rId7"/>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81FD8-511C-4138-9125-22280C023952}" type="datetime'''''''2''''''''0''''1''''''''0'''''''''''''">
              <a:rPr lang="ja-JP" altLang="en-US" sz="1000" smtClean="0"/>
              <a:pPr marL="0" indent="0" algn="ctr">
                <a:spcBef>
                  <a:spcPct val="0"/>
                </a:spcBef>
                <a:buNone/>
              </a:pPr>
              <a:t>2010</a:t>
            </a:fld>
            <a:endParaRPr kumimoji="0" lang="ja-JP" altLang="en-US" sz="1000" dirty="0">
              <a:sym typeface="+mn-lt"/>
            </a:endParaRPr>
          </a:p>
        </p:txBody>
      </p:sp>
      <p:sp>
        <p:nvSpPr>
          <p:cNvPr id="31" name="テキスト プレースホルダ 9"/>
          <p:cNvSpPr>
            <a:spLocks noGrp="1"/>
          </p:cNvSpPr>
          <p:nvPr>
            <p:custDataLst>
              <p:tags r:id="rId8"/>
            </p:custDataLst>
          </p:nvPr>
        </p:nvSpPr>
        <p:spPr bwMode="auto">
          <a:xfrm>
            <a:off x="44608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BACAD1-AD73-4C5B-A9C3-8293DB55F188}" type="datetime'''''''''1''''''''''''6'">
              <a:rPr lang="ja-JP" altLang="en-US" sz="1000" smtClean="0"/>
              <a:pPr marL="0" indent="0" algn="ctr">
                <a:spcBef>
                  <a:spcPct val="0"/>
                </a:spcBef>
                <a:buNone/>
              </a:pPr>
              <a:t>16</a:t>
            </a:fld>
            <a:endParaRPr kumimoji="0" lang="ja-JP" altLang="en-US" sz="1000" dirty="0">
              <a:sym typeface="+mn-lt"/>
            </a:endParaRPr>
          </a:p>
        </p:txBody>
      </p:sp>
      <p:sp>
        <p:nvSpPr>
          <p:cNvPr id="25" name="テキスト プレースホルダ 9"/>
          <p:cNvSpPr>
            <a:spLocks noGrp="1"/>
          </p:cNvSpPr>
          <p:nvPr>
            <p:custDataLst>
              <p:tags r:id="rId9"/>
            </p:custDataLst>
          </p:nvPr>
        </p:nvSpPr>
        <p:spPr bwMode="auto">
          <a:xfrm>
            <a:off x="1387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28702F-7B87-4486-931F-330753AA72A4}" type="datetime'''''''''''''''''''''''''''''''''''''''''''1''''''1'''">
              <a:rPr lang="ja-JP" altLang="en-US" sz="1000" smtClean="0"/>
              <a:pPr marL="0" indent="0" algn="ctr">
                <a:spcBef>
                  <a:spcPct val="0"/>
                </a:spcBef>
                <a:buNone/>
              </a:pPr>
              <a:t>11</a:t>
            </a:fld>
            <a:endParaRPr kumimoji="0" lang="ja-JP" altLang="en-US" sz="1000" dirty="0">
              <a:sym typeface="+mn-lt"/>
            </a:endParaRPr>
          </a:p>
        </p:txBody>
      </p:sp>
      <p:sp>
        <p:nvSpPr>
          <p:cNvPr id="27" name="テキスト プレースホルダ 9"/>
          <p:cNvSpPr>
            <a:spLocks noGrp="1"/>
          </p:cNvSpPr>
          <p:nvPr>
            <p:custDataLst>
              <p:tags r:id="rId10"/>
            </p:custDataLst>
          </p:nvPr>
        </p:nvSpPr>
        <p:spPr bwMode="auto">
          <a:xfrm>
            <a:off x="2001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3D02F4-341C-46F6-A284-14E2FC8B09E9}" type="datetime'''1''''''''2'''''''''''''''''''''''''''''">
              <a:rPr lang="ja-JP" altLang="en-US" sz="1000" smtClean="0"/>
              <a:pPr marL="0" indent="0" algn="ctr">
                <a:spcBef>
                  <a:spcPct val="0"/>
                </a:spcBef>
                <a:buNone/>
              </a:pPr>
              <a:t>12</a:t>
            </a:fld>
            <a:endParaRPr kumimoji="0" lang="ja-JP" altLang="en-US" sz="1000" dirty="0">
              <a:sym typeface="+mn-lt"/>
            </a:endParaRPr>
          </a:p>
        </p:txBody>
      </p:sp>
      <p:sp>
        <p:nvSpPr>
          <p:cNvPr id="29" name="テキスト プレースホルダ 9"/>
          <p:cNvSpPr>
            <a:spLocks noGrp="1"/>
          </p:cNvSpPr>
          <p:nvPr>
            <p:custDataLst>
              <p:tags r:id="rId11"/>
            </p:custDataLst>
          </p:nvPr>
        </p:nvSpPr>
        <p:spPr bwMode="auto">
          <a:xfrm>
            <a:off x="2617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D1DBB4-48CE-4444-A045-68E57820B9F5}" type="datetime'''''''''''''''''''''''1''''''''''''''''3'">
              <a:rPr lang="ja-JP" altLang="en-US" sz="1000" smtClean="0"/>
              <a:pPr marL="0" indent="0" algn="ctr">
                <a:spcBef>
                  <a:spcPct val="0"/>
                </a:spcBef>
                <a:buNone/>
              </a:pPr>
              <a:t>13</a:t>
            </a:fld>
            <a:endParaRPr kumimoji="0" lang="ja-JP" altLang="en-US" sz="1000" dirty="0">
              <a:sym typeface="+mn-lt"/>
            </a:endParaRPr>
          </a:p>
        </p:txBody>
      </p:sp>
      <p:sp>
        <p:nvSpPr>
          <p:cNvPr id="32" name="テキスト プレースホルダ 9"/>
          <p:cNvSpPr>
            <a:spLocks noGrp="1"/>
          </p:cNvSpPr>
          <p:nvPr>
            <p:custDataLst>
              <p:tags r:id="rId12"/>
            </p:custDataLst>
          </p:nvPr>
        </p:nvSpPr>
        <p:spPr bwMode="auto">
          <a:xfrm>
            <a:off x="5076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DF9F6B-6772-45F6-B1D6-97606E739628}" type="datetime'''''''1''''''''''''''''''''''7'''''">
              <a:rPr lang="ja-JP" altLang="en-US" sz="1000" smtClean="0"/>
              <a:pPr marL="0" indent="0" algn="ctr">
                <a:spcBef>
                  <a:spcPct val="0"/>
                </a:spcBef>
                <a:buNone/>
              </a:pPr>
              <a:t>17</a:t>
            </a:fld>
            <a:endParaRPr kumimoji="0" lang="ja-JP" altLang="en-US" sz="1000" dirty="0">
              <a:sym typeface="+mn-lt"/>
            </a:endParaRPr>
          </a:p>
        </p:txBody>
      </p:sp>
      <p:sp>
        <p:nvSpPr>
          <p:cNvPr id="62" name="テキスト プレースホルダ 9"/>
          <p:cNvSpPr>
            <a:spLocks noGrp="1"/>
          </p:cNvSpPr>
          <p:nvPr>
            <p:custDataLst>
              <p:tags r:id="rId13"/>
            </p:custDataLst>
          </p:nvPr>
        </p:nvSpPr>
        <p:spPr bwMode="auto">
          <a:xfrm>
            <a:off x="8985250" y="4146550"/>
            <a:ext cx="4572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8E0D68-236B-469F-831D-E67E9713518A}" type="datetime'歯''''''''''''ブ''''''''''''''ラ''シ'''''''''''''''''''">
              <a:rPr lang="ja-JP" altLang="en-US" sz="1000" smtClean="0"/>
              <a:pPr marL="0" indent="0">
                <a:spcBef>
                  <a:spcPct val="0"/>
                </a:spcBef>
                <a:buNone/>
              </a:pPr>
              <a:t>歯ブラシ</a:t>
            </a:fld>
            <a:endParaRPr kumimoji="0" lang="ja-JP" altLang="en-US" sz="1000" dirty="0">
              <a:sym typeface="+mn-lt"/>
            </a:endParaRPr>
          </a:p>
        </p:txBody>
      </p:sp>
      <p:sp>
        <p:nvSpPr>
          <p:cNvPr id="33" name="テキスト プレースホルダ 9"/>
          <p:cNvSpPr>
            <a:spLocks noGrp="1"/>
          </p:cNvSpPr>
          <p:nvPr>
            <p:custDataLst>
              <p:tags r:id="rId14"/>
            </p:custDataLst>
          </p:nvPr>
        </p:nvSpPr>
        <p:spPr bwMode="auto">
          <a:xfrm>
            <a:off x="56911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1B347B-1193-4A9E-AB7E-63B0A0E8C3A3}" type="datetime'''''''''''''''18'''''''''''''''''''''''''''''''''''''">
              <a:rPr lang="ja-JP" altLang="en-US" sz="1000" smtClean="0"/>
              <a:pPr marL="0" indent="0" algn="ctr">
                <a:spcBef>
                  <a:spcPct val="0"/>
                </a:spcBef>
                <a:buNone/>
              </a:pPr>
              <a:t>18</a:t>
            </a:fld>
            <a:endParaRPr kumimoji="0" lang="ja-JP" altLang="en-US" sz="1000" dirty="0">
              <a:sym typeface="+mn-lt"/>
            </a:endParaRPr>
          </a:p>
        </p:txBody>
      </p:sp>
      <p:sp>
        <p:nvSpPr>
          <p:cNvPr id="34" name="テキスト プレースホルダ 9"/>
          <p:cNvSpPr>
            <a:spLocks noGrp="1"/>
          </p:cNvSpPr>
          <p:nvPr>
            <p:custDataLst>
              <p:tags r:id="rId15"/>
            </p:custDataLst>
          </p:nvPr>
        </p:nvSpPr>
        <p:spPr bwMode="auto">
          <a:xfrm>
            <a:off x="63055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AA026E-7700-4B23-87CB-A2E8DB41F59D}" type="datetime'''''''''''''''''''''1''''''''''''''''''''''''''9'''''''''''">
              <a:rPr lang="ja-JP" altLang="en-US" sz="1000" smtClean="0"/>
              <a:pPr marL="0" indent="0" algn="ctr">
                <a:spcBef>
                  <a:spcPct val="0"/>
                </a:spcBef>
                <a:buNone/>
              </a:pPr>
              <a:t>19</a:t>
            </a:fld>
            <a:endParaRPr kumimoji="0" lang="ja-JP" altLang="en-US" sz="1000" dirty="0">
              <a:sym typeface="+mn-lt"/>
            </a:endParaRPr>
          </a:p>
        </p:txBody>
      </p:sp>
      <p:sp>
        <p:nvSpPr>
          <p:cNvPr id="26" name="テキスト プレースホルダ 9"/>
          <p:cNvSpPr>
            <a:spLocks noGrp="1"/>
          </p:cNvSpPr>
          <p:nvPr>
            <p:custDataLst>
              <p:tags r:id="rId16"/>
            </p:custDataLst>
          </p:nvPr>
        </p:nvSpPr>
        <p:spPr bwMode="auto">
          <a:xfrm>
            <a:off x="6919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247658-FF10-41C6-9C87-12F844CB0A26}" type="datetime'''''''2''''''''''''''''''''''''''0'''''''''''''''''">
              <a:rPr lang="ja-JP" altLang="en-US" sz="1000" smtClean="0"/>
              <a:pPr marL="0" indent="0" algn="ctr">
                <a:spcBef>
                  <a:spcPct val="0"/>
                </a:spcBef>
                <a:buNone/>
              </a:pPr>
              <a:t>20</a:t>
            </a:fld>
            <a:endParaRPr kumimoji="0" lang="ja-JP" altLang="en-US" sz="1000" dirty="0">
              <a:sym typeface="+mn-lt"/>
            </a:endParaRPr>
          </a:p>
        </p:txBody>
      </p:sp>
      <p:sp>
        <p:nvSpPr>
          <p:cNvPr id="51" name="テキスト プレースホルダ 9"/>
          <p:cNvSpPr>
            <a:spLocks noGrp="1"/>
          </p:cNvSpPr>
          <p:nvPr>
            <p:custDataLst>
              <p:tags r:id="rId17"/>
            </p:custDataLst>
          </p:nvPr>
        </p:nvSpPr>
        <p:spPr bwMode="auto">
          <a:xfrm>
            <a:off x="75358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7E7935-2792-4A11-936B-B1F68167DBFB}" type="datetime'2''''''''''''''1'''''''''''''''''''''''">
              <a:rPr lang="ja-JP" altLang="en-US" sz="1000" smtClean="0"/>
              <a:pPr marL="0" indent="0" algn="ctr">
                <a:spcBef>
                  <a:spcPct val="0"/>
                </a:spcBef>
                <a:buNone/>
              </a:pPr>
              <a:t>21</a:t>
            </a:fld>
            <a:endParaRPr kumimoji="0" lang="ja-JP" altLang="en-US" sz="1000" dirty="0">
              <a:sym typeface="+mn-lt"/>
            </a:endParaRPr>
          </a:p>
        </p:txBody>
      </p:sp>
      <p:sp>
        <p:nvSpPr>
          <p:cNvPr id="52" name="テキスト プレースホルダ 9"/>
          <p:cNvSpPr>
            <a:spLocks noGrp="1"/>
          </p:cNvSpPr>
          <p:nvPr>
            <p:custDataLst>
              <p:tags r:id="rId18"/>
            </p:custDataLst>
          </p:nvPr>
        </p:nvSpPr>
        <p:spPr bwMode="auto">
          <a:xfrm>
            <a:off x="8150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E91ADA-1CD9-441E-AE3D-6CB312C00BFA}" type="datetime'''''''''''''''''''''''''2''''''''''''''''''2'''''''''''''">
              <a:rPr lang="ja-JP" altLang="en-US" sz="1000" smtClean="0"/>
              <a:pPr marL="0" indent="0" algn="ctr">
                <a:spcBef>
                  <a:spcPct val="0"/>
                </a:spcBef>
                <a:buNone/>
              </a:pPr>
              <a:t>22</a:t>
            </a:fld>
            <a:endParaRPr kumimoji="0" lang="ja-JP" altLang="en-US" sz="1000" dirty="0">
              <a:sym typeface="+mn-lt"/>
            </a:endParaRPr>
          </a:p>
        </p:txBody>
      </p:sp>
      <p:sp>
        <p:nvSpPr>
          <p:cNvPr id="60" name="テキスト プレースホルダ 9"/>
          <p:cNvSpPr>
            <a:spLocks noGrp="1"/>
          </p:cNvSpPr>
          <p:nvPr>
            <p:custDataLst>
              <p:tags r:id="rId19"/>
            </p:custDataLst>
          </p:nvPr>
        </p:nvSpPr>
        <p:spPr bwMode="auto">
          <a:xfrm>
            <a:off x="8985250" y="2928938"/>
            <a:ext cx="4889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8A3722B-66B1-46F1-8E5B-B469967F78C1}" type="datetime'''''''''''''''''''''''''''歯''''''''''''''''磨''''''''き''粉'''''">
              <a:rPr lang="ja-JP" altLang="en-US" sz="1000" smtClean="0"/>
              <a:pPr marL="0" indent="0">
                <a:spcBef>
                  <a:spcPct val="0"/>
                </a:spcBef>
                <a:buNone/>
              </a:pPr>
              <a:t>歯磨き粉</a:t>
            </a:fld>
            <a:endParaRPr kumimoji="0" lang="ja-JP" altLang="en-US" sz="1000" dirty="0">
              <a:sym typeface="+mn-lt"/>
            </a:endParaRPr>
          </a:p>
        </p:txBody>
      </p:sp>
      <p:sp>
        <p:nvSpPr>
          <p:cNvPr id="35" name="テキスト プレースホルダ 9"/>
          <p:cNvSpPr>
            <a:spLocks noGrp="1"/>
          </p:cNvSpPr>
          <p:nvPr>
            <p:custDataLst>
              <p:tags r:id="rId20"/>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75BBB1-4662-487F-A345-14FA736C5415}" type="datetime'2''''''''''''''3'''''''''''''''''''''''''''''''''''">
              <a:rPr lang="en-US" altLang="en-US" sz="1000" smtClean="0"/>
              <a:pPr marL="0" indent="0" algn="ctr">
                <a:spcBef>
                  <a:spcPct val="0"/>
                </a:spcBef>
                <a:buNone/>
              </a:pPr>
              <a:t>23</a:t>
            </a:fld>
            <a:endParaRPr kumimoji="0" lang="ja-JP" altLang="en-US" sz="1000" dirty="0">
              <a:sym typeface="+mn-lt"/>
            </a:endParaRPr>
          </a:p>
        </p:txBody>
      </p:sp>
    </p:spTree>
    <p:extLst>
      <p:ext uri="{BB962C8B-B14F-4D97-AF65-F5344CB8AC3E}">
        <p14:creationId xmlns:p14="http://schemas.microsoft.com/office/powerpoint/2010/main" val="18009323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979809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66" name="think-cell Slide" r:id="rId18" imgW="444" imgH="443" progId="TCLayout.ActiveDocument.1">
                  <p:embed/>
                </p:oleObj>
              </mc:Choice>
              <mc:Fallback>
                <p:oleObj name="think-cell Slide" r:id="rId18" imgW="444" imgH="443"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a:lstStyle/>
          <a:p>
            <a:r>
              <a:rPr lang="ja-JP" altLang="en-US" dirty="0"/>
              <a:t>フィリピン／医療関連／歯科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歯科機器の市場規模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年時点において、歯科機器の販売額は、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であった。 </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 name="Chart 3"/>
          <p:cNvGraphicFramePr/>
          <p:nvPr>
            <p:custDataLst>
              <p:tags r:id="rId4"/>
            </p:custDataLst>
            <p:extLst>
              <p:ext uri="{D42A27DB-BD31-4B8C-83A1-F6EECF244321}">
                <p14:modId xmlns:p14="http://schemas.microsoft.com/office/powerpoint/2010/main" val="482080694"/>
              </p:ext>
            </p:extLst>
          </p:nvPr>
        </p:nvGraphicFramePr>
        <p:xfrm>
          <a:off x="560388" y="2466975"/>
          <a:ext cx="8680450" cy="3508375"/>
        </p:xfrm>
        <a:graphic>
          <a:graphicData uri="http://schemas.openxmlformats.org/drawingml/2006/chart">
            <c:chart xmlns:c="http://schemas.openxmlformats.org/drawingml/2006/chart" xmlns:r="http://schemas.openxmlformats.org/officeDocument/2006/relationships" r:id="rId20"/>
          </a:graphicData>
        </a:graphic>
      </p:graphicFrame>
      <p:sp>
        <p:nvSpPr>
          <p:cNvPr id="42" name="テキスト プレースホルダ 9"/>
          <p:cNvSpPr>
            <a:spLocks noGrp="1"/>
          </p:cNvSpPr>
          <p:nvPr>
            <p:custDataLst>
              <p:tags r:id="rId5"/>
            </p:custDataLst>
          </p:nvPr>
        </p:nvSpPr>
        <p:spPr bwMode="auto">
          <a:xfrm>
            <a:off x="34639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E99839-B97D-4065-B7EB-1ECB0FB04F4F}" type="datetime'''''''''1''''''''''''''6'''''''''''''''''''''''''''''">
              <a:rPr lang="ja-JP" altLang="en-US" sz="1000" smtClean="0"/>
              <a:pPr marL="0" indent="0" algn="ctr">
                <a:spcBef>
                  <a:spcPct val="0"/>
                </a:spcBef>
                <a:buNone/>
              </a:pPr>
              <a:t>16</a:t>
            </a:fld>
            <a:endParaRPr kumimoji="0" lang="ja-JP" altLang="en-US" sz="1000" dirty="0">
              <a:sym typeface="+mn-lt"/>
            </a:endParaRPr>
          </a:p>
        </p:txBody>
      </p:sp>
      <p:sp>
        <p:nvSpPr>
          <p:cNvPr id="38" name="テキスト プレースホルダ 9"/>
          <p:cNvSpPr>
            <a:spLocks noGrp="1"/>
          </p:cNvSpPr>
          <p:nvPr>
            <p:custDataLst>
              <p:tags r:id="rId6"/>
            </p:custDataLst>
          </p:nvPr>
        </p:nvSpPr>
        <p:spPr bwMode="auto">
          <a:xfrm>
            <a:off x="652463" y="2251075"/>
            <a:ext cx="5270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百万</a:t>
            </a:r>
            <a:r>
              <a:rPr kumimoji="0" lang="en-US" altLang="ja-JP" sz="900" dirty="0">
                <a:sym typeface="+mn-lt"/>
              </a:rPr>
              <a:t>US$)</a:t>
            </a:r>
            <a:endParaRPr kumimoji="0" lang="ja-JP" altLang="en-US" sz="900" dirty="0">
              <a:sym typeface="+mn-lt"/>
            </a:endParaRPr>
          </a:p>
        </p:txBody>
      </p:sp>
      <p:sp>
        <p:nvSpPr>
          <p:cNvPr id="39" name="テキスト プレースホルダ 9"/>
          <p:cNvSpPr>
            <a:spLocks noGrp="1"/>
          </p:cNvSpPr>
          <p:nvPr>
            <p:custDataLst>
              <p:tags r:id="rId7"/>
            </p:custDataLst>
          </p:nvPr>
        </p:nvSpPr>
        <p:spPr bwMode="auto">
          <a:xfrm>
            <a:off x="57102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1759DD-99F4-41D0-BB7F-1B18295B3CCA}" type="datetime'''''''''''''1''''''''9'''''''''''''''''''''''''''">
              <a:rPr lang="ja-JP" altLang="en-US" sz="1000" smtClean="0"/>
              <a:pPr marL="0" indent="0" algn="ctr">
                <a:spcBef>
                  <a:spcPct val="0"/>
                </a:spcBef>
                <a:buNone/>
              </a:pPr>
              <a:t>19</a:t>
            </a:fld>
            <a:endParaRPr kumimoji="0" lang="ja-JP" altLang="en-US" sz="1000" dirty="0">
              <a:sym typeface="+mn-lt"/>
            </a:endParaRPr>
          </a:p>
        </p:txBody>
      </p:sp>
      <p:sp>
        <p:nvSpPr>
          <p:cNvPr id="40" name="テキスト プレースホルダ 9"/>
          <p:cNvSpPr>
            <a:spLocks noGrp="1"/>
          </p:cNvSpPr>
          <p:nvPr>
            <p:custDataLst>
              <p:tags r:id="rId8"/>
            </p:custDataLst>
          </p:nvPr>
        </p:nvSpPr>
        <p:spPr bwMode="auto">
          <a:xfrm>
            <a:off x="11477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0CA097-EC04-4F93-9765-60CAEE7D5244}" type="datetime'''''''''''2''''''''0''''''''''''''''''''''''''13'''">
              <a:rPr lang="ja-JP" altLang="en-US" sz="1000" smtClean="0"/>
              <a:pPr marL="0" indent="0" algn="ctr">
                <a:spcBef>
                  <a:spcPct val="0"/>
                </a:spcBef>
                <a:buNone/>
              </a:pPr>
              <a:t>2013</a:t>
            </a:fld>
            <a:endParaRPr kumimoji="0" lang="ja-JP" altLang="en-US" sz="1000" dirty="0">
              <a:sym typeface="+mn-lt"/>
            </a:endParaRPr>
          </a:p>
        </p:txBody>
      </p:sp>
      <p:sp>
        <p:nvSpPr>
          <p:cNvPr id="43" name="テキスト プレースホルダ 9"/>
          <p:cNvSpPr>
            <a:spLocks noGrp="1"/>
          </p:cNvSpPr>
          <p:nvPr>
            <p:custDataLst>
              <p:tags r:id="rId9"/>
            </p:custDataLst>
          </p:nvPr>
        </p:nvSpPr>
        <p:spPr bwMode="auto">
          <a:xfrm>
            <a:off x="42132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84010A-07C7-415B-8B98-87FDAFA0F8FE}" type="datetime'''''''''''''''''''''''''''''''''''''''''''''''''17'">
              <a:rPr lang="ja-JP" altLang="en-US" sz="1000" smtClean="0"/>
              <a:pPr marL="0" indent="0" algn="ctr">
                <a:spcBef>
                  <a:spcPct val="0"/>
                </a:spcBef>
                <a:buNone/>
              </a:pPr>
              <a:t>17</a:t>
            </a:fld>
            <a:endParaRPr kumimoji="0" lang="ja-JP" altLang="en-US" sz="1000" dirty="0">
              <a:sym typeface="+mn-lt"/>
            </a:endParaRPr>
          </a:p>
        </p:txBody>
      </p:sp>
      <p:sp>
        <p:nvSpPr>
          <p:cNvPr id="36" name="テキスト プレースホルダ 9"/>
          <p:cNvSpPr>
            <a:spLocks noGrp="1"/>
          </p:cNvSpPr>
          <p:nvPr>
            <p:custDataLst>
              <p:tags r:id="rId10"/>
            </p:custDataLst>
          </p:nvPr>
        </p:nvSpPr>
        <p:spPr bwMode="auto">
          <a:xfrm>
            <a:off x="27146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1A277-A248-4BC9-818B-50439657D9F5}" type="datetime'1''''''''''''''''''''''''''''''''''''5'''''">
              <a:rPr lang="ja-JP" altLang="en-US" sz="1000" smtClean="0"/>
              <a:pPr marL="0" indent="0" algn="ctr">
                <a:spcBef>
                  <a:spcPct val="0"/>
                </a:spcBef>
                <a:buNone/>
              </a:pPr>
              <a:t>15</a:t>
            </a:fld>
            <a:endParaRPr kumimoji="0" lang="ja-JP" altLang="en-US" sz="1000" dirty="0">
              <a:sym typeface="+mn-lt"/>
            </a:endParaRPr>
          </a:p>
        </p:txBody>
      </p:sp>
      <p:sp>
        <p:nvSpPr>
          <p:cNvPr id="37" name="テキスト プレースホルダ 9"/>
          <p:cNvSpPr>
            <a:spLocks noGrp="1"/>
          </p:cNvSpPr>
          <p:nvPr>
            <p:custDataLst>
              <p:tags r:id="rId11"/>
            </p:custDataLst>
          </p:nvPr>
        </p:nvSpPr>
        <p:spPr bwMode="auto">
          <a:xfrm>
            <a:off x="1966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A1A312-5A8A-454A-98A7-3B0E04250C30}" type="datetime'''''1''''''''''''''''''''''''''''''''''''''''''4'''''">
              <a:rPr lang="ja-JP" altLang="en-US" sz="1000" smtClean="0"/>
              <a:pPr marL="0" indent="0" algn="ctr">
                <a:spcBef>
                  <a:spcPct val="0"/>
                </a:spcBef>
                <a:buNone/>
              </a:pPr>
              <a:t>14</a:t>
            </a:fld>
            <a:endParaRPr kumimoji="0" lang="ja-JP" altLang="en-US" sz="1000" dirty="0">
              <a:sym typeface="+mn-lt"/>
            </a:endParaRPr>
          </a:p>
        </p:txBody>
      </p:sp>
      <p:sp>
        <p:nvSpPr>
          <p:cNvPr id="41" name="テキスト プレースホルダ 9"/>
          <p:cNvSpPr>
            <a:spLocks noGrp="1"/>
          </p:cNvSpPr>
          <p:nvPr>
            <p:custDataLst>
              <p:tags r:id="rId12"/>
            </p:custDataLst>
          </p:nvPr>
        </p:nvSpPr>
        <p:spPr bwMode="auto">
          <a:xfrm>
            <a:off x="49625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6C52B7-5BF7-4D02-BF5C-1EDE955BBD73}" type="datetime'''''''''''''''1''''''''''''8'''''''''''''''''''''''''''''">
              <a:rPr lang="ja-JP" altLang="en-US" sz="1000" smtClean="0"/>
              <a:pPr marL="0" indent="0" algn="ctr">
                <a:spcBef>
                  <a:spcPct val="0"/>
                </a:spcBef>
                <a:buNone/>
              </a:pPr>
              <a:t>18</a:t>
            </a:fld>
            <a:endParaRPr kumimoji="0" lang="ja-JP" altLang="en-US" sz="1000" dirty="0">
              <a:sym typeface="+mn-lt"/>
            </a:endParaRPr>
          </a:p>
        </p:txBody>
      </p:sp>
      <p:sp>
        <p:nvSpPr>
          <p:cNvPr id="44" name="テキスト プレースホルダ 9"/>
          <p:cNvSpPr>
            <a:spLocks noGrp="1"/>
          </p:cNvSpPr>
          <p:nvPr>
            <p:custDataLst>
              <p:tags r:id="rId13"/>
            </p:custDataLst>
          </p:nvPr>
        </p:nvSpPr>
        <p:spPr bwMode="auto">
          <a:xfrm>
            <a:off x="64595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27A7DB-8C5A-4517-9ACF-B63F49BED276}" type="datetime'''''''''20'">
              <a:rPr lang="ja-JP" altLang="en-US" sz="1000" smtClean="0"/>
              <a:pPr marL="0" indent="0" algn="ctr">
                <a:spcBef>
                  <a:spcPct val="0"/>
                </a:spcBef>
                <a:buNone/>
              </a:pPr>
              <a:t>20</a:t>
            </a:fld>
            <a:endParaRPr kumimoji="0" lang="ja-JP" altLang="en-US" sz="1000" dirty="0">
              <a:sym typeface="+mn-lt"/>
            </a:endParaRPr>
          </a:p>
        </p:txBody>
      </p:sp>
      <p:sp>
        <p:nvSpPr>
          <p:cNvPr id="45" name="テキスト プレースホルダ 9"/>
          <p:cNvSpPr>
            <a:spLocks noGrp="1"/>
          </p:cNvSpPr>
          <p:nvPr>
            <p:custDataLst>
              <p:tags r:id="rId14"/>
            </p:custDataLst>
          </p:nvPr>
        </p:nvSpPr>
        <p:spPr bwMode="auto">
          <a:xfrm>
            <a:off x="7208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E6BE70-01C8-467F-9554-1D3B210DAB75}" type="datetime'2''''''''''''''1'''''''''''''''">
              <a:rPr lang="ja-JP" altLang="en-US" sz="1000" smtClean="0"/>
              <a:pPr marL="0" indent="0" algn="ctr">
                <a:spcBef>
                  <a:spcPct val="0"/>
                </a:spcBef>
                <a:buNone/>
              </a:pPr>
              <a:t>21</a:t>
            </a:fld>
            <a:endParaRPr kumimoji="0" lang="ja-JP" altLang="en-US" sz="1000" dirty="0">
              <a:sym typeface="+mn-lt"/>
            </a:endParaRPr>
          </a:p>
        </p:txBody>
      </p:sp>
      <p:sp>
        <p:nvSpPr>
          <p:cNvPr id="46" name="テキスト プレースホルダ 9"/>
          <p:cNvSpPr>
            <a:spLocks noGrp="1"/>
          </p:cNvSpPr>
          <p:nvPr>
            <p:custDataLst>
              <p:tags r:id="rId15"/>
            </p:custDataLst>
          </p:nvPr>
        </p:nvSpPr>
        <p:spPr bwMode="auto">
          <a:xfrm>
            <a:off x="79581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33042-4734-432B-BFCC-8B2196B61B9E}" type="datetime'''''''''''''''''''''2''''''''''''''2'''''''''''''''">
              <a:rPr lang="ja-JP" altLang="en-US" sz="1000" smtClean="0"/>
              <a:pPr marL="0" indent="0" algn="ctr">
                <a:spcBef>
                  <a:spcPct val="0"/>
                </a:spcBef>
                <a:buNone/>
              </a:pPr>
              <a:t>22</a:t>
            </a:fld>
            <a:endParaRPr kumimoji="0" lang="ja-JP" altLang="en-US" sz="1000" dirty="0">
              <a:sym typeface="+mn-lt"/>
            </a:endParaRPr>
          </a:p>
        </p:txBody>
      </p:sp>
      <p:sp>
        <p:nvSpPr>
          <p:cNvPr id="26" name="テキスト プレースホルダ 9"/>
          <p:cNvSpPr>
            <a:spLocks noGrp="1"/>
          </p:cNvSpPr>
          <p:nvPr>
            <p:custDataLst>
              <p:tags r:id="rId16"/>
            </p:custDataLst>
          </p:nvPr>
        </p:nvSpPr>
        <p:spPr bwMode="auto">
          <a:xfrm>
            <a:off x="8705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7B7B92-020A-456A-8877-923E696C72FB}" type="datetime'''''''''''''2''3'''''''''''''''''''''''''''''''">
              <a:rPr lang="en-US" altLang="en-US" sz="1000" smtClean="0"/>
              <a:pPr marL="0" indent="0" algn="ctr">
                <a:spcBef>
                  <a:spcPct val="0"/>
                </a:spcBef>
                <a:buNone/>
              </a:pPr>
              <a:t>23</a:t>
            </a:fld>
            <a:endParaRPr kumimoji="0" lang="ja-JP" altLang="en-US" sz="1000" dirty="0">
              <a:sym typeface="+mn-lt"/>
            </a:endParaRPr>
          </a:p>
        </p:txBody>
      </p:sp>
      <p:grpSp>
        <p:nvGrpSpPr>
          <p:cNvPr id="48" name="グループ化 7"/>
          <p:cNvGrpSpPr/>
          <p:nvPr/>
        </p:nvGrpSpPr>
        <p:grpSpPr>
          <a:xfrm>
            <a:off x="632520" y="1772816"/>
            <a:ext cx="8640960" cy="288032"/>
            <a:chOff x="4803500" y="2113806"/>
            <a:chExt cx="5626916" cy="288032"/>
          </a:xfrm>
        </p:grpSpPr>
        <p:cxnSp>
          <p:nvCxnSpPr>
            <p:cNvPr id="49" name="直線コネクタ 4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歯科機器の販売額</a:t>
              </a:r>
              <a:endParaRPr lang="en-US" altLang="ko-KR" sz="1400" dirty="0">
                <a:solidFill>
                  <a:srgbClr val="000000"/>
                </a:solidFill>
                <a:latin typeface="Arial Black" pitchFamily="34" charset="0"/>
                <a:ea typeface="HGP創英角ｺﾞｼｯｸUB" pitchFamily="50" charset="-128"/>
              </a:endParaRPr>
            </a:p>
          </p:txBody>
        </p:sp>
      </p:grpSp>
      <p:sp>
        <p:nvSpPr>
          <p:cNvPr id="53" name="テキスト ボックス 5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BMI Research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Worldwide Medical Devices Market Forecasts 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53"/>
          <p:cNvGrpSpPr/>
          <p:nvPr/>
        </p:nvGrpSpPr>
        <p:grpSpPr>
          <a:xfrm>
            <a:off x="5400674" y="2276873"/>
            <a:ext cx="3728789" cy="4104456"/>
            <a:chOff x="4913255" y="2613948"/>
            <a:chExt cx="3822260" cy="3788934"/>
          </a:xfrm>
        </p:grpSpPr>
        <p:sp>
          <p:nvSpPr>
            <p:cNvPr id="55" name="フリーフォーム 54"/>
            <p:cNvSpPr/>
            <p:nvPr/>
          </p:nvSpPr>
          <p:spPr>
            <a:xfrm>
              <a:off x="4913255" y="2613948"/>
              <a:ext cx="3822260" cy="3678997"/>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5490316" y="6176865"/>
              <a:ext cx="1844392" cy="226017"/>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04959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13209330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62" name="think-cell Slide" r:id="rId135" imgW="270" imgH="270" progId="TCLayout.ActiveDocument.1">
                  <p:embed/>
                </p:oleObj>
              </mc:Choice>
              <mc:Fallback>
                <p:oleObj name="think-cell Slide" r:id="rId135" imgW="270" imgH="270" progId="TCLayout.ActiveDocument.1">
                  <p:embed/>
                  <p:pic>
                    <p:nvPicPr>
                      <p:cNvPr id="0" name="Picture 466"/>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pSp>
        <p:nvGrpSpPr>
          <p:cNvPr id="62" name="グループ化 61"/>
          <p:cNvGrpSpPr/>
          <p:nvPr/>
        </p:nvGrpSpPr>
        <p:grpSpPr>
          <a:xfrm>
            <a:off x="7183810" y="2256913"/>
            <a:ext cx="1390798" cy="1944217"/>
            <a:chOff x="6586875" y="2016372"/>
            <a:chExt cx="1390798" cy="1944217"/>
          </a:xfrm>
        </p:grpSpPr>
        <p:sp>
          <p:nvSpPr>
            <p:cNvPr id="63" name="フリーフォーム 62"/>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 name="タイトル 1"/>
          <p:cNvSpPr>
            <a:spLocks noGrp="1"/>
          </p:cNvSpPr>
          <p:nvPr>
            <p:ph type="title"/>
          </p:nvPr>
        </p:nvSpPr>
        <p:spPr/>
        <p:txBody>
          <a:bodyPr/>
          <a:lstStyle/>
          <a:p>
            <a:r>
              <a:rPr lang="ja-JP" altLang="en-US"/>
              <a:t>フィリピン／一般概況／経済</a:t>
            </a:r>
            <a:endParaRPr kumimoji="1" lang="ja-JP" altLang="en-US"/>
          </a:p>
        </p:txBody>
      </p:sp>
      <p:sp>
        <p:nvSpPr>
          <p:cNvPr id="3" name="テキスト プレースホルダー 2"/>
          <p:cNvSpPr>
            <a:spLocks noGrp="1"/>
          </p:cNvSpPr>
          <p:nvPr>
            <p:ph type="body" sz="quarter" idx="15"/>
          </p:nvPr>
        </p:nvSpPr>
        <p:spPr/>
        <p:txBody>
          <a:bodyPr/>
          <a:lstStyle/>
          <a:p>
            <a:r>
              <a:rPr lang="ja-JP" altLang="en-US"/>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364514"/>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65" name="テキスト ボックス 6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億人を突破。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億人となっているが成長率は減少傾向にある。</a:t>
            </a:r>
          </a:p>
        </p:txBody>
      </p:sp>
      <p:grpSp>
        <p:nvGrpSpPr>
          <p:cNvPr id="66" name="グループ化 65"/>
          <p:cNvGrpSpPr/>
          <p:nvPr/>
        </p:nvGrpSpPr>
        <p:grpSpPr>
          <a:xfrm>
            <a:off x="7206647" y="4698493"/>
            <a:ext cx="1390798" cy="1944217"/>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06" name="Chart 3"/>
          <p:cNvGraphicFramePr/>
          <p:nvPr>
            <p:custDataLst>
              <p:tags r:id="rId4"/>
            </p:custDataLst>
            <p:extLst>
              <p:ext uri="{D42A27DB-BD31-4B8C-83A1-F6EECF244321}">
                <p14:modId xmlns:p14="http://schemas.microsoft.com/office/powerpoint/2010/main" val="101295254"/>
              </p:ext>
            </p:extLst>
          </p:nvPr>
        </p:nvGraphicFramePr>
        <p:xfrm>
          <a:off x="496888" y="2216150"/>
          <a:ext cx="8712200" cy="1671638"/>
        </p:xfrm>
        <a:graphic>
          <a:graphicData uri="http://schemas.openxmlformats.org/drawingml/2006/chart">
            <c:chart xmlns:c="http://schemas.openxmlformats.org/drawingml/2006/chart" xmlns:r="http://schemas.openxmlformats.org/officeDocument/2006/relationships" r:id="rId137"/>
          </a:graphicData>
        </a:graphic>
      </p:graphicFrame>
      <p:cxnSp>
        <p:nvCxnSpPr>
          <p:cNvPr id="13" name="直線コネクタ 12"/>
          <p:cNvCxnSpPr/>
          <p:nvPr>
            <p:custDataLst>
              <p:tags r:id="rId5"/>
            </p:custDataLst>
          </p:nvPr>
        </p:nvCxnSpPr>
        <p:spPr bwMode="auto">
          <a:xfrm>
            <a:off x="6724650" y="2705100"/>
            <a:ext cx="0" cy="5397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テキスト プレースホルダ 9"/>
          <p:cNvSpPr>
            <a:spLocks noGrp="1"/>
          </p:cNvSpPr>
          <p:nvPr>
            <p:custDataLst>
              <p:tags r:id="rId6"/>
            </p:custDataLst>
          </p:nvPr>
        </p:nvSpPr>
        <p:spPr bwMode="auto">
          <a:xfrm>
            <a:off x="1827213"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EB4149-4B7F-4C72-B5B3-55AD21147519}" type="datetime'''''''''''''''0''''''2'''''''">
              <a:rPr lang="ja-JP" altLang="en-US" sz="1000"/>
              <a:pPr marL="0" indent="0" algn="ctr">
                <a:spcBef>
                  <a:spcPct val="0"/>
                </a:spcBef>
                <a:buNone/>
              </a:pPr>
              <a:t>02</a:t>
            </a:fld>
            <a:endParaRPr kumimoji="0" lang="ja-JP" altLang="en-US" sz="1000" dirty="0">
              <a:sym typeface="+mn-lt"/>
            </a:endParaRPr>
          </a:p>
        </p:txBody>
      </p:sp>
      <p:sp>
        <p:nvSpPr>
          <p:cNvPr id="78" name="テキスト プレースホルダ 9"/>
          <p:cNvSpPr>
            <a:spLocks noGrp="1"/>
          </p:cNvSpPr>
          <p:nvPr>
            <p:custDataLst>
              <p:tags r:id="rId7"/>
            </p:custDataLst>
          </p:nvPr>
        </p:nvSpPr>
        <p:spPr bwMode="auto">
          <a:xfrm>
            <a:off x="8863013" y="19843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31" name="テキスト プレースホルダ 9"/>
          <p:cNvSpPr>
            <a:spLocks noGrp="1"/>
          </p:cNvSpPr>
          <p:nvPr>
            <p:custDataLst>
              <p:tags r:id="rId8"/>
            </p:custDataLst>
          </p:nvPr>
        </p:nvSpPr>
        <p:spPr bwMode="auto">
          <a:xfrm>
            <a:off x="588963" y="1984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（万人）</a:t>
            </a:r>
          </a:p>
        </p:txBody>
      </p:sp>
      <p:sp>
        <p:nvSpPr>
          <p:cNvPr id="46" name="テキスト プレースホルダ 9"/>
          <p:cNvSpPr>
            <a:spLocks noGrp="1"/>
          </p:cNvSpPr>
          <p:nvPr>
            <p:custDataLst>
              <p:tags r:id="rId9"/>
            </p:custDataLst>
          </p:nvPr>
        </p:nvSpPr>
        <p:spPr bwMode="auto">
          <a:xfrm>
            <a:off x="5362575"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D4367D-58CE-4C41-96DB-A590365D02A6}" type="datetime'''''''''''''''1''''''''''''''3'''''">
              <a:rPr lang="ja-JP" altLang="en-US" sz="1000"/>
              <a:pPr marL="0" indent="0" algn="ctr">
                <a:spcBef>
                  <a:spcPct val="0"/>
                </a:spcBef>
                <a:buNone/>
              </a:pPr>
              <a:t>13</a:t>
            </a:fld>
            <a:endParaRPr kumimoji="0" lang="ja-JP" altLang="en-US" sz="1000" dirty="0">
              <a:sym typeface="+mn-lt"/>
            </a:endParaRPr>
          </a:p>
        </p:txBody>
      </p:sp>
      <p:sp>
        <p:nvSpPr>
          <p:cNvPr id="33" name="テキスト プレースホルダ 9"/>
          <p:cNvSpPr>
            <a:spLocks noGrp="1"/>
          </p:cNvSpPr>
          <p:nvPr>
            <p:custDataLst>
              <p:tags r:id="rId10"/>
            </p:custDataLst>
          </p:nvPr>
        </p:nvSpPr>
        <p:spPr bwMode="auto">
          <a:xfrm>
            <a:off x="1114425" y="38750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1FAFFA-D9ED-44E8-99AD-98E50683FDD8}" type="datetime'''''''''''''''''''20''''0''''''''''''''''''''''''0'">
              <a:rPr lang="ja-JP" altLang="en-US" sz="1000"/>
              <a:pPr marL="0" indent="0" algn="ctr">
                <a:spcBef>
                  <a:spcPct val="0"/>
                </a:spcBef>
                <a:buNone/>
              </a:pPr>
              <a:t>2000</a:t>
            </a:fld>
            <a:endParaRPr kumimoji="0" lang="ja-JP" altLang="en-US" sz="1000" dirty="0">
              <a:sym typeface="+mn-lt"/>
            </a:endParaRPr>
          </a:p>
        </p:txBody>
      </p:sp>
      <p:sp>
        <p:nvSpPr>
          <p:cNvPr id="36" name="テキスト プレースホルダ 9"/>
          <p:cNvSpPr>
            <a:spLocks noGrp="1"/>
          </p:cNvSpPr>
          <p:nvPr>
            <p:custDataLst>
              <p:tags r:id="rId11"/>
            </p:custDataLst>
          </p:nvPr>
        </p:nvSpPr>
        <p:spPr bwMode="auto">
          <a:xfrm>
            <a:off x="2149475"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5711C1-C284-4D9E-9BA0-BFF62BCE700D}" type="datetime'''''''''''''''''''''0''''''''''3'''''''''''''''''''''''''''">
              <a:rPr lang="ja-JP" altLang="en-US" sz="1000"/>
              <a:pPr marL="0" indent="0" algn="ctr">
                <a:spcBef>
                  <a:spcPct val="0"/>
                </a:spcBef>
                <a:buNone/>
              </a:pPr>
              <a:t>03</a:t>
            </a:fld>
            <a:endParaRPr kumimoji="0" lang="ja-JP" altLang="en-US" sz="1000" dirty="0">
              <a:sym typeface="+mn-lt"/>
            </a:endParaRPr>
          </a:p>
        </p:txBody>
      </p:sp>
      <p:sp>
        <p:nvSpPr>
          <p:cNvPr id="34" name="テキスト プレースホルダ 9"/>
          <p:cNvSpPr>
            <a:spLocks noGrp="1"/>
          </p:cNvSpPr>
          <p:nvPr>
            <p:custDataLst>
              <p:tags r:id="rId12"/>
            </p:custDataLst>
          </p:nvPr>
        </p:nvSpPr>
        <p:spPr bwMode="auto">
          <a:xfrm>
            <a:off x="1506538"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96D661-9616-44B9-B48A-C15C5139083A}" type="datetime'''01'''''''''''''''''''''''''''''''''">
              <a:rPr lang="ja-JP" altLang="en-US" sz="1000"/>
              <a:pPr marL="0" indent="0" algn="ctr">
                <a:spcBef>
                  <a:spcPct val="0"/>
                </a:spcBef>
                <a:buNone/>
              </a:pPr>
              <a:t>01</a:t>
            </a:fld>
            <a:endParaRPr kumimoji="0" lang="ja-JP" altLang="en-US" sz="1000" dirty="0">
              <a:sym typeface="+mn-lt"/>
            </a:endParaRPr>
          </a:p>
        </p:txBody>
      </p:sp>
      <p:sp>
        <p:nvSpPr>
          <p:cNvPr id="38" name="テキスト プレースホルダ 9"/>
          <p:cNvSpPr>
            <a:spLocks noGrp="1"/>
          </p:cNvSpPr>
          <p:nvPr>
            <p:custDataLst>
              <p:tags r:id="rId13"/>
            </p:custDataLst>
          </p:nvPr>
        </p:nvSpPr>
        <p:spPr bwMode="auto">
          <a:xfrm>
            <a:off x="2792413"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D251A9-9A1B-4426-BFD0-E5B1B984EE4F}" type="datetime'''''''''''''''''''''0''''''''''''''''''''''''''5'">
              <a:rPr lang="ja-JP" altLang="en-US" sz="1000"/>
              <a:pPr marL="0" indent="0" algn="ctr">
                <a:spcBef>
                  <a:spcPct val="0"/>
                </a:spcBef>
                <a:buNone/>
              </a:pPr>
              <a:t>05</a:t>
            </a:fld>
            <a:endParaRPr kumimoji="0" lang="ja-JP" altLang="en-US" sz="1000" dirty="0">
              <a:sym typeface="+mn-lt"/>
            </a:endParaRPr>
          </a:p>
        </p:txBody>
      </p:sp>
      <p:sp>
        <p:nvSpPr>
          <p:cNvPr id="37" name="テキスト プレースホルダ 9"/>
          <p:cNvSpPr>
            <a:spLocks noGrp="1"/>
          </p:cNvSpPr>
          <p:nvPr>
            <p:custDataLst>
              <p:tags r:id="rId14"/>
            </p:custDataLst>
          </p:nvPr>
        </p:nvSpPr>
        <p:spPr bwMode="auto">
          <a:xfrm>
            <a:off x="2470150"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5AA5F9-1EEE-4B45-A2E2-204D7030FB10}" type="datetime'''''''''''''''''''''''''''0''''''4'">
              <a:rPr lang="ja-JP" altLang="en-US" sz="1000"/>
              <a:pPr marL="0" indent="0" algn="ctr">
                <a:spcBef>
                  <a:spcPct val="0"/>
                </a:spcBef>
                <a:buNone/>
              </a:pPr>
              <a:t>04</a:t>
            </a:fld>
            <a:endParaRPr kumimoji="0" lang="ja-JP" altLang="en-US" sz="1000" dirty="0">
              <a:sym typeface="+mn-lt"/>
            </a:endParaRPr>
          </a:p>
        </p:txBody>
      </p:sp>
      <p:sp>
        <p:nvSpPr>
          <p:cNvPr id="39" name="テキスト プレースホルダ 9"/>
          <p:cNvSpPr>
            <a:spLocks noGrp="1"/>
          </p:cNvSpPr>
          <p:nvPr>
            <p:custDataLst>
              <p:tags r:id="rId15"/>
            </p:custDataLst>
          </p:nvPr>
        </p:nvSpPr>
        <p:spPr bwMode="auto">
          <a:xfrm>
            <a:off x="3113088"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502928-538D-4C22-9AF3-EF4EF2F49716}" type="datetime'''0''''''''''''''''''''''''''6'''''">
              <a:rPr lang="ja-JP" altLang="en-US" sz="1000"/>
              <a:pPr marL="0" indent="0" algn="ctr">
                <a:spcBef>
                  <a:spcPct val="0"/>
                </a:spcBef>
                <a:buNone/>
              </a:pPr>
              <a:t>06</a:t>
            </a:fld>
            <a:endParaRPr kumimoji="0" lang="ja-JP" altLang="en-US" sz="1000" dirty="0">
              <a:sym typeface="+mn-lt"/>
            </a:endParaRPr>
          </a:p>
        </p:txBody>
      </p:sp>
      <p:sp>
        <p:nvSpPr>
          <p:cNvPr id="40" name="テキスト プレースホルダ 9"/>
          <p:cNvSpPr>
            <a:spLocks noGrp="1"/>
          </p:cNvSpPr>
          <p:nvPr>
            <p:custDataLst>
              <p:tags r:id="rId16"/>
            </p:custDataLst>
          </p:nvPr>
        </p:nvSpPr>
        <p:spPr bwMode="auto">
          <a:xfrm>
            <a:off x="3433763"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D6062-EDA0-4774-A81B-4271ABDC35AE}" type="datetime'''''''''0''''''''''''''''''7'''''''''">
              <a:rPr lang="ja-JP" altLang="en-US" sz="1000"/>
              <a:pPr marL="0" indent="0" algn="ctr">
                <a:spcBef>
                  <a:spcPct val="0"/>
                </a:spcBef>
                <a:buNone/>
              </a:pPr>
              <a:t>07</a:t>
            </a:fld>
            <a:endParaRPr kumimoji="0" lang="ja-JP" altLang="en-US" sz="1000" dirty="0">
              <a:sym typeface="+mn-lt"/>
            </a:endParaRPr>
          </a:p>
        </p:txBody>
      </p:sp>
      <p:sp>
        <p:nvSpPr>
          <p:cNvPr id="42" name="テキスト プレースホルダ 9"/>
          <p:cNvSpPr>
            <a:spLocks noGrp="1"/>
          </p:cNvSpPr>
          <p:nvPr>
            <p:custDataLst>
              <p:tags r:id="rId17"/>
            </p:custDataLst>
          </p:nvPr>
        </p:nvSpPr>
        <p:spPr bwMode="auto">
          <a:xfrm>
            <a:off x="4076700"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8C032E-05DC-42E3-BE93-E28838E9BB6D}" type="datetime'''''''''''''0''''''9'''''''''''''''''''''''''''''">
              <a:rPr lang="ja-JP" altLang="en-US" sz="1000"/>
              <a:pPr marL="0" indent="0" algn="ctr">
                <a:spcBef>
                  <a:spcPct val="0"/>
                </a:spcBef>
                <a:buNone/>
              </a:pPr>
              <a:t>09</a:t>
            </a:fld>
            <a:endParaRPr kumimoji="0" lang="ja-JP" altLang="en-US" sz="1000" dirty="0">
              <a:sym typeface="+mn-lt"/>
            </a:endParaRPr>
          </a:p>
        </p:txBody>
      </p:sp>
      <p:sp>
        <p:nvSpPr>
          <p:cNvPr id="41" name="テキスト プレースホルダ 9"/>
          <p:cNvSpPr>
            <a:spLocks noGrp="1"/>
          </p:cNvSpPr>
          <p:nvPr>
            <p:custDataLst>
              <p:tags r:id="rId18"/>
            </p:custDataLst>
          </p:nvPr>
        </p:nvSpPr>
        <p:spPr bwMode="auto">
          <a:xfrm>
            <a:off x="3756025"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BDC66F-2693-4527-B68A-6653E775F3E2}" type="datetime'''''''''''''''''''0''''''''''''''''''''8'''''''''''''''''''''">
              <a:rPr lang="ja-JP" altLang="en-US" sz="1000"/>
              <a:pPr marL="0" indent="0" algn="ctr">
                <a:spcBef>
                  <a:spcPct val="0"/>
                </a:spcBef>
                <a:buNone/>
              </a:pPr>
              <a:t>08</a:t>
            </a:fld>
            <a:endParaRPr kumimoji="0" lang="ja-JP" altLang="en-US" sz="1000" dirty="0">
              <a:sym typeface="+mn-lt"/>
            </a:endParaRPr>
          </a:p>
        </p:txBody>
      </p:sp>
      <p:sp>
        <p:nvSpPr>
          <p:cNvPr id="43" name="テキスト プレースホルダ 9"/>
          <p:cNvSpPr>
            <a:spLocks noGrp="1"/>
          </p:cNvSpPr>
          <p:nvPr>
            <p:custDataLst>
              <p:tags r:id="rId19"/>
            </p:custDataLst>
          </p:nvPr>
        </p:nvSpPr>
        <p:spPr bwMode="auto">
          <a:xfrm>
            <a:off x="4398963"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582DAE-B35C-41D6-A555-081DF0DB7A91}" type="datetime'''''''''''''''''1''''''''''''''''0'''''''''''''''''''''">
              <a:rPr lang="ja-JP" altLang="en-US" sz="1000"/>
              <a:pPr marL="0" indent="0" algn="ctr">
                <a:spcBef>
                  <a:spcPct val="0"/>
                </a:spcBef>
                <a:buNone/>
              </a:pPr>
              <a:t>10</a:t>
            </a:fld>
            <a:endParaRPr kumimoji="0" lang="ja-JP" altLang="en-US" sz="1000" dirty="0">
              <a:sym typeface="+mn-lt"/>
            </a:endParaRPr>
          </a:p>
        </p:txBody>
      </p:sp>
      <p:sp>
        <p:nvSpPr>
          <p:cNvPr id="44" name="テキスト プレースホルダ 9"/>
          <p:cNvSpPr>
            <a:spLocks noGrp="1"/>
          </p:cNvSpPr>
          <p:nvPr>
            <p:custDataLst>
              <p:tags r:id="rId20"/>
            </p:custDataLst>
          </p:nvPr>
        </p:nvSpPr>
        <p:spPr bwMode="auto">
          <a:xfrm>
            <a:off x="4719638"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6DB40E-09CE-4D44-8E9B-4DEC6A5AC617}" type="datetime'''1''''''1'''''''''''''''''''''''''''''''''''''''''''''">
              <a:rPr lang="ja-JP" altLang="en-US" sz="1000"/>
              <a:pPr marL="0" indent="0" algn="ctr">
                <a:spcBef>
                  <a:spcPct val="0"/>
                </a:spcBef>
                <a:buNone/>
              </a:pPr>
              <a:t>11</a:t>
            </a:fld>
            <a:endParaRPr kumimoji="0" lang="ja-JP" altLang="en-US" sz="1000" dirty="0">
              <a:sym typeface="+mn-lt"/>
            </a:endParaRPr>
          </a:p>
        </p:txBody>
      </p:sp>
      <p:sp>
        <p:nvSpPr>
          <p:cNvPr id="45" name="テキスト プレースホルダ 9"/>
          <p:cNvSpPr>
            <a:spLocks noGrp="1"/>
          </p:cNvSpPr>
          <p:nvPr>
            <p:custDataLst>
              <p:tags r:id="rId21"/>
            </p:custDataLst>
          </p:nvPr>
        </p:nvSpPr>
        <p:spPr bwMode="auto">
          <a:xfrm>
            <a:off x="5040313"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FB9E4B-B74A-4C96-98CC-63507D302A04}" type="datetime'''''''''''''''''''''''''''''''''''''''''''''1''''''2'''''''''">
              <a:rPr lang="ja-JP" altLang="en-US" sz="1000"/>
              <a:pPr marL="0" indent="0" algn="ctr">
                <a:spcBef>
                  <a:spcPct val="0"/>
                </a:spcBef>
                <a:buNone/>
              </a:pPr>
              <a:t>12</a:t>
            </a:fld>
            <a:endParaRPr kumimoji="0" lang="ja-JP" altLang="en-US" sz="1000" dirty="0">
              <a:sym typeface="+mn-lt"/>
            </a:endParaRPr>
          </a:p>
        </p:txBody>
      </p:sp>
      <p:sp>
        <p:nvSpPr>
          <p:cNvPr id="47" name="テキスト プレースホルダ 9"/>
          <p:cNvSpPr>
            <a:spLocks noGrp="1"/>
          </p:cNvSpPr>
          <p:nvPr>
            <p:custDataLst>
              <p:tags r:id="rId22"/>
            </p:custDataLst>
          </p:nvPr>
        </p:nvSpPr>
        <p:spPr bwMode="auto">
          <a:xfrm>
            <a:off x="5683250"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540C49-961A-4234-A227-F4FCDFABB135}" type="datetime'''1''''''''''''''''''''''''''''4'''''''''''''''''''''''''">
              <a:rPr lang="ja-JP" altLang="en-US" sz="1000"/>
              <a:pPr marL="0" indent="0" algn="ctr">
                <a:spcBef>
                  <a:spcPct val="0"/>
                </a:spcBef>
                <a:buNone/>
              </a:pPr>
              <a:t>14</a:t>
            </a:fld>
            <a:endParaRPr kumimoji="0" lang="ja-JP" altLang="en-US" sz="1000" dirty="0">
              <a:sym typeface="+mn-lt"/>
            </a:endParaRPr>
          </a:p>
        </p:txBody>
      </p:sp>
      <p:sp>
        <p:nvSpPr>
          <p:cNvPr id="52" name="テキスト プレースホルダ 9"/>
          <p:cNvSpPr>
            <a:spLocks noGrp="1"/>
          </p:cNvSpPr>
          <p:nvPr>
            <p:custDataLst>
              <p:tags r:id="rId23"/>
            </p:custDataLst>
          </p:nvPr>
        </p:nvSpPr>
        <p:spPr bwMode="auto">
          <a:xfrm>
            <a:off x="8255000"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422D1F-5E6E-46ED-91E7-FAF039264B32}" type="datetime'''''''''''''''''''4''''''''''''''0'''''''''''''''">
              <a:rPr lang="ja-JP" altLang="en-US" sz="1000"/>
              <a:pPr marL="0" indent="0" algn="ctr">
                <a:spcBef>
                  <a:spcPct val="0"/>
                </a:spcBef>
                <a:buNone/>
              </a:pPr>
              <a:t>40</a:t>
            </a:fld>
            <a:endParaRPr kumimoji="0" lang="ja-JP" altLang="en-US" sz="1000" dirty="0">
              <a:sym typeface="+mn-lt"/>
            </a:endParaRPr>
          </a:p>
        </p:txBody>
      </p:sp>
      <p:sp>
        <p:nvSpPr>
          <p:cNvPr id="48" name="テキスト プレースホルダ 9"/>
          <p:cNvSpPr>
            <a:spLocks noGrp="1"/>
          </p:cNvSpPr>
          <p:nvPr>
            <p:custDataLst>
              <p:tags r:id="rId24"/>
            </p:custDataLst>
          </p:nvPr>
        </p:nvSpPr>
        <p:spPr bwMode="auto">
          <a:xfrm>
            <a:off x="6005513"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81A3E8-16B3-4C77-8CCA-8F471C590779}" type="datetime'''''1''''''''''''''''''''''''''''''5'''''''''''''''">
              <a:rPr lang="ja-JP" altLang="en-US" sz="1000"/>
              <a:pPr marL="0" indent="0" algn="ctr">
                <a:spcBef>
                  <a:spcPct val="0"/>
                </a:spcBef>
                <a:buNone/>
              </a:pPr>
              <a:t>15</a:t>
            </a:fld>
            <a:endParaRPr kumimoji="0" lang="ja-JP" altLang="en-US" sz="1000" dirty="0">
              <a:sym typeface="+mn-lt"/>
            </a:endParaRPr>
          </a:p>
        </p:txBody>
      </p:sp>
      <p:sp>
        <p:nvSpPr>
          <p:cNvPr id="49" name="テキスト プレースホルダ 9"/>
          <p:cNvSpPr>
            <a:spLocks noGrp="1"/>
          </p:cNvSpPr>
          <p:nvPr>
            <p:custDataLst>
              <p:tags r:id="rId25"/>
            </p:custDataLst>
          </p:nvPr>
        </p:nvSpPr>
        <p:spPr bwMode="auto">
          <a:xfrm>
            <a:off x="6326188"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C7AE78-500C-43FF-8F40-529B32DBB8B4}" type="datetime'''''16'''''''''''''''''''''''''''''''''''''''''''''''''">
              <a:rPr lang="ja-JP" altLang="en-US" sz="1000"/>
              <a:pPr marL="0" indent="0" algn="ctr">
                <a:spcBef>
                  <a:spcPct val="0"/>
                </a:spcBef>
                <a:buNone/>
              </a:pPr>
              <a:t>16</a:t>
            </a:fld>
            <a:endParaRPr kumimoji="0" lang="ja-JP" altLang="en-US" sz="1000" dirty="0">
              <a:sym typeface="+mn-lt"/>
            </a:endParaRPr>
          </a:p>
        </p:txBody>
      </p:sp>
      <p:sp>
        <p:nvSpPr>
          <p:cNvPr id="164" name="テキスト プレースホルダ 9"/>
          <p:cNvSpPr>
            <a:spLocks noGrp="1"/>
          </p:cNvSpPr>
          <p:nvPr>
            <p:custDataLst>
              <p:tags r:id="rId26"/>
            </p:custDataLst>
          </p:nvPr>
        </p:nvSpPr>
        <p:spPr bwMode="auto">
          <a:xfrm>
            <a:off x="6648450"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652B83-03E2-46F0-9539-DC7C8F3DC86A}" type="datetime'1''7'''''''''''''''''''">
              <a:rPr lang="ja-JP" altLang="en-US" sz="1000" smtClean="0"/>
              <a:pPr marL="0" indent="0" algn="ctr">
                <a:spcBef>
                  <a:spcPct val="0"/>
                </a:spcBef>
                <a:buNone/>
              </a:pPr>
              <a:t>17</a:t>
            </a:fld>
            <a:endParaRPr kumimoji="0" lang="ja-JP" altLang="en-US" sz="1000" dirty="0">
              <a:sym typeface="+mn-lt"/>
            </a:endParaRPr>
          </a:p>
        </p:txBody>
      </p:sp>
      <p:sp>
        <p:nvSpPr>
          <p:cNvPr id="50" name="テキスト プレースホルダ 9"/>
          <p:cNvSpPr>
            <a:spLocks noGrp="1"/>
          </p:cNvSpPr>
          <p:nvPr>
            <p:custDataLst>
              <p:tags r:id="rId27"/>
            </p:custDataLst>
          </p:nvPr>
        </p:nvSpPr>
        <p:spPr bwMode="auto">
          <a:xfrm>
            <a:off x="7612063"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E50084-FFB2-41D2-91AD-DC245F9F1BB2}" type="datetime'''''2''''''''''''''''''''''''''''0'''''''''''''''''''">
              <a:rPr lang="ja-JP" altLang="en-US" sz="1000"/>
              <a:pPr marL="0" indent="0" algn="ctr">
                <a:spcBef>
                  <a:spcPct val="0"/>
                </a:spcBef>
                <a:buNone/>
              </a:pPr>
              <a:t>20</a:t>
            </a:fld>
            <a:endParaRPr kumimoji="0" lang="ja-JP" altLang="en-US" sz="1000" dirty="0">
              <a:sym typeface="+mn-lt"/>
            </a:endParaRPr>
          </a:p>
        </p:txBody>
      </p:sp>
      <p:sp>
        <p:nvSpPr>
          <p:cNvPr id="51" name="テキスト プレースホルダ 9"/>
          <p:cNvSpPr>
            <a:spLocks noGrp="1"/>
          </p:cNvSpPr>
          <p:nvPr>
            <p:custDataLst>
              <p:tags r:id="rId28"/>
            </p:custDataLst>
          </p:nvPr>
        </p:nvSpPr>
        <p:spPr bwMode="auto">
          <a:xfrm>
            <a:off x="7932738"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BE892D-68A1-4881-9154-B6B6D234330D}" type="datetime'''''''''''''''''''''''3''''''''0'''''''''''''''''''">
              <a:rPr lang="ja-JP" altLang="en-US" sz="1000"/>
              <a:pPr marL="0" indent="0" algn="ctr">
                <a:spcBef>
                  <a:spcPct val="0"/>
                </a:spcBef>
                <a:buNone/>
              </a:pPr>
              <a:t>30</a:t>
            </a:fld>
            <a:endParaRPr kumimoji="0" lang="ja-JP" altLang="en-US" sz="1000" dirty="0">
              <a:sym typeface="+mn-lt"/>
            </a:endParaRPr>
          </a:p>
        </p:txBody>
      </p:sp>
      <p:sp>
        <p:nvSpPr>
          <p:cNvPr id="53" name="テキスト プレースホルダ 9"/>
          <p:cNvSpPr>
            <a:spLocks noGrp="1"/>
          </p:cNvSpPr>
          <p:nvPr>
            <p:custDataLst>
              <p:tags r:id="rId29"/>
            </p:custDataLst>
          </p:nvPr>
        </p:nvSpPr>
        <p:spPr bwMode="auto">
          <a:xfrm>
            <a:off x="8575675"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02C4DB-FE08-4391-8736-49C022D8BCB6}" type="datetime'''''''''''''''''''''''''''''''5''''''''''''''0'">
              <a:rPr lang="ja-JP" altLang="en-US" sz="1000"/>
              <a:pPr marL="0" indent="0" algn="ctr">
                <a:spcBef>
                  <a:spcPct val="0"/>
                </a:spcBef>
                <a:buNone/>
              </a:pPr>
              <a:t>50</a:t>
            </a:fld>
            <a:endParaRPr kumimoji="0" lang="ja-JP" altLang="en-US" sz="1000" dirty="0">
              <a:sym typeface="+mn-lt"/>
            </a:endParaRPr>
          </a:p>
        </p:txBody>
      </p:sp>
      <p:sp>
        <p:nvSpPr>
          <p:cNvPr id="166" name="テキスト プレースホルダ 9"/>
          <p:cNvSpPr>
            <a:spLocks noGrp="1"/>
          </p:cNvSpPr>
          <p:nvPr>
            <p:custDataLst>
              <p:tags r:id="rId30"/>
            </p:custDataLst>
          </p:nvPr>
        </p:nvSpPr>
        <p:spPr bwMode="auto">
          <a:xfrm>
            <a:off x="6969125"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325364-4D0B-4827-A8AC-028065DD4927}" type="datetime'''''''''''''''''''1''''''''''8'''''''''">
              <a:rPr lang="en-US" altLang="en-US" sz="1000" smtClean="0"/>
              <a:pPr marL="0" indent="0" algn="ctr">
                <a:spcBef>
                  <a:spcPct val="0"/>
                </a:spcBef>
                <a:buNone/>
              </a:pPr>
              <a:t>18</a:t>
            </a:fld>
            <a:endParaRPr kumimoji="0" lang="ja-JP" altLang="en-US" sz="1000" dirty="0">
              <a:sym typeface="+mn-lt"/>
            </a:endParaRPr>
          </a:p>
        </p:txBody>
      </p:sp>
      <p:sp>
        <p:nvSpPr>
          <p:cNvPr id="170" name="テキスト プレースホルダ 9"/>
          <p:cNvSpPr>
            <a:spLocks noGrp="1"/>
          </p:cNvSpPr>
          <p:nvPr>
            <p:custDataLst>
              <p:tags r:id="rId31"/>
            </p:custDataLst>
          </p:nvPr>
        </p:nvSpPr>
        <p:spPr bwMode="auto">
          <a:xfrm>
            <a:off x="7289800" y="38750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5D967F-D52E-4908-ABC5-9B33CEC73D2D}" type="datetime'''''1''''''''''''''''''''''''''''9'''">
              <a:rPr lang="en-US" altLang="en-US" sz="1000" smtClean="0"/>
              <a:pPr marL="0" indent="0" algn="ctr">
                <a:spcBef>
                  <a:spcPct val="0"/>
                </a:spcBef>
                <a:buNone/>
              </a:pPr>
              <a:t>19</a:t>
            </a:fld>
            <a:endParaRPr kumimoji="0" lang="ja-JP" altLang="en-US" sz="1000" dirty="0">
              <a:sym typeface="+mn-lt"/>
            </a:endParaRPr>
          </a:p>
        </p:txBody>
      </p:sp>
      <p:cxnSp>
        <p:nvCxnSpPr>
          <p:cNvPr id="11" name="Straight Connector 10"/>
          <p:cNvCxnSpPr/>
          <p:nvPr>
            <p:custDataLst>
              <p:tags r:id="rId32"/>
            </p:custDataLst>
          </p:nvPr>
        </p:nvCxnSpPr>
        <p:spPr bwMode="gray">
          <a:xfrm>
            <a:off x="7431088" y="2254250"/>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33"/>
            </p:custDataLst>
          </p:nvPr>
        </p:nvSpPr>
        <p:spPr bwMode="gray">
          <a:xfrm>
            <a:off x="7504113" y="2390775"/>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Oval 11"/>
          <p:cNvSpPr/>
          <p:nvPr>
            <p:custDataLst>
              <p:tags r:id="rId34"/>
            </p:custDataLst>
          </p:nvPr>
        </p:nvSpPr>
        <p:spPr bwMode="gray">
          <a:xfrm>
            <a:off x="7512050" y="2216150"/>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6" name="テキスト プレースホルダ 9"/>
          <p:cNvSpPr>
            <a:spLocks noGrp="1"/>
          </p:cNvSpPr>
          <p:nvPr>
            <p:custDataLst>
              <p:tags r:id="rId35"/>
            </p:custDataLst>
          </p:nvPr>
        </p:nvSpPr>
        <p:spPr bwMode="auto">
          <a:xfrm>
            <a:off x="7734300" y="218281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69B6F1-08D3-4871-9163-38038AC3DE91}" type="datetime'''人''''''口''成長''''''''''''''''率（''''''％''''''''''''''''''''）'">
              <a:rPr lang="ja-JP" altLang="en-US" sz="1000"/>
              <a:pPr marL="0" indent="0">
                <a:spcBef>
                  <a:spcPct val="0"/>
                </a:spcBef>
                <a:buNone/>
              </a:pPr>
              <a:t>人口成長率（％）</a:t>
            </a:fld>
            <a:endParaRPr kumimoji="0" lang="ja-JP" altLang="en-US" sz="1000" dirty="0">
              <a:sym typeface="+mn-lt"/>
            </a:endParaRPr>
          </a:p>
        </p:txBody>
      </p:sp>
      <p:sp>
        <p:nvSpPr>
          <p:cNvPr id="77" name="テキスト プレースホルダ 9"/>
          <p:cNvSpPr>
            <a:spLocks noGrp="1"/>
          </p:cNvSpPr>
          <p:nvPr>
            <p:custDataLst>
              <p:tags r:id="rId36"/>
            </p:custDataLst>
          </p:nvPr>
        </p:nvSpPr>
        <p:spPr bwMode="auto">
          <a:xfrm>
            <a:off x="7734300" y="2386013"/>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1EE429-96A4-4228-A2B7-87653173FE91}" type="datetime'総計''''''''''''（''''''''''''''''''''''''''万''人）'''''''">
              <a:rPr lang="ja-JP" altLang="en-US" sz="1000"/>
              <a:pPr marL="0" indent="0">
                <a:spcBef>
                  <a:spcPct val="0"/>
                </a:spcBef>
                <a:buNone/>
              </a:pPr>
              <a:t>総計（万人）</a:t>
            </a:fld>
            <a:endParaRPr kumimoji="0" lang="ja-JP" altLang="en-US" sz="1000" dirty="0">
              <a:sym typeface="+mn-lt"/>
            </a:endParaRPr>
          </a:p>
        </p:txBody>
      </p:sp>
      <p:graphicFrame>
        <p:nvGraphicFramePr>
          <p:cNvPr id="205" name="Chart 3"/>
          <p:cNvGraphicFramePr/>
          <p:nvPr>
            <p:custDataLst>
              <p:tags r:id="rId37"/>
            </p:custDataLst>
            <p:extLst>
              <p:ext uri="{D42A27DB-BD31-4B8C-83A1-F6EECF244321}">
                <p14:modId xmlns:p14="http://schemas.microsoft.com/office/powerpoint/2010/main" val="3840414339"/>
              </p:ext>
            </p:extLst>
          </p:nvPr>
        </p:nvGraphicFramePr>
        <p:xfrm>
          <a:off x="566738" y="4560888"/>
          <a:ext cx="8007350" cy="1703387"/>
        </p:xfrm>
        <a:graphic>
          <a:graphicData uri="http://schemas.openxmlformats.org/drawingml/2006/chart">
            <c:chart xmlns:c="http://schemas.openxmlformats.org/drawingml/2006/chart" xmlns:r="http://schemas.openxmlformats.org/officeDocument/2006/relationships" r:id="rId138"/>
          </a:graphicData>
        </a:graphic>
      </p:graphicFrame>
      <p:cxnSp>
        <p:nvCxnSpPr>
          <p:cNvPr id="160" name="Straight Connector 159"/>
          <p:cNvCxnSpPr/>
          <p:nvPr>
            <p:custDataLst>
              <p:tags r:id="rId38"/>
            </p:custDataLst>
          </p:nvPr>
        </p:nvCxnSpPr>
        <p:spPr bwMode="gray">
          <a:xfrm>
            <a:off x="7043738" y="4735513"/>
            <a:ext cx="0" cy="603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39"/>
            </p:custDataLst>
          </p:nvPr>
        </p:nvCxnSpPr>
        <p:spPr bwMode="gray">
          <a:xfrm>
            <a:off x="2546350" y="4735513"/>
            <a:ext cx="0" cy="492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40"/>
            </p:custDataLst>
          </p:nvPr>
        </p:nvCxnSpPr>
        <p:spPr bwMode="gray">
          <a:xfrm>
            <a:off x="7366000" y="4735513"/>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custDataLst>
              <p:tags r:id="rId41"/>
            </p:custDataLst>
          </p:nvPr>
        </p:nvCxnSpPr>
        <p:spPr bwMode="gray">
          <a:xfrm>
            <a:off x="6080125" y="4735512"/>
            <a:ext cx="0" cy="571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42"/>
            </p:custDataLst>
          </p:nvPr>
        </p:nvCxnSpPr>
        <p:spPr bwMode="gray">
          <a:xfrm>
            <a:off x="5437188" y="4735513"/>
            <a:ext cx="0" cy="555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custDataLst>
              <p:tags r:id="rId43"/>
            </p:custDataLst>
          </p:nvPr>
        </p:nvCxnSpPr>
        <p:spPr bwMode="gray">
          <a:xfrm>
            <a:off x="7686675" y="4735513"/>
            <a:ext cx="0" cy="777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44"/>
            </p:custDataLst>
          </p:nvPr>
        </p:nvCxnSpPr>
        <p:spPr bwMode="gray">
          <a:xfrm>
            <a:off x="8008938" y="4735513"/>
            <a:ext cx="0" cy="936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45"/>
            </p:custDataLst>
          </p:nvPr>
        </p:nvCxnSpPr>
        <p:spPr bwMode="gray">
          <a:xfrm>
            <a:off x="1582738" y="4735513"/>
            <a:ext cx="0" cy="476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46"/>
            </p:custDataLst>
          </p:nvPr>
        </p:nvCxnSpPr>
        <p:spPr bwMode="gray">
          <a:xfrm>
            <a:off x="4795838" y="4735513"/>
            <a:ext cx="0" cy="539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47"/>
            </p:custDataLst>
          </p:nvPr>
        </p:nvCxnSpPr>
        <p:spPr bwMode="gray">
          <a:xfrm>
            <a:off x="5759450" y="4735512"/>
            <a:ext cx="0" cy="571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48"/>
            </p:custDataLst>
          </p:nvPr>
        </p:nvCxnSpPr>
        <p:spPr bwMode="gray">
          <a:xfrm>
            <a:off x="3189288" y="4735512"/>
            <a:ext cx="0" cy="508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49"/>
            </p:custDataLst>
          </p:nvPr>
        </p:nvCxnSpPr>
        <p:spPr bwMode="gray">
          <a:xfrm>
            <a:off x="1903413" y="4735513"/>
            <a:ext cx="0" cy="492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50"/>
            </p:custDataLst>
          </p:nvPr>
        </p:nvCxnSpPr>
        <p:spPr bwMode="gray">
          <a:xfrm>
            <a:off x="2867025" y="4735513"/>
            <a:ext cx="0" cy="492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51"/>
            </p:custDataLst>
          </p:nvPr>
        </p:nvCxnSpPr>
        <p:spPr bwMode="gray">
          <a:xfrm>
            <a:off x="4152900" y="4735513"/>
            <a:ext cx="0" cy="523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52"/>
            </p:custDataLst>
          </p:nvPr>
        </p:nvCxnSpPr>
        <p:spPr bwMode="gray">
          <a:xfrm>
            <a:off x="1260475" y="4735513"/>
            <a:ext cx="0" cy="476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53"/>
            </p:custDataLst>
          </p:nvPr>
        </p:nvCxnSpPr>
        <p:spPr bwMode="gray">
          <a:xfrm>
            <a:off x="2225675" y="4735513"/>
            <a:ext cx="0" cy="492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custDataLst>
              <p:tags r:id="rId54"/>
            </p:custDataLst>
          </p:nvPr>
        </p:nvCxnSpPr>
        <p:spPr bwMode="auto">
          <a:xfrm>
            <a:off x="8329613" y="4735513"/>
            <a:ext cx="0" cy="1016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5"/>
            </p:custDataLst>
          </p:nvPr>
        </p:nvCxnSpPr>
        <p:spPr bwMode="gray">
          <a:xfrm>
            <a:off x="3509963" y="4735512"/>
            <a:ext cx="0" cy="508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56"/>
            </p:custDataLst>
          </p:nvPr>
        </p:nvCxnSpPr>
        <p:spPr bwMode="gray">
          <a:xfrm>
            <a:off x="4473575" y="4735513"/>
            <a:ext cx="0" cy="539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57"/>
            </p:custDataLst>
          </p:nvPr>
        </p:nvCxnSpPr>
        <p:spPr bwMode="gray">
          <a:xfrm>
            <a:off x="3832225" y="4735513"/>
            <a:ext cx="0" cy="523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58"/>
            </p:custDataLst>
          </p:nvPr>
        </p:nvCxnSpPr>
        <p:spPr bwMode="gray">
          <a:xfrm>
            <a:off x="5116513" y="4735513"/>
            <a:ext cx="0" cy="555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59"/>
            </p:custDataLst>
          </p:nvPr>
        </p:nvCxnSpPr>
        <p:spPr bwMode="gray">
          <a:xfrm>
            <a:off x="6402388" y="4735513"/>
            <a:ext cx="0" cy="587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custDataLst>
              <p:tags r:id="rId60"/>
            </p:custDataLst>
          </p:nvPr>
        </p:nvCxnSpPr>
        <p:spPr bwMode="auto">
          <a:xfrm>
            <a:off x="6723063" y="4735513"/>
            <a:ext cx="0" cy="603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テキスト プレースホルダ 9"/>
          <p:cNvSpPr>
            <a:spLocks noGrp="1"/>
          </p:cNvSpPr>
          <p:nvPr>
            <p:custDataLst>
              <p:tags r:id="rId61"/>
            </p:custDataLst>
          </p:nvPr>
        </p:nvSpPr>
        <p:spPr bwMode="gray">
          <a:xfrm>
            <a:off x="7226300" y="587692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434AA5-212A-40E7-83D1-7FDBF82CD04F}" type="datetime'''''''''''3''''''''''''0''.''''''''''''''''''''''''1'''''''">
              <a:rPr lang="en-US" altLang="en-US" sz="1000" smtClean="0">
                <a:solidFill>
                  <a:schemeClr val="bg1"/>
                </a:solidFill>
              </a:rPr>
              <a:pPr marL="0" indent="0" algn="ctr">
                <a:spcBef>
                  <a:spcPct val="0"/>
                </a:spcBef>
                <a:buNone/>
              </a:pPr>
              <a:t>30.1</a:t>
            </a:fld>
            <a:endParaRPr kumimoji="0" lang="ja-JP" altLang="en-US" sz="1000" dirty="0">
              <a:solidFill>
                <a:schemeClr val="bg1"/>
              </a:solidFill>
              <a:sym typeface="+mn-lt"/>
            </a:endParaRPr>
          </a:p>
        </p:txBody>
      </p:sp>
      <p:sp>
        <p:nvSpPr>
          <p:cNvPr id="120" name="テキスト プレースホルダ 9"/>
          <p:cNvSpPr>
            <a:spLocks noGrp="1"/>
          </p:cNvSpPr>
          <p:nvPr>
            <p:custDataLst>
              <p:tags r:id="rId62"/>
            </p:custDataLst>
          </p:nvPr>
        </p:nvSpPr>
        <p:spPr bwMode="gray">
          <a:xfrm>
            <a:off x="2727325" y="582930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B6D017-A602-4BD3-A981-358BF96F382C}" type="datetime'''''''3''''''''''''''''''7''''.''''''1'">
              <a:rPr kumimoji="0" lang="ja-JP" altLang="en-US" sz="1000">
                <a:solidFill>
                  <a:schemeClr val="bg1"/>
                </a:solidFill>
                <a:sym typeface="+mn-lt"/>
              </a:rPr>
              <a:pPr marL="0" indent="0" algn="ctr">
                <a:spcBef>
                  <a:spcPct val="0"/>
                </a:spcBef>
                <a:buNone/>
              </a:pPr>
              <a:t>37.1</a:t>
            </a:fld>
            <a:endParaRPr kumimoji="0" lang="ja-JP" altLang="en-US" sz="1000" dirty="0">
              <a:solidFill>
                <a:schemeClr val="bg1"/>
              </a:solidFill>
              <a:sym typeface="+mn-lt"/>
            </a:endParaRPr>
          </a:p>
        </p:txBody>
      </p:sp>
      <p:sp>
        <p:nvSpPr>
          <p:cNvPr id="86" name="テキスト プレースホルダ 9"/>
          <p:cNvSpPr>
            <a:spLocks noGrp="1"/>
          </p:cNvSpPr>
          <p:nvPr>
            <p:custDataLst>
              <p:tags r:id="rId63"/>
            </p:custDataLst>
          </p:nvPr>
        </p:nvSpPr>
        <p:spPr bwMode="auto">
          <a:xfrm>
            <a:off x="1114425" y="62515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CD73CC-75C5-4E84-B321-E63D37E48612}"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129" name="テキスト プレースホルダ 9"/>
          <p:cNvSpPr>
            <a:spLocks noGrp="1"/>
          </p:cNvSpPr>
          <p:nvPr>
            <p:custDataLst>
              <p:tags r:id="rId64"/>
            </p:custDataLst>
          </p:nvPr>
        </p:nvSpPr>
        <p:spPr bwMode="gray">
          <a:xfrm>
            <a:off x="4013200" y="517048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B2C7E9-3837-49BB-991E-AC38DFAE3625}" type="datetime'''''''''''''''''''6''1''''''''.3'''''''''''">
              <a:rPr lang="en-US" altLang="en-US" sz="1000" smtClean="0"/>
              <a:pPr marL="0" indent="0" algn="ctr">
                <a:spcBef>
                  <a:spcPct val="0"/>
                </a:spcBef>
                <a:buNone/>
              </a:pPr>
              <a:t>61.3</a:t>
            </a:fld>
            <a:endParaRPr kumimoji="0" lang="ja-JP" altLang="en-US" sz="1000" dirty="0">
              <a:sym typeface="+mn-lt"/>
            </a:endParaRPr>
          </a:p>
        </p:txBody>
      </p:sp>
      <p:sp>
        <p:nvSpPr>
          <p:cNvPr id="85" name="テキスト プレースホルダ 9"/>
          <p:cNvSpPr>
            <a:spLocks noGrp="1"/>
          </p:cNvSpPr>
          <p:nvPr>
            <p:custDataLst>
              <p:tags r:id="rId65"/>
            </p:custDataLst>
          </p:nvPr>
        </p:nvSpPr>
        <p:spPr bwMode="auto">
          <a:xfrm>
            <a:off x="658813" y="44307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92" name="テキスト プレースホルダ 9"/>
          <p:cNvSpPr>
            <a:spLocks noGrp="1"/>
          </p:cNvSpPr>
          <p:nvPr>
            <p:custDataLst>
              <p:tags r:id="rId66"/>
            </p:custDataLst>
          </p:nvPr>
        </p:nvSpPr>
        <p:spPr bwMode="auto">
          <a:xfrm>
            <a:off x="31130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4049F7-CED0-47A5-A0C4-3B4DC9330DB0}" type="datetime'0''''''''''''''''''''''''''''''''''''''''''''''6'''''''">
              <a:rPr kumimoji="0" lang="ja-JP" altLang="en-US" sz="1000">
                <a:sym typeface="+mn-lt"/>
              </a:rPr>
              <a:pPr marL="0" indent="0" algn="ctr">
                <a:spcBef>
                  <a:spcPct val="0"/>
                </a:spcBef>
                <a:buNone/>
              </a:pPr>
              <a:t>06</a:t>
            </a:fld>
            <a:endParaRPr kumimoji="0" lang="ja-JP" altLang="en-US" sz="1000" dirty="0">
              <a:sym typeface="+mn-lt"/>
            </a:endParaRPr>
          </a:p>
        </p:txBody>
      </p:sp>
      <p:sp>
        <p:nvSpPr>
          <p:cNvPr id="110" name="テキスト プレースホルダ 9"/>
          <p:cNvSpPr>
            <a:spLocks noGrp="1"/>
          </p:cNvSpPr>
          <p:nvPr>
            <p:custDataLst>
              <p:tags r:id="rId67"/>
            </p:custDataLst>
          </p:nvPr>
        </p:nvSpPr>
        <p:spPr bwMode="gray">
          <a:xfrm>
            <a:off x="1120775" y="581818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6E96E9-C72F-49B7-A013-6EA07B416E75}" type="datetime'3''''8''''''''''''''''''''.''''''''''''''''5'''''''''''''">
              <a:rPr kumimoji="0" lang="ja-JP" altLang="en-US" sz="1000">
                <a:solidFill>
                  <a:schemeClr val="bg1"/>
                </a:solidFill>
                <a:sym typeface="+mn-lt"/>
              </a:rPr>
              <a:pPr marL="0" indent="0" algn="ctr">
                <a:spcBef>
                  <a:spcPct val="0"/>
                </a:spcBef>
                <a:buNone/>
              </a:pPr>
              <a:t>38.5</a:t>
            </a:fld>
            <a:endParaRPr kumimoji="0" lang="ja-JP" altLang="en-US" sz="1000" dirty="0">
              <a:solidFill>
                <a:schemeClr val="bg1"/>
              </a:solidFill>
              <a:sym typeface="+mn-lt"/>
            </a:endParaRPr>
          </a:p>
        </p:txBody>
      </p:sp>
      <p:sp>
        <p:nvSpPr>
          <p:cNvPr id="94" name="テキスト プレースホルダ 9"/>
          <p:cNvSpPr>
            <a:spLocks noGrp="1"/>
          </p:cNvSpPr>
          <p:nvPr>
            <p:custDataLst>
              <p:tags r:id="rId68"/>
            </p:custDataLst>
          </p:nvPr>
        </p:nvSpPr>
        <p:spPr bwMode="auto">
          <a:xfrm>
            <a:off x="37560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B49B31-6BD0-4762-874D-A6FF2FBD45B6}" type="datetime'''''''''0''''''''''''''''8'">
              <a:rPr kumimoji="0" lang="ja-JP" altLang="en-US" sz="1000">
                <a:sym typeface="+mn-lt"/>
              </a:rPr>
              <a:pPr marL="0" indent="0" algn="ctr">
                <a:spcBef>
                  <a:spcPct val="0"/>
                </a:spcBef>
                <a:buNone/>
              </a:pPr>
              <a:t>08</a:t>
            </a:fld>
            <a:endParaRPr kumimoji="0" lang="ja-JP" altLang="en-US" sz="1000" dirty="0">
              <a:sym typeface="+mn-lt"/>
            </a:endParaRPr>
          </a:p>
        </p:txBody>
      </p:sp>
      <p:sp>
        <p:nvSpPr>
          <p:cNvPr id="149" name="テキスト プレースホルダ 9"/>
          <p:cNvSpPr>
            <a:spLocks noGrp="1"/>
          </p:cNvSpPr>
          <p:nvPr>
            <p:custDataLst>
              <p:tags r:id="rId69"/>
            </p:custDataLst>
          </p:nvPr>
        </p:nvSpPr>
        <p:spPr bwMode="gray">
          <a:xfrm>
            <a:off x="7546975" y="525621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EE3741-3E8B-4876-BBF0-19FE3B84D6AC}" type="datetime'''''''''66.3'''''''''''">
              <a:rPr lang="en-US" altLang="en-US" sz="1000" smtClean="0"/>
              <a:pPr marL="0" indent="0" algn="ctr">
                <a:spcBef>
                  <a:spcPct val="0"/>
                </a:spcBef>
                <a:buNone/>
              </a:pPr>
              <a:t>66.3</a:t>
            </a:fld>
            <a:endParaRPr kumimoji="0" lang="ja-JP" altLang="en-US" sz="1000" dirty="0">
              <a:sym typeface="+mn-lt"/>
            </a:endParaRPr>
          </a:p>
        </p:txBody>
      </p:sp>
      <p:sp>
        <p:nvSpPr>
          <p:cNvPr id="112" name="テキスト プレースホルダ 9"/>
          <p:cNvSpPr>
            <a:spLocks noGrp="1"/>
          </p:cNvSpPr>
          <p:nvPr>
            <p:custDataLst>
              <p:tags r:id="rId70"/>
            </p:custDataLst>
          </p:nvPr>
        </p:nvSpPr>
        <p:spPr bwMode="gray">
          <a:xfrm>
            <a:off x="1443038" y="582136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70C94D-46C4-4471-8497-99BD3414F977}" type="datetime'''''''3''''''8''''''''''.''2'''''''''''''''''''''''''''''''">
              <a:rPr kumimoji="0" lang="ja-JP" altLang="en-US" sz="1000">
                <a:solidFill>
                  <a:schemeClr val="bg1"/>
                </a:solidFill>
                <a:sym typeface="+mn-lt"/>
              </a:rPr>
              <a:pPr marL="0" indent="0" algn="ctr">
                <a:spcBef>
                  <a:spcPct val="0"/>
                </a:spcBef>
                <a:buNone/>
              </a:pPr>
              <a:t>38.2</a:t>
            </a:fld>
            <a:endParaRPr kumimoji="0" lang="ja-JP" altLang="en-US" sz="1000" dirty="0">
              <a:solidFill>
                <a:schemeClr val="bg1"/>
              </a:solidFill>
              <a:sym typeface="+mn-lt"/>
            </a:endParaRPr>
          </a:p>
        </p:txBody>
      </p:sp>
      <p:sp>
        <p:nvSpPr>
          <p:cNvPr id="122" name="テキスト プレースホルダ 9"/>
          <p:cNvSpPr>
            <a:spLocks noGrp="1"/>
          </p:cNvSpPr>
          <p:nvPr>
            <p:custDataLst>
              <p:tags r:id="rId71"/>
            </p:custDataLst>
          </p:nvPr>
        </p:nvSpPr>
        <p:spPr bwMode="gray">
          <a:xfrm>
            <a:off x="3049588" y="58324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E72B86-B8F1-4B2B-AB4F-7B4DE0E8C857}" type="datetime'''3''''6''''''''''''''''.''6'''''''''''''">
              <a:rPr lang="en-US" altLang="en-US" sz="1000" smtClean="0">
                <a:solidFill>
                  <a:schemeClr val="bg1"/>
                </a:solidFill>
              </a:rPr>
              <a:pPr marL="0" indent="0" algn="ctr">
                <a:spcBef>
                  <a:spcPct val="0"/>
                </a:spcBef>
                <a:buNone/>
              </a:pPr>
              <a:t>36.6</a:t>
            </a:fld>
            <a:endParaRPr kumimoji="0" lang="ja-JP" altLang="en-US" sz="1000" dirty="0">
              <a:solidFill>
                <a:schemeClr val="bg1"/>
              </a:solidFill>
              <a:sym typeface="+mn-lt"/>
            </a:endParaRPr>
          </a:p>
        </p:txBody>
      </p:sp>
      <p:sp>
        <p:nvSpPr>
          <p:cNvPr id="111" name="テキスト プレースホルダ 9"/>
          <p:cNvSpPr>
            <a:spLocks noGrp="1"/>
          </p:cNvSpPr>
          <p:nvPr>
            <p:custDataLst>
              <p:tags r:id="rId72"/>
            </p:custDataLst>
          </p:nvPr>
        </p:nvSpPr>
        <p:spPr bwMode="gray">
          <a:xfrm>
            <a:off x="1120775" y="513873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17FF8D-0F16-49C0-8001-4477AB25C6DF}" type="datetime'''5''''''''''''''''''''''8''''''''''''''''''''.3'''''''''">
              <a:rPr kumimoji="0" lang="ja-JP" altLang="en-US" sz="1000">
                <a:sym typeface="+mn-lt"/>
              </a:rPr>
              <a:pPr marL="0" indent="0" algn="ctr">
                <a:spcBef>
                  <a:spcPct val="0"/>
                </a:spcBef>
                <a:buNone/>
              </a:pPr>
              <a:t>58.3</a:t>
            </a:fld>
            <a:endParaRPr kumimoji="0" lang="ja-JP" altLang="en-US" sz="1000" dirty="0">
              <a:sym typeface="+mn-lt"/>
            </a:endParaRPr>
          </a:p>
        </p:txBody>
      </p:sp>
      <p:sp>
        <p:nvSpPr>
          <p:cNvPr id="100" name="テキスト プレースホルダ 9"/>
          <p:cNvSpPr>
            <a:spLocks noGrp="1"/>
          </p:cNvSpPr>
          <p:nvPr>
            <p:custDataLst>
              <p:tags r:id="rId73"/>
            </p:custDataLst>
          </p:nvPr>
        </p:nvSpPr>
        <p:spPr bwMode="auto">
          <a:xfrm>
            <a:off x="568325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4333FF-DA86-436A-91E2-B42A028B60C6}" type="datetime'''''''''''''''''''1''4'''''''''''''''''''''''''''''''">
              <a:rPr kumimoji="0" lang="ja-JP" altLang="en-US" sz="1000">
                <a:sym typeface="+mn-lt"/>
              </a:rPr>
              <a:pPr marL="0" indent="0" algn="ctr">
                <a:spcBef>
                  <a:spcPct val="0"/>
                </a:spcBef>
                <a:buNone/>
              </a:pPr>
              <a:t>14</a:t>
            </a:fld>
            <a:endParaRPr kumimoji="0" lang="ja-JP" altLang="en-US" sz="1000" dirty="0">
              <a:sym typeface="+mn-lt"/>
            </a:endParaRPr>
          </a:p>
        </p:txBody>
      </p:sp>
      <p:sp>
        <p:nvSpPr>
          <p:cNvPr id="143" name="テキスト プレースホルダ 9"/>
          <p:cNvSpPr>
            <a:spLocks noGrp="1"/>
          </p:cNvSpPr>
          <p:nvPr>
            <p:custDataLst>
              <p:tags r:id="rId74"/>
            </p:custDataLst>
          </p:nvPr>
        </p:nvSpPr>
        <p:spPr bwMode="gray">
          <a:xfrm>
            <a:off x="6262688" y="519588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E8CCB0-990B-4BBA-9CF5-9C0BCB2658C1}" type="datetime'''''''''6''''''''''''''3''''''''.''''''3'''''''''''''''''">
              <a:rPr lang="en-US" altLang="en-US" sz="1000" smtClean="0"/>
              <a:pPr marL="0" indent="0" algn="ctr">
                <a:spcBef>
                  <a:spcPct val="0"/>
                </a:spcBef>
                <a:buNone/>
              </a:pPr>
              <a:t>63.3</a:t>
            </a:fld>
            <a:endParaRPr kumimoji="0" lang="ja-JP" altLang="en-US" sz="1000" dirty="0">
              <a:sym typeface="+mn-lt"/>
            </a:endParaRPr>
          </a:p>
        </p:txBody>
      </p:sp>
      <p:sp>
        <p:nvSpPr>
          <p:cNvPr id="138" name="テキスト プレースホルダ 9"/>
          <p:cNvSpPr>
            <a:spLocks noGrp="1"/>
          </p:cNvSpPr>
          <p:nvPr>
            <p:custDataLst>
              <p:tags r:id="rId75"/>
            </p:custDataLst>
          </p:nvPr>
        </p:nvSpPr>
        <p:spPr bwMode="gray">
          <a:xfrm>
            <a:off x="5619750" y="585946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215837-FF03-483B-876B-EC24D32CDA2C}" type="datetime'3''2''''''''''''''''''''''.''''''''''''''''6'''''''">
              <a:rPr lang="en-US" altLang="en-US" sz="1000" smtClean="0">
                <a:solidFill>
                  <a:schemeClr val="bg1"/>
                </a:solidFill>
              </a:rPr>
              <a:pPr marL="0" indent="0" algn="ctr">
                <a:spcBef>
                  <a:spcPct val="0"/>
                </a:spcBef>
                <a:buNone/>
              </a:pPr>
              <a:t>32.6</a:t>
            </a:fld>
            <a:endParaRPr kumimoji="0" lang="ja-JP" altLang="en-US" sz="1000" dirty="0">
              <a:solidFill>
                <a:schemeClr val="bg1"/>
              </a:solidFill>
              <a:sym typeface="+mn-lt"/>
            </a:endParaRPr>
          </a:p>
        </p:txBody>
      </p:sp>
      <p:sp>
        <p:nvSpPr>
          <p:cNvPr id="113" name="テキスト プレースホルダ 9"/>
          <p:cNvSpPr>
            <a:spLocks noGrp="1"/>
          </p:cNvSpPr>
          <p:nvPr>
            <p:custDataLst>
              <p:tags r:id="rId76"/>
            </p:custDataLst>
          </p:nvPr>
        </p:nvSpPr>
        <p:spPr bwMode="gray">
          <a:xfrm>
            <a:off x="1443038" y="514191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C4D8C5-1893-42FA-8ED0-FCD469C9B11D}" type="datetime'''''5''''''''8''''.''5'''''''''''''''''''''''''">
              <a:rPr kumimoji="0" lang="ja-JP" altLang="en-US" sz="1000">
                <a:sym typeface="+mn-lt"/>
              </a:rPr>
              <a:pPr marL="0" indent="0" algn="ctr">
                <a:spcBef>
                  <a:spcPct val="0"/>
                </a:spcBef>
                <a:buNone/>
              </a:pPr>
              <a:t>58.5</a:t>
            </a:fld>
            <a:endParaRPr kumimoji="0" lang="ja-JP" altLang="en-US" sz="1000" dirty="0">
              <a:sym typeface="+mn-lt"/>
            </a:endParaRPr>
          </a:p>
        </p:txBody>
      </p:sp>
      <p:sp>
        <p:nvSpPr>
          <p:cNvPr id="87" name="テキスト プレースホルダ 9"/>
          <p:cNvSpPr>
            <a:spLocks noGrp="1"/>
          </p:cNvSpPr>
          <p:nvPr>
            <p:custDataLst>
              <p:tags r:id="rId77"/>
            </p:custDataLst>
          </p:nvPr>
        </p:nvSpPr>
        <p:spPr bwMode="auto">
          <a:xfrm>
            <a:off x="15065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B5499C-5968-4E04-8636-33DBC8A9B2D6}" type="datetime'0''''''''''1'''''''''''''''''''''''''''''''">
              <a:rPr kumimoji="0" lang="ja-JP" altLang="en-US" sz="1000">
                <a:sym typeface="+mn-lt"/>
              </a:rPr>
              <a:pPr marL="0" indent="0" algn="ctr">
                <a:spcBef>
                  <a:spcPct val="0"/>
                </a:spcBef>
                <a:buNone/>
              </a:pPr>
              <a:t>01</a:t>
            </a:fld>
            <a:endParaRPr kumimoji="0" lang="ja-JP" altLang="en-US" sz="1000" dirty="0">
              <a:sym typeface="+mn-lt"/>
            </a:endParaRPr>
          </a:p>
        </p:txBody>
      </p:sp>
      <p:sp>
        <p:nvSpPr>
          <p:cNvPr id="202" name="テキスト プレースホルダ 9"/>
          <p:cNvSpPr>
            <a:spLocks noGrp="1"/>
          </p:cNvSpPr>
          <p:nvPr>
            <p:custDataLst>
              <p:tags r:id="rId78"/>
            </p:custDataLst>
          </p:nvPr>
        </p:nvSpPr>
        <p:spPr bwMode="gray">
          <a:xfrm>
            <a:off x="8189913" y="593883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9FC181-8848-4B14-BE98-B8896B3D92AD}" type="datetime'''''''''''''2''1''''''''.''''''''''''''''4'''''''">
              <a:rPr lang="en-US" altLang="en-US" sz="1000" smtClean="0">
                <a:solidFill>
                  <a:schemeClr val="bg1"/>
                </a:solidFill>
              </a:rPr>
              <a:pPr marL="0" indent="0" algn="ctr">
                <a:spcBef>
                  <a:spcPct val="0"/>
                </a:spcBef>
                <a:buNone/>
              </a:pPr>
              <a:t>21.4</a:t>
            </a:fld>
            <a:endParaRPr kumimoji="0" lang="ja-JP" altLang="en-US" sz="1000" dirty="0">
              <a:solidFill>
                <a:schemeClr val="bg1"/>
              </a:solidFill>
              <a:sym typeface="+mn-lt"/>
            </a:endParaRPr>
          </a:p>
        </p:txBody>
      </p:sp>
      <p:sp>
        <p:nvSpPr>
          <p:cNvPr id="118" name="テキスト プレースホルダ 9"/>
          <p:cNvSpPr>
            <a:spLocks noGrp="1"/>
          </p:cNvSpPr>
          <p:nvPr>
            <p:custDataLst>
              <p:tags r:id="rId79"/>
            </p:custDataLst>
          </p:nvPr>
        </p:nvSpPr>
        <p:spPr bwMode="gray">
          <a:xfrm>
            <a:off x="2406650" y="582612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BE1B9C-E0E3-4D0E-A916-359A1932BBF4}" type="datetime'''''3''''''''''''''''''''''''7.''''''4'''''''">
              <a:rPr kumimoji="0" lang="ja-JP" altLang="en-US" sz="1000">
                <a:solidFill>
                  <a:schemeClr val="bg1"/>
                </a:solidFill>
                <a:sym typeface="+mn-lt"/>
              </a:rPr>
              <a:pPr marL="0" indent="0" algn="ctr">
                <a:spcBef>
                  <a:spcPct val="0"/>
                </a:spcBef>
                <a:buNone/>
              </a:pPr>
              <a:t>37.4</a:t>
            </a:fld>
            <a:endParaRPr kumimoji="0" lang="ja-JP" altLang="en-US" sz="1000" dirty="0">
              <a:solidFill>
                <a:schemeClr val="bg1"/>
              </a:solidFill>
              <a:sym typeface="+mn-lt"/>
            </a:endParaRPr>
          </a:p>
        </p:txBody>
      </p:sp>
      <p:sp>
        <p:nvSpPr>
          <p:cNvPr id="115" name="テキスト プレースホルダ 9"/>
          <p:cNvSpPr>
            <a:spLocks noGrp="1"/>
          </p:cNvSpPr>
          <p:nvPr>
            <p:custDataLst>
              <p:tags r:id="rId80"/>
            </p:custDataLst>
          </p:nvPr>
        </p:nvSpPr>
        <p:spPr bwMode="gray">
          <a:xfrm>
            <a:off x="1763713" y="514350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714A97-5348-4EBB-AFDD-1CE75E418058}" type="datetime'''''''''''''''''''''5''''''''''''''''''''''''''8.''7'">
              <a:rPr kumimoji="0" lang="ja-JP" altLang="en-US" sz="1000">
                <a:sym typeface="+mn-lt"/>
              </a:rPr>
              <a:pPr marL="0" indent="0" algn="ctr">
                <a:spcBef>
                  <a:spcPct val="0"/>
                </a:spcBef>
                <a:buNone/>
              </a:pPr>
              <a:t>58.7</a:t>
            </a:fld>
            <a:endParaRPr kumimoji="0" lang="ja-JP" altLang="en-US" sz="1000" dirty="0">
              <a:sym typeface="+mn-lt"/>
            </a:endParaRPr>
          </a:p>
        </p:txBody>
      </p:sp>
      <p:sp>
        <p:nvSpPr>
          <p:cNvPr id="114" name="テキスト プレースホルダ 9"/>
          <p:cNvSpPr>
            <a:spLocks noGrp="1"/>
          </p:cNvSpPr>
          <p:nvPr>
            <p:custDataLst>
              <p:tags r:id="rId81"/>
            </p:custDataLst>
          </p:nvPr>
        </p:nvSpPr>
        <p:spPr bwMode="gray">
          <a:xfrm>
            <a:off x="1763713" y="582295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77C3D8-9689-49D6-85CF-95E1BDD60AAB}" type="datetime'''''''''''''''''''38''''''''''''''''.''''''''''''''''''''0'''">
              <a:rPr kumimoji="0" lang="ja-JP" altLang="en-US" sz="1000">
                <a:solidFill>
                  <a:schemeClr val="bg1"/>
                </a:solidFill>
                <a:sym typeface="+mn-lt"/>
              </a:rPr>
              <a:pPr marL="0" indent="0" algn="ctr">
                <a:spcBef>
                  <a:spcPct val="0"/>
                </a:spcBef>
                <a:buNone/>
              </a:pPr>
              <a:t>38.0</a:t>
            </a:fld>
            <a:endParaRPr kumimoji="0" lang="ja-JP" altLang="en-US" sz="1000" dirty="0">
              <a:solidFill>
                <a:schemeClr val="bg1"/>
              </a:solidFill>
              <a:sym typeface="+mn-lt"/>
            </a:endParaRPr>
          </a:p>
        </p:txBody>
      </p:sp>
      <p:sp>
        <p:nvSpPr>
          <p:cNvPr id="135" name="テキスト プレースホルダ 9"/>
          <p:cNvSpPr>
            <a:spLocks noGrp="1"/>
          </p:cNvSpPr>
          <p:nvPr>
            <p:custDataLst>
              <p:tags r:id="rId82"/>
            </p:custDataLst>
          </p:nvPr>
        </p:nvSpPr>
        <p:spPr bwMode="gray">
          <a:xfrm>
            <a:off x="4976813" y="518318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568F0-C4EE-41DA-A369-35B3CA1CC18E}" type="datetime'''''''''''6''''''''''''2''''''''''''''''''''''''''''''.''4'">
              <a:rPr lang="en-US" altLang="en-US" sz="1000" smtClean="0"/>
              <a:pPr marL="0" indent="0" algn="ctr">
                <a:spcBef>
                  <a:spcPct val="0"/>
                </a:spcBef>
                <a:buNone/>
              </a:pPr>
              <a:t>62.4</a:t>
            </a:fld>
            <a:endParaRPr kumimoji="0" lang="ja-JP" altLang="en-US" sz="1000" dirty="0">
              <a:sym typeface="+mn-lt"/>
            </a:endParaRPr>
          </a:p>
        </p:txBody>
      </p:sp>
      <p:sp>
        <p:nvSpPr>
          <p:cNvPr id="88" name="テキスト プレースホルダ 9"/>
          <p:cNvSpPr>
            <a:spLocks noGrp="1"/>
          </p:cNvSpPr>
          <p:nvPr>
            <p:custDataLst>
              <p:tags r:id="rId83"/>
            </p:custDataLst>
          </p:nvPr>
        </p:nvSpPr>
        <p:spPr bwMode="auto">
          <a:xfrm>
            <a:off x="18272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50363B-5F8E-4ACC-91C4-096D54BF0724}" type="datetime'''''''''''''''''''''''''''''''''''''''0''2'''''''''">
              <a:rPr kumimoji="0" lang="ja-JP" altLang="en-US" sz="1000">
                <a:sym typeface="+mn-lt"/>
              </a:rPr>
              <a:pPr marL="0" indent="0" algn="ctr">
                <a:spcBef>
                  <a:spcPct val="0"/>
                </a:spcBef>
                <a:buNone/>
              </a:pPr>
              <a:t>02</a:t>
            </a:fld>
            <a:endParaRPr kumimoji="0" lang="ja-JP" altLang="en-US" sz="1000" dirty="0">
              <a:sym typeface="+mn-lt"/>
            </a:endParaRPr>
          </a:p>
        </p:txBody>
      </p:sp>
      <p:sp>
        <p:nvSpPr>
          <p:cNvPr id="90" name="テキスト プレースホルダ 9"/>
          <p:cNvSpPr>
            <a:spLocks noGrp="1"/>
          </p:cNvSpPr>
          <p:nvPr>
            <p:custDataLst>
              <p:tags r:id="rId84"/>
            </p:custDataLst>
          </p:nvPr>
        </p:nvSpPr>
        <p:spPr bwMode="auto">
          <a:xfrm>
            <a:off x="247015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4BCD4B-CF69-4927-A5DA-CC7DB2A30C77}" type="datetime'''''''''''''''''''''''''''''''04'''''''''''''''''''''''''''">
              <a:rPr kumimoji="0" lang="ja-JP" altLang="en-US" sz="1000">
                <a:sym typeface="+mn-lt"/>
              </a:rPr>
              <a:pPr marL="0" indent="0" algn="ctr">
                <a:spcBef>
                  <a:spcPct val="0"/>
                </a:spcBef>
                <a:buNone/>
              </a:pPr>
              <a:t>04</a:t>
            </a:fld>
            <a:endParaRPr kumimoji="0" lang="ja-JP" altLang="en-US" sz="1000" dirty="0">
              <a:sym typeface="+mn-lt"/>
            </a:endParaRPr>
          </a:p>
        </p:txBody>
      </p:sp>
      <p:sp>
        <p:nvSpPr>
          <p:cNvPr id="144" name="テキスト プレースホルダ 9"/>
          <p:cNvSpPr>
            <a:spLocks noGrp="1"/>
          </p:cNvSpPr>
          <p:nvPr>
            <p:custDataLst>
              <p:tags r:id="rId85"/>
            </p:custDataLst>
          </p:nvPr>
        </p:nvSpPr>
        <p:spPr bwMode="gray">
          <a:xfrm>
            <a:off x="6904038" y="587216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C9EE08-73DA-48FC-BDA1-49C8F05C75D9}" type="datetime'''''''''''''''''''31''''''''.''''''''''''''''''0'''">
              <a:rPr lang="en-US" altLang="en-US" sz="1000" smtClean="0">
                <a:solidFill>
                  <a:schemeClr val="bg1"/>
                </a:solidFill>
              </a:rPr>
              <a:pPr marL="0" indent="0" algn="ctr">
                <a:spcBef>
                  <a:spcPct val="0"/>
                </a:spcBef>
                <a:buNone/>
              </a:pPr>
              <a:t>31.0</a:t>
            </a:fld>
            <a:endParaRPr kumimoji="0" lang="ja-JP" altLang="en-US" sz="1000" dirty="0">
              <a:solidFill>
                <a:schemeClr val="bg1"/>
              </a:solidFill>
              <a:sym typeface="+mn-lt"/>
            </a:endParaRPr>
          </a:p>
        </p:txBody>
      </p:sp>
      <p:sp>
        <p:nvSpPr>
          <p:cNvPr id="140" name="テキスト プレースホルダ 9"/>
          <p:cNvSpPr>
            <a:spLocks noGrp="1"/>
          </p:cNvSpPr>
          <p:nvPr>
            <p:custDataLst>
              <p:tags r:id="rId86"/>
            </p:custDataLst>
          </p:nvPr>
        </p:nvSpPr>
        <p:spPr bwMode="gray">
          <a:xfrm>
            <a:off x="5940425" y="586263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14B406-40B2-492A-859F-D529305CE0FF}" type="datetime'''3''''2''''''''.''''''''''''''3'''''">
              <a:rPr lang="en-US" altLang="en-US" sz="1000" smtClean="0">
                <a:solidFill>
                  <a:schemeClr val="bg1"/>
                </a:solidFill>
              </a:rPr>
              <a:pPr marL="0" indent="0" algn="ctr">
                <a:spcBef>
                  <a:spcPct val="0"/>
                </a:spcBef>
                <a:buNone/>
              </a:pPr>
              <a:t>32.3</a:t>
            </a:fld>
            <a:endParaRPr kumimoji="0" lang="ja-JP" altLang="en-US" sz="1000" dirty="0">
              <a:solidFill>
                <a:schemeClr val="bg1"/>
              </a:solidFill>
              <a:sym typeface="+mn-lt"/>
            </a:endParaRPr>
          </a:p>
        </p:txBody>
      </p:sp>
      <p:sp>
        <p:nvSpPr>
          <p:cNvPr id="139" name="テキスト プレースホルダ 9"/>
          <p:cNvSpPr>
            <a:spLocks noGrp="1"/>
          </p:cNvSpPr>
          <p:nvPr>
            <p:custDataLst>
              <p:tags r:id="rId87"/>
            </p:custDataLst>
          </p:nvPr>
        </p:nvSpPr>
        <p:spPr bwMode="gray">
          <a:xfrm>
            <a:off x="5619750" y="518953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A4F7EB-9D73-4FEC-B74A-B9FC84EC835D}" type="datetime'''''''6''''''''''''''2''''''''''''''''.''''''9'''''''''''">
              <a:rPr lang="en-US" altLang="en-US" sz="1000" smtClean="0"/>
              <a:pPr marL="0" indent="0" algn="ctr">
                <a:spcBef>
                  <a:spcPct val="0"/>
                </a:spcBef>
                <a:buNone/>
              </a:pPr>
              <a:t>62.9</a:t>
            </a:fld>
            <a:endParaRPr kumimoji="0" lang="ja-JP" altLang="en-US" sz="1000" dirty="0">
              <a:sym typeface="+mn-lt"/>
            </a:endParaRPr>
          </a:p>
        </p:txBody>
      </p:sp>
      <p:sp>
        <p:nvSpPr>
          <p:cNvPr id="116" name="テキスト プレースホルダ 9"/>
          <p:cNvSpPr>
            <a:spLocks noGrp="1"/>
          </p:cNvSpPr>
          <p:nvPr>
            <p:custDataLst>
              <p:tags r:id="rId88"/>
            </p:custDataLst>
          </p:nvPr>
        </p:nvSpPr>
        <p:spPr bwMode="gray">
          <a:xfrm>
            <a:off x="2085975" y="582453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28D316-2F5E-43B2-AB0C-03F0297663AF}" type="datetime'''''''''3''''''7''''''''''''''''.7'''''''''''''''">
              <a:rPr kumimoji="0" lang="ja-JP" altLang="en-US" sz="1000">
                <a:solidFill>
                  <a:schemeClr val="bg1"/>
                </a:solidFill>
                <a:sym typeface="+mn-lt"/>
              </a:rPr>
              <a:pPr marL="0" indent="0" algn="ctr">
                <a:spcBef>
                  <a:spcPct val="0"/>
                </a:spcBef>
                <a:buNone/>
              </a:pPr>
              <a:t>37.7</a:t>
            </a:fld>
            <a:endParaRPr kumimoji="0" lang="ja-JP" altLang="en-US" sz="1000" dirty="0">
              <a:solidFill>
                <a:schemeClr val="bg1"/>
              </a:solidFill>
              <a:sym typeface="+mn-lt"/>
            </a:endParaRPr>
          </a:p>
        </p:txBody>
      </p:sp>
      <p:sp>
        <p:nvSpPr>
          <p:cNvPr id="93" name="テキスト プレースホルダ 9"/>
          <p:cNvSpPr>
            <a:spLocks noGrp="1"/>
          </p:cNvSpPr>
          <p:nvPr>
            <p:custDataLst>
              <p:tags r:id="rId89"/>
            </p:custDataLst>
          </p:nvPr>
        </p:nvSpPr>
        <p:spPr bwMode="auto">
          <a:xfrm>
            <a:off x="34337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EA00D5-7C5C-47AD-85C4-F5CD3F216C8E}" type="datetime'''''''''''0''''''''''''''''''''7'''''''">
              <a:rPr kumimoji="0" lang="ja-JP" altLang="en-US" sz="1000">
                <a:sym typeface="+mn-lt"/>
              </a:rPr>
              <a:pPr marL="0" indent="0" algn="ctr">
                <a:spcBef>
                  <a:spcPct val="0"/>
                </a:spcBef>
                <a:buNone/>
              </a:pPr>
              <a:t>07</a:t>
            </a:fld>
            <a:endParaRPr kumimoji="0" lang="ja-JP" altLang="en-US" sz="1000" dirty="0">
              <a:sym typeface="+mn-lt"/>
            </a:endParaRPr>
          </a:p>
        </p:txBody>
      </p:sp>
      <p:sp>
        <p:nvSpPr>
          <p:cNvPr id="89" name="テキスト プレースホルダ 9"/>
          <p:cNvSpPr>
            <a:spLocks noGrp="1"/>
          </p:cNvSpPr>
          <p:nvPr>
            <p:custDataLst>
              <p:tags r:id="rId90"/>
            </p:custDataLst>
          </p:nvPr>
        </p:nvSpPr>
        <p:spPr bwMode="auto">
          <a:xfrm>
            <a:off x="214947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67A7F6-B917-45E6-85A4-389C4EBB7CE7}" type="datetime'''''''''''''''''''''''''''''0''''''3'''''''">
              <a:rPr kumimoji="0" lang="ja-JP" altLang="en-US" sz="1000">
                <a:sym typeface="+mn-lt"/>
              </a:rPr>
              <a:pPr marL="0" indent="0" algn="ctr">
                <a:spcBef>
                  <a:spcPct val="0"/>
                </a:spcBef>
                <a:buNone/>
              </a:pPr>
              <a:t>03</a:t>
            </a:fld>
            <a:endParaRPr kumimoji="0" lang="ja-JP" altLang="en-US" sz="1000" dirty="0">
              <a:sym typeface="+mn-lt"/>
            </a:endParaRPr>
          </a:p>
        </p:txBody>
      </p:sp>
      <p:sp>
        <p:nvSpPr>
          <p:cNvPr id="134" name="テキスト プレースホルダ 9"/>
          <p:cNvSpPr>
            <a:spLocks noGrp="1"/>
          </p:cNvSpPr>
          <p:nvPr>
            <p:custDataLst>
              <p:tags r:id="rId91"/>
            </p:custDataLst>
          </p:nvPr>
        </p:nvSpPr>
        <p:spPr bwMode="gray">
          <a:xfrm>
            <a:off x="4976813" y="585470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A616F7-F3F0-4FCD-A5E0-D63578670D07}" type="datetime'''''''''''''''''''''3''''''''3''''''''''.''''''''''''''3'''">
              <a:rPr lang="en-US" altLang="en-US" sz="1000" smtClean="0">
                <a:solidFill>
                  <a:schemeClr val="bg1"/>
                </a:solidFill>
              </a:rPr>
              <a:pPr marL="0" indent="0" algn="ctr">
                <a:spcBef>
                  <a:spcPct val="0"/>
                </a:spcBef>
                <a:buNone/>
              </a:pPr>
              <a:t>33.3</a:t>
            </a:fld>
            <a:endParaRPr kumimoji="0" lang="ja-JP" altLang="en-US" sz="1000" dirty="0">
              <a:solidFill>
                <a:schemeClr val="bg1"/>
              </a:solidFill>
              <a:sym typeface="+mn-lt"/>
            </a:endParaRPr>
          </a:p>
        </p:txBody>
      </p:sp>
      <p:sp>
        <p:nvSpPr>
          <p:cNvPr id="130" name="テキスト プレースホルダ 9"/>
          <p:cNvSpPr>
            <a:spLocks noGrp="1"/>
          </p:cNvSpPr>
          <p:nvPr>
            <p:custDataLst>
              <p:tags r:id="rId92"/>
            </p:custDataLst>
          </p:nvPr>
        </p:nvSpPr>
        <p:spPr bwMode="gray">
          <a:xfrm>
            <a:off x="4333875" y="5849938"/>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5F5212-CD7D-4093-AD78-C953195AFC95}" type="datetime'''''''''''''''3''''4''''''''''''.''''''''''''''0'''''''''''">
              <a:rPr lang="en-US" altLang="en-US" sz="1000" smtClean="0">
                <a:solidFill>
                  <a:schemeClr val="bg1"/>
                </a:solidFill>
              </a:rPr>
              <a:pPr marL="0" indent="0" algn="ctr">
                <a:spcBef>
                  <a:spcPct val="0"/>
                </a:spcBef>
                <a:buNone/>
              </a:pPr>
              <a:t>34.0</a:t>
            </a:fld>
            <a:endParaRPr kumimoji="0" lang="ja-JP" altLang="en-US" sz="1000" dirty="0">
              <a:solidFill>
                <a:schemeClr val="bg1"/>
              </a:solidFill>
              <a:sym typeface="+mn-lt"/>
            </a:endParaRPr>
          </a:p>
        </p:txBody>
      </p:sp>
      <p:sp>
        <p:nvSpPr>
          <p:cNvPr id="136" name="テキスト プレースホルダ 9"/>
          <p:cNvSpPr>
            <a:spLocks noGrp="1"/>
          </p:cNvSpPr>
          <p:nvPr>
            <p:custDataLst>
              <p:tags r:id="rId93"/>
            </p:custDataLst>
          </p:nvPr>
        </p:nvSpPr>
        <p:spPr bwMode="gray">
          <a:xfrm>
            <a:off x="5297488" y="58578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031D95-7B9C-448A-AD37-1D72C4FFF321}" type="datetime'''''3''''3.''''''''''''''''''''''0'''''''">
              <a:rPr lang="en-US" altLang="en-US" sz="1000" smtClean="0">
                <a:solidFill>
                  <a:schemeClr val="bg1"/>
                </a:solidFill>
              </a:rPr>
              <a:pPr marL="0" indent="0" algn="ctr">
                <a:spcBef>
                  <a:spcPct val="0"/>
                </a:spcBef>
                <a:buNone/>
              </a:pPr>
              <a:t>33.0</a:t>
            </a:fld>
            <a:endParaRPr kumimoji="0" lang="ja-JP" altLang="en-US" sz="1000" dirty="0">
              <a:solidFill>
                <a:schemeClr val="bg1"/>
              </a:solidFill>
              <a:sym typeface="+mn-lt"/>
            </a:endParaRPr>
          </a:p>
        </p:txBody>
      </p:sp>
      <p:sp>
        <p:nvSpPr>
          <p:cNvPr id="119" name="テキスト プレースホルダ 9"/>
          <p:cNvSpPr>
            <a:spLocks noGrp="1"/>
          </p:cNvSpPr>
          <p:nvPr>
            <p:custDataLst>
              <p:tags r:id="rId94"/>
            </p:custDataLst>
          </p:nvPr>
        </p:nvSpPr>
        <p:spPr bwMode="gray">
          <a:xfrm>
            <a:off x="2406650" y="514826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07AC62-8B2C-4343-91A5-D17EB6E0FAC1}" type="datetime'''5''''''''''''''''''9''''''''.''''''''''''''''2'">
              <a:rPr kumimoji="0" lang="ja-JP" altLang="en-US" sz="1000">
                <a:sym typeface="+mn-lt"/>
              </a:rPr>
              <a:pPr marL="0" indent="0" algn="ctr">
                <a:spcBef>
                  <a:spcPct val="0"/>
                </a:spcBef>
                <a:buNone/>
              </a:pPr>
              <a:t>59.2</a:t>
            </a:fld>
            <a:endParaRPr kumimoji="0" lang="ja-JP" altLang="en-US" sz="1000" dirty="0">
              <a:sym typeface="+mn-lt"/>
            </a:endParaRPr>
          </a:p>
        </p:txBody>
      </p:sp>
      <p:sp>
        <p:nvSpPr>
          <p:cNvPr id="150" name="テキスト プレースホルダ 9"/>
          <p:cNvSpPr>
            <a:spLocks noGrp="1"/>
          </p:cNvSpPr>
          <p:nvPr>
            <p:custDataLst>
              <p:tags r:id="rId95"/>
            </p:custDataLst>
          </p:nvPr>
        </p:nvSpPr>
        <p:spPr bwMode="gray">
          <a:xfrm>
            <a:off x="7869238" y="59213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0DF83E-684A-4EC4-8C4B-7F984F6964CE}" type="datetime'''2''3''''''''''''''''.''''''''''''''''''''8'''">
              <a:rPr lang="en-US" altLang="en-US" sz="1000" smtClean="0">
                <a:solidFill>
                  <a:schemeClr val="bg1"/>
                </a:solidFill>
              </a:rPr>
              <a:pPr marL="0" indent="0" algn="ctr">
                <a:spcBef>
                  <a:spcPct val="0"/>
                </a:spcBef>
                <a:buNone/>
              </a:pPr>
              <a:t>23.8</a:t>
            </a:fld>
            <a:endParaRPr kumimoji="0" lang="ja-JP" altLang="en-US" sz="1000" dirty="0">
              <a:solidFill>
                <a:schemeClr val="bg1"/>
              </a:solidFill>
              <a:sym typeface="+mn-lt"/>
            </a:endParaRPr>
          </a:p>
        </p:txBody>
      </p:sp>
      <p:sp>
        <p:nvSpPr>
          <p:cNvPr id="95" name="テキスト プレースホルダ 9"/>
          <p:cNvSpPr>
            <a:spLocks noGrp="1"/>
          </p:cNvSpPr>
          <p:nvPr>
            <p:custDataLst>
              <p:tags r:id="rId96"/>
            </p:custDataLst>
          </p:nvPr>
        </p:nvSpPr>
        <p:spPr bwMode="auto">
          <a:xfrm>
            <a:off x="407670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B66B8C-61A3-4901-B163-139E6284B022}" type="datetime'''0''''''''''''''''''''''''''''''''''''''''''9'''''''''">
              <a:rPr kumimoji="0" lang="ja-JP" altLang="en-US" sz="1000">
                <a:sym typeface="+mn-lt"/>
              </a:rPr>
              <a:pPr marL="0" indent="0" algn="ctr">
                <a:spcBef>
                  <a:spcPct val="0"/>
                </a:spcBef>
                <a:buNone/>
              </a:pPr>
              <a:t>09</a:t>
            </a:fld>
            <a:endParaRPr kumimoji="0" lang="ja-JP" altLang="en-US" sz="1000" dirty="0">
              <a:sym typeface="+mn-lt"/>
            </a:endParaRPr>
          </a:p>
        </p:txBody>
      </p:sp>
      <p:sp>
        <p:nvSpPr>
          <p:cNvPr id="121" name="テキスト プレースホルダ 9"/>
          <p:cNvSpPr>
            <a:spLocks noGrp="1"/>
          </p:cNvSpPr>
          <p:nvPr>
            <p:custDataLst>
              <p:tags r:id="rId97"/>
            </p:custDataLst>
          </p:nvPr>
        </p:nvSpPr>
        <p:spPr bwMode="gray">
          <a:xfrm>
            <a:off x="2727325" y="515143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903198-650F-41AE-834D-C57A4C59B61E}" type="datetime'''5''9''''''''.''''''''''''4'''">
              <a:rPr lang="en-US" altLang="en-US" sz="1000" smtClean="0"/>
              <a:pPr marL="0" indent="0" algn="ctr">
                <a:spcBef>
                  <a:spcPct val="0"/>
                </a:spcBef>
                <a:buNone/>
              </a:pPr>
              <a:t>59.4</a:t>
            </a:fld>
            <a:endParaRPr kumimoji="0" lang="ja-JP" altLang="en-US" sz="1000" dirty="0">
              <a:sym typeface="+mn-lt"/>
            </a:endParaRPr>
          </a:p>
        </p:txBody>
      </p:sp>
      <p:sp>
        <p:nvSpPr>
          <p:cNvPr id="131" name="テキスト プレースホルダ 9"/>
          <p:cNvSpPr>
            <a:spLocks noGrp="1"/>
          </p:cNvSpPr>
          <p:nvPr>
            <p:custDataLst>
              <p:tags r:id="rId98"/>
            </p:custDataLst>
          </p:nvPr>
        </p:nvSpPr>
        <p:spPr bwMode="gray">
          <a:xfrm>
            <a:off x="4333875" y="517683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42DB37-9947-4FED-B276-43217F5EAB18}" type="datetime'''''''''''''''''''''''''''''61''''''''''.''''''''''9'''''">
              <a:rPr lang="en-US" altLang="en-US" sz="1000" smtClean="0"/>
              <a:pPr marL="0" indent="0" algn="ctr">
                <a:spcBef>
                  <a:spcPct val="0"/>
                </a:spcBef>
                <a:buNone/>
              </a:pPr>
              <a:t>61.9</a:t>
            </a:fld>
            <a:endParaRPr kumimoji="0" lang="ja-JP" altLang="en-US" sz="1000" dirty="0">
              <a:sym typeface="+mn-lt"/>
            </a:endParaRPr>
          </a:p>
        </p:txBody>
      </p:sp>
      <p:sp>
        <p:nvSpPr>
          <p:cNvPr id="96" name="テキスト プレースホルダ 9"/>
          <p:cNvSpPr>
            <a:spLocks noGrp="1"/>
          </p:cNvSpPr>
          <p:nvPr>
            <p:custDataLst>
              <p:tags r:id="rId99"/>
            </p:custDataLst>
          </p:nvPr>
        </p:nvSpPr>
        <p:spPr bwMode="auto">
          <a:xfrm>
            <a:off x="439737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CD8A8D-D130-4B2B-A2FE-673F788E1AAC}" type="datetime'''''''1''''''''''''''''''''''''''''''''''''''''''''''0'''''''">
              <a:rPr kumimoji="0" lang="ja-JP" altLang="en-US" sz="1000">
                <a:sym typeface="+mn-lt"/>
              </a:rPr>
              <a:pPr marL="0" indent="0" algn="ctr">
                <a:spcBef>
                  <a:spcPct val="0"/>
                </a:spcBef>
                <a:buNone/>
              </a:pPr>
              <a:t>10</a:t>
            </a:fld>
            <a:endParaRPr kumimoji="0" lang="ja-JP" altLang="en-US" sz="1000" dirty="0">
              <a:sym typeface="+mn-lt"/>
            </a:endParaRPr>
          </a:p>
        </p:txBody>
      </p:sp>
      <p:sp>
        <p:nvSpPr>
          <p:cNvPr id="133" name="テキスト プレースホルダ 9"/>
          <p:cNvSpPr>
            <a:spLocks noGrp="1"/>
          </p:cNvSpPr>
          <p:nvPr>
            <p:custDataLst>
              <p:tags r:id="rId100"/>
            </p:custDataLst>
          </p:nvPr>
        </p:nvSpPr>
        <p:spPr bwMode="gray">
          <a:xfrm>
            <a:off x="4656138" y="518001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782C8E-8A7A-42DD-B739-9AD33ADB6001}" type="datetime'''62.''''''''''''''''2'''''''''">
              <a:rPr lang="en-US" altLang="en-US" sz="1000" smtClean="0"/>
              <a:pPr marL="0" indent="0" algn="ctr">
                <a:spcBef>
                  <a:spcPct val="0"/>
                </a:spcBef>
                <a:buNone/>
              </a:pPr>
              <a:t>62.2</a:t>
            </a:fld>
            <a:endParaRPr kumimoji="0" lang="ja-JP" altLang="en-US" sz="1000" dirty="0">
              <a:sym typeface="+mn-lt"/>
            </a:endParaRPr>
          </a:p>
        </p:txBody>
      </p:sp>
      <p:sp>
        <p:nvSpPr>
          <p:cNvPr id="132" name="テキスト プレースホルダ 9"/>
          <p:cNvSpPr>
            <a:spLocks noGrp="1"/>
          </p:cNvSpPr>
          <p:nvPr>
            <p:custDataLst>
              <p:tags r:id="rId101"/>
            </p:custDataLst>
          </p:nvPr>
        </p:nvSpPr>
        <p:spPr bwMode="gray">
          <a:xfrm>
            <a:off x="4656138" y="585311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B613FE-A702-4134-8537-15EBCB1CC9E9}" type="datetime'''''''''''''''''''3''''''''''''3''''.6'''''">
              <a:rPr lang="en-US" altLang="en-US" sz="1000" smtClean="0">
                <a:solidFill>
                  <a:schemeClr val="bg1"/>
                </a:solidFill>
              </a:rPr>
              <a:pPr marL="0" indent="0" algn="ctr">
                <a:spcBef>
                  <a:spcPct val="0"/>
                </a:spcBef>
                <a:buNone/>
              </a:pPr>
              <a:t>33.6</a:t>
            </a:fld>
            <a:endParaRPr kumimoji="0" lang="ja-JP" altLang="en-US" sz="1000" dirty="0">
              <a:solidFill>
                <a:schemeClr val="bg1"/>
              </a:solidFill>
              <a:sym typeface="+mn-lt"/>
            </a:endParaRPr>
          </a:p>
        </p:txBody>
      </p:sp>
      <p:sp>
        <p:nvSpPr>
          <p:cNvPr id="97" name="テキスト プレースホルダ 9"/>
          <p:cNvSpPr>
            <a:spLocks noGrp="1"/>
          </p:cNvSpPr>
          <p:nvPr>
            <p:custDataLst>
              <p:tags r:id="rId102"/>
            </p:custDataLst>
          </p:nvPr>
        </p:nvSpPr>
        <p:spPr bwMode="auto">
          <a:xfrm>
            <a:off x="47196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13073C9-9BD0-49A4-BA2B-2A063581F064}" type="datetime'''''''''''''''''''''''''''''''''''''''1''''''''''''1'''''''">
              <a:rPr kumimoji="0" lang="ja-JP" altLang="en-US" sz="1000">
                <a:sym typeface="+mn-lt"/>
              </a:rPr>
              <a:pPr marL="0" indent="0" algn="ctr">
                <a:spcBef>
                  <a:spcPct val="0"/>
                </a:spcBef>
                <a:buNone/>
              </a:pPr>
              <a:t>11</a:t>
            </a:fld>
            <a:endParaRPr kumimoji="0" lang="ja-JP" altLang="en-US" sz="1000" dirty="0">
              <a:sym typeface="+mn-lt"/>
            </a:endParaRPr>
          </a:p>
        </p:txBody>
      </p:sp>
      <p:sp>
        <p:nvSpPr>
          <p:cNvPr id="91" name="テキスト プレースホルダ 9"/>
          <p:cNvSpPr>
            <a:spLocks noGrp="1"/>
          </p:cNvSpPr>
          <p:nvPr>
            <p:custDataLst>
              <p:tags r:id="rId103"/>
            </p:custDataLst>
          </p:nvPr>
        </p:nvSpPr>
        <p:spPr bwMode="auto">
          <a:xfrm>
            <a:off x="27908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99FE63-57B5-44AE-8369-4ECE8ECF0575}" type="datetime'0''''''5'''''''''''''''''''''">
              <a:rPr kumimoji="0" lang="ja-JP" altLang="en-US" sz="1000">
                <a:sym typeface="+mn-lt"/>
              </a:rPr>
              <a:pPr marL="0" indent="0" algn="ctr">
                <a:spcBef>
                  <a:spcPct val="0"/>
                </a:spcBef>
                <a:buNone/>
              </a:pPr>
              <a:t>05</a:t>
            </a:fld>
            <a:endParaRPr kumimoji="0" lang="ja-JP" altLang="en-US" sz="1000" dirty="0">
              <a:sym typeface="+mn-lt"/>
            </a:endParaRPr>
          </a:p>
        </p:txBody>
      </p:sp>
      <p:sp>
        <p:nvSpPr>
          <p:cNvPr id="98" name="テキスト プレースホルダ 9"/>
          <p:cNvSpPr>
            <a:spLocks noGrp="1"/>
          </p:cNvSpPr>
          <p:nvPr>
            <p:custDataLst>
              <p:tags r:id="rId104"/>
            </p:custDataLst>
          </p:nvPr>
        </p:nvSpPr>
        <p:spPr bwMode="auto">
          <a:xfrm>
            <a:off x="50403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3E4057-07E1-481F-9D33-1F5000016BF5}" type="datetime'''''''''''''''1''''''''''''''''''''''''''''''''''2'">
              <a:rPr kumimoji="0" lang="ja-JP" altLang="en-US" sz="1000">
                <a:sym typeface="+mn-lt"/>
              </a:rPr>
              <a:pPr marL="0" indent="0" algn="ctr">
                <a:spcBef>
                  <a:spcPct val="0"/>
                </a:spcBef>
                <a:buNone/>
              </a:pPr>
              <a:t>12</a:t>
            </a:fld>
            <a:endParaRPr kumimoji="0" lang="ja-JP" altLang="en-US" sz="1000" dirty="0">
              <a:sym typeface="+mn-lt"/>
            </a:endParaRPr>
          </a:p>
        </p:txBody>
      </p:sp>
      <p:sp>
        <p:nvSpPr>
          <p:cNvPr id="137" name="テキスト プレースホルダ 9"/>
          <p:cNvSpPr>
            <a:spLocks noGrp="1"/>
          </p:cNvSpPr>
          <p:nvPr>
            <p:custDataLst>
              <p:tags r:id="rId105"/>
            </p:custDataLst>
          </p:nvPr>
        </p:nvSpPr>
        <p:spPr bwMode="gray">
          <a:xfrm>
            <a:off x="5297488" y="518636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2C9A02-A791-4487-8982-B8448F196231}" type="datetime'6''''''''''''''2''''''''''''''.''''''''''''''6'''''''''''">
              <a:rPr lang="en-US" altLang="en-US" sz="1000" smtClean="0"/>
              <a:pPr marL="0" indent="0" algn="ctr">
                <a:spcBef>
                  <a:spcPct val="0"/>
                </a:spcBef>
                <a:buNone/>
              </a:pPr>
              <a:t>62.6</a:t>
            </a:fld>
            <a:endParaRPr kumimoji="0" lang="ja-JP" altLang="en-US" sz="1000" dirty="0">
              <a:sym typeface="+mn-lt"/>
            </a:endParaRPr>
          </a:p>
        </p:txBody>
      </p:sp>
      <p:sp>
        <p:nvSpPr>
          <p:cNvPr id="99" name="テキスト プレースホルダ 9"/>
          <p:cNvSpPr>
            <a:spLocks noGrp="1"/>
          </p:cNvSpPr>
          <p:nvPr>
            <p:custDataLst>
              <p:tags r:id="rId106"/>
            </p:custDataLst>
          </p:nvPr>
        </p:nvSpPr>
        <p:spPr bwMode="auto">
          <a:xfrm>
            <a:off x="53609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0B7E11-8ADF-466A-BA22-C6C0B9393E13}" type="datetime'''''''''''''''''''''''''''1''''''''''''3'''''''''">
              <a:rPr kumimoji="0" lang="ja-JP" altLang="en-US" sz="1000">
                <a:sym typeface="+mn-lt"/>
              </a:rPr>
              <a:pPr marL="0" indent="0" algn="ctr">
                <a:spcBef>
                  <a:spcPct val="0"/>
                </a:spcBef>
                <a:buNone/>
              </a:pPr>
              <a:t>13</a:t>
            </a:fld>
            <a:endParaRPr kumimoji="0" lang="ja-JP" altLang="en-US" sz="1000" dirty="0">
              <a:sym typeface="+mn-lt"/>
            </a:endParaRPr>
          </a:p>
        </p:txBody>
      </p:sp>
      <p:sp>
        <p:nvSpPr>
          <p:cNvPr id="141" name="テキスト プレースホルダ 9"/>
          <p:cNvSpPr>
            <a:spLocks noGrp="1"/>
          </p:cNvSpPr>
          <p:nvPr>
            <p:custDataLst>
              <p:tags r:id="rId107"/>
            </p:custDataLst>
          </p:nvPr>
        </p:nvSpPr>
        <p:spPr bwMode="gray">
          <a:xfrm>
            <a:off x="5940425" y="519271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11E215-88DB-4A62-9BC1-440A2B060FE6}" type="datetime'''''6''''3''''''''''''.''''''''''''''''1'''''''''''">
              <a:rPr lang="en-US" altLang="en-US" sz="1000" smtClean="0"/>
              <a:pPr marL="0" indent="0" algn="ctr">
                <a:spcBef>
                  <a:spcPct val="0"/>
                </a:spcBef>
                <a:buNone/>
              </a:pPr>
              <a:t>63.1</a:t>
            </a:fld>
            <a:endParaRPr kumimoji="0" lang="ja-JP" altLang="en-US" sz="1000" dirty="0">
              <a:sym typeface="+mn-lt"/>
            </a:endParaRPr>
          </a:p>
        </p:txBody>
      </p:sp>
      <p:sp>
        <p:nvSpPr>
          <p:cNvPr id="101" name="テキスト プレースホルダ 9"/>
          <p:cNvSpPr>
            <a:spLocks noGrp="1"/>
          </p:cNvSpPr>
          <p:nvPr>
            <p:custDataLst>
              <p:tags r:id="rId108"/>
            </p:custDataLst>
          </p:nvPr>
        </p:nvSpPr>
        <p:spPr bwMode="auto">
          <a:xfrm>
            <a:off x="600392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80DF1D-6CD2-410C-96F1-5D476E98CF27}" type="datetime'''''''''''''''1''''5'''''''''''''''''''''''''''''''''''">
              <a:rPr kumimoji="0" lang="ja-JP" altLang="en-US" sz="1000">
                <a:sym typeface="+mn-lt"/>
              </a:rPr>
              <a:pPr marL="0" indent="0" algn="ctr">
                <a:spcBef>
                  <a:spcPct val="0"/>
                </a:spcBef>
                <a:buNone/>
              </a:pPr>
              <a:t>15</a:t>
            </a:fld>
            <a:endParaRPr kumimoji="0" lang="ja-JP" altLang="en-US" sz="1000" dirty="0">
              <a:sym typeface="+mn-lt"/>
            </a:endParaRPr>
          </a:p>
        </p:txBody>
      </p:sp>
      <p:sp>
        <p:nvSpPr>
          <p:cNvPr id="125" name="テキスト プレースホルダ 9"/>
          <p:cNvSpPr>
            <a:spLocks noGrp="1"/>
          </p:cNvSpPr>
          <p:nvPr>
            <p:custDataLst>
              <p:tags r:id="rId109"/>
            </p:custDataLst>
          </p:nvPr>
        </p:nvSpPr>
        <p:spPr bwMode="gray">
          <a:xfrm>
            <a:off x="3370263" y="515937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D2D93B-FBCB-4462-8CA6-1097C4655042}" type="datetime'6''''''''''''''''''''''''''0''''''''''''.''''''3'''''''''''''">
              <a:rPr lang="en-US" altLang="en-US" sz="1000" smtClean="0"/>
              <a:pPr marL="0" indent="0" algn="ctr">
                <a:spcBef>
                  <a:spcPct val="0"/>
                </a:spcBef>
                <a:buNone/>
              </a:pPr>
              <a:t>60.3</a:t>
            </a:fld>
            <a:endParaRPr kumimoji="0" lang="ja-JP" altLang="en-US" sz="1000" dirty="0">
              <a:sym typeface="+mn-lt"/>
            </a:endParaRPr>
          </a:p>
        </p:txBody>
      </p:sp>
      <p:sp>
        <p:nvSpPr>
          <p:cNvPr id="142" name="テキスト プレースホルダ 9"/>
          <p:cNvSpPr>
            <a:spLocks noGrp="1"/>
          </p:cNvSpPr>
          <p:nvPr>
            <p:custDataLst>
              <p:tags r:id="rId110"/>
            </p:custDataLst>
          </p:nvPr>
        </p:nvSpPr>
        <p:spPr bwMode="gray">
          <a:xfrm>
            <a:off x="6262688" y="586422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0CBB42-A7AA-4DBD-AA36-848891120339}" type="datetime'3''''''1''''''''''''.''''''''''''''''''''''9'''''''">
              <a:rPr lang="en-US" altLang="en-US" sz="1000" smtClean="0">
                <a:solidFill>
                  <a:schemeClr val="bg1"/>
                </a:solidFill>
              </a:rPr>
              <a:pPr marL="0" indent="0" algn="ctr">
                <a:spcBef>
                  <a:spcPct val="0"/>
                </a:spcBef>
                <a:buNone/>
              </a:pPr>
              <a:t>31.9</a:t>
            </a:fld>
            <a:endParaRPr kumimoji="0" lang="ja-JP" altLang="en-US" sz="1000" dirty="0">
              <a:solidFill>
                <a:schemeClr val="bg1"/>
              </a:solidFill>
              <a:sym typeface="+mn-lt"/>
            </a:endParaRPr>
          </a:p>
        </p:txBody>
      </p:sp>
      <p:sp>
        <p:nvSpPr>
          <p:cNvPr id="102" name="テキスト プレースホルダ 9"/>
          <p:cNvSpPr>
            <a:spLocks noGrp="1"/>
          </p:cNvSpPr>
          <p:nvPr>
            <p:custDataLst>
              <p:tags r:id="rId111"/>
            </p:custDataLst>
          </p:nvPr>
        </p:nvSpPr>
        <p:spPr bwMode="auto">
          <a:xfrm>
            <a:off x="632618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053123-11EA-4F60-B765-8F91EBF0F5F1}" type="datetime'''''''''''''1''''''''''''''''''''''''''''''''''''''''6'''">
              <a:rPr kumimoji="0" lang="ja-JP" altLang="en-US" sz="1000">
                <a:sym typeface="+mn-lt"/>
              </a:rPr>
              <a:pPr marL="0" indent="0" algn="ctr">
                <a:spcBef>
                  <a:spcPct val="0"/>
                </a:spcBef>
                <a:buNone/>
              </a:pPr>
              <a:t>16</a:t>
            </a:fld>
            <a:endParaRPr kumimoji="0" lang="ja-JP" altLang="en-US" sz="1000" dirty="0">
              <a:sym typeface="+mn-lt"/>
            </a:endParaRPr>
          </a:p>
        </p:txBody>
      </p:sp>
      <p:sp>
        <p:nvSpPr>
          <p:cNvPr id="124" name="テキスト プレースホルダ 9"/>
          <p:cNvSpPr>
            <a:spLocks noGrp="1"/>
          </p:cNvSpPr>
          <p:nvPr>
            <p:custDataLst>
              <p:tags r:id="rId112"/>
            </p:custDataLst>
          </p:nvPr>
        </p:nvSpPr>
        <p:spPr bwMode="gray">
          <a:xfrm>
            <a:off x="3370263" y="583565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0CEC08-223F-4443-9E78-F96BB06E0542}" type="datetime'3''''''''''''''''6.''''0'''''''">
              <a:rPr lang="en-US" altLang="en-US" sz="1000" smtClean="0">
                <a:solidFill>
                  <a:schemeClr val="bg1"/>
                </a:solidFill>
              </a:rPr>
              <a:pPr marL="0" indent="0" algn="ctr">
                <a:spcBef>
                  <a:spcPct val="0"/>
                </a:spcBef>
                <a:buNone/>
              </a:pPr>
              <a:t>36.0</a:t>
            </a:fld>
            <a:endParaRPr kumimoji="0" lang="ja-JP" altLang="en-US" sz="1000" dirty="0">
              <a:solidFill>
                <a:schemeClr val="bg1"/>
              </a:solidFill>
              <a:sym typeface="+mn-lt"/>
            </a:endParaRPr>
          </a:p>
        </p:txBody>
      </p:sp>
      <p:sp>
        <p:nvSpPr>
          <p:cNvPr id="190" name="テキスト プレースホルダ 9"/>
          <p:cNvSpPr>
            <a:spLocks noGrp="1"/>
          </p:cNvSpPr>
          <p:nvPr>
            <p:custDataLst>
              <p:tags r:id="rId113"/>
            </p:custDataLst>
          </p:nvPr>
        </p:nvSpPr>
        <p:spPr bwMode="gray">
          <a:xfrm>
            <a:off x="6583363" y="520065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DEFD15-1EEB-4363-99C2-77DEF8A93774}" type="datetime'''''''''''6''''''''3''''''.''''''''''''6'''''''''''''''''''''">
              <a:rPr lang="en-US" altLang="en-US" sz="1000" smtClean="0"/>
              <a:pPr marL="0" indent="0" algn="ctr">
                <a:spcBef>
                  <a:spcPct val="0"/>
                </a:spcBef>
                <a:buNone/>
              </a:pPr>
              <a:t>63.6</a:t>
            </a:fld>
            <a:endParaRPr kumimoji="0" lang="ja-JP" altLang="en-US" sz="1000" dirty="0">
              <a:sym typeface="+mn-lt"/>
            </a:endParaRPr>
          </a:p>
        </p:txBody>
      </p:sp>
      <p:sp>
        <p:nvSpPr>
          <p:cNvPr id="188" name="テキスト プレースホルダ 9"/>
          <p:cNvSpPr>
            <a:spLocks noGrp="1"/>
          </p:cNvSpPr>
          <p:nvPr>
            <p:custDataLst>
              <p:tags r:id="rId114"/>
            </p:custDataLst>
          </p:nvPr>
        </p:nvSpPr>
        <p:spPr bwMode="gray">
          <a:xfrm>
            <a:off x="6583363" y="586740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56CA92-8080-4CBB-9FEB-0A9F110132FA}" type="datetime'3''''''''''''''''''1.''''''5'''''''''''''''''''''''''">
              <a:rPr lang="en-US" altLang="en-US" sz="1000" smtClean="0">
                <a:solidFill>
                  <a:schemeClr val="bg1"/>
                </a:solidFill>
              </a:rPr>
              <a:pPr marL="0" indent="0" algn="ctr">
                <a:spcBef>
                  <a:spcPct val="0"/>
                </a:spcBef>
                <a:buNone/>
              </a:pPr>
              <a:t>31.5</a:t>
            </a:fld>
            <a:endParaRPr kumimoji="0" lang="ja-JP" altLang="en-US" sz="1000" dirty="0">
              <a:solidFill>
                <a:schemeClr val="bg1"/>
              </a:solidFill>
              <a:sym typeface="+mn-lt"/>
            </a:endParaRPr>
          </a:p>
        </p:txBody>
      </p:sp>
      <p:sp>
        <p:nvSpPr>
          <p:cNvPr id="184" name="テキスト プレースホルダ 9"/>
          <p:cNvSpPr>
            <a:spLocks noGrp="1"/>
          </p:cNvSpPr>
          <p:nvPr>
            <p:custDataLst>
              <p:tags r:id="rId115"/>
            </p:custDataLst>
          </p:nvPr>
        </p:nvSpPr>
        <p:spPr bwMode="auto">
          <a:xfrm>
            <a:off x="664686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7D16FD-4CB5-45BC-A8BB-759B7ABB1CED}" type="datetime'''''''''''''1''7'''''''">
              <a:rPr lang="ja-JP" altLang="en-US" sz="1000" smtClean="0"/>
              <a:pPr marL="0" indent="0" algn="ctr">
                <a:spcBef>
                  <a:spcPct val="0"/>
                </a:spcBef>
                <a:buNone/>
              </a:pPr>
              <a:t>17</a:t>
            </a:fld>
            <a:endParaRPr kumimoji="0" lang="ja-JP" altLang="en-US" sz="1000" dirty="0">
              <a:sym typeface="+mn-lt"/>
            </a:endParaRPr>
          </a:p>
        </p:txBody>
      </p:sp>
      <p:sp>
        <p:nvSpPr>
          <p:cNvPr id="123" name="テキスト プレースホルダ 9"/>
          <p:cNvSpPr>
            <a:spLocks noGrp="1"/>
          </p:cNvSpPr>
          <p:nvPr>
            <p:custDataLst>
              <p:tags r:id="rId116"/>
            </p:custDataLst>
          </p:nvPr>
        </p:nvSpPr>
        <p:spPr bwMode="gray">
          <a:xfrm>
            <a:off x="3049588" y="515461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9C8F87-17D8-43DE-8ECB-3B4AFBF39D5A}" type="datetime'5''''''''''9''''''.''''''''''''''''''''''8'">
              <a:rPr lang="en-US" altLang="en-US" sz="1000" smtClean="0"/>
              <a:pPr marL="0" indent="0" algn="ctr">
                <a:spcBef>
                  <a:spcPct val="0"/>
                </a:spcBef>
                <a:buNone/>
              </a:pPr>
              <a:t>59.8</a:t>
            </a:fld>
            <a:endParaRPr kumimoji="0" lang="ja-JP" altLang="en-US" sz="1000" dirty="0">
              <a:sym typeface="+mn-lt"/>
            </a:endParaRPr>
          </a:p>
        </p:txBody>
      </p:sp>
      <p:sp>
        <p:nvSpPr>
          <p:cNvPr id="145" name="テキスト プレースホルダ 9"/>
          <p:cNvSpPr>
            <a:spLocks noGrp="1"/>
          </p:cNvSpPr>
          <p:nvPr>
            <p:custDataLst>
              <p:tags r:id="rId117"/>
            </p:custDataLst>
          </p:nvPr>
        </p:nvSpPr>
        <p:spPr bwMode="gray">
          <a:xfrm>
            <a:off x="6904038" y="520541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E3054F-4A90-4D4D-9F65-B44D8DB0214F}" type="datetime'''''''''''''''''''''''6''3.''''''''''''''''9'''''''''''">
              <a:rPr lang="en-US" altLang="en-US" sz="1000" smtClean="0"/>
              <a:pPr marL="0" indent="0" algn="ctr">
                <a:spcBef>
                  <a:spcPct val="0"/>
                </a:spcBef>
                <a:buNone/>
              </a:pPr>
              <a:t>63.9</a:t>
            </a:fld>
            <a:endParaRPr kumimoji="0" lang="ja-JP" altLang="en-US" sz="1000" dirty="0">
              <a:sym typeface="+mn-lt"/>
            </a:endParaRPr>
          </a:p>
        </p:txBody>
      </p:sp>
      <p:sp>
        <p:nvSpPr>
          <p:cNvPr id="103" name="テキスト プレースホルダ 9"/>
          <p:cNvSpPr>
            <a:spLocks noGrp="1"/>
          </p:cNvSpPr>
          <p:nvPr>
            <p:custDataLst>
              <p:tags r:id="rId118"/>
            </p:custDataLst>
          </p:nvPr>
        </p:nvSpPr>
        <p:spPr bwMode="auto">
          <a:xfrm>
            <a:off x="69675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5464F2-E1D5-41CD-957E-808061F0DDEF}" type="datetime'''''1''8'''''''''''''''''''''''''''''''''''''''''''''''''''''">
              <a:rPr lang="en-US" altLang="en-US" sz="1000" smtClean="0"/>
              <a:pPr marL="0" indent="0" algn="ctr">
                <a:spcBef>
                  <a:spcPct val="0"/>
                </a:spcBef>
                <a:buNone/>
              </a:pPr>
              <a:t>18</a:t>
            </a:fld>
            <a:endParaRPr kumimoji="0" lang="ja-JP" altLang="en-US" sz="1000" dirty="0">
              <a:sym typeface="+mn-lt"/>
            </a:endParaRPr>
          </a:p>
        </p:txBody>
      </p:sp>
      <p:sp>
        <p:nvSpPr>
          <p:cNvPr id="127" name="テキスト プレースホルダ 9"/>
          <p:cNvSpPr>
            <a:spLocks noGrp="1"/>
          </p:cNvSpPr>
          <p:nvPr>
            <p:custDataLst>
              <p:tags r:id="rId119"/>
            </p:custDataLst>
          </p:nvPr>
        </p:nvSpPr>
        <p:spPr bwMode="gray">
          <a:xfrm>
            <a:off x="3692525" y="516572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926F42-F59F-4F39-B3BB-987D3E2EE008}" type="datetime'''6''''''''''''''''''''''''''''''''''0''''''''.''''''''8'''">
              <a:rPr lang="en-US" altLang="en-US" sz="1000" smtClean="0"/>
              <a:pPr marL="0" indent="0" algn="ctr">
                <a:spcBef>
                  <a:spcPct val="0"/>
                </a:spcBef>
                <a:buNone/>
              </a:pPr>
              <a:t>60.8</a:t>
            </a:fld>
            <a:endParaRPr kumimoji="0" lang="ja-JP" altLang="en-US" sz="1000" dirty="0">
              <a:sym typeface="+mn-lt"/>
            </a:endParaRPr>
          </a:p>
        </p:txBody>
      </p:sp>
      <p:sp>
        <p:nvSpPr>
          <p:cNvPr id="147" name="テキスト プレースホルダ 9"/>
          <p:cNvSpPr>
            <a:spLocks noGrp="1"/>
          </p:cNvSpPr>
          <p:nvPr>
            <p:custDataLst>
              <p:tags r:id="rId120"/>
            </p:custDataLst>
          </p:nvPr>
        </p:nvSpPr>
        <p:spPr bwMode="gray">
          <a:xfrm>
            <a:off x="7226300" y="5213350"/>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AC5C2D-387F-44E5-9683-46FE1CDE632D}" type="datetime'''''''''64''.''''''''''''''''''''4'''">
              <a:rPr lang="en-US" altLang="en-US" sz="1000" smtClean="0"/>
              <a:pPr marL="0" indent="0" algn="ctr">
                <a:spcBef>
                  <a:spcPct val="0"/>
                </a:spcBef>
                <a:buNone/>
              </a:pPr>
              <a:t>64.4</a:t>
            </a:fld>
            <a:endParaRPr kumimoji="0" lang="ja-JP" altLang="en-US" sz="1000" dirty="0">
              <a:sym typeface="+mn-lt"/>
            </a:endParaRPr>
          </a:p>
        </p:txBody>
      </p:sp>
      <p:sp>
        <p:nvSpPr>
          <p:cNvPr id="117" name="テキスト プレースホルダ 9"/>
          <p:cNvSpPr>
            <a:spLocks noGrp="1"/>
          </p:cNvSpPr>
          <p:nvPr>
            <p:custDataLst>
              <p:tags r:id="rId121"/>
            </p:custDataLst>
          </p:nvPr>
        </p:nvSpPr>
        <p:spPr bwMode="gray">
          <a:xfrm>
            <a:off x="2085975" y="5145088"/>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6D32D3-21F7-4A08-9036-4A340AC9CC53}" type="datetime'''''5''''8''.''''''''''''''''''''''9'''''''''''''''''''''''''">
              <a:rPr lang="en-US" altLang="en-US" sz="1000" smtClean="0"/>
              <a:pPr marL="0" indent="0" algn="ctr">
                <a:spcBef>
                  <a:spcPct val="0"/>
                </a:spcBef>
                <a:buNone/>
              </a:pPr>
              <a:t>58.9</a:t>
            </a:fld>
            <a:endParaRPr kumimoji="0" lang="ja-JP" altLang="en-US" sz="1000" dirty="0">
              <a:sym typeface="+mn-lt"/>
            </a:endParaRPr>
          </a:p>
        </p:txBody>
      </p:sp>
      <p:sp>
        <p:nvSpPr>
          <p:cNvPr id="126" name="テキスト プレースホルダ 9"/>
          <p:cNvSpPr>
            <a:spLocks noGrp="1"/>
          </p:cNvSpPr>
          <p:nvPr>
            <p:custDataLst>
              <p:tags r:id="rId122"/>
            </p:custDataLst>
          </p:nvPr>
        </p:nvSpPr>
        <p:spPr bwMode="gray">
          <a:xfrm>
            <a:off x="3692525" y="5840413"/>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990D5-C51B-4C9E-9F1A-9C85B8B24578}" type="datetime'''''''''''''''''''''3''''''5''''''''''''''''.''4'''''''''">
              <a:rPr lang="en-US" altLang="en-US" sz="1000" smtClean="0">
                <a:solidFill>
                  <a:schemeClr val="bg1"/>
                </a:solidFill>
              </a:rPr>
              <a:pPr marL="0" indent="0" algn="ctr">
                <a:spcBef>
                  <a:spcPct val="0"/>
                </a:spcBef>
                <a:buNone/>
              </a:pPr>
              <a:t>35.4</a:t>
            </a:fld>
            <a:endParaRPr kumimoji="0" lang="ja-JP" altLang="en-US" sz="1000" dirty="0">
              <a:solidFill>
                <a:schemeClr val="bg1"/>
              </a:solidFill>
              <a:sym typeface="+mn-lt"/>
            </a:endParaRPr>
          </a:p>
        </p:txBody>
      </p:sp>
      <p:sp>
        <p:nvSpPr>
          <p:cNvPr id="148" name="テキスト プレースホルダ 9"/>
          <p:cNvSpPr>
            <a:spLocks noGrp="1"/>
          </p:cNvSpPr>
          <p:nvPr>
            <p:custDataLst>
              <p:tags r:id="rId123"/>
            </p:custDataLst>
          </p:nvPr>
        </p:nvSpPr>
        <p:spPr bwMode="gray">
          <a:xfrm>
            <a:off x="7546975" y="5905500"/>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568839-896C-4ACD-B25B-6541C452A9F6}" type="datetime'''''''''''''2''''''''''''''''''''''''6.''''1'''''''''''''">
              <a:rPr lang="en-US" altLang="en-US" sz="1000" smtClean="0">
                <a:solidFill>
                  <a:schemeClr val="bg1"/>
                </a:solidFill>
              </a:rPr>
              <a:pPr marL="0" indent="0" algn="ctr">
                <a:spcBef>
                  <a:spcPct val="0"/>
                </a:spcBef>
                <a:buNone/>
              </a:pPr>
              <a:t>26.1</a:t>
            </a:fld>
            <a:endParaRPr kumimoji="0" lang="ja-JP" altLang="en-US" sz="1000" dirty="0">
              <a:solidFill>
                <a:schemeClr val="bg1"/>
              </a:solidFill>
              <a:sym typeface="+mn-lt"/>
            </a:endParaRPr>
          </a:p>
        </p:txBody>
      </p:sp>
      <p:sp>
        <p:nvSpPr>
          <p:cNvPr id="105" name="テキスト プレースホルダ 9"/>
          <p:cNvSpPr>
            <a:spLocks noGrp="1"/>
          </p:cNvSpPr>
          <p:nvPr>
            <p:custDataLst>
              <p:tags r:id="rId124"/>
            </p:custDataLst>
          </p:nvPr>
        </p:nvSpPr>
        <p:spPr bwMode="auto">
          <a:xfrm>
            <a:off x="761047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5B3F93-B227-44C6-A164-3B3C0D6E8492}" type="datetime'''''''''''''''''3''''''''''''''''''''''''''''''''0'''''''''''">
              <a:rPr lang="en-US" altLang="en-US" sz="1000" smtClean="0"/>
              <a:pPr marL="0" indent="0" algn="ctr">
                <a:spcBef>
                  <a:spcPct val="0"/>
                </a:spcBef>
                <a:buNone/>
              </a:pPr>
              <a:t>30</a:t>
            </a:fld>
            <a:endParaRPr kumimoji="0" lang="ja-JP" altLang="en-US" sz="1000" dirty="0">
              <a:sym typeface="+mn-lt"/>
            </a:endParaRPr>
          </a:p>
        </p:txBody>
      </p:sp>
      <p:sp>
        <p:nvSpPr>
          <p:cNvPr id="128" name="テキスト プレースホルダ 9"/>
          <p:cNvSpPr>
            <a:spLocks noGrp="1"/>
          </p:cNvSpPr>
          <p:nvPr>
            <p:custDataLst>
              <p:tags r:id="rId125"/>
            </p:custDataLst>
          </p:nvPr>
        </p:nvSpPr>
        <p:spPr bwMode="gray">
          <a:xfrm>
            <a:off x="4013200" y="5845175"/>
            <a:ext cx="279400" cy="152400"/>
          </a:xfrm>
          <a:prstGeom prst="rect">
            <a:avLst/>
          </a:prstGeom>
          <a:solidFill>
            <a:srgbClr val="1F497D"/>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DBC60D-A243-4F3D-BEBA-9F1CD192139A}" type="datetime'34''''''''.''''''''''''7'''''''''''''">
              <a:rPr lang="en-US" altLang="en-US" sz="1000" smtClean="0">
                <a:solidFill>
                  <a:schemeClr val="bg1"/>
                </a:solidFill>
              </a:rPr>
              <a:pPr marL="0" indent="0" algn="ctr">
                <a:spcBef>
                  <a:spcPct val="0"/>
                </a:spcBef>
                <a:buNone/>
              </a:pPr>
              <a:t>34.7</a:t>
            </a:fld>
            <a:endParaRPr kumimoji="0" lang="ja-JP" altLang="en-US" sz="1000" dirty="0">
              <a:solidFill>
                <a:schemeClr val="bg1"/>
              </a:solidFill>
              <a:sym typeface="+mn-lt"/>
            </a:endParaRPr>
          </a:p>
        </p:txBody>
      </p:sp>
      <p:sp>
        <p:nvSpPr>
          <p:cNvPr id="151" name="テキスト プレースホルダ 9"/>
          <p:cNvSpPr>
            <a:spLocks noGrp="1"/>
          </p:cNvSpPr>
          <p:nvPr>
            <p:custDataLst>
              <p:tags r:id="rId126"/>
            </p:custDataLst>
          </p:nvPr>
        </p:nvSpPr>
        <p:spPr bwMode="gray">
          <a:xfrm>
            <a:off x="7869238" y="5287963"/>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6A71D8-58E5-43F7-AC70-CC4062D2AE39}" type="datetime'''''''''''''6''''''''''''6''''''''''''''''.''''''5'''''''">
              <a:rPr lang="en-US" altLang="en-US" sz="1000" smtClean="0"/>
              <a:pPr marL="0" indent="0" algn="ctr">
                <a:spcBef>
                  <a:spcPct val="0"/>
                </a:spcBef>
                <a:buNone/>
              </a:pPr>
              <a:t>66.5</a:t>
            </a:fld>
            <a:endParaRPr kumimoji="0" lang="ja-JP" altLang="en-US" sz="1000" dirty="0">
              <a:sym typeface="+mn-lt"/>
            </a:endParaRPr>
          </a:p>
        </p:txBody>
      </p:sp>
      <p:sp>
        <p:nvSpPr>
          <p:cNvPr id="106" name="テキスト プレースホルダ 9"/>
          <p:cNvSpPr>
            <a:spLocks noGrp="1"/>
          </p:cNvSpPr>
          <p:nvPr>
            <p:custDataLst>
              <p:tags r:id="rId127"/>
            </p:custDataLst>
          </p:nvPr>
        </p:nvSpPr>
        <p:spPr bwMode="auto">
          <a:xfrm>
            <a:off x="793273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58CCD2-3D38-434D-AA0F-BD9C81F45EFE}" type="datetime'''''''4''''''''''''''''''''''''''''''''''''''''''0'''''''">
              <a:rPr lang="en-US" altLang="en-US" sz="1000" smtClean="0"/>
              <a:pPr marL="0" indent="0" algn="ctr">
                <a:spcBef>
                  <a:spcPct val="0"/>
                </a:spcBef>
                <a:buNone/>
              </a:pPr>
              <a:t>40</a:t>
            </a:fld>
            <a:endParaRPr kumimoji="0" lang="ja-JP" altLang="en-US" sz="1000" dirty="0">
              <a:sym typeface="+mn-lt"/>
            </a:endParaRPr>
          </a:p>
        </p:txBody>
      </p:sp>
      <p:sp>
        <p:nvSpPr>
          <p:cNvPr id="165" name="テキスト プレースホルダ 9"/>
          <p:cNvSpPr>
            <a:spLocks noGrp="1"/>
          </p:cNvSpPr>
          <p:nvPr>
            <p:custDataLst>
              <p:tags r:id="rId128"/>
            </p:custDataLst>
          </p:nvPr>
        </p:nvSpPr>
        <p:spPr bwMode="auto">
          <a:xfrm>
            <a:off x="8532813" y="47672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427CCC2-20C8-4264-BEDD-01A40028AFCF}" type="datetime'''''''''''''''6''5''''''歳''''以''上'''''''''''''''''''''''''''">
              <a:rPr kumimoji="0" lang="ja-JP" altLang="en-US" sz="1000">
                <a:sym typeface="+mn-lt"/>
              </a:rPr>
              <a:pPr marL="0" indent="0">
                <a:spcBef>
                  <a:spcPct val="0"/>
                </a:spcBef>
                <a:buNone/>
              </a:pPr>
              <a:t>65歳以上</a:t>
            </a:fld>
            <a:endParaRPr kumimoji="0" lang="ja-JP" altLang="en-US" sz="1000" dirty="0">
              <a:sym typeface="+mn-lt"/>
            </a:endParaRPr>
          </a:p>
        </p:txBody>
      </p:sp>
      <p:sp>
        <p:nvSpPr>
          <p:cNvPr id="167" name="テキスト プレースホルダ 9"/>
          <p:cNvSpPr>
            <a:spLocks noGrp="1"/>
          </p:cNvSpPr>
          <p:nvPr>
            <p:custDataLst>
              <p:tags r:id="rId129"/>
            </p:custDataLst>
          </p:nvPr>
        </p:nvSpPr>
        <p:spPr bwMode="auto">
          <a:xfrm>
            <a:off x="8532813" y="5318125"/>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6881D7-9DA9-4EF8-8ED7-7FEDD642C9DD}" type="datetime'''''''''15''''''''''''''''''''～6''''''''''4''''''''''''''''歳'">
              <a:rPr kumimoji="0" lang="ja-JP" altLang="en-US" sz="1000">
                <a:sym typeface="+mn-lt"/>
              </a:rPr>
              <a:pPr marL="0" indent="0">
                <a:spcBef>
                  <a:spcPct val="0"/>
                </a:spcBef>
                <a:buNone/>
              </a:pPr>
              <a:t>15～64歳</a:t>
            </a:fld>
            <a:endParaRPr kumimoji="0" lang="ja-JP" altLang="en-US" sz="1000" dirty="0">
              <a:sym typeface="+mn-lt"/>
            </a:endParaRPr>
          </a:p>
        </p:txBody>
      </p:sp>
      <p:sp>
        <p:nvSpPr>
          <p:cNvPr id="168" name="テキスト プレースホルダ 9"/>
          <p:cNvSpPr>
            <a:spLocks noGrp="1"/>
          </p:cNvSpPr>
          <p:nvPr>
            <p:custDataLst>
              <p:tags r:id="rId130"/>
            </p:custDataLst>
          </p:nvPr>
        </p:nvSpPr>
        <p:spPr bwMode="auto">
          <a:xfrm>
            <a:off x="8532813" y="593725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027E9CF-71BB-4E25-A5A2-E22F80BB1BA8}" type="datetime'''''1''''''''''''''''''''5''''''歳''''''''''''''''''未''満'''">
              <a:rPr kumimoji="0" lang="ja-JP" altLang="en-US" sz="1000">
                <a:sym typeface="+mn-lt"/>
              </a:rPr>
              <a:pPr marL="0" indent="0">
                <a:spcBef>
                  <a:spcPct val="0"/>
                </a:spcBef>
                <a:buNone/>
              </a:pPr>
              <a:t>15歳未満</a:t>
            </a:fld>
            <a:endParaRPr kumimoji="0" lang="ja-JP" altLang="en-US" sz="1000" dirty="0">
              <a:sym typeface="+mn-lt"/>
            </a:endParaRPr>
          </a:p>
        </p:txBody>
      </p:sp>
      <p:sp>
        <p:nvSpPr>
          <p:cNvPr id="186" name="テキスト プレースホルダ 9"/>
          <p:cNvSpPr>
            <a:spLocks noGrp="1"/>
          </p:cNvSpPr>
          <p:nvPr>
            <p:custDataLst>
              <p:tags r:id="rId131"/>
            </p:custDataLst>
          </p:nvPr>
        </p:nvSpPr>
        <p:spPr bwMode="auto">
          <a:xfrm>
            <a:off x="82534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674C8C-204F-45A7-83AB-A093011E1754}" type="datetime'5''''''''''''''''''''''''''''''''''''''''''''''''0'">
              <a:rPr lang="en-US" altLang="en-US" sz="1000" smtClean="0"/>
              <a:pPr marL="0" indent="0" algn="ctr">
                <a:spcBef>
                  <a:spcPct val="0"/>
                </a:spcBef>
                <a:buNone/>
              </a:pPr>
              <a:t>50</a:t>
            </a:fld>
            <a:endParaRPr kumimoji="0" lang="ja-JP" altLang="en-US" sz="1000" dirty="0">
              <a:sym typeface="+mn-lt"/>
            </a:endParaRPr>
          </a:p>
        </p:txBody>
      </p:sp>
      <p:sp>
        <p:nvSpPr>
          <p:cNvPr id="203" name="テキスト プレースホルダ 9"/>
          <p:cNvSpPr>
            <a:spLocks noGrp="1"/>
          </p:cNvSpPr>
          <p:nvPr>
            <p:custDataLst>
              <p:tags r:id="rId132"/>
            </p:custDataLst>
          </p:nvPr>
        </p:nvSpPr>
        <p:spPr bwMode="gray">
          <a:xfrm>
            <a:off x="8189913" y="5318125"/>
            <a:ext cx="27940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C89CC6-3BCD-4295-81FD-CEA2A6F268C9}" type="datetime'''6''''''''''''''''6''''''''''.8'''''''''''''''">
              <a:rPr lang="en-US" altLang="en-US" sz="1000" smtClean="0"/>
              <a:pPr marL="0" indent="0" algn="ctr">
                <a:spcBef>
                  <a:spcPct val="0"/>
                </a:spcBef>
                <a:buNone/>
              </a:pPr>
              <a:t>66.8</a:t>
            </a:fld>
            <a:endParaRPr kumimoji="0" lang="ja-JP" altLang="en-US" sz="1000" dirty="0">
              <a:sym typeface="+mn-lt"/>
            </a:endParaRPr>
          </a:p>
        </p:txBody>
      </p:sp>
      <p:sp>
        <p:nvSpPr>
          <p:cNvPr id="104" name="テキスト プレースホルダ 9"/>
          <p:cNvSpPr>
            <a:spLocks noGrp="1"/>
          </p:cNvSpPr>
          <p:nvPr>
            <p:custDataLst>
              <p:tags r:id="rId133"/>
            </p:custDataLst>
          </p:nvPr>
        </p:nvSpPr>
        <p:spPr bwMode="auto">
          <a:xfrm>
            <a:off x="728980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492747-89A8-4D14-A919-AB297CFCF8D0}" type="datetime'''''''''''''''''''''''''''2''''''''''''''''0'">
              <a:rPr lang="en-US" altLang="en-US" sz="1000" smtClean="0"/>
              <a:pPr marL="0" indent="0" algn="ctr">
                <a:spcBef>
                  <a:spcPct val="0"/>
                </a:spcBef>
                <a:buNone/>
              </a:pPr>
              <a:t>20</a:t>
            </a:fld>
            <a:endParaRPr kumimoji="0" lang="ja-JP" altLang="en-US" sz="1000" dirty="0">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56618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フィリピン／医療関連／その他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4" name="Slide Number Placeholder 3">
            <a:extLst>
              <a:ext uri="{FF2B5EF4-FFF2-40B4-BE49-F238E27FC236}">
                <a16:creationId xmlns:a16="http://schemas.microsoft.com/office/drawing/2014/main" id="{FDAF7541-7A7C-4B24-9F65-3B3062DC5F15}"/>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59</a:t>
            </a:fld>
            <a:endParaRPr lang="ja-JP" alt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683324384"/>
              </p:ext>
            </p:extLst>
          </p:nvPr>
        </p:nvGraphicFramePr>
        <p:xfrm>
          <a:off x="272480" y="1076122"/>
          <a:ext cx="9433046" cy="3360988"/>
        </p:xfrm>
        <a:graphic>
          <a:graphicData uri="http://schemas.openxmlformats.org/drawingml/2006/table">
            <a:tbl>
              <a:tblPr firstRow="1" bandRow="1">
                <a:tableStyleId>{2D5ABB26-0587-4C30-8999-92F81FD0307C}</a:tableStyleId>
              </a:tblPr>
              <a:tblGrid>
                <a:gridCol w="975832">
                  <a:extLst>
                    <a:ext uri="{9D8B030D-6E8A-4147-A177-3AD203B41FA5}">
                      <a16:colId xmlns:a16="http://schemas.microsoft.com/office/drawing/2014/main" val="20000"/>
                    </a:ext>
                  </a:extLst>
                </a:gridCol>
                <a:gridCol w="2120512">
                  <a:extLst>
                    <a:ext uri="{9D8B030D-6E8A-4147-A177-3AD203B41FA5}">
                      <a16:colId xmlns:a16="http://schemas.microsoft.com/office/drawing/2014/main" val="20001"/>
                    </a:ext>
                  </a:extLst>
                </a:gridCol>
                <a:gridCol w="6336702">
                  <a:extLst>
                    <a:ext uri="{9D8B030D-6E8A-4147-A177-3AD203B41FA5}">
                      <a16:colId xmlns:a16="http://schemas.microsoft.com/office/drawing/2014/main" val="20002"/>
                    </a:ext>
                  </a:extLst>
                </a:gridCol>
              </a:tblGrid>
              <a:tr h="45822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938397">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Konsulta</a:t>
                      </a: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遠隔医療サービスを提供。ユーザーは事前予約なしで、ビデオ通話や</a:t>
                      </a:r>
                      <a:r>
                        <a:rPr kumimoji="1" lang="en-US" altLang="ja-JP" sz="1200" kern="1200" dirty="0">
                          <a:solidFill>
                            <a:schemeClr val="tx1"/>
                          </a:solidFill>
                          <a:latin typeface="+mn-lt"/>
                          <a:ea typeface="+mn-ea"/>
                          <a:cs typeface="+mn-cs"/>
                        </a:rPr>
                        <a:t>SMS</a:t>
                      </a:r>
                      <a:r>
                        <a:rPr kumimoji="1" lang="ja-JP" altLang="en-US" sz="1200" kern="1200" dirty="0">
                          <a:solidFill>
                            <a:schemeClr val="tx1"/>
                          </a:solidFill>
                          <a:latin typeface="+mn-lt"/>
                          <a:ea typeface="+mn-ea"/>
                          <a:cs typeface="+mn-cs"/>
                        </a:rPr>
                        <a:t>を通じて医師とコミュニケーション可能。</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内科、皮膚科、小児科等の合計</a:t>
                      </a:r>
                      <a:r>
                        <a:rPr kumimoji="1" lang="en-US" altLang="ja-JP" sz="1200" kern="1200" dirty="0">
                          <a:solidFill>
                            <a:schemeClr val="tx1"/>
                          </a:solidFill>
                          <a:latin typeface="+mn-lt"/>
                          <a:ea typeface="+mn-ea"/>
                          <a:cs typeface="+mn-cs"/>
                        </a:rPr>
                        <a:t>12</a:t>
                      </a:r>
                      <a:r>
                        <a:rPr kumimoji="1" lang="ja-JP" altLang="en-US" sz="1200" kern="1200" dirty="0">
                          <a:solidFill>
                            <a:schemeClr val="tx1"/>
                          </a:solidFill>
                          <a:latin typeface="+mn-lt"/>
                          <a:ea typeface="+mn-ea"/>
                          <a:cs typeface="+mn-cs"/>
                        </a:rPr>
                        <a:t>の診療科目の専門医が登録している。</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Medgate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遠隔医療サービスを提供。パートナー企業を通じて、医薬品のデリバリーにも対応。</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 Pocket Doctor</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遠隔医療サービスを提供。フィリピン国外（ヨーロッパなど）の医師も登録している。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AIDE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訪問医療が必要な患者と専門家を繋ぐプラットフォーム。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8967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GetMeds</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医薬品のオンライン販売プラットフォーム。処方箋をアップロードすると、最短</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時間でユーザーに配送される。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左右矢印 11"/>
          <p:cNvSpPr/>
          <p:nvPr/>
        </p:nvSpPr>
        <p:spPr>
          <a:xfrm>
            <a:off x="4304928" y="2248296"/>
            <a:ext cx="1296144" cy="864096"/>
          </a:xfrm>
          <a:prstGeom prst="leftRightArrow">
            <a:avLst>
              <a:gd name="adj1" fmla="val 54276"/>
              <a:gd name="adj2" fmla="val 39536"/>
            </a:avLst>
          </a:prstGeom>
          <a:gradFill flip="none" rotWithShape="1">
            <a:gsLst>
              <a:gs pos="0">
                <a:srgbClr val="0F99BC"/>
              </a:gs>
              <a:gs pos="50000">
                <a:srgbClr val="77D4ED"/>
              </a:gs>
              <a:gs pos="100000">
                <a:srgbClr val="0F99BC"/>
              </a:gs>
            </a:gsLst>
            <a:lin ang="0" scaled="1"/>
            <a:tileRect/>
          </a:gradFill>
        </p:spPr>
        <p:txBody>
          <a:bodyPr rtlCol="0" anchor="ctr" anchorCtr="0">
            <a:noAutofit/>
          </a:bodyPr>
          <a:lstStyle/>
          <a:p>
            <a:pPr algn="ctr" fontAlgn="ct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提</a:t>
            </a:r>
            <a:r>
              <a:rPr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携</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フィリピンにおける医師に関する組織としては、フィリピン医師会（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医師会は、地域の下部医師会（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Component Societies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）に加入している医師から組織されている。地域の医師会は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ある。</a:t>
            </a:r>
          </a:p>
        </p:txBody>
      </p:sp>
      <p:grpSp>
        <p:nvGrpSpPr>
          <p:cNvPr id="5" name="グループ化 7"/>
          <p:cNvGrpSpPr/>
          <p:nvPr/>
        </p:nvGrpSpPr>
        <p:grpSpPr>
          <a:xfrm>
            <a:off x="416496" y="1916832"/>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フィリピンにおける医師に関する組織と学会</a:t>
              </a:r>
            </a:p>
          </p:txBody>
        </p:sp>
      </p:grpSp>
      <p:sp>
        <p:nvSpPr>
          <p:cNvPr id="8" name="片側の 2 つの角を丸めた四角形 7"/>
          <p:cNvSpPr/>
          <p:nvPr/>
        </p:nvSpPr>
        <p:spPr>
          <a:xfrm>
            <a:off x="560512" y="2680343"/>
            <a:ext cx="3744416" cy="1252713"/>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1898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年に前身の「フィリピン島医師会」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設立当初は米国からの補助金によって運営されていた。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1903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フィリピン医師会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に名称を変更</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年に自立的な運営が開始された。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万人の会員が所属する。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a:off x="5601072" y="2680343"/>
            <a:ext cx="3744416" cy="1252713"/>
          </a:xfrm>
          <a:prstGeom prst="round2SameRect">
            <a:avLst>
              <a:gd name="adj1" fmla="val 0"/>
              <a:gd name="adj2" fmla="val 6013"/>
            </a:avLst>
          </a:prstGeom>
          <a:solidFill>
            <a:srgbClr val="DDE6F3"/>
          </a:solidFill>
        </p:spPr>
        <p:txBody>
          <a:bodyPr wrap="square" lIns="108000" tIns="72000" rIns="108000">
            <a:noAutofit/>
          </a:bodyPr>
          <a:lstStyle/>
          <a:p>
            <a:pPr algn="just">
              <a:lnSpc>
                <a:spcPct val="114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航空宇宙医学、小児科、解剖、熱傷、皮膚科、老年医学、母子保健、腫瘍、脳神経外科、睡眠など</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601072" y="2248296"/>
            <a:ext cx="3744416" cy="432048"/>
          </a:xfrm>
          <a:prstGeom prst="round2SameRect">
            <a:avLst/>
          </a:prstGeom>
          <a:solidFill>
            <a:srgbClr val="3D6AA7"/>
          </a:solidFill>
        </p:spPr>
        <p:txBody>
          <a:bodyPr wrap="square" anchor="ctr" anchorCtr="0">
            <a:noAutofit/>
          </a:bodyPr>
          <a:lstStyle/>
          <a:p>
            <a:pPr algn="ctr" fontAlgn="ctr"/>
            <a:r>
              <a:rPr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44</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の学会</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9" name="片側の 2 つの角を丸めた四角形 18"/>
          <p:cNvSpPr/>
          <p:nvPr/>
        </p:nvSpPr>
        <p:spPr>
          <a:xfrm>
            <a:off x="560512" y="2248296"/>
            <a:ext cx="374441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フィリピン医師会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Medical Association</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20" name="グループ化 7"/>
          <p:cNvGrpSpPr/>
          <p:nvPr/>
        </p:nvGrpSpPr>
        <p:grpSpPr>
          <a:xfrm>
            <a:off x="416496" y="4077072"/>
            <a:ext cx="9073008"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フィリピンの医薬品と医療機器の業界団体</a:t>
              </a:r>
              <a:endParaRPr lang="ja-JP" altLang="en-US" sz="1000" dirty="0">
                <a:ea typeface="HGP創英角ｺﾞｼｯｸUB" pitchFamily="50" charset="-128"/>
                <a:cs typeface="Arial" panose="020B0604020202020204" pitchFamily="34" charset="0"/>
              </a:endParaRPr>
            </a:p>
          </p:txBody>
        </p:sp>
      </p:grpSp>
      <p:sp>
        <p:nvSpPr>
          <p:cNvPr id="23" name="片側の 2 つの角を丸めた四角形 22"/>
          <p:cNvSpPr/>
          <p:nvPr/>
        </p:nvSpPr>
        <p:spPr>
          <a:xfrm>
            <a:off x="560512" y="4509120"/>
            <a:ext cx="4248472"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Pharmaceutical and Healthcare Association of the Philippines</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a:off x="5097016" y="4509120"/>
            <a:ext cx="4248472" cy="432048"/>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Association of Medical Device Regulatory Affairs Professionals</a:t>
            </a:r>
          </a:p>
        </p:txBody>
      </p:sp>
      <p:sp>
        <p:nvSpPr>
          <p:cNvPr id="25" name="片側の 2 つの角を丸めた四角形 24"/>
          <p:cNvSpPr/>
          <p:nvPr/>
        </p:nvSpPr>
        <p:spPr>
          <a:xfrm>
            <a:off x="560512" y="4941168"/>
            <a:ext cx="4248472" cy="1512168"/>
          </a:xfrm>
          <a:prstGeom prst="round2SameRect">
            <a:avLst>
              <a:gd name="adj1" fmla="val 0"/>
              <a:gd name="adj2" fmla="val 3264"/>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月設立。国内外の医薬品メーカー</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社が加盟して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PHAPCares</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Foundation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を設立し、災害等の緊急時に、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万ペソ相当の医薬品を寄付する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MOA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を政府機関と締結している。</a:t>
            </a:r>
          </a:p>
        </p:txBody>
      </p:sp>
      <p:sp>
        <p:nvSpPr>
          <p:cNvPr id="26" name="片側の 2 つの角を丸めた四角形 25"/>
          <p:cNvSpPr/>
          <p:nvPr/>
        </p:nvSpPr>
        <p:spPr>
          <a:xfrm>
            <a:off x="5097016" y="4941168"/>
            <a:ext cx="4248472" cy="1512168"/>
          </a:xfrm>
          <a:prstGeom prst="round2SameRect">
            <a:avLst>
              <a:gd name="adj1" fmla="val 0"/>
              <a:gd name="adj2" fmla="val 3893"/>
            </a:avLst>
          </a:prstGeom>
          <a:solidFill>
            <a:srgbClr val="DDE6F3"/>
          </a:solidFill>
        </p:spPr>
        <p:txBody>
          <a:bodyPr wrap="square" lIns="108000" tIns="72000" rIns="108000">
            <a:noAutofit/>
          </a:bodyPr>
          <a:lstStyle/>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月に薬剤師協会からスピンオフする形で設立さ</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医療機器規制の円滑な施行について規制当局の対話パートナーとして活動している。加入メンバーは、各医療機器メーカーに対して規制遵守のトレーニングを提供するとともに、規制の要求事項に対する理解を深める活動を行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Philippines Medical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 and Healthcare Association of the Philippines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Philippine Association of Medical Device Regulatory Affairs Professionals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8414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Medical Philippines Expo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p>
        </p:txBody>
      </p:sp>
      <p:sp>
        <p:nvSpPr>
          <p:cNvPr id="6" name="角丸四角形 5"/>
          <p:cNvSpPr/>
          <p:nvPr/>
        </p:nvSpPr>
        <p:spPr>
          <a:xfrm>
            <a:off x="1676673" y="2636910"/>
            <a:ext cx="6552654" cy="3075302"/>
          </a:xfrm>
          <a:prstGeom prst="roundRect">
            <a:avLst>
              <a:gd name="adj" fmla="val 7040"/>
            </a:avLst>
          </a:prstGeom>
          <a:solidFill>
            <a:srgbClr val="DDE6F3"/>
          </a:solidFill>
        </p:spPr>
        <p:txBody>
          <a:bodyPr lIns="144000" tIns="144000" rIns="144000">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フィリピンにおいて、医療・製薬・病院といったテーマを総合的に扱う唯一のイベント。</a:t>
            </a:r>
          </a:p>
          <a:p>
            <a:pPr>
              <a:lnSpc>
                <a:spcPct val="114000"/>
              </a:lnSpc>
              <a:spcAft>
                <a:spcPts val="600"/>
              </a:spcAft>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br>
              <a:rPr lang="ja-JP" altLang="en-US"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Hospital Construction 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も共催される。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度開催された。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日にマニラの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Convention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Centre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にて開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催され、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出展数は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a:t>
            </a:r>
            <a:r>
              <a:rPr lang="ja-JP" altLang="en-US" sz="14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来場者数は</a:t>
            </a:r>
            <a:r>
              <a:rPr lang="en-US" altLang="ja-JP" sz="1400" dirty="0"/>
              <a:t>1,862</a:t>
            </a:r>
            <a:r>
              <a:rPr lang="ja-JP" altLang="en-US" sz="1400" dirty="0"/>
              <a:t>人だ</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次回は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年に開催予定。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運営主体の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Fireworks Trade Media Group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は、タイやミャンマーでも医療関連の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イベントを実施している。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Medical Philippines 2014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1676673" y="2204864"/>
            <a:ext cx="655265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 Philippines Expo</a:t>
              </a:r>
              <a:r>
                <a:rPr lang="ja-JP" altLang="en-US" sz="1400" dirty="0">
                  <a:latin typeface="Arial Black" panose="020B0A04020102020204" pitchFamily="34" charset="0"/>
                  <a:ea typeface="HGP創英角ｺﾞｼｯｸUB" pitchFamily="50" charset="-128"/>
                </a:rPr>
                <a:t> 概要</a:t>
              </a:r>
            </a:p>
          </p:txBody>
        </p:sp>
      </p:grpSp>
    </p:spTree>
    <p:extLst>
      <p:ext uri="{BB962C8B-B14F-4D97-AF65-F5344CB8AC3E}">
        <p14:creationId xmlns:p14="http://schemas.microsoft.com/office/powerpoint/2010/main" val="3948990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3"/>
          <p:cNvSpPr>
            <a:spLocks noChangeArrowheads="1"/>
          </p:cNvSpPr>
          <p:nvPr/>
        </p:nvSpPr>
        <p:spPr bwMode="blackWhite">
          <a:xfrm>
            <a:off x="1460612" y="1916832"/>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フィリピンは、低価格を武器に</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を強化しようとしている。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保健省内にも専門部署（</a:t>
            </a:r>
            <a:r>
              <a:rPr lang="en-US" altLang="ja-JP" sz="1400" dirty="0"/>
              <a:t>Philippine Medical Tourism Program</a:t>
            </a:r>
            <a:r>
              <a:rPr lang="ja-JP" altLang="en-US" sz="1400" dirty="0"/>
              <a:t>）があり、病院リスト等を作成している。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5265506" y="2852936"/>
            <a:ext cx="2337054" cy="3026084"/>
            <a:chOff x="3681330" y="2852936"/>
            <a:chExt cx="2337054" cy="3026084"/>
          </a:xfrm>
        </p:grpSpPr>
        <p:grpSp>
          <p:nvGrpSpPr>
            <p:cNvPr id="14" name="Group 5"/>
            <p:cNvGrpSpPr>
              <a:grpSpLocks noChangeAspect="1"/>
            </p:cNvGrpSpPr>
            <p:nvPr/>
          </p:nvGrpSpPr>
          <p:grpSpPr bwMode="auto">
            <a:xfrm>
              <a:off x="3681330" y="2891799"/>
              <a:ext cx="2337054" cy="2987221"/>
              <a:chOff x="3120" y="1344"/>
              <a:chExt cx="1995" cy="2550"/>
            </a:xfrm>
          </p:grpSpPr>
          <p:sp>
            <p:nvSpPr>
              <p:cNvPr id="3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3681330" y="2852936"/>
              <a:ext cx="2337054" cy="2987221"/>
              <a:chOff x="3120" y="1344"/>
              <a:chExt cx="1995" cy="2550"/>
            </a:xfrm>
          </p:grpSpPr>
          <p:sp>
            <p:nvSpPr>
              <p:cNvPr id="16"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2" name="正方形/長方形 51"/>
          <p:cNvSpPr/>
          <p:nvPr/>
        </p:nvSpPr>
        <p:spPr>
          <a:xfrm>
            <a:off x="1841104" y="2204864"/>
            <a:ext cx="6136232" cy="646331"/>
          </a:xfrm>
          <a:prstGeom prst="rect">
            <a:avLst/>
          </a:prstGeom>
        </p:spPr>
        <p:txBody>
          <a:bodyPr wrap="square">
            <a:spAutoFit/>
          </a:bodyPr>
          <a:lstStyle/>
          <a:p>
            <a:pPr algn="ctr"/>
            <a:r>
              <a:rPr lang="ja-JP" altLang="ja-JP" b="1" dirty="0">
                <a:latin typeface="Arial" panose="020B0604020202020204" pitchFamily="34" charset="0"/>
                <a:ea typeface="ＭＳ Ｐゴシック" panose="020B0600070205080204" pitchFamily="50" charset="-128"/>
                <a:cs typeface="Arial" panose="020B0604020202020204" pitchFamily="34" charset="0"/>
              </a:rPr>
              <a:t>米国人医師による優れた医療でありながら、</a:t>
            </a:r>
            <a:br>
              <a:rPr lang="en-US" altLang="ja-JP" b="1" dirty="0">
                <a:latin typeface="Arial" panose="020B0604020202020204" pitchFamily="34" charset="0"/>
                <a:ea typeface="ＭＳ Ｐゴシック" panose="020B0600070205080204" pitchFamily="50" charset="-128"/>
                <a:cs typeface="Arial" panose="020B0604020202020204" pitchFamily="34" charset="0"/>
              </a:rPr>
            </a:br>
            <a:r>
              <a:rPr lang="ja-JP" altLang="ja-JP" b="1" dirty="0">
                <a:latin typeface="Arial" panose="020B0604020202020204" pitchFamily="34" charset="0"/>
                <a:ea typeface="ＭＳ Ｐゴシック" panose="020B0600070205080204" pitchFamily="50" charset="-128"/>
                <a:cs typeface="Arial" panose="020B0604020202020204" pitchFamily="34" charset="0"/>
              </a:rPr>
              <a:t>欧州の半分以下の価格で受けられる医療を目指している。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4063153" y="314562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720752" y="371703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04728" y="4653136"/>
            <a:ext cx="4032448" cy="1697672"/>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2010</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医療渡航</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で</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万人</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がフィリピンを訪れたとされ、</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世界</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にランキングされている</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dirty="0"/>
          </a:p>
        </p:txBody>
      </p:sp>
      <p:sp>
        <p:nvSpPr>
          <p:cNvPr id="58" name="テキスト ボックス 57"/>
          <p:cNvSpPr txBox="1"/>
          <p:nvPr/>
        </p:nvSpPr>
        <p:spPr>
          <a:xfrm>
            <a:off x="200472" y="6525344"/>
            <a:ext cx="9289032" cy="213860"/>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err="1"/>
              <a:t>Churnrtai</a:t>
            </a:r>
            <a:r>
              <a:rPr lang="en-US" altLang="ja-JP" sz="800" dirty="0"/>
              <a:t> </a:t>
            </a:r>
            <a:r>
              <a:rPr lang="en-US" altLang="ja-JP" sz="800" dirty="0" err="1"/>
              <a:t>Kanchanachitra</a:t>
            </a:r>
            <a:r>
              <a:rPr lang="en-US" altLang="ja-JP" sz="800" dirty="0"/>
              <a:t>, et al., “Human Resources for Health in </a:t>
            </a:r>
            <a:r>
              <a:rPr lang="en-US" altLang="ja-JP" sz="800" dirty="0" err="1"/>
              <a:t>Sountheast</a:t>
            </a:r>
            <a:r>
              <a:rPr lang="en-US" altLang="ja-JP" sz="800" dirty="0"/>
              <a:t> Asia: Shortages, distributional challenges, and international trade in health services” (2011)</a:t>
            </a:r>
            <a:r>
              <a:rPr lang="ja-JP" altLang="en-US" sz="800" dirty="0" err="1"/>
              <a:t>、</a:t>
            </a:r>
            <a:r>
              <a:rPr lang="en-US" altLang="ja-JP" sz="800" dirty="0"/>
              <a:t>Oscar F. </a:t>
            </a:r>
            <a:r>
              <a:rPr lang="en-US" altLang="ja-JP" sz="800" dirty="0" err="1"/>
              <a:t>Picazo</a:t>
            </a:r>
            <a:r>
              <a:rPr lang="en-US" altLang="ja-JP" sz="800" dirty="0"/>
              <a:t>, “Medical Tourism in the Philippines: Market Profile, Benchmarking Exercise, and S.W.O.T. Analysis” (2013)</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98884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2060848"/>
            <a:ext cx="8496944" cy="1386849"/>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保健セクター改革アジェンダ</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Reform Agenda</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HSRA</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3429000"/>
            <a:ext cx="8496944" cy="1296139"/>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err="1">
                <a:latin typeface="Arial" panose="020B0604020202020204" pitchFamily="34" charset="0"/>
                <a:ea typeface="HGP創英角ｺﾞｼｯｸUB" pitchFamily="50" charset="-128"/>
                <a:cs typeface="Arial" panose="020B0604020202020204" pitchFamily="34" charset="0"/>
              </a:rPr>
              <a:t>FOURmula</a:t>
            </a:r>
            <a:r>
              <a:rPr lang="en-US" altLang="ja-JP" sz="1000" b="1" dirty="0">
                <a:latin typeface="Arial" panose="020B0604020202020204" pitchFamily="34" charset="0"/>
                <a:ea typeface="HGP創英角ｺﾞｼｯｸUB" pitchFamily="50" charset="-128"/>
                <a:cs typeface="Arial" panose="020B0604020202020204" pitchFamily="34" charset="0"/>
              </a:rPr>
              <a:t> One for Health</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4725145"/>
            <a:ext cx="8496944" cy="936100"/>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b="1" dirty="0">
                <a:latin typeface="HGP創英角ｺﾞｼｯｸUB" pitchFamily="50" charset="-128"/>
                <a:ea typeface="HGP創英角ｺﾞｼｯｸUB" pitchFamily="50" charset="-128"/>
                <a:cs typeface="Arial" panose="020B0604020202020204" pitchFamily="34" charset="0"/>
              </a:rPr>
              <a:t>ユニバーサル・ヘルスケア政策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Universal Healthcare</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UHC</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1/4</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国家保健目標（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Objectives for 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）を策定している。</a:t>
            </a: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国家保健目標（</a:t>
              </a:r>
              <a:r>
                <a:rPr lang="en-US" altLang="ja-JP" sz="1400" dirty="0">
                  <a:latin typeface="Arial Black" panose="020B0A04020102020204" pitchFamily="34" charset="0"/>
                  <a:ea typeface="HGP創英角ｺﾞｼｯｸUB" pitchFamily="50" charset="-128"/>
                </a:rPr>
                <a:t>National Objectives for Health</a:t>
              </a:r>
              <a:r>
                <a:rPr lang="ja-JP" altLang="en-US" sz="1400" dirty="0">
                  <a:latin typeface="HGP創英角ｺﾞｼｯｸUB" pitchFamily="50" charset="-128"/>
                  <a:ea typeface="HGP創英角ｺﾞｼｯｸUB" pitchFamily="50" charset="-128"/>
                </a:rPr>
                <a:t>）</a:t>
              </a:r>
            </a:p>
          </p:txBody>
        </p:sp>
      </p:grpSp>
      <p:sp>
        <p:nvSpPr>
          <p:cNvPr id="19" name="正方形/長方形 18"/>
          <p:cNvSpPr/>
          <p:nvPr/>
        </p:nvSpPr>
        <p:spPr>
          <a:xfrm>
            <a:off x="416496" y="2060849"/>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1999</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2060848"/>
            <a:ext cx="144016" cy="1386849"/>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3429000"/>
            <a:ext cx="144016" cy="1296142"/>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725145"/>
            <a:ext cx="144016" cy="936100"/>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3212976"/>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2004</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3429000"/>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509120"/>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2010</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725145"/>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2011</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5436757"/>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348880"/>
            <a:ext cx="4176464" cy="1080120"/>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保健医療セクターのパフォーマンス向上を目的として策定されたアジェ</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ンダ</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全国および地方レベルでの保健医療プログラムのカバレッジの拡大、特に貧困層を対象に公的および民間保健サービスへのアクセスの拡大、国民皆保障の達成、家庭医療費負担軽減が重点分野</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2132856"/>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これらの諸目標達成のため、下記の保健セクター改革を掲げている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地方医療制度の改革：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市町村・州の医療体制の改善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病院制度改革：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政府病院の財政的・運営的自立性の改善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保健医療プログラム改革：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傷病予防等における保健省のリーダーシップの強化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保健法規制改革：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医療製品や機器等に関わる規制実施に関する保健省の</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能力強化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社会健康保険改革：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フィルヘルスのカバレッジや給付パッケージの改善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医療分野の財政改革：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国民皆保障の実現 </a:t>
            </a:r>
          </a:p>
        </p:txBody>
      </p:sp>
      <p:sp>
        <p:nvSpPr>
          <p:cNvPr id="37" name="正方形/長方形 36"/>
          <p:cNvSpPr/>
          <p:nvPr/>
        </p:nvSpPr>
        <p:spPr>
          <a:xfrm>
            <a:off x="1280592" y="3717032"/>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の後継として、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より良質な保健サービス、ニーズに応える保健制度、平等な保健財政の達成が目標として掲げられている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3429000"/>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の重点改革分野は次の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つである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保健サービスの提供：</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保健施設整備、マラリアやフィラリア症等の伝染病・傷病の根絶、自然災害や大規模感染対策</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保健医療分野の法規制：</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許認可規制の合理化・調整、保健医療製品の統一認証、貧困層の必須医薬品へのアクセス拡大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保健財政：</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保健財政改革、全国健康保険プログラム（</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National Health Insurance Program</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）の拡大 </a:t>
            </a:r>
          </a:p>
          <a:p>
            <a:pPr marL="219075" lvl="2" indent="-104775" algn="just" fontAlgn="ctr">
              <a:buClr>
                <a:srgbClr val="868686"/>
              </a:buClr>
              <a:buSzPct val="80000"/>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保健医療分野のグッド・ガバナンス </a:t>
            </a:r>
          </a:p>
        </p:txBody>
      </p:sp>
      <p:sp>
        <p:nvSpPr>
          <p:cNvPr id="39" name="正方形/長方形 38"/>
          <p:cNvSpPr/>
          <p:nvPr/>
        </p:nvSpPr>
        <p:spPr>
          <a:xfrm>
            <a:off x="1280592" y="5013176"/>
            <a:ext cx="4176464" cy="792088"/>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において達成された成果を改善、合理化、増進することを目的に、行政命令（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administrative order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0036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によって導入された</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アジェンダ</a:t>
            </a:r>
          </a:p>
        </p:txBody>
      </p:sp>
      <p:sp>
        <p:nvSpPr>
          <p:cNvPr id="40" name="正方形/長方形 39"/>
          <p:cNvSpPr/>
          <p:nvPr/>
        </p:nvSpPr>
        <p:spPr>
          <a:xfrm>
            <a:off x="5457056" y="4797152"/>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民皆保障の達成、貧困層への保健医療サービス拡大、貧困層の金銭的リスクからの保護、保健医療施設の近代化・持続可能性の確保、ミレニアム開発目標達成に向けた公的保健サービス改良、といった目標が掲げられている</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「アジア地域社会保障セクター基礎情報収集・確認調査」（</a:t>
            </a:r>
            <a:r>
              <a:rPr lang="en-US" altLang="ja-JP" sz="800" dirty="0"/>
              <a:t>2012</a:t>
            </a:r>
            <a:r>
              <a:rPr lang="ja-JP" altLang="en-US" sz="800" dirty="0"/>
              <a:t>）、</a:t>
            </a:r>
            <a:r>
              <a:rPr lang="en-US" altLang="ja-JP" sz="800" dirty="0"/>
              <a:t>Department of Health </a:t>
            </a:r>
            <a:r>
              <a:rPr lang="ja-JP" altLang="en-US" sz="800" dirty="0"/>
              <a:t>「</a:t>
            </a:r>
            <a:r>
              <a:rPr lang="en-US" altLang="ja-JP" sz="800" dirty="0"/>
              <a:t>National Objectives for Health</a:t>
            </a:r>
            <a:r>
              <a:rPr lang="ja-JP" altLang="en-US" sz="800" dirty="0"/>
              <a:t>」（</a:t>
            </a:r>
            <a:r>
              <a:rPr lang="en-US" altLang="ja-JP" sz="800" dirty="0"/>
              <a:t>2017-2022</a:t>
            </a:r>
            <a:r>
              <a:rPr lang="ja-JP" altLang="en-US" sz="800" dirty="0"/>
              <a:t>）</a:t>
            </a:r>
          </a:p>
        </p:txBody>
      </p:sp>
      <p:cxnSp>
        <p:nvCxnSpPr>
          <p:cNvPr id="46" name="直線コネクタ 45"/>
          <p:cNvCxnSpPr/>
          <p:nvPr/>
        </p:nvCxnSpPr>
        <p:spPr>
          <a:xfrm>
            <a:off x="428625" y="206084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725144"/>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342900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32">
            <a:extLst>
              <a:ext uri="{FF2B5EF4-FFF2-40B4-BE49-F238E27FC236}">
                <a16:creationId xmlns:a16="http://schemas.microsoft.com/office/drawing/2014/main" id="{22C4E63A-F953-4808-950D-509D4FC4A96C}"/>
              </a:ext>
            </a:extLst>
          </p:cNvPr>
          <p:cNvSpPr/>
          <p:nvPr/>
        </p:nvSpPr>
        <p:spPr>
          <a:xfrm>
            <a:off x="1136576" y="5652781"/>
            <a:ext cx="8496944" cy="800550"/>
          </a:xfrm>
          <a:prstGeom prst="rect">
            <a:avLst/>
          </a:prstGeom>
          <a:gradFill>
            <a:gsLst>
              <a:gs pos="100000">
                <a:schemeClr val="bg1"/>
              </a:gs>
              <a:gs pos="0">
                <a:schemeClr val="accent5">
                  <a:lumMod val="20000"/>
                  <a:lumOff val="80000"/>
                </a:schemeClr>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フォーミュラ・ワン・プラス政策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 Plus</a:t>
            </a:r>
            <a:r>
              <a:rPr lang="ja-JP" altLang="en-US" sz="1000" b="1" dirty="0">
                <a:latin typeface="Arial" panose="020B0604020202020204" pitchFamily="34" charset="0"/>
                <a:ea typeface="HGP創英角ｺﾞｼｯｸUB" pitchFamily="50" charset="-128"/>
                <a:cs typeface="Arial" panose="020B0604020202020204" pitchFamily="34" charset="0"/>
              </a:rPr>
              <a:t>）</a:t>
            </a:r>
          </a:p>
          <a:p>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44" name="正方形/長方形 28">
            <a:extLst>
              <a:ext uri="{FF2B5EF4-FFF2-40B4-BE49-F238E27FC236}">
                <a16:creationId xmlns:a16="http://schemas.microsoft.com/office/drawing/2014/main" id="{FFB1E54D-DD35-4938-B842-840030D796C6}"/>
              </a:ext>
            </a:extLst>
          </p:cNvPr>
          <p:cNvSpPr/>
          <p:nvPr/>
        </p:nvSpPr>
        <p:spPr>
          <a:xfrm>
            <a:off x="416496" y="5661248"/>
            <a:ext cx="656590" cy="216024"/>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2017</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5" name="正方形/長方形 29">
            <a:extLst>
              <a:ext uri="{FF2B5EF4-FFF2-40B4-BE49-F238E27FC236}">
                <a16:creationId xmlns:a16="http://schemas.microsoft.com/office/drawing/2014/main" id="{7EEA41CD-1DC7-4B9A-9C58-7C28CEE89FF7}"/>
              </a:ext>
            </a:extLst>
          </p:cNvPr>
          <p:cNvSpPr/>
          <p:nvPr/>
        </p:nvSpPr>
        <p:spPr>
          <a:xfrm>
            <a:off x="416496" y="6237312"/>
            <a:ext cx="656590" cy="204991"/>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2022</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7" name="正方形/長方形 38">
            <a:extLst>
              <a:ext uri="{FF2B5EF4-FFF2-40B4-BE49-F238E27FC236}">
                <a16:creationId xmlns:a16="http://schemas.microsoft.com/office/drawing/2014/main" id="{A4DD1928-A0FB-4B2F-AF63-6A0761F318D4}"/>
              </a:ext>
            </a:extLst>
          </p:cNvPr>
          <p:cNvSpPr/>
          <p:nvPr/>
        </p:nvSpPr>
        <p:spPr>
          <a:xfrm>
            <a:off x="1280592" y="5949280"/>
            <a:ext cx="4176464" cy="792088"/>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フィリピン開発計画（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）でも掲げられているユニバーサル・ヘルスケアを一層強力に推進することを目指している</a:t>
            </a:r>
          </a:p>
        </p:txBody>
      </p:sp>
      <p:sp>
        <p:nvSpPr>
          <p:cNvPr id="48" name="正方形/長方形 39">
            <a:extLst>
              <a:ext uri="{FF2B5EF4-FFF2-40B4-BE49-F238E27FC236}">
                <a16:creationId xmlns:a16="http://schemas.microsoft.com/office/drawing/2014/main" id="{1BFFA9CD-5246-4BBC-BED1-6BF51079265D}"/>
              </a:ext>
            </a:extLst>
          </p:cNvPr>
          <p:cNvSpPr/>
          <p:nvPr/>
        </p:nvSpPr>
        <p:spPr>
          <a:xfrm>
            <a:off x="5457056" y="5805264"/>
            <a:ext cx="4176464" cy="1080120"/>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を活用した遠隔医療のインフラ整備などによる平等な医療アクセスの実現が目標に掲げられている</a:t>
            </a:r>
          </a:p>
        </p:txBody>
      </p:sp>
      <p:cxnSp>
        <p:nvCxnSpPr>
          <p:cNvPr id="52" name="直線コネクタ 48">
            <a:extLst>
              <a:ext uri="{FF2B5EF4-FFF2-40B4-BE49-F238E27FC236}">
                <a16:creationId xmlns:a16="http://schemas.microsoft.com/office/drawing/2014/main" id="{77AB17F6-7C2D-46D6-A2E1-D674F31497D1}"/>
              </a:ext>
            </a:extLst>
          </p:cNvPr>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0">
            <a:extLst>
              <a:ext uri="{FF2B5EF4-FFF2-40B4-BE49-F238E27FC236}">
                <a16:creationId xmlns:a16="http://schemas.microsoft.com/office/drawing/2014/main" id="{CA57B321-338D-41BC-AF08-BAA4257E0F5B}"/>
              </a:ext>
            </a:extLst>
          </p:cNvPr>
          <p:cNvCxnSpPr/>
          <p:nvPr/>
        </p:nvCxnSpPr>
        <p:spPr>
          <a:xfrm>
            <a:off x="428625" y="6453336"/>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22">
            <a:extLst>
              <a:ext uri="{FF2B5EF4-FFF2-40B4-BE49-F238E27FC236}">
                <a16:creationId xmlns:a16="http://schemas.microsoft.com/office/drawing/2014/main" id="{4DF4522B-33F2-4C6A-9D53-467924FD75BF}"/>
              </a:ext>
            </a:extLst>
          </p:cNvPr>
          <p:cNvSpPr/>
          <p:nvPr/>
        </p:nvSpPr>
        <p:spPr>
          <a:xfrm>
            <a:off x="992560" y="5661248"/>
            <a:ext cx="144016" cy="792082"/>
          </a:xfrm>
          <a:prstGeom prst="rect">
            <a:avLst/>
          </a:prstGeom>
          <a:gradFill>
            <a:gsLst>
              <a:gs pos="50000">
                <a:schemeClr val="accent5">
                  <a:lumMod val="20000"/>
                  <a:lumOff val="80000"/>
                </a:schemeClr>
              </a:gs>
              <a:gs pos="0">
                <a:schemeClr val="accent5">
                  <a:lumMod val="60000"/>
                  <a:lumOff val="40000"/>
                </a:schemeClr>
              </a:gs>
              <a:gs pos="100000">
                <a:schemeClr val="accent5">
                  <a:lumMod val="40000"/>
                  <a:lumOff val="60000"/>
                </a:schemeClr>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32421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76536" y="3068960"/>
            <a:ext cx="4176464" cy="3024336"/>
          </a:xfrm>
          <a:prstGeom prst="rect">
            <a:avLst/>
          </a:prstGeom>
          <a:gradFill flip="none" rotWithShape="1">
            <a:gsLst>
              <a:gs pos="0">
                <a:srgbClr val="DDE6F3"/>
              </a:gs>
              <a:gs pos="100000">
                <a:schemeClr val="bg1"/>
              </a:gs>
            </a:gsLst>
            <a:lin ang="54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2/4</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年当時の大統領の就任以降、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）の活用が重要政策として位置づけられている。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月に就任した新保健大臣の意向もあり、大型の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案件はほぼ存在しない状況にある。</a:t>
            </a:r>
          </a:p>
        </p:txBody>
      </p:sp>
      <p:sp>
        <p:nvSpPr>
          <p:cNvPr id="5" name="片側の 2 つの角を丸めた四角形 4"/>
          <p:cNvSpPr/>
          <p:nvPr/>
        </p:nvSpPr>
        <p:spPr>
          <a:xfrm>
            <a:off x="776536" y="2060848"/>
            <a:ext cx="4176464" cy="1008112"/>
          </a:xfrm>
          <a:prstGeom prst="round2SameRect">
            <a:avLst>
              <a:gd name="adj1" fmla="val 9599"/>
              <a:gd name="adj2" fmla="val 0"/>
            </a:avLst>
          </a:prstGeom>
          <a:solidFill>
            <a:srgbClr val="3D6AA7"/>
          </a:solidFill>
        </p:spPr>
        <p:txBody>
          <a:bodyPr wrap="square" anchor="ctr" anchorCtr="0">
            <a:noAutofit/>
          </a:bodyPr>
          <a:lstStyle/>
          <a:p>
            <a:pPr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アキノ大統領の就任以降、</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活用によるインフラ整備が重要政策として</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位置づけられている。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角丸四角形 5"/>
          <p:cNvSpPr/>
          <p:nvPr/>
        </p:nvSpPr>
        <p:spPr>
          <a:xfrm>
            <a:off x="992560" y="3372088"/>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自給ワクチンプロジェクト</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Vaccine </a:t>
            </a:r>
            <a:r>
              <a:rPr lang="en-US" altLang="ja-JP" sz="1200">
                <a:latin typeface="Arial" panose="020B0604020202020204" pitchFamily="34" charset="0"/>
                <a:ea typeface="ＭＳ Ｐゴシック" panose="020B0600070205080204" pitchFamily="50" charset="-128"/>
                <a:cs typeface="Arial" panose="020B0604020202020204" pitchFamily="34" charset="0"/>
              </a:rPr>
              <a:t>Self-Sufficiency Project</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Phase II</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992560" y="4020160"/>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フィリピン整形外科センター</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Philippine </a:t>
            </a:r>
            <a:r>
              <a:rPr lang="en-US" altLang="ja-JP" sz="1200">
                <a:latin typeface="Arial" panose="020B0604020202020204" pitchFamily="34" charset="0"/>
                <a:ea typeface="ＭＳ Ｐゴシック" panose="020B0600070205080204" pitchFamily="50" charset="-128"/>
                <a:cs typeface="Arial" panose="020B0604020202020204" pitchFamily="34" charset="0"/>
              </a:rPr>
              <a:t>Orthopedic Center</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POC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改装</a:t>
            </a:r>
            <a:r>
              <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1208584" y="4668232"/>
            <a:ext cx="3196580" cy="1785104"/>
          </a:xfrm>
          <a:prstGeom prst="rect">
            <a:avLst/>
          </a:prstGeom>
        </p:spPr>
        <p:txBody>
          <a:bodyPr wrap="square">
            <a:spAutoFit/>
          </a:bodyPr>
          <a:lstStyle/>
          <a:p>
            <a:pPr marL="92075" lvl="2" indent="-92075"/>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このプロジェクトには、次の民間企業が関与している。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GE Electric Philippines</a:t>
            </a:r>
          </a:p>
          <a:p>
            <a:pPr marL="285750" lvl="3" indent="-119063">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Megawide</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Engineering Excellence</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Metro Pacific Investments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Philips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Siemens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Strategic Alliance Holding</a:t>
            </a:r>
          </a:p>
          <a:p>
            <a:pPr marL="285750" lvl="3" indent="-119063">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Nihon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Sekkei</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（日本設計）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Data Trail Corp</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Mount Grace Hospital Ventures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Sta. Clara </a:t>
            </a:r>
            <a:r>
              <a:rPr lang="en-US" altLang="ja-JP" sz="1000">
                <a:latin typeface="Arial" panose="020B0604020202020204" pitchFamily="34" charset="0"/>
                <a:ea typeface="ＭＳ Ｐゴシック" panose="020B0600070205080204" pitchFamily="50" charset="-128"/>
                <a:cs typeface="Arial" panose="020B0604020202020204" pitchFamily="34" charset="0"/>
              </a:rPr>
              <a:t>International Corp.</a:t>
            </a:r>
            <a:r>
              <a:rPr lang="ja-JP" altLang="en-US" sz="1000">
                <a:latin typeface="Arial" panose="020B0604020202020204" pitchFamily="34" charset="0"/>
                <a:ea typeface="ＭＳ Ｐゴシック" panose="020B0600070205080204" pitchFamily="50" charset="-128"/>
                <a:cs typeface="Arial" panose="020B0604020202020204" pitchFamily="34" charset="0"/>
              </a:rPr>
              <a:t>　等</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776536" y="3084056"/>
            <a:ext cx="3744416" cy="276999"/>
          </a:xfrm>
          <a:prstGeom prst="rect">
            <a:avLst/>
          </a:prstGeom>
        </p:spPr>
        <p:txBody>
          <a:bodyPr wrap="square">
            <a:spAutoFit/>
          </a:bodyPr>
          <a:lstStyle/>
          <a:p>
            <a:pPr marL="147638" indent="-147638" fontAlgn="ctr">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医療分野では、次のようなプロジェクトが挙げられる。</a:t>
            </a:r>
            <a:endParaRPr lang="en-US" altLang="ja-JP" sz="1200" dirty="0">
              <a:latin typeface="ＭＳ Ｐゴシック" panose="020B0600070205080204" pitchFamily="50" charset="-128"/>
              <a:ea typeface="ＭＳ Ｐゴシック" panose="020B0600070205080204" pitchFamily="50" charset="-128"/>
            </a:endParaRPr>
          </a:p>
        </p:txBody>
      </p:sp>
      <p:sp>
        <p:nvSpPr>
          <p:cNvPr id="10" name="円/楕円 9"/>
          <p:cNvSpPr/>
          <p:nvPr/>
        </p:nvSpPr>
        <p:spPr>
          <a:xfrm>
            <a:off x="4953000" y="1988840"/>
            <a:ext cx="4104456" cy="3744416"/>
          </a:xfrm>
          <a:prstGeom prst="ellipse">
            <a:avLst/>
          </a:prstGeom>
          <a:gradFill flip="none" rotWithShape="1">
            <a:gsLst>
              <a:gs pos="0">
                <a:srgbClr val="FB8265"/>
              </a:gs>
              <a:gs pos="100000">
                <a:schemeClr val="bg1"/>
              </a:gs>
            </a:gsLst>
            <a:path path="shape">
              <a:fillToRect l="50000" t="50000" r="50000" b="50000"/>
            </a:path>
            <a:tileRect/>
          </a:gradFill>
        </p:spPr>
        <p:txBody>
          <a:bodyPr wrap="square" anchor="ctr" anchorCtr="0">
            <a:noAutofit/>
          </a:bodyPr>
          <a:lstStyle/>
          <a:p>
            <a:pPr algn="ct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ただし、</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月に就任した</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ジャネット・ロレト・ガリン（</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Janette Loreto GARIN</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）保健大臣の意向もあり、国立医療機関の民営化等の大型の</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案件はほぼ存在せず、一部業務のアウトソース等に</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とどまっている。</a:t>
            </a: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有識者ヒアリング、経済産業省「平成</a:t>
            </a:r>
            <a:r>
              <a:rPr lang="en-US" altLang="ja-JP" sz="800" dirty="0"/>
              <a:t>24</a:t>
            </a:r>
            <a:r>
              <a:rPr lang="ja-JP" altLang="en-US" sz="800" dirty="0"/>
              <a:t>年度我が国情報経済社会における基盤整備（医療機器・サービスの海外展開に関する市場環境調査）」（</a:t>
            </a:r>
            <a:r>
              <a:rPr lang="en-US" altLang="ja-JP" sz="800" dirty="0"/>
              <a:t>2013</a:t>
            </a:r>
            <a:r>
              <a:rPr lang="ja-JP" altLang="en-US" sz="800" dirty="0"/>
              <a:t>）</a:t>
            </a:r>
          </a:p>
        </p:txBody>
      </p:sp>
      <p:grpSp>
        <p:nvGrpSpPr>
          <p:cNvPr id="13" name="グループ化 7"/>
          <p:cNvGrpSpPr/>
          <p:nvPr/>
        </p:nvGrpSpPr>
        <p:grpSpPr>
          <a:xfrm>
            <a:off x="632520" y="1700808"/>
            <a:ext cx="864096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PPP</a:t>
              </a:r>
              <a:r>
                <a:rPr lang="ja-JP" altLang="en-US" sz="1400" dirty="0">
                  <a:latin typeface="HGP創英角ｺﾞｼｯｸUB" pitchFamily="50" charset="-128"/>
                  <a:ea typeface="HGP創英角ｺﾞｼｯｸUB" pitchFamily="50" charset="-128"/>
                </a:rPr>
                <a:t>の状況</a:t>
              </a:r>
            </a:p>
          </p:txBody>
        </p:sp>
      </p:grpSp>
    </p:spTree>
    <p:extLst>
      <p:ext uri="{BB962C8B-B14F-4D97-AF65-F5344CB8AC3E}">
        <p14:creationId xmlns:p14="http://schemas.microsoft.com/office/powerpoint/2010/main" val="1475356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3/4</a:t>
            </a:r>
            <a:r>
              <a:rPr lang="ja-JP" altLang="en-US" dirty="0">
                <a:latin typeface="HGP創英角ｺﾞｼｯｸUB" panose="020B0900000000000000" pitchFamily="50" charset="-128"/>
              </a:rPr>
              <a:t>）</a:t>
            </a:r>
          </a:p>
        </p:txBody>
      </p:sp>
      <p:grpSp>
        <p:nvGrpSpPr>
          <p:cNvPr id="5" name="グループ化 7"/>
          <p:cNvGrpSpPr/>
          <p:nvPr/>
        </p:nvGrpSpPr>
        <p:grpSpPr>
          <a:xfrm>
            <a:off x="416496" y="1412776"/>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2018</a:t>
              </a:r>
              <a:r>
                <a:rPr lang="ja-JP" altLang="en-US" sz="1400" dirty="0">
                  <a:latin typeface="Arial Black" panose="020B0A04020102020204" pitchFamily="34" charset="0"/>
                  <a:ea typeface="HGP創英角ｺﾞｼｯｸUB" pitchFamily="50" charset="-128"/>
                </a:rPr>
                <a:t>年度の保健省等の医療分野の予算規模は</a:t>
              </a:r>
              <a:r>
                <a:rPr lang="en-US" altLang="ja-JP" sz="1400" dirty="0">
                  <a:latin typeface="Arial Black" panose="020B0A04020102020204" pitchFamily="34" charset="0"/>
                  <a:ea typeface="HGP創英角ｺﾞｼｯｸUB" pitchFamily="50" charset="-128"/>
                </a:rPr>
                <a:t>1,729</a:t>
              </a:r>
              <a:r>
                <a:rPr lang="ja-JP" altLang="en-US" sz="1400" dirty="0">
                  <a:latin typeface="Arial Black" panose="020B0A04020102020204" pitchFamily="34" charset="0"/>
                  <a:ea typeface="HGP創英角ｺﾞｼｯｸUB" pitchFamily="50" charset="-128"/>
                </a:rPr>
                <a:t>億ペソであり、以下のような指針が出されている</a:t>
              </a:r>
            </a:p>
          </p:txBody>
        </p:sp>
      </p:grpSp>
      <p:sp>
        <p:nvSpPr>
          <p:cNvPr id="8" name="正方形/長方形 7"/>
          <p:cNvSpPr/>
          <p:nvPr/>
        </p:nvSpPr>
        <p:spPr>
          <a:xfrm>
            <a:off x="848544" y="1772816"/>
            <a:ext cx="1512168" cy="57606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医療従事者の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雇用数の向上</a:t>
            </a:r>
            <a:endParaRPr lang="en-US" altLang="ja-JP" sz="1200" b="1" dirty="0">
              <a:latin typeface="Arial" panose="020B0604020202020204" pitchFamily="34" charset="0"/>
              <a:cs typeface="Arial" panose="020B0604020202020204" pitchFamily="34" charset="0"/>
            </a:endParaRPr>
          </a:p>
        </p:txBody>
      </p:sp>
      <p:sp>
        <p:nvSpPr>
          <p:cNvPr id="18" name="正方形/長方形 17"/>
          <p:cNvSpPr/>
          <p:nvPr/>
        </p:nvSpPr>
        <p:spPr>
          <a:xfrm>
            <a:off x="848544" y="4196885"/>
            <a:ext cx="1512168" cy="888297"/>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医療施設の充実</a:t>
            </a:r>
            <a:endParaRPr lang="en-US" altLang="ja-JP" sz="1200" b="1" dirty="0">
              <a:latin typeface="Arial" panose="020B0604020202020204" pitchFamily="34" charset="0"/>
              <a:cs typeface="Arial" panose="020B0604020202020204" pitchFamily="34" charset="0"/>
            </a:endParaRPr>
          </a:p>
        </p:txBody>
      </p:sp>
      <p:sp>
        <p:nvSpPr>
          <p:cNvPr id="19" name="正方形/長方形 18"/>
          <p:cNvSpPr/>
          <p:nvPr/>
        </p:nvSpPr>
        <p:spPr>
          <a:xfrm>
            <a:off x="2505726" y="4149080"/>
            <a:ext cx="6264696"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50" dirty="0"/>
              <a:t>基本的な医療サービスを提供するバランガイ保健支所</a:t>
            </a:r>
            <a:r>
              <a:rPr lang="en-US" altLang="ja-JP" sz="1050" dirty="0"/>
              <a:t>(BHS)</a:t>
            </a:r>
            <a:r>
              <a:rPr lang="ja-JP" altLang="en-US" sz="1050" dirty="0"/>
              <a:t>を</a:t>
            </a:r>
            <a:r>
              <a:rPr lang="en-US" altLang="ja-JP" sz="1050" dirty="0"/>
              <a:t>1,497</a:t>
            </a:r>
            <a:r>
              <a:rPr lang="ja-JP" altLang="en-US" sz="1050" dirty="0"/>
              <a:t>箇所建設する。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50" dirty="0"/>
              <a:t>353</a:t>
            </a:r>
            <a:r>
              <a:rPr lang="ja-JP" altLang="en-US" sz="1050" dirty="0"/>
              <a:t>病院の設備を向上する。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50" dirty="0"/>
              <a:t>保健所</a:t>
            </a:r>
            <a:r>
              <a:rPr lang="en-US" altLang="ja-JP" sz="1050" dirty="0"/>
              <a:t>(RHU)</a:t>
            </a:r>
            <a:r>
              <a:rPr lang="ja-JP" altLang="en-US" sz="1050" dirty="0"/>
              <a:t>を新たに</a:t>
            </a:r>
            <a:r>
              <a:rPr lang="en-US" altLang="ja-JP" sz="1050" dirty="0"/>
              <a:t>177</a:t>
            </a:r>
            <a:r>
              <a:rPr lang="ja-JP" altLang="en-US" sz="1050" dirty="0"/>
              <a:t>箇所建設する。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50" dirty="0"/>
              <a:t>2018</a:t>
            </a:r>
            <a:r>
              <a:rPr lang="ja-JP" altLang="en-US" sz="1050" dirty="0"/>
              <a:t>年末までに</a:t>
            </a:r>
            <a:r>
              <a:rPr lang="en-US" altLang="ja-JP" sz="1050" dirty="0"/>
              <a:t>3320</a:t>
            </a:r>
            <a:r>
              <a:rPr lang="ja-JP" altLang="en-US" sz="1050" dirty="0"/>
              <a:t>箇所の</a:t>
            </a:r>
            <a:r>
              <a:rPr lang="en-US" altLang="ja-JP" sz="1050" dirty="0"/>
              <a:t>RHU</a:t>
            </a:r>
            <a:r>
              <a:rPr lang="ja-JP" altLang="en-US" sz="1050" dirty="0" err="1"/>
              <a:t>、</a:t>
            </a:r>
            <a:r>
              <a:rPr lang="en-US" altLang="ja-JP" sz="1050" dirty="0"/>
              <a:t>28188</a:t>
            </a:r>
            <a:r>
              <a:rPr lang="ja-JP" altLang="en-US" sz="1050" dirty="0"/>
              <a:t>箇所の</a:t>
            </a:r>
            <a:r>
              <a:rPr lang="en-US" altLang="ja-JP" sz="1050" dirty="0"/>
              <a:t>BHS</a:t>
            </a:r>
            <a:r>
              <a:rPr lang="ja-JP" altLang="en-US" sz="1050" dirty="0"/>
              <a:t>を完成させる。</a:t>
            </a:r>
            <a:endParaRPr lang="en-US" altLang="ja-JP" sz="1050" dirty="0"/>
          </a:p>
        </p:txBody>
      </p:sp>
      <p:sp>
        <p:nvSpPr>
          <p:cNvPr id="25" name="テキスト ボックス 24"/>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a:t>DBM</a:t>
            </a:r>
            <a:r>
              <a:rPr lang="ja-JP" altLang="en-US" sz="800" dirty="0"/>
              <a:t>「</a:t>
            </a:r>
            <a:r>
              <a:rPr lang="en-US" altLang="ja-JP" sz="800" dirty="0"/>
              <a:t>Peoples</a:t>
            </a:r>
            <a:r>
              <a:rPr lang="ja-JP" altLang="en-US" sz="800" dirty="0"/>
              <a:t> </a:t>
            </a:r>
            <a:r>
              <a:rPr lang="en-US" altLang="ja-JP" sz="800" dirty="0"/>
              <a:t>Proposal Budgets2018</a:t>
            </a:r>
            <a:r>
              <a:rPr lang="ja-JP" altLang="en-US" sz="800" dirty="0"/>
              <a:t>」、有識者インタビュー、みずほ総研</a:t>
            </a:r>
          </a:p>
        </p:txBody>
      </p:sp>
      <p:sp>
        <p:nvSpPr>
          <p:cNvPr id="34" name="正方形/長方形 33"/>
          <p:cNvSpPr/>
          <p:nvPr/>
        </p:nvSpPr>
        <p:spPr>
          <a:xfrm>
            <a:off x="2504728" y="1628800"/>
            <a:ext cx="6408712" cy="864096"/>
          </a:xfrm>
          <a:prstGeom prst="rect">
            <a:avLst/>
          </a:prstGeom>
        </p:spPr>
        <p:txBody>
          <a:bodyPr rIns="0" anchor="ctr">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50" dirty="0"/>
              <a:t>特にサービスの行き届かない地域の公共医療施設での医療従事者の需要に応える。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50" dirty="0"/>
              <a:t>20,527</a:t>
            </a:r>
            <a:r>
              <a:rPr lang="ja-JP" altLang="en-US" sz="1050" dirty="0"/>
              <a:t>人の看護師、</a:t>
            </a:r>
            <a:r>
              <a:rPr lang="en-US" altLang="ja-JP" sz="1050" dirty="0"/>
              <a:t>3,108</a:t>
            </a:r>
            <a:r>
              <a:rPr lang="ja-JP" altLang="en-US" sz="1050" dirty="0"/>
              <a:t>人の助産師、</a:t>
            </a:r>
            <a:r>
              <a:rPr lang="en-US" altLang="ja-JP" sz="1050" dirty="0"/>
              <a:t>324</a:t>
            </a:r>
            <a:r>
              <a:rPr lang="ja-JP" altLang="en-US" sz="1050" dirty="0"/>
              <a:t>人の歯科医師、</a:t>
            </a:r>
            <a:r>
              <a:rPr lang="en-US" altLang="ja-JP" sz="1050" dirty="0"/>
              <a:t>446</a:t>
            </a:r>
            <a:r>
              <a:rPr lang="ja-JP" altLang="en-US" sz="1050" dirty="0"/>
              <a:t>人の医師の雇用に</a:t>
            </a:r>
            <a:r>
              <a:rPr lang="en-US" altLang="ja-JP" sz="1050" dirty="0"/>
              <a:t>97</a:t>
            </a:r>
            <a:r>
              <a:rPr lang="ja-JP" altLang="en-US" sz="1050" dirty="0"/>
              <a:t>億ペソを投じる。</a:t>
            </a:r>
            <a:endParaRPr lang="en-US" altLang="ja-JP" sz="1050" dirty="0"/>
          </a:p>
        </p:txBody>
      </p:sp>
      <p:sp>
        <p:nvSpPr>
          <p:cNvPr id="24" name="正方形/長方形 7"/>
          <p:cNvSpPr/>
          <p:nvPr/>
        </p:nvSpPr>
        <p:spPr>
          <a:xfrm>
            <a:off x="848544" y="2492899"/>
            <a:ext cx="1512168" cy="158417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国民の免疫力の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向上</a:t>
            </a:r>
            <a:endParaRPr lang="en-US" altLang="ja-JP" sz="1200" b="1" dirty="0">
              <a:latin typeface="Arial" panose="020B0604020202020204" pitchFamily="34" charset="0"/>
              <a:cs typeface="Arial" panose="020B0604020202020204" pitchFamily="34" charset="0"/>
            </a:endParaRPr>
          </a:p>
        </p:txBody>
      </p:sp>
      <p:sp>
        <p:nvSpPr>
          <p:cNvPr id="26" name="正方形/長方形 33"/>
          <p:cNvSpPr/>
          <p:nvPr/>
        </p:nvSpPr>
        <p:spPr>
          <a:xfrm>
            <a:off x="2504728" y="2438865"/>
            <a:ext cx="6408712" cy="1710215"/>
          </a:xfrm>
          <a:prstGeom prst="rect">
            <a:avLst/>
          </a:prstGeom>
        </p:spPr>
        <p:txBody>
          <a:bodyPr rIns="0" anchor="t">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肺炎球菌ワクチンを幼児と高齢者へ提供する。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50" dirty="0"/>
              <a:t>270</a:t>
            </a:r>
            <a:r>
              <a:rPr lang="ja-JP" altLang="en-US" sz="1050" dirty="0"/>
              <a:t>万人の幼児に、</a:t>
            </a:r>
            <a:r>
              <a:rPr lang="en-US" altLang="ja-JP" sz="1050" dirty="0"/>
              <a:t>B</a:t>
            </a:r>
            <a:r>
              <a:rPr lang="ja-JP" altLang="en-US" sz="1050" dirty="0"/>
              <a:t>型肝炎ウイルス、麻疹、風疹、小児まひ、日本脳炎等に対する免疫を完全に付けさせる。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小学</a:t>
            </a:r>
            <a:r>
              <a:rPr lang="en-US" altLang="ja-JP" sz="1050" dirty="0"/>
              <a:t>1</a:t>
            </a:r>
            <a:r>
              <a:rPr lang="ja-JP" altLang="en-US" sz="1050" dirty="0"/>
              <a:t>年生と中学</a:t>
            </a:r>
            <a:r>
              <a:rPr lang="en-US" altLang="ja-JP" sz="1050" dirty="0"/>
              <a:t>1</a:t>
            </a:r>
            <a:r>
              <a:rPr lang="ja-JP" altLang="en-US" sz="1050" dirty="0"/>
              <a:t>年生に麻疹、破傷風、ジフテリアに対する免疫を完全に付けさせる。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妊娠中の女性に対して破傷風、ジフテリアのワクチン接種を行う。</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50" dirty="0"/>
              <a:t>2018</a:t>
            </a:r>
            <a:r>
              <a:rPr lang="ja-JP" altLang="en-US" sz="1050" dirty="0"/>
              <a:t>年末までに、</a:t>
            </a:r>
            <a:r>
              <a:rPr lang="en-US" altLang="ja-JP" sz="1050" dirty="0"/>
              <a:t>95%</a:t>
            </a:r>
            <a:r>
              <a:rPr lang="ja-JP" altLang="en-US" sz="1050" dirty="0"/>
              <a:t>の子供に完全に免疫を付けさせる。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50" dirty="0"/>
              <a:t>PDP(</a:t>
            </a:r>
            <a:r>
              <a:rPr lang="ja-JP" altLang="en-US" sz="1050" dirty="0"/>
              <a:t>医薬品開発パートナーシップ</a:t>
            </a:r>
            <a:r>
              <a:rPr lang="en-US" altLang="ja-JP" sz="1050" dirty="0"/>
              <a:t>)</a:t>
            </a:r>
            <a:r>
              <a:rPr lang="ja-JP" altLang="en-US" sz="1050" dirty="0"/>
              <a:t>の目標である、「結核感染者数</a:t>
            </a:r>
            <a:r>
              <a:rPr lang="en-US" altLang="ja-JP" sz="1050" dirty="0"/>
              <a:t>10</a:t>
            </a:r>
            <a:r>
              <a:rPr lang="ja-JP" altLang="en-US" sz="1050" dirty="0"/>
              <a:t>万人あたり</a:t>
            </a:r>
            <a:r>
              <a:rPr lang="en-US" altLang="ja-JP" sz="1050" dirty="0"/>
              <a:t>225</a:t>
            </a:r>
            <a:r>
              <a:rPr lang="ja-JP" altLang="en-US" sz="1050" dirty="0"/>
              <a:t>人」を</a:t>
            </a:r>
            <a:r>
              <a:rPr lang="en-US" altLang="ja-JP" sz="1050" dirty="0"/>
              <a:t>2022</a:t>
            </a:r>
            <a:r>
              <a:rPr lang="ja-JP" altLang="en-US" sz="1050" dirty="0"/>
              <a:t>年に達成する。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デング熱、インフルエンザ、エイズを予防・管理する。</a:t>
            </a:r>
            <a:endParaRPr lang="en-US" altLang="ja-JP" sz="1050" dirty="0"/>
          </a:p>
        </p:txBody>
      </p:sp>
      <p:sp>
        <p:nvSpPr>
          <p:cNvPr id="27" name="正方形/長方形 17"/>
          <p:cNvSpPr/>
          <p:nvPr/>
        </p:nvSpPr>
        <p:spPr>
          <a:xfrm>
            <a:off x="848544" y="5204996"/>
            <a:ext cx="1512168" cy="864096"/>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貧困層に対する</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国民健康保険の補助</a:t>
            </a:r>
            <a:endParaRPr lang="en-US" altLang="ja-JP" sz="1200" b="1" dirty="0">
              <a:latin typeface="Arial" panose="020B0604020202020204" pitchFamily="34" charset="0"/>
              <a:cs typeface="Arial" panose="020B0604020202020204" pitchFamily="34" charset="0"/>
            </a:endParaRPr>
          </a:p>
        </p:txBody>
      </p:sp>
      <p:sp>
        <p:nvSpPr>
          <p:cNvPr id="35" name="正方形/長方形 18"/>
          <p:cNvSpPr/>
          <p:nvPr/>
        </p:nvSpPr>
        <p:spPr>
          <a:xfrm>
            <a:off x="2504728" y="5157194"/>
            <a:ext cx="6264696"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50" dirty="0"/>
              <a:t>貧困層の医療保険の負担を軽減するため、貧困者、高齢者、その他該当者を対象に、</a:t>
            </a:r>
            <a:r>
              <a:rPr lang="en-US" altLang="ja-JP" sz="1050" dirty="0"/>
              <a:t>571</a:t>
            </a:r>
            <a:r>
              <a:rPr lang="ja-JP" altLang="en-US" sz="1050" dirty="0"/>
              <a:t>億円が国民健康保険プログラムに充てられる。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50" dirty="0"/>
              <a:t>540</a:t>
            </a:r>
            <a:r>
              <a:rPr lang="ja-JP" altLang="en-US" sz="1050" dirty="0"/>
              <a:t>万人の高齢者に</a:t>
            </a:r>
            <a:r>
              <a:rPr lang="en-US" altLang="ja-JP" sz="1050" dirty="0"/>
              <a:t>3,120</a:t>
            </a:r>
            <a:r>
              <a:rPr lang="ja-JP" altLang="en-US" sz="1050" dirty="0"/>
              <a:t>ペソ</a:t>
            </a:r>
            <a:r>
              <a:rPr lang="en-US" altLang="ja-JP" sz="1050" dirty="0"/>
              <a:t>/</a:t>
            </a:r>
            <a:r>
              <a:rPr lang="ja-JP" altLang="en-US" sz="1050" dirty="0"/>
              <a:t>人の補助、</a:t>
            </a:r>
            <a:r>
              <a:rPr lang="en-US" altLang="ja-JP" sz="1050" dirty="0"/>
              <a:t>1,540</a:t>
            </a:r>
            <a:r>
              <a:rPr lang="ja-JP" altLang="en-US" sz="1050" dirty="0"/>
              <a:t>万世帯の家族、</a:t>
            </a:r>
            <a:r>
              <a:rPr lang="en-US" altLang="ja-JP" sz="1050" dirty="0"/>
              <a:t>PAMANA</a:t>
            </a:r>
            <a:r>
              <a:rPr lang="ja-JP" altLang="en-US" sz="1050" dirty="0"/>
              <a:t>プログラム対象の</a:t>
            </a:r>
            <a:r>
              <a:rPr lang="en-US" altLang="ja-JP" sz="1050" dirty="0"/>
              <a:t>2</a:t>
            </a:r>
            <a:r>
              <a:rPr lang="ja-JP" altLang="en-US" sz="1050" dirty="0"/>
              <a:t>万世帯の家族、バンサモロプログラム対象者</a:t>
            </a:r>
            <a:r>
              <a:rPr lang="en-US" altLang="ja-JP" sz="1050" dirty="0"/>
              <a:t>2</a:t>
            </a:r>
            <a:r>
              <a:rPr lang="ja-JP" altLang="en-US" sz="1050" dirty="0"/>
              <a:t>万人の家族に</a:t>
            </a:r>
            <a:r>
              <a:rPr lang="en-US" altLang="ja-JP" sz="1050" dirty="0"/>
              <a:t>2,400</a:t>
            </a:r>
            <a:r>
              <a:rPr lang="ja-JP" altLang="en-US" sz="1050" dirty="0"/>
              <a:t>ペソ</a:t>
            </a:r>
            <a:r>
              <a:rPr lang="en-US" altLang="ja-JP" sz="1050" dirty="0"/>
              <a:t>/</a:t>
            </a:r>
            <a:r>
              <a:rPr lang="ja-JP" altLang="en-US" sz="1050" dirty="0"/>
              <a:t>世帯の補助を行う。</a:t>
            </a:r>
            <a:endParaRPr lang="en-US" altLang="ja-JP" sz="1050" dirty="0"/>
          </a:p>
        </p:txBody>
      </p:sp>
    </p:spTree>
    <p:extLst>
      <p:ext uri="{BB962C8B-B14F-4D97-AF65-F5344CB8AC3E}">
        <p14:creationId xmlns:p14="http://schemas.microsoft.com/office/powerpoint/2010/main" val="42892580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4/4</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AMDD</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に基づいてハーモナイゼーションの取り組みを進めている。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医療機器規制に関係する政策：ハーモナイゼーションの将来動向</a:t>
              </a:r>
            </a:p>
          </p:txBody>
        </p:sp>
      </p:grpSp>
      <p:sp>
        <p:nvSpPr>
          <p:cNvPr id="8" name="正方形/長方形 7"/>
          <p:cNvSpPr/>
          <p:nvPr/>
        </p:nvSpPr>
        <p:spPr>
          <a:xfrm>
            <a:off x="416496" y="1988840"/>
            <a:ext cx="9217024" cy="762325"/>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フィリピンは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の加盟国とともに、医療機器審査手続きの共通化（ハーモナイゼーション）を進めている。例えば、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医療機器指令（</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 Medical Device Directive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AMDD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）に基づいて、審査申請書の内容を加盟国で揃える方向性などが挙げられる。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t>フィリピン政府は、</a:t>
            </a:r>
            <a:r>
              <a:rPr lang="en-US" altLang="ja-JP" sz="1200" dirty="0"/>
              <a:t>2014</a:t>
            </a:r>
            <a:r>
              <a:rPr lang="ja-JP" altLang="en-US" sz="1200" dirty="0"/>
              <a:t>年</a:t>
            </a:r>
            <a:r>
              <a:rPr lang="en-US" altLang="ja-JP" sz="1200" dirty="0"/>
              <a:t>9</a:t>
            </a:r>
            <a:r>
              <a:rPr lang="ja-JP" altLang="en-US" sz="1200" dirty="0"/>
              <a:t>月に</a:t>
            </a:r>
            <a:r>
              <a:rPr lang="en-US" altLang="ja-JP" sz="1200" dirty="0"/>
              <a:t>ASEAN</a:t>
            </a:r>
            <a:r>
              <a:rPr lang="ja-JP" altLang="en-US" sz="1200" dirty="0"/>
              <a:t>医療機器指令に基づく審査申請書のドラフトを公表。</a:t>
            </a:r>
            <a:endParaRPr lang="en-US" altLang="ja-JP" sz="1200" dirty="0"/>
          </a:p>
        </p:txBody>
      </p:sp>
      <p:sp>
        <p:nvSpPr>
          <p:cNvPr id="10" name="片側の 2 つの角を丸めた四角形 9"/>
          <p:cNvSpPr/>
          <p:nvPr/>
        </p:nvSpPr>
        <p:spPr>
          <a:xfrm rot="5400000">
            <a:off x="4880992" y="404665"/>
            <a:ext cx="1296143" cy="6192688"/>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審査申請書では、医療機器のリスク分類に基づいて登録義務の有無が異なるだけでなく、設計、</a:t>
            </a:r>
            <a:br>
              <a:rPr lang="en-US" altLang="ja-JP" sz="1000" dirty="0"/>
            </a:br>
            <a:r>
              <a:rPr lang="ja-JP" altLang="en-US" sz="1000" dirty="0"/>
              <a:t>製造販売業者の説明、臨床データなどの提出義務も異なることが明らかになった。</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また、</a:t>
            </a:r>
            <a:r>
              <a:rPr lang="en-US" altLang="ja-JP" sz="1000" dirty="0"/>
              <a:t>QMS</a:t>
            </a:r>
            <a:r>
              <a:rPr lang="ja-JP" altLang="en-US" sz="1000" dirty="0"/>
              <a:t>認証の適合性証明等を求められることもあると判明。</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医療機器の審査は約</a:t>
            </a:r>
            <a:r>
              <a:rPr lang="en-US" altLang="ja-JP" sz="1000" dirty="0"/>
              <a:t>180</a:t>
            </a:r>
            <a:r>
              <a:rPr lang="ja-JP" altLang="en-US" sz="1000" dirty="0"/>
              <a:t>日間で行われる見込みで、審査中に不備の訂正が可能となる。</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販売許可や製品登録については、</a:t>
            </a:r>
            <a:r>
              <a:rPr lang="en-US" altLang="ja-JP" sz="1000" dirty="0"/>
              <a:t>5</a:t>
            </a:r>
            <a:r>
              <a:rPr lang="ja-JP" altLang="en-US" sz="1000" dirty="0"/>
              <a:t>年間の有効期限を設けて、</a:t>
            </a:r>
            <a:r>
              <a:rPr lang="en-US" altLang="ja-JP" sz="1000" dirty="0"/>
              <a:t>5</a:t>
            </a:r>
            <a:r>
              <a:rPr lang="ja-JP" altLang="en-US" sz="1000" dirty="0"/>
              <a:t>年ごとの更新制となる見込みである。</a:t>
            </a:r>
          </a:p>
        </p:txBody>
      </p:sp>
      <p:sp>
        <p:nvSpPr>
          <p:cNvPr id="11" name="片側の 2 つの角を丸めた四角形 10"/>
          <p:cNvSpPr/>
          <p:nvPr/>
        </p:nvSpPr>
        <p:spPr>
          <a:xfrm rot="16200000">
            <a:off x="1208583" y="2924944"/>
            <a:ext cx="1296145" cy="115212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ドラフトの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主なポイント</a:t>
            </a:r>
          </a:p>
        </p:txBody>
      </p:sp>
      <p:sp>
        <p:nvSpPr>
          <p:cNvPr id="13" name="正方形/長方形 12"/>
          <p:cNvSpPr/>
          <p:nvPr/>
        </p:nvSpPr>
        <p:spPr>
          <a:xfrm>
            <a:off x="416496" y="4350296"/>
            <a:ext cx="9217024" cy="302840"/>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月に開催されたアジア医療機器規制ハーモナイゼーション・ワーキング・パーティ第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回会合では、以下のテーマが協議された。</a:t>
            </a:r>
          </a:p>
        </p:txBody>
      </p:sp>
      <p:sp>
        <p:nvSpPr>
          <p:cNvPr id="14" name="片側の 2 つの角を丸めた四角形 13"/>
          <p:cNvSpPr/>
          <p:nvPr/>
        </p:nvSpPr>
        <p:spPr>
          <a:xfrm rot="16200000">
            <a:off x="1100572"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全体会合</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5400000">
            <a:off x="2864768" y="4307905"/>
            <a:ext cx="1512168" cy="2376264"/>
          </a:xfrm>
          <a:prstGeom prst="round2SameRect">
            <a:avLst>
              <a:gd name="adj1" fmla="val 5222"/>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医薬品と医療機器の定義</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コンビネーション製品の規制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診断機器の規制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整形外科領域製品の規制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ISO13485</a:t>
            </a:r>
            <a:r>
              <a:rPr lang="ja-JP" altLang="en-US" sz="1000" dirty="0"/>
              <a:t>の認証　　等</a:t>
            </a:r>
          </a:p>
        </p:txBody>
      </p:sp>
      <p:sp>
        <p:nvSpPr>
          <p:cNvPr id="20" name="片側の 2 つの角を丸めた四角形 19"/>
          <p:cNvSpPr/>
          <p:nvPr/>
        </p:nvSpPr>
        <p:spPr>
          <a:xfrm rot="16200000">
            <a:off x="4916996"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技術委員会</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rot="5400000">
            <a:off x="6681192" y="4307905"/>
            <a:ext cx="1512168" cy="2376264"/>
          </a:xfrm>
          <a:prstGeom prst="round2SameRect">
            <a:avLst>
              <a:gd name="adj1" fmla="val 5833"/>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市販前承認</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市販後調査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品質管理システム</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品質管理のための監査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臨床エビデンス提出</a:t>
            </a:r>
            <a:r>
              <a:rPr lang="ja-JP" altLang="en-US" sz="1000"/>
              <a:t>の要件</a:t>
            </a:r>
            <a:endParaRPr lang="ja-JP" altLang="en-US"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規制遵守のためのトレーニング</a:t>
            </a:r>
          </a:p>
        </p:txBody>
      </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Pacific Bridge 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Philippines Releases Draft Medical Device Registration Documentary Requirements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Ministry of International Trade and Industry, Malaysia </a:t>
            </a:r>
            <a:r>
              <a:rPr lang="ja-JP" altLang="en-US" sz="800" dirty="0"/>
              <a:t>「</a:t>
            </a:r>
            <a:r>
              <a:rPr lang="en-US" altLang="ja-JP" sz="800" dirty="0"/>
              <a:t>Seven Agreements To Be Signed At 46th </a:t>
            </a:r>
            <a:r>
              <a:rPr lang="en-US" altLang="ja-JP" sz="800" dirty="0" err="1"/>
              <a:t>Asean</a:t>
            </a:r>
            <a:r>
              <a:rPr lang="en-US" altLang="ja-JP" sz="800" dirty="0"/>
              <a:t> Economic Ministers‘ Meeting</a:t>
            </a:r>
            <a:r>
              <a:rPr lang="ja-JP" altLang="en-US" sz="800" dirty="0"/>
              <a:t>」（</a:t>
            </a:r>
            <a:r>
              <a:rPr lang="en-US" altLang="ja-JP" sz="800" dirty="0"/>
              <a:t>2014</a:t>
            </a:r>
            <a:r>
              <a:rPr lang="ja-JP" altLang="en-US" sz="800" dirty="0"/>
              <a:t>）、</a:t>
            </a:r>
            <a:r>
              <a:rPr lang="en-US" altLang="ja-JP" sz="800" dirty="0"/>
              <a:t>Stewart </a:t>
            </a:r>
            <a:r>
              <a:rPr lang="en-US" altLang="ja-JP" sz="800" dirty="0" err="1"/>
              <a:t>Eisenhart</a:t>
            </a:r>
            <a:r>
              <a:rPr lang="en-US" altLang="ja-JP" sz="800" dirty="0"/>
              <a:t> </a:t>
            </a:r>
            <a:r>
              <a:rPr lang="ja-JP" altLang="en-US" sz="800" dirty="0"/>
              <a:t>「</a:t>
            </a:r>
            <a:r>
              <a:rPr lang="en-US" altLang="ja-JP" sz="800" dirty="0"/>
              <a:t>Progress Reported on ASEAN Medical Device Directive in Southeast Asia</a:t>
            </a:r>
            <a:r>
              <a:rPr lang="ja-JP" altLang="en-US" sz="800" dirty="0"/>
              <a:t>」（</a:t>
            </a:r>
            <a:r>
              <a:rPr lang="en-US" altLang="ja-JP" sz="800" dirty="0"/>
              <a:t>2014</a:t>
            </a:r>
            <a:r>
              <a:rPr lang="ja-JP" altLang="en-US" sz="800" dirty="0"/>
              <a:t>）、</a:t>
            </a:r>
            <a:br>
              <a:rPr lang="en-US" altLang="ja-JP" sz="800" dirty="0"/>
            </a:br>
            <a:r>
              <a:rPr lang="en-US" altLang="ja-JP" sz="800" dirty="0"/>
              <a:t>AHWP, 15TH AHWP TC MEETING and Workshop, June 5-7, 2012</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2905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481"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en-US" altLang="ja-JP"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年ですでに都市化率が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％に近いフィリピンは、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年にかけて一度減少し、再び微増傾向に転じるという特徴的な</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動きを示す。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7" name="Object 6"/>
          <p:cNvGraphicFramePr>
            <a:graphicFrameLocks/>
          </p:cNvGraphicFramePr>
          <p:nvPr>
            <p:custDataLst>
              <p:tags r:id="rId4"/>
            </p:custDataLst>
          </p:nvPr>
        </p:nvGraphicFramePr>
        <p:xfrm>
          <a:off x="-76200" y="2209800"/>
          <a:ext cx="4829242" cy="4124315"/>
        </p:xfrm>
        <a:graphic>
          <a:graphicData uri="http://schemas.openxmlformats.org/presentationml/2006/ole">
            <mc:AlternateContent xmlns:mc="http://schemas.openxmlformats.org/markup-compatibility/2006">
              <mc:Choice xmlns:v="urn:schemas-microsoft-com:vml" Requires="v">
                <p:oleObj spid="_x0000_s30482" name="Chart" r:id="rId43" imgW="4829242" imgH="4124315" progId="MSGraph.Chart.8">
                  <p:embed followColorScheme="full"/>
                </p:oleObj>
              </mc:Choice>
              <mc:Fallback>
                <p:oleObj name="Chart" r:id="rId43" imgW="4829242" imgH="4124315" progId="MSGraph.Chart.8">
                  <p:embed followColorScheme="full"/>
                  <p:pic>
                    <p:nvPicPr>
                      <p:cNvPr id="0" name=""/>
                      <p:cNvPicPr/>
                      <p:nvPr/>
                    </p:nvPicPr>
                    <p:blipFill>
                      <a:blip r:embed="rId44"/>
                      <a:stretch>
                        <a:fillRect/>
                      </a:stretch>
                    </p:blipFill>
                    <p:spPr>
                      <a:xfrm>
                        <a:off x="-76200" y="2209800"/>
                        <a:ext cx="4829242" cy="4124315"/>
                      </a:xfrm>
                      <a:prstGeom prst="rect">
                        <a:avLst/>
                      </a:prstGeom>
                    </p:spPr>
                  </p:pic>
                </p:oleObj>
              </mc:Fallback>
            </mc:AlternateContent>
          </a:graphicData>
        </a:graphic>
      </p:graphicFrame>
      <p:sp>
        <p:nvSpPr>
          <p:cNvPr id="26" name="テキスト プレースホルダ 9"/>
          <p:cNvSpPr>
            <a:spLocks noGrp="1"/>
          </p:cNvSpPr>
          <p:nvPr>
            <p:custDataLst>
              <p:tags r:id="rId5"/>
            </p:custDataLst>
          </p:nvPr>
        </p:nvSpPr>
        <p:spPr bwMode="gray">
          <a:xfrm>
            <a:off x="16668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38E280-306A-4FF7-9416-B26E1193E33C}" type="datetime'''''''''''''''1''5'''''''''''''''''''''''''''">
              <a:rPr lang="ja-JP" altLang="en-US" sz="1000"/>
              <a:pPr/>
              <a:t>15</a:t>
            </a:fld>
            <a:endParaRPr kumimoji="0" lang="ja-JP" altLang="en-US" sz="1000" dirty="0">
              <a:sym typeface="+mn-lt"/>
            </a:endParaRPr>
          </a:p>
        </p:txBody>
      </p:sp>
      <p:sp>
        <p:nvSpPr>
          <p:cNvPr id="27" name="テキスト プレースホルダ 9"/>
          <p:cNvSpPr>
            <a:spLocks noGrp="1"/>
          </p:cNvSpPr>
          <p:nvPr>
            <p:custDataLst>
              <p:tags r:id="rId6"/>
            </p:custDataLst>
          </p:nvPr>
        </p:nvSpPr>
        <p:spPr bwMode="gray">
          <a:xfrm>
            <a:off x="20574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1B1DFC-5C82-46DE-9FCA-723B5A41F577}" type="datetime'''''''''''''''''''''''''''2''0'">
              <a:rPr lang="ja-JP" altLang="en-US" sz="1000"/>
              <a:pPr/>
              <a:t>20</a:t>
            </a:fld>
            <a:endParaRPr kumimoji="0" lang="ja-JP" altLang="en-US" sz="1000" dirty="0">
              <a:sym typeface="+mn-lt"/>
            </a:endParaRPr>
          </a:p>
        </p:txBody>
      </p:sp>
      <p:sp>
        <p:nvSpPr>
          <p:cNvPr id="29" name="テキスト プレースホルダ 9"/>
          <p:cNvSpPr>
            <a:spLocks noGrp="1"/>
          </p:cNvSpPr>
          <p:nvPr>
            <p:custDataLst>
              <p:tags r:id="rId7"/>
            </p:custDataLst>
          </p:nvPr>
        </p:nvSpPr>
        <p:spPr bwMode="gray">
          <a:xfrm>
            <a:off x="28575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3CA971-3465-4792-9D6A-5D68316BDE0B}" type="datetime'30'''''''''''''''''''''''''''''''''''''''''''''''''''''''''''">
              <a:rPr lang="ja-JP" altLang="en-US" sz="1000"/>
              <a:pPr/>
              <a:t>30</a:t>
            </a:fld>
            <a:endParaRPr kumimoji="0" lang="ja-JP" altLang="en-US" sz="1000" dirty="0">
              <a:sym typeface="+mn-lt"/>
            </a:endParaRPr>
          </a:p>
        </p:txBody>
      </p:sp>
      <p:sp>
        <p:nvSpPr>
          <p:cNvPr id="28" name="テキスト プレースホルダ 9"/>
          <p:cNvSpPr>
            <a:spLocks noGrp="1"/>
          </p:cNvSpPr>
          <p:nvPr>
            <p:custDataLst>
              <p:tags r:id="rId8"/>
            </p:custDataLst>
          </p:nvPr>
        </p:nvSpPr>
        <p:spPr bwMode="gray">
          <a:xfrm>
            <a:off x="24574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5DCB0F-53DA-45C6-A7D2-AEE465DEEF3B}" type="datetime'''25'''''''''''''''''''''''''''''''''''''''''''''''''''">
              <a:rPr lang="ja-JP" altLang="en-US" sz="1000"/>
              <a:pPr/>
              <a:t>25</a:t>
            </a:fld>
            <a:endParaRPr kumimoji="0" lang="ja-JP" altLang="en-US" sz="1000" dirty="0">
              <a:sym typeface="+mn-lt"/>
            </a:endParaRPr>
          </a:p>
        </p:txBody>
      </p:sp>
      <p:sp>
        <p:nvSpPr>
          <p:cNvPr id="23" name="テキスト プレースホルダ 9"/>
          <p:cNvSpPr>
            <a:spLocks noGrp="1"/>
          </p:cNvSpPr>
          <p:nvPr>
            <p:custDataLst>
              <p:tags r:id="rId9"/>
            </p:custDataLst>
          </p:nvPr>
        </p:nvSpPr>
        <p:spPr bwMode="gray">
          <a:xfrm>
            <a:off x="4064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54C1AE-2F8F-4581-8C81-AD10AEE7993B}" type="datetime'2''''''00''''''''''''''0'''''''''''''''''''''''''''''">
              <a:rPr lang="ja-JP" altLang="en-US" sz="1000"/>
              <a:pPr/>
              <a:t>2000</a:t>
            </a:fld>
            <a:endParaRPr kumimoji="0" lang="ja-JP" altLang="en-US" sz="1000" dirty="0">
              <a:sym typeface="+mn-lt"/>
            </a:endParaRPr>
          </a:p>
        </p:txBody>
      </p:sp>
      <p:sp>
        <p:nvSpPr>
          <p:cNvPr id="24" name="テキスト プレースホルダ 9"/>
          <p:cNvSpPr>
            <a:spLocks noGrp="1"/>
          </p:cNvSpPr>
          <p:nvPr>
            <p:custDataLst>
              <p:tags r:id="rId10"/>
            </p:custDataLst>
          </p:nvPr>
        </p:nvSpPr>
        <p:spPr bwMode="gray">
          <a:xfrm>
            <a:off x="8763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BC9BB-A092-4D86-A8D0-3DD19FFFF9FF}" type="datetime'''0''''''''''''''''''''''''5'''">
              <a:rPr lang="ja-JP" altLang="en-US" sz="1000"/>
              <a:pPr/>
              <a:t>05</a:t>
            </a:fld>
            <a:endParaRPr kumimoji="0" lang="ja-JP" altLang="en-US" sz="1000" dirty="0">
              <a:sym typeface="+mn-lt"/>
            </a:endParaRPr>
          </a:p>
        </p:txBody>
      </p:sp>
      <p:sp>
        <p:nvSpPr>
          <p:cNvPr id="25" name="テキスト プレースホルダ 9"/>
          <p:cNvSpPr>
            <a:spLocks noGrp="1"/>
          </p:cNvSpPr>
          <p:nvPr>
            <p:custDataLst>
              <p:tags r:id="rId11"/>
            </p:custDataLst>
          </p:nvPr>
        </p:nvSpPr>
        <p:spPr bwMode="gray">
          <a:xfrm>
            <a:off x="12668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3C9BE6-9305-479B-8086-A8F60D5EF5F0}" type="datetime'''''''''''''''''''''''''''''10'">
              <a:rPr lang="ja-JP" altLang="en-US" sz="1000"/>
              <a:pPr/>
              <a:t>10</a:t>
            </a:fld>
            <a:endParaRPr kumimoji="0" lang="ja-JP" altLang="en-US" sz="1000" dirty="0">
              <a:sym typeface="+mn-lt"/>
            </a:endParaRPr>
          </a:p>
        </p:txBody>
      </p:sp>
      <p:sp>
        <p:nvSpPr>
          <p:cNvPr id="16" name="テキスト プレースホルダ 9"/>
          <p:cNvSpPr>
            <a:spLocks noGrp="1"/>
          </p:cNvSpPr>
          <p:nvPr>
            <p:custDataLst>
              <p:tags r:id="rId12"/>
            </p:custDataLst>
          </p:nvPr>
        </p:nvSpPr>
        <p:spPr bwMode="gray">
          <a:xfrm>
            <a:off x="136525" y="22320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30" name="テキスト プレースホルダ 9"/>
          <p:cNvSpPr>
            <a:spLocks noGrp="1"/>
          </p:cNvSpPr>
          <p:nvPr>
            <p:custDataLst>
              <p:tags r:id="rId13"/>
            </p:custDataLst>
          </p:nvPr>
        </p:nvSpPr>
        <p:spPr bwMode="gray">
          <a:xfrm>
            <a:off x="32480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03ED39-0633-47F7-A130-1F29429ADE1E}" type="datetime'3''''5'''''''''''''''''''''''''''''''''">
              <a:rPr lang="ja-JP" altLang="en-US" sz="1000"/>
              <a:pPr/>
              <a:t>35</a:t>
            </a:fld>
            <a:endParaRPr kumimoji="0" lang="ja-JP" altLang="en-US" sz="1000" dirty="0">
              <a:sym typeface="+mn-lt"/>
            </a:endParaRPr>
          </a:p>
        </p:txBody>
      </p:sp>
      <p:sp>
        <p:nvSpPr>
          <p:cNvPr id="31" name="テキスト プレースホルダ 9"/>
          <p:cNvSpPr>
            <a:spLocks noGrp="1"/>
          </p:cNvSpPr>
          <p:nvPr>
            <p:custDataLst>
              <p:tags r:id="rId14"/>
            </p:custDataLst>
          </p:nvPr>
        </p:nvSpPr>
        <p:spPr bwMode="gray">
          <a:xfrm>
            <a:off x="36480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3A3BBB-2A00-4008-B9D3-36C18B840F68}" type="datetime'''''''''4''''''''''0'''''">
              <a:rPr lang="ja-JP" altLang="en-US" sz="1000"/>
              <a:pPr/>
              <a:t>40</a:t>
            </a:fld>
            <a:endParaRPr kumimoji="0" lang="ja-JP" altLang="en-US" sz="1000" dirty="0">
              <a:sym typeface="+mn-lt"/>
            </a:endParaRPr>
          </a:p>
        </p:txBody>
      </p:sp>
      <p:sp>
        <p:nvSpPr>
          <p:cNvPr id="32" name="テキスト プレースホルダ 9"/>
          <p:cNvSpPr>
            <a:spLocks noGrp="1"/>
          </p:cNvSpPr>
          <p:nvPr>
            <p:custDataLst>
              <p:tags r:id="rId15"/>
            </p:custDataLst>
          </p:nvPr>
        </p:nvSpPr>
        <p:spPr bwMode="gray">
          <a:xfrm>
            <a:off x="40386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AA921E-7900-4AA8-8738-213EF4082516}" type="datetime'''''''''''''''''4''''''''5'''''''''''''''">
              <a:rPr lang="ja-JP" altLang="en-US" sz="1000"/>
              <a:pPr/>
              <a:t>45</a:t>
            </a:fld>
            <a:endParaRPr kumimoji="0" lang="ja-JP" altLang="en-US" sz="1000" dirty="0">
              <a:sym typeface="+mn-lt"/>
            </a:endParaRPr>
          </a:p>
        </p:txBody>
      </p:sp>
      <p:sp>
        <p:nvSpPr>
          <p:cNvPr id="36" name="テキスト プレースホルダ 9"/>
          <p:cNvSpPr>
            <a:spLocks noGrp="1"/>
          </p:cNvSpPr>
          <p:nvPr>
            <p:custDataLst>
              <p:tags r:id="rId16"/>
            </p:custDataLst>
          </p:nvPr>
        </p:nvSpPr>
        <p:spPr bwMode="gray">
          <a:xfrm>
            <a:off x="44386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302A48-5D2C-46DD-9947-3EE3C8798FA7}" type="datetime'''''''''''''''''''''''''''5''''0'''''''''''''''''''''">
              <a:rPr lang="ja-JP" altLang="en-US" sz="1000"/>
              <a:pPr/>
              <a:t>50</a:t>
            </a:fld>
            <a:endParaRPr kumimoji="0" lang="ja-JP" altLang="en-US" sz="1000" dirty="0">
              <a:sym typeface="+mn-lt"/>
            </a:endParaRPr>
          </a:p>
        </p:txBody>
      </p:sp>
      <p:sp useBgFill="1">
        <p:nvSpPr>
          <p:cNvPr id="71" name="テキスト プレースホルダ 9"/>
          <p:cNvSpPr>
            <a:spLocks noGrp="1"/>
          </p:cNvSpPr>
          <p:nvPr>
            <p:custDataLst>
              <p:tags r:id="rId17"/>
            </p:custDataLst>
          </p:nvPr>
        </p:nvSpPr>
        <p:spPr bwMode="gray">
          <a:xfrm>
            <a:off x="407988" y="399573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98447E-BDDE-4397-831B-DE426C43CDBD}" type="datetime'52''''''''''''''.''''''''''''''''''''''''0'''''''''''''''''">
              <a:rPr kumimoji="0" lang="ja-JP" altLang="en-US" sz="1000">
                <a:sym typeface="+mn-lt"/>
              </a:rPr>
              <a:pPr marL="0" indent="0">
                <a:spcBef>
                  <a:spcPct val="0"/>
                </a:spcBef>
                <a:buNone/>
              </a:pPr>
              <a:t>52.0</a:t>
            </a:fld>
            <a:endParaRPr kumimoji="0" lang="ja-JP" altLang="en-US" sz="1000" dirty="0">
              <a:sym typeface="+mn-lt"/>
            </a:endParaRPr>
          </a:p>
        </p:txBody>
      </p:sp>
      <p:sp useBgFill="1">
        <p:nvSpPr>
          <p:cNvPr id="55" name="テキスト プレースホルダ 9"/>
          <p:cNvSpPr>
            <a:spLocks noGrp="1"/>
          </p:cNvSpPr>
          <p:nvPr>
            <p:custDataLst>
              <p:tags r:id="rId18"/>
            </p:custDataLst>
          </p:nvPr>
        </p:nvSpPr>
        <p:spPr bwMode="gray">
          <a:xfrm>
            <a:off x="404813" y="438943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BC76BB-F02C-4B10-A7E1-0DEA49EE5313}" type="datetime'''4''''''''''''''8''''.''''''''''0'''''''''''''''''">
              <a:rPr lang="ja-JP" altLang="en-US" sz="1000"/>
              <a:pPr/>
              <a:t>48.0</a:t>
            </a:fld>
            <a:endParaRPr kumimoji="0" lang="ja-JP" altLang="en-US" sz="1000" dirty="0">
              <a:sym typeface="+mn-lt"/>
            </a:endParaRPr>
          </a:p>
        </p:txBody>
      </p:sp>
      <p:cxnSp>
        <p:nvCxnSpPr>
          <p:cNvPr id="9" name="Straight Connector 8"/>
          <p:cNvCxnSpPr/>
          <p:nvPr>
            <p:custDataLst>
              <p:tags r:id="rId19"/>
            </p:custDataLst>
          </p:nvPr>
        </p:nvCxnSpPr>
        <p:spPr bwMode="gray">
          <a:xfrm>
            <a:off x="1066800" y="290353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0"/>
            </p:custDataLst>
          </p:nvPr>
        </p:nvCxnSpPr>
        <p:spPr bwMode="gray">
          <a:xfrm>
            <a:off x="1066800" y="310673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21"/>
            </p:custDataLst>
          </p:nvPr>
        </p:nvSpPr>
        <p:spPr bwMode="gray">
          <a:xfrm>
            <a:off x="1176338" y="3073400"/>
            <a:ext cx="66675" cy="66675"/>
          </a:xfrm>
          <a:prstGeom prst="rect">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Oval 9"/>
          <p:cNvSpPr/>
          <p:nvPr>
            <p:custDataLst>
              <p:tags r:id="rId22"/>
            </p:custDataLst>
          </p:nvPr>
        </p:nvSpPr>
        <p:spPr bwMode="gray">
          <a:xfrm>
            <a:off x="1176338" y="2870200"/>
            <a:ext cx="66675" cy="66675"/>
          </a:xfrm>
          <a:prstGeom prst="ellipse">
            <a:avLst/>
          </a:prstGeom>
          <a:solidFill>
            <a:srgbClr val="80CCE8"/>
          </a:solidFill>
          <a:ln w="9525">
            <a:solidFill>
              <a:srgbClr val="80CCE8"/>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テキスト プレースホルダ 9"/>
          <p:cNvSpPr>
            <a:spLocks noGrp="1"/>
          </p:cNvSpPr>
          <p:nvPr>
            <p:custDataLst>
              <p:tags r:id="rId23"/>
            </p:custDataLst>
          </p:nvPr>
        </p:nvSpPr>
        <p:spPr bwMode="gray">
          <a:xfrm>
            <a:off x="1403350" y="30353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9B88AB-8DCA-4B2A-AA27-E751AD5A4C37}" type="datetime'''''''''''''''''''''''''農''''''村''''部'''''''''''''''''''''">
              <a:rPr lang="ja-JP" altLang="en-US" sz="1000"/>
              <a:pPr/>
              <a:t>農村部</a:t>
            </a:fld>
            <a:endParaRPr kumimoji="0" lang="ja-JP" altLang="en-US" sz="1000" dirty="0">
              <a:sym typeface="+mn-lt"/>
            </a:endParaRPr>
          </a:p>
        </p:txBody>
      </p:sp>
      <p:sp>
        <p:nvSpPr>
          <p:cNvPr id="37" name="テキスト プレースホルダ 9"/>
          <p:cNvSpPr>
            <a:spLocks noGrp="1"/>
          </p:cNvSpPr>
          <p:nvPr>
            <p:custDataLst>
              <p:tags r:id="rId24"/>
            </p:custDataLst>
          </p:nvPr>
        </p:nvSpPr>
        <p:spPr bwMode="gray">
          <a:xfrm>
            <a:off x="1403350" y="28321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E8432E-12C1-4F62-8659-E1935A4980AE}" type="datetime'''''''都''''''''市''''''''''''''''''''''部'''''''''''''''''''''">
              <a:rPr lang="ja-JP" altLang="en-US" sz="1000"/>
              <a:pPr/>
              <a:t>都市部</a:t>
            </a:fld>
            <a:endParaRPr kumimoji="0" lang="ja-JP" altLang="en-US" sz="1000" dirty="0">
              <a:sym typeface="+mn-lt"/>
            </a:endParaRPr>
          </a:p>
        </p:txBody>
      </p:sp>
      <p:sp>
        <p:nvSpPr>
          <p:cNvPr id="40" name="テキスト プレースホルダ 9"/>
          <p:cNvSpPr>
            <a:spLocks noGrp="1"/>
          </p:cNvSpPr>
          <p:nvPr>
            <p:custDataLst>
              <p:tags r:id="rId25"/>
            </p:custDataLst>
          </p:nvPr>
        </p:nvSpPr>
        <p:spPr bwMode="gray">
          <a:xfrm>
            <a:off x="4953001" y="2232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graphicFrame>
        <p:nvGraphicFramePr>
          <p:cNvPr id="13" name="Object 12"/>
          <p:cNvGraphicFramePr>
            <a:graphicFrameLocks/>
          </p:cNvGraphicFramePr>
          <p:nvPr>
            <p:custDataLst>
              <p:tags r:id="rId26"/>
            </p:custDataLst>
          </p:nvPr>
        </p:nvGraphicFramePr>
        <p:xfrm>
          <a:off x="4800601" y="2286000"/>
          <a:ext cx="4857801" cy="3990870"/>
        </p:xfrm>
        <a:graphic>
          <a:graphicData uri="http://schemas.openxmlformats.org/presentationml/2006/ole">
            <mc:AlternateContent xmlns:mc="http://schemas.openxmlformats.org/markup-compatibility/2006">
              <mc:Choice xmlns:v="urn:schemas-microsoft-com:vml" Requires="v">
                <p:oleObj spid="_x0000_s30483" name="Chart" r:id="rId45" imgW="4857856" imgH="3990968" progId="MSGraph.Chart.8">
                  <p:embed followColorScheme="full"/>
                </p:oleObj>
              </mc:Choice>
              <mc:Fallback>
                <p:oleObj name="Chart" r:id="rId45" imgW="4857856" imgH="3990968" progId="MSGraph.Chart.8">
                  <p:embed followColorScheme="full"/>
                  <p:pic>
                    <p:nvPicPr>
                      <p:cNvPr id="0" name=""/>
                      <p:cNvPicPr/>
                      <p:nvPr/>
                    </p:nvPicPr>
                    <p:blipFill>
                      <a:blip r:embed="rId46"/>
                      <a:stretch>
                        <a:fillRect/>
                      </a:stretch>
                    </p:blipFill>
                    <p:spPr>
                      <a:xfrm>
                        <a:off x="4800601" y="2286000"/>
                        <a:ext cx="4857801" cy="3990870"/>
                      </a:xfrm>
                      <a:prstGeom prst="rect">
                        <a:avLst/>
                      </a:prstGeom>
                    </p:spPr>
                  </p:pic>
                </p:oleObj>
              </mc:Fallback>
            </mc:AlternateContent>
          </a:graphicData>
        </a:graphic>
      </p:graphicFrame>
      <p:sp>
        <p:nvSpPr>
          <p:cNvPr id="41" name="テキスト プレースホルダ 9"/>
          <p:cNvSpPr>
            <a:spLocks noGrp="1"/>
          </p:cNvSpPr>
          <p:nvPr>
            <p:custDataLst>
              <p:tags r:id="rId27"/>
            </p:custDataLst>
          </p:nvPr>
        </p:nvSpPr>
        <p:spPr bwMode="gray">
          <a:xfrm>
            <a:off x="5978525"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DAF25B-13D5-40F0-B522-DA3348159B68}"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2" name="テキスト プレースホルダ 9"/>
          <p:cNvSpPr>
            <a:spLocks noGrp="1"/>
          </p:cNvSpPr>
          <p:nvPr>
            <p:custDataLst>
              <p:tags r:id="rId28"/>
            </p:custDataLst>
          </p:nvPr>
        </p:nvSpPr>
        <p:spPr bwMode="gray">
          <a:xfrm>
            <a:off x="7354888"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54E6B9-C561-4150-BFFA-76473CBCC5AE}"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3" name="テキスト プレースホルダ 9"/>
          <p:cNvSpPr>
            <a:spLocks noGrp="1"/>
          </p:cNvSpPr>
          <p:nvPr>
            <p:custDataLst>
              <p:tags r:id="rId29"/>
            </p:custDataLst>
          </p:nvPr>
        </p:nvSpPr>
        <p:spPr bwMode="gray">
          <a:xfrm>
            <a:off x="8477250"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D692B7-E944-4F8A-8C80-43B3CAB3135F}"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49" name="Rectangle 48"/>
          <p:cNvSpPr/>
          <p:nvPr>
            <p:custDataLst>
              <p:tags r:id="rId30"/>
            </p:custDataLst>
          </p:nvPr>
        </p:nvSpPr>
        <p:spPr bwMode="gray">
          <a:xfrm>
            <a:off x="6607175" y="2663825"/>
            <a:ext cx="179387" cy="133350"/>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Rectangle 16"/>
          <p:cNvSpPr/>
          <p:nvPr>
            <p:custDataLst>
              <p:tags r:id="rId31"/>
            </p:custDataLst>
          </p:nvPr>
        </p:nvSpPr>
        <p:spPr bwMode="gray">
          <a:xfrm>
            <a:off x="5911850" y="2867025"/>
            <a:ext cx="179387" cy="133350"/>
          </a:xfrm>
          <a:prstGeom prst="rect">
            <a:avLst/>
          </a:prstGeom>
          <a:solidFill>
            <a:srgbClr val="D2E0E6"/>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5" name="Rectangle 14"/>
          <p:cNvSpPr/>
          <p:nvPr>
            <p:custDataLst>
              <p:tags r:id="rId32"/>
            </p:custDataLst>
          </p:nvPr>
        </p:nvSpPr>
        <p:spPr bwMode="gray">
          <a:xfrm>
            <a:off x="5911850" y="2663825"/>
            <a:ext cx="179387" cy="133350"/>
          </a:xfrm>
          <a:prstGeom prst="rect">
            <a:avLst/>
          </a:prstGeom>
          <a:solidFill>
            <a:srgbClr val="ECE5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33"/>
            </p:custDataLst>
          </p:nvPr>
        </p:nvSpPr>
        <p:spPr bwMode="gray">
          <a:xfrm>
            <a:off x="7489825" y="2663825"/>
            <a:ext cx="179387" cy="133350"/>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34"/>
            </p:custDataLst>
          </p:nvPr>
        </p:nvSpPr>
        <p:spPr bwMode="gray">
          <a:xfrm>
            <a:off x="6607175" y="2867025"/>
            <a:ext cx="179387" cy="133350"/>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テキスト プレースホルダ 9"/>
          <p:cNvSpPr>
            <a:spLocks noGrp="1"/>
          </p:cNvSpPr>
          <p:nvPr>
            <p:custDataLst>
              <p:tags r:id="rId35"/>
            </p:custDataLst>
          </p:nvPr>
        </p:nvSpPr>
        <p:spPr bwMode="gray">
          <a:xfrm>
            <a:off x="6142038" y="2659063"/>
            <a:ext cx="2286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80DFBA-3EB6-449B-A7A7-FAEB516C1218}" type="datetime'''''''''''セ''''''''''''''''ブ'''''''''''''''''">
              <a:rPr kumimoji="0" lang="ja-JP" altLang="en-US" sz="1000">
                <a:sym typeface="+mn-lt"/>
              </a:rPr>
              <a:pPr marL="0" indent="0">
                <a:spcBef>
                  <a:spcPct val="0"/>
                </a:spcBef>
                <a:buNone/>
              </a:pPr>
              <a:t>セブ</a:t>
            </a:fld>
            <a:endParaRPr kumimoji="0" lang="ja-JP" altLang="en-US" sz="1000" dirty="0">
              <a:sym typeface="+mn-lt"/>
            </a:endParaRPr>
          </a:p>
        </p:txBody>
      </p:sp>
      <p:sp>
        <p:nvSpPr>
          <p:cNvPr id="45" name="テキスト プレースホルダ 9"/>
          <p:cNvSpPr>
            <a:spLocks noGrp="1"/>
          </p:cNvSpPr>
          <p:nvPr>
            <p:custDataLst>
              <p:tags r:id="rId36"/>
            </p:custDataLst>
          </p:nvPr>
        </p:nvSpPr>
        <p:spPr bwMode="gray">
          <a:xfrm>
            <a:off x="6142038" y="2862263"/>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BF544DD-09AA-4C57-84E3-2A6183579D78}" type="datetime'''''''''''ダ''''''''''''''''''''''''バ''''''''オ'''''">
              <a:rPr kumimoji="0" lang="ja-JP" altLang="en-US" sz="1000">
                <a:sym typeface="+mn-lt"/>
              </a:rPr>
              <a:pPr marL="0" indent="0">
                <a:spcBef>
                  <a:spcPct val="0"/>
                </a:spcBef>
                <a:buNone/>
              </a:pPr>
              <a:t>ダバオ</a:t>
            </a:fld>
            <a:endParaRPr kumimoji="0" lang="ja-JP" altLang="en-US" sz="1000" dirty="0">
              <a:sym typeface="+mn-lt"/>
            </a:endParaRPr>
          </a:p>
        </p:txBody>
      </p:sp>
      <p:sp>
        <p:nvSpPr>
          <p:cNvPr id="46" name="テキスト プレースホルダ 9"/>
          <p:cNvSpPr>
            <a:spLocks noGrp="1"/>
          </p:cNvSpPr>
          <p:nvPr>
            <p:custDataLst>
              <p:tags r:id="rId37"/>
            </p:custDataLst>
          </p:nvPr>
        </p:nvSpPr>
        <p:spPr bwMode="gray">
          <a:xfrm>
            <a:off x="6837363" y="2659063"/>
            <a:ext cx="5508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2A7105-6068-4051-9C52-C6D304481514}" type="datetime'''''''''''''カ''''''''''''ロ''''''ーカ''''''''''''ン'">
              <a:rPr kumimoji="0" lang="ja-JP" altLang="en-US" sz="1000">
                <a:sym typeface="+mn-lt"/>
              </a:rPr>
              <a:pPr marL="0" indent="0">
                <a:spcBef>
                  <a:spcPct val="0"/>
                </a:spcBef>
                <a:buNone/>
              </a:pPr>
              <a:t>カローカン</a:t>
            </a:fld>
            <a:endParaRPr kumimoji="0" lang="ja-JP" altLang="en-US" sz="1000" dirty="0">
              <a:sym typeface="+mn-lt"/>
            </a:endParaRPr>
          </a:p>
        </p:txBody>
      </p:sp>
      <p:sp>
        <p:nvSpPr>
          <p:cNvPr id="47" name="テキスト プレースホルダ 9"/>
          <p:cNvSpPr>
            <a:spLocks noGrp="1"/>
          </p:cNvSpPr>
          <p:nvPr>
            <p:custDataLst>
              <p:tags r:id="rId38"/>
            </p:custDataLst>
          </p:nvPr>
        </p:nvSpPr>
        <p:spPr bwMode="gray">
          <a:xfrm>
            <a:off x="6837363" y="2862263"/>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BBC456F-336B-48E2-B1AB-437F5ABE5F9D}" type="datetime'''マ''''''''''''''''''''''''''''''''''''''''''ニ''ラ'''''">
              <a:rPr kumimoji="0" lang="ja-JP" altLang="en-US" sz="1000">
                <a:sym typeface="+mn-lt"/>
              </a:rPr>
              <a:pPr marL="0" indent="0">
                <a:spcBef>
                  <a:spcPct val="0"/>
                </a:spcBef>
                <a:buNone/>
              </a:pPr>
              <a:t>マニラ</a:t>
            </a:fld>
            <a:endParaRPr kumimoji="0" lang="ja-JP" altLang="en-US" sz="1000" dirty="0">
              <a:sym typeface="+mn-lt"/>
            </a:endParaRPr>
          </a:p>
        </p:txBody>
      </p:sp>
      <p:sp>
        <p:nvSpPr>
          <p:cNvPr id="48" name="テキスト プレースホルダ 9"/>
          <p:cNvSpPr>
            <a:spLocks noGrp="1"/>
          </p:cNvSpPr>
          <p:nvPr>
            <p:custDataLst>
              <p:tags r:id="rId39"/>
            </p:custDataLst>
          </p:nvPr>
        </p:nvSpPr>
        <p:spPr bwMode="gray">
          <a:xfrm>
            <a:off x="7720013" y="2659063"/>
            <a:ext cx="328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FAB3554-890A-4BCE-9FAA-04F81730D488}" type="datetime'''ケソ''''''''''''''''''''''''ン'">
              <a:rPr kumimoji="0" lang="ja-JP" altLang="en-US" sz="1000">
                <a:sym typeface="+mn-lt"/>
              </a:rPr>
              <a:pPr marL="0" indent="0">
                <a:spcBef>
                  <a:spcPct val="0"/>
                </a:spcBef>
                <a:buNone/>
              </a:pPr>
              <a:t>ケソン</a:t>
            </a:fld>
            <a:endParaRPr kumimoji="0" lang="ja-JP" altLang="en-US" sz="1000" dirty="0">
              <a:sym typeface="+mn-lt"/>
            </a:endParaRPr>
          </a:p>
        </p:txBody>
      </p:sp>
    </p:spTree>
    <p:extLst>
      <p:ext uri="{BB962C8B-B14F-4D97-AF65-F5344CB8AC3E}">
        <p14:creationId xmlns:p14="http://schemas.microsoft.com/office/powerpoint/2010/main" val="1191800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外交関係</a:t>
            </a:r>
          </a:p>
        </p:txBody>
      </p:sp>
      <p:sp>
        <p:nvSpPr>
          <p:cNvPr id="17" name="片側の 2 つの角を丸めた四角形 16"/>
          <p:cNvSpPr/>
          <p:nvPr/>
        </p:nvSpPr>
        <p:spPr>
          <a:xfrm>
            <a:off x="1064568" y="2188778"/>
            <a:ext cx="4248000" cy="28800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片側の 2 つの角を丸めた四角形 17"/>
          <p:cNvSpPr/>
          <p:nvPr/>
        </p:nvSpPr>
        <p:spPr>
          <a:xfrm>
            <a:off x="5313512" y="2188778"/>
            <a:ext cx="4248000" cy="28800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3897932611"/>
              </p:ext>
            </p:extLst>
          </p:nvPr>
        </p:nvGraphicFramePr>
        <p:xfrm>
          <a:off x="345512" y="2478410"/>
          <a:ext cx="9216000" cy="395739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248000">
                  <a:extLst>
                    <a:ext uri="{9D8B030D-6E8A-4147-A177-3AD203B41FA5}">
                      <a16:colId xmlns:a16="http://schemas.microsoft.com/office/drawing/2014/main" val="20001"/>
                    </a:ext>
                  </a:extLst>
                </a:gridCol>
                <a:gridCol w="4248000">
                  <a:extLst>
                    <a:ext uri="{9D8B030D-6E8A-4147-A177-3AD203B41FA5}">
                      <a16:colId xmlns:a16="http://schemas.microsoft.com/office/drawing/2014/main" val="20002"/>
                    </a:ext>
                  </a:extLst>
                </a:gridCol>
              </a:tblGrid>
              <a:tr h="135018">
                <a:tc>
                  <a:txBody>
                    <a:bodyPr/>
                    <a:lstStyle/>
                    <a:p>
                      <a:pPr algn="ctr"/>
                      <a:r>
                        <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endParaRPr lang="ja-JP" altLang="en-US"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アキノ大統領、ロムロ外相（</a:t>
                      </a:r>
                      <a:r>
                        <a:rPr kumimoji="1" lang="en-US" altLang="ja-JP"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回）、プリシマ財務相、アルメンドラス・エネルギー相</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藤村特派大使（外務副大臣）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90903">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回）、ドミンゴ貿易産業相（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アルメンドラス・エネルギー相、シンソン公共事業道路相、ガズミン国防相、</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デル・ロサリオ外相、ロハス運輸通信相、アバド予算管理相等（非公式訪問）</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90903">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ビナイ副大統領、ロハス運輸通信相、ドミンゴ貿易産業相、ヒメネス観光相、</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デル・ロサリオ外相、ガズミン国防相、プリシマ財務相、アバド予算管理相、</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バリサカン国家経済開発相</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26715">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アキノ大統領、ドミンゴ貿易産業相（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回）、アバヤ運輸通信相（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デル・ロサリオ外相（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回）、ペティリア・エネルギー相、プリシマ財務相</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安倍総理大臣、岸田外務大臣、小野寺防衛大臣（</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山本内閣府特命担当大臣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26715">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アキノ大統領、デル・ロサリオ外相（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バルドス労働雇用相、モンテホ科学技術相、ガズミン国防相、</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アバド予算管理相、シンソン公共事業道路相、ヒメネス観光相</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茂木経済産業大臣、新藤総務大臣、三ツ矢外務副大臣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26715">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アキノ大統領、プリシマ財務相、シンソン公共事業道路相、ガズミン国防相、</a:t>
                      </a:r>
                      <a:endPar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ドミンゴ貿易産業相、アバヤ運輸通信相、バリサカン国家経済開発庁長官、</a:t>
                      </a:r>
                      <a:endPar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アバド大統領府秘書室長、アルメンドラス大統領府長官、コロマ大統領府広報業務担当相</a:t>
                      </a:r>
                    </a:p>
                  </a:txBody>
                  <a:tcPr marL="108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安倍総理大臣、岸田外務大臣、宮沢経済産業大臣、林経済産業大臣</a:t>
                      </a:r>
                      <a:r>
                        <a:rPr kumimoji="1" lang="ja-JP" altLang="en-US" sz="9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lang="zh-CN" altLang="en-US" sz="900" b="0" dirty="0"/>
                        <a:t>太田国土交通大臣</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26715">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ドゥテルテ大統領、アバヤ運輸通信相（</a:t>
                      </a:r>
                      <a:r>
                        <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ルドス労働雇用相、プリシマ財相、ヤサイ外相，ドミンゲス財相、ロレンザーナ国防相，ロペス貿易産業相，ツガデ運輸相、ドリロン上院議長、アルバレス下院議長，メディアルディア官房長官，カエタノ上院議員、エスペロン国家安全保障顧問、ゴー大統領特別補佐官</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天皇皇后両陛下、岸田外務大臣</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90903">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ドゥテルテ大統領、ロブレド副大統領、アラン・ピーター・カエタノ外相、ツガデ運輸通信相、ロペス貿易産業相（</a:t>
                      </a:r>
                      <a:r>
                        <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回）、ビリヤール公共事業道路相（</a:t>
                      </a:r>
                      <a:r>
                        <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回）、ドミンゲス財相、クシエネルギー相、ディオクノ予算管理相、ペルニヤ国家経済開発長官、ピメンテル上院議長、ペルニア国家経済開発長官、カレタノ上院議員、ピメンテル上院議長</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9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26715">
                <a:tc>
                  <a:txBody>
                    <a:bodyPr/>
                    <a:lstStyle/>
                    <a:p>
                      <a:pPr marL="0" algn="ctr" defTabSz="914400" rtl="0" eaLnBrk="1" fontAlgn="ctr" latinLnBrk="0" hangingPunct="0"/>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アラン・ピーター・カエタノ外務大臣</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野田総務大臣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21" name="グループ化 7"/>
          <p:cNvGrpSpPr/>
          <p:nvPr/>
        </p:nvGrpSpPr>
        <p:grpSpPr>
          <a:xfrm>
            <a:off x="344488" y="1862408"/>
            <a:ext cx="9217024" cy="288032"/>
            <a:chOff x="4803500" y="2113806"/>
            <a:chExt cx="5626916" cy="288032"/>
          </a:xfrm>
        </p:grpSpPr>
        <p:cxnSp>
          <p:nvCxnSpPr>
            <p:cNvPr id="22" name="直線コネクタ 2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4" name="テキスト ボックス 23"/>
          <p:cNvSpPr txBox="1"/>
          <p:nvPr/>
        </p:nvSpPr>
        <p:spPr>
          <a:xfrm>
            <a:off x="200472" y="66869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 ホームページ </a:t>
            </a:r>
          </a:p>
        </p:txBody>
      </p:sp>
      <p:sp>
        <p:nvSpPr>
          <p:cNvPr id="25" name="テキスト ボックス 2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月、安倍総理大臣は公式実務訪問賓客として訪日中のロドリゴ・ドゥテルテ大統領と首脳会談を実施し、その成果として日・フィリピン共同声明が発出された。</a:t>
            </a:r>
          </a:p>
        </p:txBody>
      </p:sp>
    </p:spTree>
    <p:extLst>
      <p:ext uri="{BB962C8B-B14F-4D97-AF65-F5344CB8AC3E}">
        <p14:creationId xmlns:p14="http://schemas.microsoft.com/office/powerpoint/2010/main" val="2999796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20"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年度以降、医療国際化事業や官民ミッション等の事業を実施。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000827037"/>
              </p:ext>
            </p:extLst>
          </p:nvPr>
        </p:nvGraphicFramePr>
        <p:xfrm>
          <a:off x="200472" y="1628800"/>
          <a:ext cx="9504320" cy="48828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7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内視鏡センター</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a:latin typeface="Arial" panose="020B0604020202020204" pitchFamily="34" charset="0"/>
                          <a:ea typeface="ＭＳ Ｐゴシック" panose="020B0600070205080204" pitchFamily="50" charset="-128"/>
                          <a:cs typeface="Arial" panose="020B0604020202020204" pitchFamily="34" charset="0"/>
                        </a:rPr>
                        <a:t>非営利活動法人</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消化器健康医療</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研究機構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国際先進消化器内視鏡センターの設立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研修の実施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ジョイントベンチャーの設立準備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108000" marB="108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トルークスメディカルセンターグローバルシティーに「国際先進消化器内視鏡センター」を開設。オリンパス製、富士フイルム制の内視鏡システムを導入。</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トルークスメディカルセンターグローバルシティーで国際シンポジウムを開催。日本式消化器内視鏡診断・治療についての講演を行うとともに、現地医師の教育指導を実施した。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神戸大学消化器内科から石田助教が同センターに常駐し、診断・治療の指導にあたっている。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現地医療機関、医療コンサルティング会社と、メディカルツーリズムなどを推進するジョイントベンチャー設置に向けた検討を進める。</a:t>
                      </a:r>
                      <a:endPar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9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画像保存通信システム（</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PACS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フイルムレス運用のトレーニング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を導入しての、フイルムレス運用の有効性の確認（実証）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フィリピンにおける類似症例検索システムの有効性の評価</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幹部の日本招聘、静岡がんセンター訪問による、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の稼働状況及び先端医療機器の視察及びフイルムレス運用の効果体験の場を提供。</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導入に向けた理解促進につなげた。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静岡がんセンターに、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の読</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影医を招聘し、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管理研修を実施（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ヶ月）。併せて、静岡がんセンター画像診断科部長による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視察・指導を実施。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をトライアル導入し、最適なフイルムレス運用環境を構築。導入効果測定を行い、フィリピン国公立病院のモデルケースとした。また、周辺病院関係者を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に集め、</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デモを実施し、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導入効果の周知を図った。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類似症例検索については、日・比で多い症例が異なるため、フィリピン独自のデータベース構築の必要性が明らかになった。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250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2473271675"/>
              </p:ext>
            </p:extLst>
          </p:nvPr>
        </p:nvGraphicFramePr>
        <p:xfrm>
          <a:off x="200472" y="1484784"/>
          <a:ext cx="9504000" cy="182226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gridCol w="5256000">
                  <a:extLst>
                    <a:ext uri="{9D8B030D-6E8A-4147-A177-3AD203B41FA5}">
                      <a16:colId xmlns:a16="http://schemas.microsoft.com/office/drawing/2014/main" val="20004"/>
                    </a:ext>
                  </a:extLst>
                </a:gridCol>
              </a:tblGrid>
              <a:tr h="22939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早期発見・早期治療のための</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日本の医療システム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鏑木淳一　医師 </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神戸大学　東健　教授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保健大臣表敬訪問</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がん・生活習慣病の診断と治療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大分大学　北野正剛　学長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国立循環器病研究センター　</a:t>
                      </a:r>
                      <a:r>
                        <a:rPr lang="ja-JP" altLang="en-US" sz="1000" dirty="0">
                          <a:effectLst/>
                        </a:rPr>
                        <a:t>北風 政史　部長</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2"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Excellence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JAPAN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9809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8" name="表 17"/>
          <p:cNvGraphicFramePr>
            <a:graphicFrameLocks noGrp="1"/>
          </p:cNvGraphicFramePr>
          <p:nvPr>
            <p:extLst>
              <p:ext uri="{D42A27DB-BD31-4B8C-83A1-F6EECF244321}">
                <p14:modId xmlns:p14="http://schemas.microsoft.com/office/powerpoint/2010/main" val="3095251014"/>
              </p:ext>
            </p:extLst>
          </p:nvPr>
        </p:nvGraphicFramePr>
        <p:xfrm>
          <a:off x="200472" y="2276872"/>
          <a:ext cx="9505056" cy="140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機会均等の実現に関する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で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政府開発援助海外経済協力事業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190499457"/>
              </p:ext>
            </p:extLst>
          </p:nvPr>
        </p:nvGraphicFramePr>
        <p:xfrm>
          <a:off x="200472" y="4293096"/>
          <a:ext cx="9505056" cy="197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医療機材ノン・プロジェクト無償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6</a:t>
                      </a:r>
                      <a:r>
                        <a:rPr lang="ja-JP" altLang="en-US" sz="100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日本の医療機材（超音波診断装置や</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線装置等の画像診断機材等）をフィリピンの公立病院等に整備するための資金を供与。</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6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日本方式普及</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ノン・プロジェクト無償</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（医療・保健パッケージ）</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a:t>
                      </a:r>
                      <a:r>
                        <a:rPr lang="ja-JP" altLang="en-US" sz="100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日本の医療機材をフィリピンの公立病院等に整備するための資金を供与。</a:t>
                      </a:r>
                    </a:p>
                    <a:p>
                      <a:pPr marL="0" indent="0" algn="just"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月の台風ヨランダの被災地域も含めたフィリピンの医療事情の改善を図り、同国の経済社会開発努力を支援するもの。</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1" name="Rectangle 6"/>
          <p:cNvSpPr>
            <a:spLocks noChangeArrowheads="1"/>
          </p:cNvSpPr>
          <p:nvPr/>
        </p:nvSpPr>
        <p:spPr bwMode="auto">
          <a:xfrm>
            <a:off x="200472" y="39330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ノン・プロジェクト無償資金協力</a:t>
            </a: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」のほか、いくつかの「ノン・プロジェクト無償資金協力」も実施している。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899471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3733533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99" name="think-cell Slide" r:id="rId5" imgW="270" imgH="270" progId="TCLayout.ActiveDocument.1">
                  <p:embed/>
                </p:oleObj>
              </mc:Choice>
              <mc:Fallback>
                <p:oleObj name="think-cell Slide" r:id="rId5" imgW="270" imgH="270" progId="TCLayout.ActiveDocument.1">
                  <p:embed/>
                  <p:pic>
                    <p:nvPicPr>
                      <p:cNvPr id="0" name="Picture 1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3"/>
            <a:ext cx="735371" cy="236364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フィリピン／日本との関わり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厚生労働省とフィリピン保健省の協力覚書（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片側の 2 つの角を丸めた四角形 24"/>
          <p:cNvSpPr/>
          <p:nvPr/>
        </p:nvSpPr>
        <p:spPr>
          <a:xfrm>
            <a:off x="4880992" y="2636912"/>
            <a:ext cx="4608512" cy="19442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社会保障制度：フィリピン健康保険会社等への公的保険制度における日本の経験の共有を通じた</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公的病院の管理：独立行政法人制度を含む日本式の公的病院の管理の</a:t>
            </a:r>
            <a:r>
              <a:rPr lang="ja-JP" altLang="en-US" sz="1100" dirty="0">
                <a:solidFill>
                  <a:schemeClr val="tx1"/>
                </a:solidFill>
              </a:rPr>
              <a:t>ノウハウの移転</a:t>
            </a:r>
            <a:endParaRPr lang="en-US" altLang="ja-JP" sz="1100" dirty="0">
              <a:solidFill>
                <a:schemeClr val="tx1"/>
              </a:solidFill>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先進的な医療：先進的な医療技術、医薬品、医療機器の導入</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災害への備え：災害への備えと対応における日本の経験の共有</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人材育成：医師や公的医療従事者への研修プログラム</a:t>
            </a:r>
          </a:p>
        </p:txBody>
      </p:sp>
      <p:sp>
        <p:nvSpPr>
          <p:cNvPr id="37" name="円/楕円 3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43489" y="32319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43489" y="390537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43489" y="41426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2015</a:t>
            </a:r>
            <a:r>
              <a:rPr lang="ja-JP" altLang="en-US" sz="1200" dirty="0"/>
              <a:t>年</a:t>
            </a:r>
            <a:r>
              <a:rPr lang="en-US" altLang="ja-JP" sz="1200" dirty="0"/>
              <a:t>6</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075298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月に、内閣官房健康・医療戦略室、厚生労働省、経済産業省とフィリピン保健省が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385983427"/>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92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日本国法務省・外務省・厚生労働省とフィリピン労働雇用省との間の技能実習に関する協力覚書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effectLst/>
                        </a:rPr>
                        <a:t>労働雇用省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フィリピン側が認定した送出機関及び認定を取り消した送出機関を日本で公表し、フィリピン側が認定した送出機関からの技能実習生のみを受け入れる。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監理団体・実習実施者に対して、許認可の取消や改善命令を行った場合は、その結果をフィリピン側に通知する。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56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日本国経済産業省とフィリピン共和国保健省との間のヘルスケア分野における協力覚書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日本政府が推進しているアジア健康構想を通じ、日比のヘルスケアと健康分野における協力の深化を図り、民間事業の振興を図る。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介護等の産業育成、先進的医療技術・医薬品及び医療機器導入等の具体的事業の推進</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ユニバーサル・ヘルス・カバレッジ、ヘルスケア分野での情報通信技術協力等の基盤の構築</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医療・介護、災害対応、医療廃棄物等の分野における人材資源 等</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99218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5313040" y="2492896"/>
            <a:ext cx="3960440" cy="936104"/>
          </a:xfrm>
          <a:prstGeom prst="roundRect">
            <a:avLst>
              <a:gd name="adj" fmla="val 7926"/>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10000"/>
              </a:lnSpc>
              <a:spcAft>
                <a:spcPts val="15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インドネシアからの受入れと異なる点は、就労コースのみでなく、介護福祉士養成施設で就学し介護福祉士資格の取得を目指す就学コースも設けた点</a:t>
            </a:r>
            <a:r>
              <a:rPr lang="en-US" altLang="ja-JP" sz="9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にある。</a:t>
            </a:r>
          </a:p>
          <a:p>
            <a:pPr marL="155575" indent="-155575" algn="just" defTabSz="180975">
              <a:lnSpc>
                <a:spcPct val="110000"/>
              </a:lnSpc>
              <a:spcAft>
                <a:spcPts val="150"/>
              </a:spcAft>
            </a:pP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就学コースが設けられたのは、</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年度と</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年度の</a:t>
            </a:r>
            <a:b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年間のみで、</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年度以降は募集が行われていない。</a:t>
            </a:r>
          </a:p>
        </p:txBody>
      </p:sp>
      <p:sp>
        <p:nvSpPr>
          <p:cNvPr id="19" name="角丸四角形 18"/>
          <p:cNvSpPr/>
          <p:nvPr/>
        </p:nvSpPr>
        <p:spPr>
          <a:xfrm>
            <a:off x="5313040" y="3717032"/>
            <a:ext cx="3960440" cy="792088"/>
          </a:xfrm>
          <a:prstGeom prst="roundRect">
            <a:avLst>
              <a:gd name="adj" fmla="val 8851"/>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(1/2)</a:t>
            </a:r>
            <a:endParaRPr lang="ja-JP" altLang="en-US" dirty="0"/>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 ホームページ、国立国際医療研究センター（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2009</a:t>
            </a:r>
            <a:r>
              <a:rPr lang="ja-JP" altLang="en-US" sz="1400" dirty="0"/>
              <a:t>年より、フィリピン人看護師・介護福祉士候補者の受入れ事業を実施している。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p>
        </p:txBody>
      </p:sp>
      <p:cxnSp>
        <p:nvCxnSpPr>
          <p:cNvPr id="22" name="直線コネクタ 21"/>
          <p:cNvCxnSpPr/>
          <p:nvPr/>
        </p:nvCxnSpPr>
        <p:spPr>
          <a:xfrm>
            <a:off x="774784" y="2349612"/>
            <a:ext cx="0" cy="2303524"/>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704528" y="256809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915799" y="2492896"/>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2009</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角丸四角形 24"/>
          <p:cNvSpPr/>
          <p:nvPr/>
        </p:nvSpPr>
        <p:spPr>
          <a:xfrm>
            <a:off x="1640632" y="2493628"/>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フィリピン人</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看護師・介護福祉士候補者の受入れ開始 </a:t>
            </a:r>
          </a:p>
        </p:txBody>
      </p:sp>
      <p:sp>
        <p:nvSpPr>
          <p:cNvPr id="26" name="正方形/長方形 25"/>
          <p:cNvSpPr/>
          <p:nvPr/>
        </p:nvSpPr>
        <p:spPr>
          <a:xfrm>
            <a:off x="1775935" y="2825883"/>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506</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1,437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フリーフォーム 26"/>
          <p:cNvSpPr/>
          <p:nvPr/>
        </p:nvSpPr>
        <p:spPr>
          <a:xfrm flipH="1">
            <a:off x="3686374" y="2850546"/>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04528" y="37922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915799" y="37170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0" name="角丸四角形 29"/>
          <p:cNvSpPr/>
          <p:nvPr/>
        </p:nvSpPr>
        <p:spPr>
          <a:xfrm>
            <a:off x="1640632" y="3717764"/>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31" name="角丸四角形 30"/>
          <p:cNvSpPr/>
          <p:nvPr/>
        </p:nvSpPr>
        <p:spPr>
          <a:xfrm>
            <a:off x="1712640" y="418400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32" name="正方形/長方形 31"/>
          <p:cNvSpPr/>
          <p:nvPr/>
        </p:nvSpPr>
        <p:spPr>
          <a:xfrm>
            <a:off x="1962572" y="416949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33" name="正方形/長方形 32"/>
          <p:cNvSpPr/>
          <p:nvPr/>
        </p:nvSpPr>
        <p:spPr>
          <a:xfrm>
            <a:off x="3985978" y="4104884"/>
            <a:ext cx="172819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フィリピンを対象とした事業</a:t>
            </a:r>
          </a:p>
        </p:txBody>
      </p:sp>
      <p:sp>
        <p:nvSpPr>
          <p:cNvPr id="38" name="正方形/長方形 37"/>
          <p:cNvSpPr/>
          <p:nvPr/>
        </p:nvSpPr>
        <p:spPr>
          <a:xfrm>
            <a:off x="3870101" y="2961423"/>
            <a:ext cx="1624410" cy="379591"/>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r" defTabSz="990600">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a:t>
            </a:r>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r" defTabSz="990600">
              <a:spcBef>
                <a:spcPts val="200"/>
              </a:spcBef>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年までの累計）</a:t>
            </a:r>
          </a:p>
        </p:txBody>
      </p:sp>
      <p:sp>
        <p:nvSpPr>
          <p:cNvPr id="39" name="正方形/長方形 38"/>
          <p:cNvSpPr/>
          <p:nvPr/>
        </p:nvSpPr>
        <p:spPr>
          <a:xfrm>
            <a:off x="4088904" y="2883947"/>
            <a:ext cx="844783"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1,943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3968513" y="4314582"/>
            <a:ext cx="1938228" cy="338554"/>
            <a:chOff x="3903303" y="3776622"/>
            <a:chExt cx="1551404" cy="338554"/>
          </a:xfrm>
        </p:grpSpPr>
        <p:sp>
          <p:nvSpPr>
            <p:cNvPr id="41" name="正方形/長方形 40"/>
            <p:cNvSpPr/>
            <p:nvPr/>
          </p:nvSpPr>
          <p:spPr>
            <a:xfrm>
              <a:off x="4167321" y="3847714"/>
              <a:ext cx="1287386"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3903303" y="3776622"/>
              <a:ext cx="30409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108179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(2/2)</a:t>
            </a: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3675852426"/>
              </p:ext>
            </p:extLst>
          </p:nvPr>
        </p:nvGraphicFramePr>
        <p:xfrm>
          <a:off x="560512" y="1541060"/>
          <a:ext cx="8783656" cy="3910372"/>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4895584">
                  <a:extLst>
                    <a:ext uri="{9D8B030D-6E8A-4147-A177-3AD203B41FA5}">
                      <a16:colId xmlns:a16="http://schemas.microsoft.com/office/drawing/2014/main" val="20003"/>
                    </a:ext>
                  </a:extLst>
                </a:gridCol>
              </a:tblGrid>
              <a:tr h="34637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公益財団法人結核予防会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JA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長野厚生連佐久総合病院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日比における地域医療技術移転事業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対比国透析液の水質・清浄化管理に関する実践的技術研修プロジェクト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対比国透析液清浄化管理および制度の構築・普及プロジェクト（第</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フェーズ）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国立大学法人神戸大学医学部付属病院</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フィリピンにおける日本式消化器内視鏡診断・治療教育普及事業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6,7</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独立行政法人国立病院機構京都医療センター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被災地における子どものメンタルヘルスに関する研修事業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10,11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特定医療法人財団　松圓会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対比国透析液清浄化管理手法の全国普及プロジェクト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7" name="Rectangle 6"/>
          <p:cNvSpPr>
            <a:spLocks noChangeArrowheads="1"/>
          </p:cNvSpPr>
          <p:nvPr/>
        </p:nvSpPr>
        <p:spPr bwMode="auto">
          <a:xfrm>
            <a:off x="560512" y="1268760"/>
            <a:ext cx="8783656"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64334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24" name="正方形/長方形 23"/>
          <p:cNvSpPr/>
          <p:nvPr/>
        </p:nvSpPr>
        <p:spPr>
          <a:xfrm>
            <a:off x="1352600" y="4005064"/>
            <a:ext cx="2592288" cy="504056"/>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円/楕円 30"/>
          <p:cNvSpPr/>
          <p:nvPr/>
        </p:nvSpPr>
        <p:spPr>
          <a:xfrm>
            <a:off x="2936776" y="4005064"/>
            <a:ext cx="1728192" cy="50405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2936776" y="3136302"/>
            <a:ext cx="1728192" cy="360000"/>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lang="en-US" altLang="ja-JP" sz="1200" b="1">
                <a:latin typeface="Arial" panose="020B0604020202020204" pitchFamily="34" charset="0"/>
                <a:ea typeface="ＭＳ Ｐゴシック" panose="020B0600070205080204" pitchFamily="50" charset="-128"/>
                <a:cs typeface="Arial" panose="020B0604020202020204" pitchFamily="34" charset="0"/>
              </a:rPr>
              <a:t>RITM</a:t>
            </a:r>
            <a:r>
              <a:rPr lang="ja-JP" altLang="en-US" sz="1200" b="1">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円/楕円 50"/>
          <p:cNvSpPr/>
          <p:nvPr/>
        </p:nvSpPr>
        <p:spPr>
          <a:xfrm>
            <a:off x="488504" y="4005064"/>
            <a:ext cx="1728192"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51"/>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「感染症研究国際ネットワーク推進プログラム」では、</a:t>
            </a:r>
            <a:r>
              <a:rPr lang="en-US" altLang="ja-JP" sz="1400" dirty="0"/>
              <a:t>2008</a:t>
            </a:r>
            <a:r>
              <a:rPr lang="ja-JP" altLang="en-US" sz="1400" dirty="0"/>
              <a:t>年にフィリピン熱帯医学研究所（</a:t>
            </a:r>
            <a:r>
              <a:rPr lang="en-US" altLang="ja-JP" sz="1400" dirty="0"/>
              <a:t>RITM</a:t>
            </a:r>
            <a:r>
              <a:rPr lang="ja-JP" altLang="en-US" sz="1400" dirty="0"/>
              <a:t>）内に「東北大学・</a:t>
            </a:r>
            <a:r>
              <a:rPr lang="en-US" altLang="ja-JP" sz="1400" dirty="0"/>
              <a:t>RITM</a:t>
            </a:r>
            <a:br>
              <a:rPr lang="en-US" altLang="ja-JP" sz="1400" dirty="0"/>
            </a:br>
            <a:r>
              <a:rPr lang="ja-JP" altLang="en-US" sz="1400" dirty="0"/>
              <a:t>新興・再興感染症共同研究センター（フィリピン拠点）」を設置した。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原子力安全研究協会が運営する、アジア原子力協力フォーラム（</a:t>
            </a:r>
            <a:r>
              <a:rPr lang="en-US" altLang="ja-JP" sz="1400" dirty="0"/>
              <a:t>FNCA</a:t>
            </a:r>
            <a:r>
              <a:rPr lang="ja-JP" altLang="en-US" sz="1400" dirty="0"/>
              <a:t>）では、</a:t>
            </a:r>
            <a:r>
              <a:rPr lang="en-US" altLang="ja-JP" sz="1400" dirty="0"/>
              <a:t>2008</a:t>
            </a:r>
            <a:r>
              <a:rPr lang="ja-JP" altLang="en-US" sz="1400" dirty="0"/>
              <a:t>年に「</a:t>
            </a:r>
            <a:r>
              <a:rPr lang="en-US" altLang="ja-JP" sz="1400" dirty="0"/>
              <a:t>FNCA</a:t>
            </a:r>
            <a:r>
              <a:rPr lang="ja-JP" altLang="en-US" sz="1400" dirty="0"/>
              <a:t>放射線治療ワークショップ」をフィリピンで開催した。</a:t>
            </a:r>
            <a:endParaRPr lang="en-US" altLang="ja-JP" sz="1400" dirty="0"/>
          </a:p>
        </p:txBody>
      </p:sp>
      <p:grpSp>
        <p:nvGrpSpPr>
          <p:cNvPr id="100" name="グループ化 99"/>
          <p:cNvGrpSpPr>
            <a:grpSpLocks noChangeAspect="1"/>
          </p:cNvGrpSpPr>
          <p:nvPr/>
        </p:nvGrpSpPr>
        <p:grpSpPr>
          <a:xfrm>
            <a:off x="848600" y="3451506"/>
            <a:ext cx="1008000" cy="727749"/>
            <a:chOff x="200025" y="2564904"/>
            <a:chExt cx="1296591" cy="936104"/>
          </a:xfrm>
        </p:grpSpPr>
        <p:sp>
          <p:nvSpPr>
            <p:cNvPr id="101" name="正方形/長方形 100"/>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2" name="正方形/長方形 1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3" name="片側の 2 つの角を丸めた四角形 102"/>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4" name="グループ化 103"/>
            <p:cNvGrpSpPr/>
            <p:nvPr/>
          </p:nvGrpSpPr>
          <p:grpSpPr>
            <a:xfrm>
              <a:off x="756498" y="2604538"/>
              <a:ext cx="184096" cy="184096"/>
              <a:chOff x="764204" y="2641792"/>
              <a:chExt cx="168684" cy="168684"/>
            </a:xfrm>
          </p:grpSpPr>
          <p:sp>
            <p:nvSpPr>
              <p:cNvPr id="131" name="円/楕円 130"/>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フリーフォーム 131"/>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266580" y="2875097"/>
              <a:ext cx="421345" cy="561794"/>
              <a:chOff x="266580" y="2875097"/>
              <a:chExt cx="421345" cy="561794"/>
            </a:xfrm>
          </p:grpSpPr>
          <p:sp>
            <p:nvSpPr>
              <p:cNvPr id="119" name="正方形/長方形 1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正方形/長方形 1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正方形/長方形 1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正方形/長方形 1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正方形/長方形 1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正方形/長方形 1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正方形/長方形 1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6" name="グループ化 105"/>
            <p:cNvGrpSpPr/>
            <p:nvPr/>
          </p:nvGrpSpPr>
          <p:grpSpPr>
            <a:xfrm>
              <a:off x="1009164" y="2875097"/>
              <a:ext cx="421345" cy="561794"/>
              <a:chOff x="266580" y="2875097"/>
              <a:chExt cx="421345" cy="561794"/>
            </a:xfrm>
          </p:grpSpPr>
          <p:sp>
            <p:nvSpPr>
              <p:cNvPr id="107" name="正方形/長方形 10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33" name="正方形/長方形 132"/>
          <p:cNvSpPr/>
          <p:nvPr/>
        </p:nvSpPr>
        <p:spPr>
          <a:xfrm>
            <a:off x="972721" y="3140968"/>
            <a:ext cx="759758" cy="184666"/>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東北大学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東北大学・</a:t>
            </a:r>
            <a:r>
              <a:rPr lang="en-US" altLang="ja-JP" sz="800" dirty="0"/>
              <a:t>RITM </a:t>
            </a:r>
            <a:r>
              <a:rPr lang="ja-JP" altLang="en-US" sz="800" dirty="0"/>
              <a:t>新興・再興感染症共同研究センター（フィリピン拠点）ホームページ、アジア原子力協力フォーラムホームページ</a:t>
            </a:r>
            <a:endParaRPr lang="en-US" altLang="ja-JP" sz="800" dirty="0"/>
          </a:p>
        </p:txBody>
      </p:sp>
      <p:grpSp>
        <p:nvGrpSpPr>
          <p:cNvPr id="278" name="グループ化 7"/>
          <p:cNvGrpSpPr/>
          <p:nvPr/>
        </p:nvGrpSpPr>
        <p:grpSpPr>
          <a:xfrm>
            <a:off x="344488" y="2276872"/>
            <a:ext cx="4464496" cy="288032"/>
            <a:chOff x="4803500" y="2113806"/>
            <a:chExt cx="2954133" cy="288032"/>
          </a:xfrm>
        </p:grpSpPr>
        <p:cxnSp>
          <p:nvCxnSpPr>
            <p:cNvPr id="279" name="直線コネクタ 27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東北大学・</a:t>
              </a:r>
              <a:r>
                <a:rPr lang="en-US" altLang="ja-JP" sz="1400">
                  <a:solidFill>
                    <a:srgbClr val="000000"/>
                  </a:solidFill>
                  <a:latin typeface="Arial Black" pitchFamily="34" charset="0"/>
                  <a:ea typeface="HGP創英角ｺﾞｼｯｸUB" pitchFamily="50" charset="-128"/>
                </a:rPr>
                <a:t>RITM </a:t>
              </a:r>
              <a:r>
                <a:rPr lang="ja-JP" altLang="en-US" sz="1400">
                  <a:solidFill>
                    <a:srgbClr val="000000"/>
                  </a:solidFill>
                  <a:latin typeface="Arial Black" pitchFamily="34" charset="0"/>
                  <a:ea typeface="HGP創英角ｺﾞｼｯｸUB" pitchFamily="50" charset="-128"/>
                </a:rPr>
                <a:t>新興・再興感染症共同研究センター</a:t>
              </a:r>
              <a:endParaRPr lang="ja-JP" altLang="en-US" sz="1400" dirty="0">
                <a:solidFill>
                  <a:srgbClr val="000000"/>
                </a:solidFill>
                <a:latin typeface="Arial Black" pitchFamily="34" charset="0"/>
                <a:ea typeface="HGP創英角ｺﾞｼｯｸUB" pitchFamily="50" charset="-128"/>
              </a:endParaRPr>
            </a:p>
          </p:txBody>
        </p:sp>
      </p:grpSp>
      <p:grpSp>
        <p:nvGrpSpPr>
          <p:cNvPr id="281" name="グループ化 7"/>
          <p:cNvGrpSpPr/>
          <p:nvPr/>
        </p:nvGrpSpPr>
        <p:grpSpPr>
          <a:xfrm>
            <a:off x="5097016" y="2276872"/>
            <a:ext cx="4464496" cy="288032"/>
            <a:chOff x="4803500" y="2113806"/>
            <a:chExt cx="2954133" cy="288032"/>
          </a:xfrm>
        </p:grpSpPr>
        <p:cxnSp>
          <p:nvCxnSpPr>
            <p:cNvPr id="282" name="直線コネクタ 28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FNCA</a:t>
              </a:r>
              <a:r>
                <a:rPr lang="ja-JP" altLang="en-US" sz="1400">
                  <a:solidFill>
                    <a:srgbClr val="000000"/>
                  </a:solidFill>
                  <a:latin typeface="Arial Black" pitchFamily="34" charset="0"/>
                  <a:ea typeface="HGP創英角ｺﾞｼｯｸUB" pitchFamily="50" charset="-128"/>
                </a:rPr>
                <a:t>放射線治療ワークショップ（年に</a:t>
              </a:r>
              <a:r>
                <a:rPr lang="en-US" altLang="ja-JP" sz="1400">
                  <a:solidFill>
                    <a:srgbClr val="000000"/>
                  </a:solidFill>
                  <a:latin typeface="Arial Black" pitchFamily="34" charset="0"/>
                  <a:ea typeface="HGP創英角ｺﾞｼｯｸUB" pitchFamily="50" charset="-128"/>
                </a:rPr>
                <a:t>1</a:t>
              </a:r>
              <a:r>
                <a:rPr lang="ja-JP" altLang="en-US" sz="1400">
                  <a:solidFill>
                    <a:srgbClr val="000000"/>
                  </a:solidFill>
                  <a:latin typeface="Arial Black" pitchFamily="34" charset="0"/>
                  <a:ea typeface="HGP創英角ｺﾞｼｯｸUB" pitchFamily="50" charset="-128"/>
                </a:rPr>
                <a:t>回程度開催）</a:t>
              </a:r>
              <a:endParaRPr lang="ja-JP" altLang="en-US" sz="1400" dirty="0">
                <a:solidFill>
                  <a:srgbClr val="000000"/>
                </a:solidFill>
                <a:latin typeface="Arial Black" pitchFamily="34" charset="0"/>
                <a:ea typeface="HGP創英角ｺﾞｼｯｸUB" pitchFamily="50" charset="-128"/>
              </a:endParaRPr>
            </a:p>
          </p:txBody>
        </p:sp>
      </p:grpSp>
      <p:sp>
        <p:nvSpPr>
          <p:cNvPr id="285" name="円/楕円 284"/>
          <p:cNvSpPr/>
          <p:nvPr/>
        </p:nvSpPr>
        <p:spPr>
          <a:xfrm>
            <a:off x="1208584" y="5373216"/>
            <a:ext cx="2880320" cy="864096"/>
          </a:xfrm>
          <a:prstGeom prst="ellipse">
            <a:avLst/>
          </a:prstGeom>
          <a:gradFill flip="none" rotWithShape="1">
            <a:gsLst>
              <a:gs pos="25000">
                <a:srgbClr val="FCAE91"/>
              </a:gs>
              <a:gs pos="80000">
                <a:schemeClr val="bg1"/>
              </a:gs>
            </a:gsLst>
            <a:path path="shape">
              <a:fillToRect l="50000" t="50000" r="50000" b="50000"/>
            </a:path>
            <a:tileRect/>
          </a:gradFill>
          <a:ln w="25400" cap="flat" cmpd="sng" algn="ctr">
            <a:solidFill>
              <a:srgbClr val="F24A38"/>
            </a:solidFill>
            <a:prstDash val="solid"/>
            <a:round/>
            <a:headEnd type="none" w="med" len="med"/>
            <a:tailEnd type="none" w="med" len="med"/>
          </a:ln>
        </p:spPr>
        <p:txBody>
          <a:bodyPr wrap="square" lIns="0" tIns="0" rIns="0" bIns="0" rtlCol="0" anchor="ctr">
            <a:noAutofit/>
          </a:bodyPr>
          <a:lstStyle/>
          <a:p>
            <a:pPr algn="ctr" fontAlgn="ctr" hangingPunct="0"/>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6" name="正方形/長方形 285"/>
          <p:cNvSpPr/>
          <p:nvPr/>
        </p:nvSpPr>
        <p:spPr>
          <a:xfrm>
            <a:off x="2792760" y="5013176"/>
            <a:ext cx="864096" cy="360040"/>
          </a:xfrm>
          <a:prstGeom prst="rect">
            <a:avLst/>
          </a:prstGeom>
          <a:noFill/>
        </p:spPr>
        <p:txBody>
          <a:bodyPr wrap="square" lIns="36000" tIns="0" rIns="0" bIns="0" anchor="ctr" anchorCtr="0">
            <a:noAutofit/>
          </a:bodyPr>
          <a:lstStyle/>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駐在している</a:t>
            </a:r>
            <a:endParaRPr lang="en-US" altLang="ja-JP" sz="105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日本人研究者</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3" name="正方形/長方形 292"/>
          <p:cNvSpPr/>
          <p:nvPr/>
        </p:nvSpPr>
        <p:spPr>
          <a:xfrm>
            <a:off x="4088904" y="5733256"/>
            <a:ext cx="504056" cy="432048"/>
          </a:xfrm>
          <a:prstGeom prst="rect">
            <a:avLst/>
          </a:prstGeom>
          <a:noFill/>
        </p:spPr>
        <p:txBody>
          <a:bodyPr wrap="square" lIns="36000" tIns="0" rIns="0" bIns="0" anchor="b" anchorCtr="0">
            <a:noAutofit/>
          </a:bodyPr>
          <a:lstStyle/>
          <a:p>
            <a:pPr fontAlgn="ct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ja-JP" sz="1050" b="1">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研究者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97" name="正方形/長方形 296"/>
          <p:cNvSpPr/>
          <p:nvPr/>
        </p:nvSpPr>
        <p:spPr>
          <a:xfrm>
            <a:off x="560512" y="5805264"/>
            <a:ext cx="648072" cy="360040"/>
          </a:xfrm>
          <a:prstGeom prst="rect">
            <a:avLst/>
          </a:prstGeom>
          <a:noFill/>
        </p:spPr>
        <p:txBody>
          <a:bodyPr wrap="square" lIns="0" tIns="0" rIns="36000" bIns="0" anchor="b" anchorCtr="0">
            <a:noAutofit/>
          </a:bodyPr>
          <a:lstStyle/>
          <a:p>
            <a:pPr algn="r" fontAlgn="ct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保健行政</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担当者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61" name="片側の 2 つの角を丸めた四角形 360"/>
          <p:cNvSpPr/>
          <p:nvPr/>
        </p:nvSpPr>
        <p:spPr>
          <a:xfrm>
            <a:off x="5241032" y="5085184"/>
            <a:ext cx="4176464" cy="288032"/>
          </a:xfrm>
          <a:prstGeom prst="round2SameRect">
            <a:avLst/>
          </a:prstGeom>
          <a:solidFill>
            <a:srgbClr val="83A4D1"/>
          </a:solidFill>
          <a:ln w="12700" cap="flat" cmpd="sng" algn="ctr">
            <a:solidFill>
              <a:srgbClr val="83A4D1"/>
            </a:solidFill>
            <a:prstDash val="solid"/>
            <a:round/>
            <a:headEnd type="none" w="med" len="med"/>
            <a:tailEnd type="none" w="med" len="med"/>
          </a:ln>
        </p:spPr>
        <p:txBody>
          <a:bodyPr wrap="square" lIns="0" tIns="0" rIns="0" bIns="18000" anchor="ctr" anchorCtr="0">
            <a:noAutofit/>
          </a:bodyPr>
          <a:lstStyle/>
          <a:p>
            <a:pPr algn="ctr" fontAlgn="ctr">
              <a:buClr>
                <a:srgbClr val="5F8AC3"/>
              </a:buClr>
              <a:tabLst>
                <a:tab pos="1749425" algn="r"/>
              </a:tabLst>
            </a:pP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フィリピンで開催されたワークショップには</a:t>
            </a:r>
            <a:endParaRPr lang="en-US" altLang="ja-JP" sz="14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a:grpSpLocks noChangeAspect="1"/>
          </p:cNvGrpSpPr>
          <p:nvPr/>
        </p:nvGrpSpPr>
        <p:grpSpPr>
          <a:xfrm>
            <a:off x="2517077" y="5013176"/>
            <a:ext cx="263334" cy="432000"/>
            <a:chOff x="-951656" y="4509013"/>
            <a:chExt cx="360000" cy="590582"/>
          </a:xfrm>
        </p:grpSpPr>
        <p:grpSp>
          <p:nvGrpSpPr>
            <p:cNvPr id="287" name="Group 5"/>
            <p:cNvGrpSpPr>
              <a:grpSpLocks noChangeAspect="1"/>
            </p:cNvGrpSpPr>
            <p:nvPr/>
          </p:nvGrpSpPr>
          <p:grpSpPr bwMode="auto">
            <a:xfrm>
              <a:off x="-951656" y="4509013"/>
              <a:ext cx="360000" cy="590582"/>
              <a:chOff x="537" y="888"/>
              <a:chExt cx="548" cy="899"/>
            </a:xfrm>
          </p:grpSpPr>
          <p:sp>
            <p:nvSpPr>
              <p:cNvPr id="288"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81" name="Oval 6"/>
            <p:cNvSpPr>
              <a:spLocks noChangeArrowheads="1"/>
            </p:cNvSpPr>
            <p:nvPr/>
          </p:nvSpPr>
          <p:spPr bwMode="auto">
            <a:xfrm>
              <a:off x="-883335" y="4509013"/>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 name="グループ化 24"/>
          <p:cNvGrpSpPr>
            <a:grpSpLocks noChangeAspect="1"/>
          </p:cNvGrpSpPr>
          <p:nvPr/>
        </p:nvGrpSpPr>
        <p:grpSpPr>
          <a:xfrm>
            <a:off x="3825570" y="5733256"/>
            <a:ext cx="263334" cy="432000"/>
            <a:chOff x="-699448" y="4869320"/>
            <a:chExt cx="360000" cy="590582"/>
          </a:xfrm>
        </p:grpSpPr>
        <p:grpSp>
          <p:nvGrpSpPr>
            <p:cNvPr id="290" name="Group 5"/>
            <p:cNvGrpSpPr>
              <a:grpSpLocks noChangeAspect="1"/>
            </p:cNvGrpSpPr>
            <p:nvPr/>
          </p:nvGrpSpPr>
          <p:grpSpPr bwMode="auto">
            <a:xfrm>
              <a:off x="-699448" y="4869320"/>
              <a:ext cx="360000" cy="590582"/>
              <a:chOff x="537" y="888"/>
              <a:chExt cx="548" cy="899"/>
            </a:xfrm>
          </p:grpSpPr>
          <p:sp>
            <p:nvSpPr>
              <p:cNvPr id="291"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9" name="Oval 6"/>
            <p:cNvSpPr>
              <a:spLocks noChangeArrowheads="1"/>
            </p:cNvSpPr>
            <p:nvPr/>
          </p:nvSpPr>
          <p:spPr bwMode="auto">
            <a:xfrm>
              <a:off x="-631127"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Freeform 7"/>
            <p:cNvSpPr>
              <a:spLocks/>
            </p:cNvSpPr>
            <p:nvPr/>
          </p:nvSpPr>
          <p:spPr bwMode="auto">
            <a:xfrm>
              <a:off x="-699448"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 name="グループ化 28"/>
          <p:cNvGrpSpPr>
            <a:grpSpLocks noChangeAspect="1"/>
          </p:cNvGrpSpPr>
          <p:nvPr/>
        </p:nvGrpSpPr>
        <p:grpSpPr>
          <a:xfrm>
            <a:off x="1208584" y="5733256"/>
            <a:ext cx="263334" cy="432000"/>
            <a:chOff x="-1851576" y="4869320"/>
            <a:chExt cx="360000" cy="590582"/>
          </a:xfrm>
        </p:grpSpPr>
        <p:grpSp>
          <p:nvGrpSpPr>
            <p:cNvPr id="294" name="Group 5"/>
            <p:cNvGrpSpPr>
              <a:grpSpLocks noChangeAspect="1"/>
            </p:cNvGrpSpPr>
            <p:nvPr/>
          </p:nvGrpSpPr>
          <p:grpSpPr bwMode="auto">
            <a:xfrm>
              <a:off x="-1851576" y="4869320"/>
              <a:ext cx="360000" cy="590582"/>
              <a:chOff x="537" y="888"/>
              <a:chExt cx="548" cy="899"/>
            </a:xfrm>
          </p:grpSpPr>
          <p:sp>
            <p:nvSpPr>
              <p:cNvPr id="295"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7" name="Oval 6"/>
            <p:cNvSpPr>
              <a:spLocks noChangeArrowheads="1"/>
            </p:cNvSpPr>
            <p:nvPr/>
          </p:nvSpPr>
          <p:spPr bwMode="auto">
            <a:xfrm>
              <a:off x="-1783255"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正方形/長方形 382"/>
          <p:cNvSpPr/>
          <p:nvPr/>
        </p:nvSpPr>
        <p:spPr>
          <a:xfrm>
            <a:off x="344488" y="2564904"/>
            <a:ext cx="4464496" cy="430887"/>
          </a:xfrm>
          <a:prstGeom prst="rect">
            <a:avLst/>
          </a:prstGeom>
        </p:spPr>
        <p:txBody>
          <a:bodyPr wrap="square">
            <a:spAutoFit/>
          </a:bodyPr>
          <a:lstStyle/>
          <a:p>
            <a:pPr algn="just"/>
            <a:r>
              <a:rPr lang="ja-JP" altLang="en-US" sz="1100">
                <a:latin typeface="Arial" panose="020B0604020202020204" pitchFamily="34" charset="0"/>
                <a:ea typeface="ＭＳ Ｐゴシック" panose="020B0600070205080204" pitchFamily="50" charset="-128"/>
                <a:cs typeface="Arial" panose="020B0604020202020204" pitchFamily="34" charset="0"/>
              </a:rPr>
              <a:t>基礎微生物学および公衆衛生学の観点から感染症をコントロールする</a:t>
            </a:r>
            <a:br>
              <a:rPr lang="en-US" altLang="ja-JP" sz="1100">
                <a:latin typeface="Arial" panose="020B0604020202020204" pitchFamily="34" charset="0"/>
                <a:ea typeface="ＭＳ Ｐゴシック" panose="020B0600070205080204" pitchFamily="50" charset="-128"/>
                <a:cs typeface="Arial" panose="020B0604020202020204" pitchFamily="34" charset="0"/>
              </a:rPr>
            </a:br>
            <a:r>
              <a:rPr lang="ja-JP" altLang="en-US" sz="1100">
                <a:latin typeface="Arial" panose="020B0604020202020204" pitchFamily="34" charset="0"/>
                <a:ea typeface="ＭＳ Ｐゴシック" panose="020B0600070205080204" pitchFamily="50" charset="-128"/>
                <a:cs typeface="Arial" panose="020B0604020202020204" pitchFamily="34" charset="0"/>
              </a:rPr>
              <a:t>ための科学的データを示す事を目的として掲げている。</a:t>
            </a:r>
          </a:p>
        </p:txBody>
      </p:sp>
      <p:sp>
        <p:nvSpPr>
          <p:cNvPr id="384" name="正方形/長方形 383"/>
          <p:cNvSpPr/>
          <p:nvPr/>
        </p:nvSpPr>
        <p:spPr>
          <a:xfrm>
            <a:off x="5097016" y="2636912"/>
            <a:ext cx="4464496" cy="288032"/>
          </a:xfrm>
          <a:prstGeom prst="rect">
            <a:avLst/>
          </a:prstGeom>
          <a:noFill/>
          <a:extLst>
            <a:ext uri="{909E8E84-426E-40DD-AFC4-6F175D3DCCD1}">
              <a14:hiddenFill xmlns:a14="http://schemas.microsoft.com/office/drawing/2010/main">
                <a:solidFill>
                  <a:srgbClr val="DADADA"/>
                </a:solidFill>
              </a14:hiddenFill>
            </a:ext>
          </a:extLst>
        </p:spPr>
        <p:txBody>
          <a:bodyPr wrap="square" lIns="0" tIns="0" rIns="0" bIns="0" anchor="ctr" anchorCtr="0">
            <a:noAutofit/>
          </a:bodyPr>
          <a:lstStyle/>
          <a:p>
            <a:pPr algn="ctr" fontAlgn="ctr"/>
            <a:r>
              <a:rPr lang="ja-JP" altLang="en-US" sz="1200">
                <a:latin typeface="ＭＳ Ｐゴシック" panose="020B0600070205080204" pitchFamily="50" charset="-128"/>
                <a:ea typeface="ＭＳ Ｐゴシック" panose="020B0600070205080204" pitchFamily="50" charset="-128"/>
                <a:cs typeface="Arial" panose="020B0604020202020204" pitchFamily="34" charset="0"/>
              </a:rPr>
              <a:t>アジア地域で患者が多い</a:t>
            </a:r>
          </a:p>
        </p:txBody>
      </p:sp>
      <p:sp>
        <p:nvSpPr>
          <p:cNvPr id="362" name="正方形/長方形 361"/>
          <p:cNvSpPr/>
          <p:nvPr/>
        </p:nvSpPr>
        <p:spPr>
          <a:xfrm>
            <a:off x="6450766" y="6021288"/>
            <a:ext cx="1756996" cy="216024"/>
          </a:xfrm>
          <a:prstGeom prst="rect">
            <a:avLst/>
          </a:prstGeom>
          <a:noFill/>
        </p:spPr>
        <p:txBody>
          <a:bodyPr wrap="none" lIns="36000" tIns="36000" rIns="36000" bIns="36000" anchor="ctr" anchorCtr="0">
            <a:noAutofit/>
          </a:bodyPr>
          <a:lstStyle/>
          <a:p>
            <a:pPr algn="ct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計</a:t>
            </a:r>
            <a:r>
              <a:rPr lang="en-US" altLang="ja-JP" sz="1400" b="1" spc="-20">
                <a:latin typeface="Arial" panose="020B0604020202020204" pitchFamily="34" charset="0"/>
                <a:ea typeface="ＭＳ Ｐゴシック" panose="020B0600070205080204" pitchFamily="50" charset="-128"/>
                <a:cs typeface="Arial" panose="020B0604020202020204" pitchFamily="34" charset="0"/>
              </a:rPr>
              <a:t>25</a:t>
            </a: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名の参加</a:t>
            </a:r>
            <a:endParaRPr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右中かっこ 370"/>
          <p:cNvSpPr/>
          <p:nvPr/>
        </p:nvSpPr>
        <p:spPr>
          <a:xfrm rot="5400000">
            <a:off x="7257256" y="3933056"/>
            <a:ext cx="144016" cy="3888432"/>
          </a:xfrm>
          <a:prstGeom prst="rightBrace">
            <a:avLst>
              <a:gd name="adj1" fmla="val 31849"/>
              <a:gd name="adj2" fmla="val 50000"/>
            </a:avLst>
          </a:prstGeom>
          <a:noFill/>
          <a:ln w="6350"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5" name="正方形/長方形 384"/>
          <p:cNvSpPr/>
          <p:nvPr/>
        </p:nvSpPr>
        <p:spPr>
          <a:xfrm>
            <a:off x="5601073" y="5517232"/>
            <a:ext cx="1296143"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バングラデシュ</a:t>
            </a: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角丸四角形 396"/>
          <p:cNvSpPr/>
          <p:nvPr/>
        </p:nvSpPr>
        <p:spPr>
          <a:xfrm>
            <a:off x="524103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子宮頚がん</a:t>
            </a:r>
          </a:p>
        </p:txBody>
      </p:sp>
      <p:sp>
        <p:nvSpPr>
          <p:cNvPr id="398" name="角丸四角形 397"/>
          <p:cNvSpPr/>
          <p:nvPr/>
        </p:nvSpPr>
        <p:spPr>
          <a:xfrm>
            <a:off x="740127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上咽頭がん</a:t>
            </a:r>
          </a:p>
        </p:txBody>
      </p:sp>
      <p:sp>
        <p:nvSpPr>
          <p:cNvPr id="399" name="二等辺三角形 398"/>
          <p:cNvSpPr/>
          <p:nvPr/>
        </p:nvSpPr>
        <p:spPr>
          <a:xfrm rot="10800000">
            <a:off x="5673080" y="3284984"/>
            <a:ext cx="3312368" cy="360040"/>
          </a:xfrm>
          <a:prstGeom prst="triangle">
            <a:avLst/>
          </a:prstGeom>
          <a:gradFill flip="none" rotWithShape="1">
            <a:gsLst>
              <a:gs pos="0">
                <a:srgbClr val="BEBEBE"/>
              </a:gs>
              <a:gs pos="7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正方形/長方形 427"/>
          <p:cNvSpPr/>
          <p:nvPr/>
        </p:nvSpPr>
        <p:spPr>
          <a:xfrm>
            <a:off x="5097016" y="3645024"/>
            <a:ext cx="4464496" cy="504056"/>
          </a:xfrm>
          <a:prstGeom prst="rect">
            <a:avLst/>
          </a:prstGeom>
          <a:noFill/>
          <a:extLst>
            <a:ext uri="{909E8E84-426E-40DD-AFC4-6F175D3DCCD1}">
              <a14:hiddenFill xmlns:a14="http://schemas.microsoft.com/office/drawing/2010/main">
                <a:solidFill>
                  <a:srgbClr val="D2F0FA"/>
                </a:solidFill>
              </a14:hiddenFill>
            </a:ext>
          </a:extLst>
        </p:spPr>
        <p:txBody>
          <a:bodyPr wrap="square" lIns="0" tIns="0" rIns="0" bIns="0" rtlCol="0" anchor="ctr">
            <a:noAutofit/>
          </a:bodyPr>
          <a:lstStyle/>
          <a:p>
            <a:pPr algn="ctr" fontAlgn="ctr">
              <a:lnSpc>
                <a:spcPct val="105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統一・基準化されたプロトコール（治療手順）を</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各国の国際共同臨床試験を通じて</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確立し、</a:t>
            </a:r>
          </a:p>
        </p:txBody>
      </p:sp>
      <p:sp>
        <p:nvSpPr>
          <p:cNvPr id="429" name="円/楕円 428"/>
          <p:cNvSpPr/>
          <p:nvPr/>
        </p:nvSpPr>
        <p:spPr>
          <a:xfrm>
            <a:off x="5529064" y="4149080"/>
            <a:ext cx="3600400" cy="864096"/>
          </a:xfrm>
          <a:prstGeom prst="ellipse">
            <a:avLst/>
          </a:prstGeom>
          <a:gradFill flip="none" rotWithShape="1">
            <a:gsLst>
              <a:gs pos="40000">
                <a:srgbClr val="FCAE91"/>
              </a:gs>
              <a:gs pos="100000">
                <a:schemeClr val="bg1"/>
              </a:gs>
            </a:gsLst>
            <a:path path="shape">
              <a:fillToRect l="50000" t="50000" r="50000" b="50000"/>
            </a:path>
            <a:tileRect/>
          </a:gradFill>
        </p:spPr>
        <p:txBody>
          <a:bodyPr wrap="none" lIns="0" tIns="36000" rIns="36000" bIns="36000" anchor="ctr" anchorCtr="0">
            <a:noAutofit/>
          </a:bodyPr>
          <a:lstStyle/>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アジア地域の放射線治療の</a:t>
            </a:r>
            <a:endParaRPr lang="en-US" altLang="ja-JP">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水準向上をめざす</a:t>
            </a:r>
            <a:endPar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 name="グループ化 3"/>
          <p:cNvGrpSpPr/>
          <p:nvPr/>
        </p:nvGrpSpPr>
        <p:grpSpPr>
          <a:xfrm>
            <a:off x="2238993" y="3717032"/>
            <a:ext cx="798268" cy="403999"/>
            <a:chOff x="2144688" y="4221088"/>
            <a:chExt cx="798268" cy="403999"/>
          </a:xfrm>
        </p:grpSpPr>
        <p:sp>
          <p:nvSpPr>
            <p:cNvPr id="33" name="正方形/長方形 32"/>
            <p:cNvSpPr/>
            <p:nvPr/>
          </p:nvSpPr>
          <p:spPr>
            <a:xfrm>
              <a:off x="2144688" y="4221088"/>
              <a:ext cx="798268" cy="16927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3" name="グループ化 2"/>
            <p:cNvGrpSpPr/>
            <p:nvPr/>
          </p:nvGrpSpPr>
          <p:grpSpPr>
            <a:xfrm>
              <a:off x="2164007" y="4437112"/>
              <a:ext cx="759630" cy="187975"/>
              <a:chOff x="2216696" y="4293096"/>
              <a:chExt cx="759630" cy="187975"/>
            </a:xfrm>
          </p:grpSpPr>
          <p:sp>
            <p:nvSpPr>
              <p:cNvPr id="48" name="右矢印 47"/>
              <p:cNvSpPr/>
              <p:nvPr/>
            </p:nvSpPr>
            <p:spPr>
              <a:xfrm rot="10800000">
                <a:off x="2244624" y="4346803"/>
                <a:ext cx="692152" cy="80561"/>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山形 48"/>
              <p:cNvSpPr/>
              <p:nvPr/>
            </p:nvSpPr>
            <p:spPr>
              <a:xfrm flipV="1">
                <a:off x="2864768"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山形 49"/>
              <p:cNvSpPr/>
              <p:nvPr/>
            </p:nvSpPr>
            <p:spPr>
              <a:xfrm rot="10800000">
                <a:off x="2216696"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2" name="正方形/長方形 11"/>
          <p:cNvSpPr/>
          <p:nvPr/>
        </p:nvSpPr>
        <p:spPr>
          <a:xfrm>
            <a:off x="488504" y="4581128"/>
            <a:ext cx="4176464" cy="360040"/>
          </a:xfrm>
          <a:prstGeom prst="rect">
            <a:avLst/>
          </a:pr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576000" tIns="0" rIns="0" bIns="0" rtlCol="0" anchor="ctr">
            <a:noAutofit/>
          </a:bodyPr>
          <a:lstStyle/>
          <a:p>
            <a:pPr defTabSz="955675" fontAlgn="ctr" hangingPunct="0">
              <a:buSzPct val="120000"/>
            </a:pPr>
            <a:r>
              <a:rPr lang="ja-JP" altLang="en-US" sz="1200">
                <a:solidFill>
                  <a:schemeClr val="bg1"/>
                </a:solidFill>
                <a:latin typeface="Arial Black" pitchFamily="34" charset="0"/>
                <a:ea typeface="HGP創英角ｺﾞｼｯｸUB" pitchFamily="50" charset="-128"/>
              </a:rPr>
              <a:t>東北大学・</a:t>
            </a:r>
            <a:r>
              <a:rPr lang="en-US" altLang="ja-JP" sz="1200">
                <a:solidFill>
                  <a:schemeClr val="bg1"/>
                </a:solidFill>
                <a:latin typeface="Arial Black" pitchFamily="34" charset="0"/>
                <a:ea typeface="HGP創英角ｺﾞｼｯｸUB" pitchFamily="50" charset="-128"/>
              </a:rPr>
              <a:t>RITM </a:t>
            </a:r>
            <a:r>
              <a:rPr lang="ja-JP" altLang="en-US" sz="1200">
                <a:solidFill>
                  <a:schemeClr val="bg1"/>
                </a:solidFill>
                <a:latin typeface="Arial Black" pitchFamily="34" charset="0"/>
                <a:ea typeface="HGP創英角ｺﾞｼｯｸUB" pitchFamily="50" charset="-128"/>
              </a:rPr>
              <a:t>新興・再興感染症共同研究センター</a:t>
            </a:r>
            <a:endParaRPr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1640632" y="5445224"/>
            <a:ext cx="2016224" cy="792088"/>
          </a:xfrm>
          <a:prstGeom prst="rect">
            <a:avLst/>
          </a:prstGeom>
          <a:noFill/>
        </p:spPr>
        <p:txBody>
          <a:bodyPr wrap="square" lIns="0" tIns="0" rIns="0" bIns="0" rtlCol="0" anchor="ctr" anchorCtr="0">
            <a:noAutofit/>
          </a:bodyPr>
          <a:lstStyle/>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フィリピン各地で</a:t>
            </a:r>
            <a:br>
              <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新興・再興感染症研究を</a:t>
            </a:r>
            <a:endPar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行っている</a:t>
            </a:r>
          </a:p>
        </p:txBody>
      </p:sp>
      <p:sp>
        <p:nvSpPr>
          <p:cNvPr id="37" name="正方形/長方形 36"/>
          <p:cNvSpPr/>
          <p:nvPr/>
        </p:nvSpPr>
        <p:spPr>
          <a:xfrm>
            <a:off x="488504" y="4581128"/>
            <a:ext cx="4176464" cy="1800200"/>
          </a:xfrm>
          <a:prstGeom prst="rect">
            <a:avLst/>
          </a:prstGeom>
          <a:noFill/>
          <a:ln w="19050" cmpd="sng">
            <a:solidFill>
              <a:srgbClr val="0F99BC"/>
            </a:solidFill>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台形 37"/>
          <p:cNvSpPr/>
          <p:nvPr/>
        </p:nvSpPr>
        <p:spPr>
          <a:xfrm>
            <a:off x="488504" y="4149081"/>
            <a:ext cx="4184848" cy="432047"/>
          </a:xfrm>
          <a:custGeom>
            <a:avLst/>
            <a:gdLst>
              <a:gd name="connsiteX0" fmla="*/ 0 w 4032448"/>
              <a:gd name="connsiteY0" fmla="*/ 648072 h 648072"/>
              <a:gd name="connsiteX1" fmla="*/ 200747 w 4032448"/>
              <a:gd name="connsiteY1" fmla="*/ 0 h 648072"/>
              <a:gd name="connsiteX2" fmla="*/ 3831701 w 4032448"/>
              <a:gd name="connsiteY2" fmla="*/ 0 h 648072"/>
              <a:gd name="connsiteX3" fmla="*/ 4032448 w 4032448"/>
              <a:gd name="connsiteY3" fmla="*/ 648072 h 648072"/>
              <a:gd name="connsiteX4" fmla="*/ 0 w 4032448"/>
              <a:gd name="connsiteY4" fmla="*/ 648072 h 648072"/>
              <a:gd name="connsiteX0" fmla="*/ 0 w 4032448"/>
              <a:gd name="connsiteY0" fmla="*/ 651247 h 651247"/>
              <a:gd name="connsiteX1" fmla="*/ 2794722 w 4032448"/>
              <a:gd name="connsiteY1" fmla="*/ 0 h 651247"/>
              <a:gd name="connsiteX2" fmla="*/ 3831701 w 4032448"/>
              <a:gd name="connsiteY2" fmla="*/ 3175 h 651247"/>
              <a:gd name="connsiteX3" fmla="*/ 4032448 w 4032448"/>
              <a:gd name="connsiteY3" fmla="*/ 651247 h 651247"/>
              <a:gd name="connsiteX4" fmla="*/ 0 w 4032448"/>
              <a:gd name="connsiteY4" fmla="*/ 651247 h 651247"/>
              <a:gd name="connsiteX0" fmla="*/ 0 w 4184848"/>
              <a:gd name="connsiteY0" fmla="*/ 651247 h 651247"/>
              <a:gd name="connsiteX1" fmla="*/ 2794722 w 4184848"/>
              <a:gd name="connsiteY1" fmla="*/ 0 h 651247"/>
              <a:gd name="connsiteX2" fmla="*/ 3831701 w 4184848"/>
              <a:gd name="connsiteY2" fmla="*/ 3175 h 651247"/>
              <a:gd name="connsiteX3" fmla="*/ 4184848 w 4184848"/>
              <a:gd name="connsiteY3" fmla="*/ 651247 h 651247"/>
              <a:gd name="connsiteX4" fmla="*/ 0 w 4184848"/>
              <a:gd name="connsiteY4" fmla="*/ 651247 h 6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848" h="651247">
                <a:moveTo>
                  <a:pt x="0" y="651247"/>
                </a:moveTo>
                <a:lnTo>
                  <a:pt x="2794722" y="0"/>
                </a:lnTo>
                <a:lnTo>
                  <a:pt x="3831701" y="3175"/>
                </a:lnTo>
                <a:lnTo>
                  <a:pt x="4184848" y="651247"/>
                </a:lnTo>
                <a:lnTo>
                  <a:pt x="0" y="651247"/>
                </a:lnTo>
                <a:close/>
              </a:path>
            </a:pathLst>
          </a:custGeom>
          <a:gradFill flip="none" rotWithShape="1">
            <a:gsLst>
              <a:gs pos="50000">
                <a:srgbClr val="38BEE2">
                  <a:alpha val="80000"/>
                </a:srgbClr>
              </a:gs>
              <a:gs pos="100000">
                <a:schemeClr val="bg1">
                  <a:alpha val="0"/>
                </a:schemeClr>
              </a:gs>
            </a:gsLst>
            <a:lin ang="540000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3" name="角丸四角形 262"/>
          <p:cNvSpPr/>
          <p:nvPr/>
        </p:nvSpPr>
        <p:spPr>
          <a:xfrm>
            <a:off x="560512" y="4653136"/>
            <a:ext cx="432048" cy="216024"/>
          </a:xfrm>
          <a:prstGeom prst="roundRect">
            <a:avLst>
              <a:gd name="adj" fmla="val 11875"/>
            </a:avLst>
          </a:prstGeom>
          <a:solidFill>
            <a:srgbClr val="77D4ED"/>
          </a:solidFill>
          <a:ln w="1905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284" name="円/楕円 283"/>
          <p:cNvSpPr>
            <a:spLocks noChangeAspect="1"/>
          </p:cNvSpPr>
          <p:nvPr/>
        </p:nvSpPr>
        <p:spPr>
          <a:xfrm>
            <a:off x="3296816" y="4005064"/>
            <a:ext cx="1008112" cy="313634"/>
          </a:xfrm>
          <a:prstGeom prst="ellipse">
            <a:avLst/>
          </a:prstGeom>
          <a:solidFill>
            <a:srgbClr val="77D4ED"/>
          </a:solidFill>
          <a:ln w="38100" cap="flat" cmpd="sng" algn="ctr">
            <a:solidFill>
              <a:srgbClr val="D2F0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a:grpSpLocks noChangeAspect="1"/>
          </p:cNvGrpSpPr>
          <p:nvPr/>
        </p:nvGrpSpPr>
        <p:grpSpPr>
          <a:xfrm>
            <a:off x="3419653" y="3559460"/>
            <a:ext cx="762438" cy="597150"/>
            <a:chOff x="992560" y="4869160"/>
            <a:chExt cx="864096" cy="676770"/>
          </a:xfrm>
        </p:grpSpPr>
        <p:sp>
          <p:nvSpPr>
            <p:cNvPr id="54"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5" name="グループ化 54"/>
            <p:cNvGrpSpPr/>
            <p:nvPr/>
          </p:nvGrpSpPr>
          <p:grpSpPr>
            <a:xfrm>
              <a:off x="1036632" y="5080650"/>
              <a:ext cx="163358" cy="163359"/>
              <a:chOff x="560512" y="1484784"/>
              <a:chExt cx="288032" cy="288032"/>
            </a:xfrm>
          </p:grpSpPr>
          <p:sp>
            <p:nvSpPr>
              <p:cNvPr id="96" name="正方形/長方形 9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 name="グループ化 55"/>
            <p:cNvGrpSpPr/>
            <p:nvPr/>
          </p:nvGrpSpPr>
          <p:grpSpPr>
            <a:xfrm>
              <a:off x="1240830" y="5080650"/>
              <a:ext cx="163358" cy="163359"/>
              <a:chOff x="560512" y="1484784"/>
              <a:chExt cx="288032" cy="288032"/>
            </a:xfrm>
          </p:grpSpPr>
          <p:sp>
            <p:nvSpPr>
              <p:cNvPr id="92" name="正方形/長方形 9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 name="グループ化 56"/>
            <p:cNvGrpSpPr/>
            <p:nvPr/>
          </p:nvGrpSpPr>
          <p:grpSpPr>
            <a:xfrm>
              <a:off x="1445027" y="5080650"/>
              <a:ext cx="163358" cy="163359"/>
              <a:chOff x="560512" y="1484784"/>
              <a:chExt cx="288032" cy="288032"/>
            </a:xfrm>
          </p:grpSpPr>
          <p:sp>
            <p:nvSpPr>
              <p:cNvPr id="88" name="正方形/長方形 8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8" name="グループ化 57"/>
            <p:cNvGrpSpPr/>
            <p:nvPr/>
          </p:nvGrpSpPr>
          <p:grpSpPr>
            <a:xfrm>
              <a:off x="1649225" y="5080650"/>
              <a:ext cx="163358" cy="163359"/>
              <a:chOff x="560512" y="1484784"/>
              <a:chExt cx="288032" cy="288032"/>
            </a:xfrm>
          </p:grpSpPr>
          <p:sp>
            <p:nvSpPr>
              <p:cNvPr id="84" name="正方形/長方形 83"/>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9" name="グループ化 58"/>
            <p:cNvGrpSpPr/>
            <p:nvPr/>
          </p:nvGrpSpPr>
          <p:grpSpPr>
            <a:xfrm>
              <a:off x="1036632" y="5255677"/>
              <a:ext cx="163358" cy="163359"/>
              <a:chOff x="560512" y="1484784"/>
              <a:chExt cx="288032" cy="288032"/>
            </a:xfrm>
          </p:grpSpPr>
          <p:sp>
            <p:nvSpPr>
              <p:cNvPr id="80" name="正方形/長方形 79"/>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0" name="グループ化 59"/>
            <p:cNvGrpSpPr/>
            <p:nvPr/>
          </p:nvGrpSpPr>
          <p:grpSpPr>
            <a:xfrm>
              <a:off x="1240830" y="5255677"/>
              <a:ext cx="163358" cy="163359"/>
              <a:chOff x="560512" y="1484784"/>
              <a:chExt cx="288032" cy="288032"/>
            </a:xfrm>
          </p:grpSpPr>
          <p:sp>
            <p:nvSpPr>
              <p:cNvPr id="76" name="正方形/長方形 7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1" name="グループ化 60"/>
            <p:cNvGrpSpPr/>
            <p:nvPr/>
          </p:nvGrpSpPr>
          <p:grpSpPr>
            <a:xfrm>
              <a:off x="1445027" y="5255677"/>
              <a:ext cx="163358" cy="163359"/>
              <a:chOff x="560512" y="1484784"/>
              <a:chExt cx="288032" cy="288032"/>
            </a:xfrm>
          </p:grpSpPr>
          <p:sp>
            <p:nvSpPr>
              <p:cNvPr id="72" name="正方形/長方形 7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2" name="グループ化 61"/>
            <p:cNvGrpSpPr/>
            <p:nvPr/>
          </p:nvGrpSpPr>
          <p:grpSpPr>
            <a:xfrm>
              <a:off x="1649225" y="5255677"/>
              <a:ext cx="163358" cy="163359"/>
              <a:chOff x="560512" y="1484784"/>
              <a:chExt cx="288032" cy="288032"/>
            </a:xfrm>
          </p:grpSpPr>
          <p:sp>
            <p:nvSpPr>
              <p:cNvPr id="68" name="正方形/長方形 6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3"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正方形/長方形 41"/>
          <p:cNvSpPr/>
          <p:nvPr/>
        </p:nvSpPr>
        <p:spPr>
          <a:xfrm>
            <a:off x="5241032" y="5373216"/>
            <a:ext cx="4176464" cy="1008112"/>
          </a:xfrm>
          <a:prstGeom prst="rect">
            <a:avLst/>
          </a:prstGeom>
          <a:noFill/>
          <a:ln w="12700" cap="flat"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2" name="正方形/長方形 411"/>
          <p:cNvSpPr/>
          <p:nvPr/>
        </p:nvSpPr>
        <p:spPr>
          <a:xfrm>
            <a:off x="7023230" y="5517232"/>
            <a:ext cx="612068"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中国</a:t>
            </a:r>
          </a:p>
        </p:txBody>
      </p:sp>
      <p:sp>
        <p:nvSpPr>
          <p:cNvPr id="413" name="正方形/長方形 412"/>
          <p:cNvSpPr/>
          <p:nvPr/>
        </p:nvSpPr>
        <p:spPr>
          <a:xfrm>
            <a:off x="7761312" y="5517232"/>
            <a:ext cx="1080120"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インドネシア</a:t>
            </a:r>
          </a:p>
        </p:txBody>
      </p:sp>
      <p:sp>
        <p:nvSpPr>
          <p:cNvPr id="417" name="正方形/長方形 416"/>
          <p:cNvSpPr/>
          <p:nvPr/>
        </p:nvSpPr>
        <p:spPr>
          <a:xfrm>
            <a:off x="8841432" y="5517232"/>
            <a:ext cx="288032"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algn="ctr">
              <a:buClr>
                <a:srgbClr val="5F8AC3"/>
              </a:buClr>
            </a:pPr>
            <a:r>
              <a:rPr lang="ja-JP" altLang="en-US" sz="120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18344000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latin typeface="HGP創英角ｺﾞｼｯｸUB" panose="020B0900000000000000"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501282953"/>
              </p:ext>
            </p:extLst>
          </p:nvPr>
        </p:nvGraphicFramePr>
        <p:xfrm>
          <a:off x="200023" y="1124744"/>
          <a:ext cx="9508778" cy="511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オーロラ記念病院改善計画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p>
                      <a:pPr algn="ctr"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lang="en-US" altLang="ja-JP"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10.9</a:t>
                      </a: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a:t>
                      </a:r>
                      <a:r>
                        <a:rPr lang="en-US" altLang="ja-JP"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a:t>
                      </a: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a:solidFill>
                            <a:schemeClr val="tx1"/>
                          </a:solidFill>
                        </a:rPr>
                        <a:t>無償資金協力</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オーロラ州政府、州保健局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公衆衛生プログラム調整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保健省国際課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レプトスピラ症の予防対策と診断技術の</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九州大学大学院医学研究院、</a:t>
                      </a:r>
                      <a:br>
                        <a:rPr lang="en-US" altLang="zh-CN"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千葉科学大学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フィリピン大学マニラ校</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公衆衛生学部</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東ビサヤ地域母子保健サービス強化プロジェクト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保健省東ビサヤ保健開発センター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パヤタス地区における地域型保健および生計向上フォローアップ事業</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－協同組合の強化を通して－</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アジア日本相互交流センター・</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 Philippines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パヤタス多目的協同組合</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フィリピン国 マニラ首都圏 都市貧困地区</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における結核感染発病予防モデルプロジェクト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公益財団法人結核予防会</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保健省感染症対策室、ケソン市保健局、マニラ市保健局、バランガイヘルスワーカー、サンラザロ病院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予防・制御に関する研究プロジェクト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4.1</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技術協力</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東北大学大学院医学系研究科</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保健省熱帯医学研究所、地方拠点病院のラボラトリ（マニラ首都圏（</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RITM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）、レイテ島（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EVRMC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ビリラン島、パラワン島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コーディレラ地域保健システム強化プロジェクト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4.8</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保健省中央、保健省コーディレラ地域局、各州保健局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3" name="テキスト ボックス 12"/>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0740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9626937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99" name="think-cell Slide" r:id="rId58" imgW="270" imgH="270" progId="TCLayout.ActiveDocument.1">
                  <p:embed/>
                </p:oleObj>
              </mc:Choice>
              <mc:Fallback>
                <p:oleObj name="think-cell Slide" r:id="rId58" imgW="270" imgH="270" progId="TCLayout.ActiveDocument.1">
                  <p:embed/>
                  <p:pic>
                    <p:nvPicPr>
                      <p:cNvPr id="0" name=""/>
                      <p:cNvPicPr/>
                      <p:nvPr/>
                    </p:nvPicPr>
                    <p:blipFill>
                      <a:blip r:embed="rId59"/>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a:lstStyle/>
          <a:p>
            <a:r>
              <a:rPr lang="ja-JP" altLang="en-US"/>
              <a:t>フィリピン／一般概況／経済</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grpSp>
        <p:nvGrpSpPr>
          <p:cNvPr id="3" name="グループ化 2"/>
          <p:cNvGrpSpPr/>
          <p:nvPr/>
        </p:nvGrpSpPr>
        <p:grpSpPr>
          <a:xfrm>
            <a:off x="8041758" y="2118342"/>
            <a:ext cx="1735778" cy="1662024"/>
            <a:chOff x="7866215" y="2118342"/>
            <a:chExt cx="1735778" cy="1662024"/>
          </a:xfrm>
        </p:grpSpPr>
        <p:sp>
          <p:nvSpPr>
            <p:cNvPr id="44" name="フリーフォーム 43"/>
            <p:cNvSpPr/>
            <p:nvPr/>
          </p:nvSpPr>
          <p:spPr>
            <a:xfrm>
              <a:off x="7866215" y="2144535"/>
              <a:ext cx="1735778"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260928" y="2118342"/>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0928" y="2694406"/>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455.4</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4" name="グループ化 3"/>
          <p:cNvGrpSpPr/>
          <p:nvPr/>
        </p:nvGrpSpPr>
        <p:grpSpPr>
          <a:xfrm>
            <a:off x="8036616" y="4566067"/>
            <a:ext cx="1709737" cy="1681221"/>
            <a:chOff x="7861073" y="4566067"/>
            <a:chExt cx="1709737" cy="1681221"/>
          </a:xfrm>
        </p:grpSpPr>
        <p:sp>
          <p:nvSpPr>
            <p:cNvPr id="51" name="フリーフォーム 50"/>
            <p:cNvSpPr/>
            <p:nvPr/>
          </p:nvSpPr>
          <p:spPr>
            <a:xfrm>
              <a:off x="7861073" y="4588041"/>
              <a:ext cx="1709737"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8246413" y="4566067"/>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46413" y="521468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4,008</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に達すると予測されている。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年の一人当たり名目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2,989</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22"/>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94" name="Chart 3"/>
          <p:cNvGraphicFramePr/>
          <p:nvPr>
            <p:custDataLst>
              <p:tags r:id="rId4"/>
            </p:custDataLst>
            <p:extLst>
              <p:ext uri="{D42A27DB-BD31-4B8C-83A1-F6EECF244321}">
                <p14:modId xmlns:p14="http://schemas.microsoft.com/office/powerpoint/2010/main" val="378290115"/>
              </p:ext>
            </p:extLst>
          </p:nvPr>
        </p:nvGraphicFramePr>
        <p:xfrm>
          <a:off x="322263" y="2130425"/>
          <a:ext cx="7945437" cy="1858963"/>
        </p:xfrm>
        <a:graphic>
          <a:graphicData uri="http://schemas.openxmlformats.org/drawingml/2006/chart">
            <c:chart xmlns:c="http://schemas.openxmlformats.org/drawingml/2006/chart" xmlns:r="http://schemas.openxmlformats.org/officeDocument/2006/relationships" r:id="rId60"/>
          </a:graphicData>
        </a:graphic>
      </p:graphicFrame>
      <p:sp>
        <p:nvSpPr>
          <p:cNvPr id="28" name="テキスト プレースホルダ 9"/>
          <p:cNvSpPr>
            <a:spLocks noGrp="1"/>
          </p:cNvSpPr>
          <p:nvPr>
            <p:custDataLst>
              <p:tags r:id="rId5"/>
            </p:custDataLst>
          </p:nvPr>
        </p:nvSpPr>
        <p:spPr bwMode="auto">
          <a:xfrm>
            <a:off x="1268413"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9F87DA-EE81-403C-8D0F-EA16326CA4A8}" type="datetime'''''''''''''''''0''1'''''''''''''''''''''''">
              <a:rPr lang="ja-JP" altLang="en-US" sz="1000"/>
              <a:pPr/>
              <a:t>01</a:t>
            </a:fld>
            <a:endParaRPr kumimoji="0" lang="ja-JP" altLang="en-US" sz="1000" dirty="0">
              <a:sym typeface="+mn-lt"/>
            </a:endParaRPr>
          </a:p>
        </p:txBody>
      </p:sp>
      <p:sp>
        <p:nvSpPr>
          <p:cNvPr id="25" name="テキスト プレースホルダ 9"/>
          <p:cNvSpPr>
            <a:spLocks noGrp="1"/>
          </p:cNvSpPr>
          <p:nvPr>
            <p:custDataLst>
              <p:tags r:id="rId6"/>
            </p:custDataLst>
          </p:nvPr>
        </p:nvSpPr>
        <p:spPr bwMode="auto">
          <a:xfrm>
            <a:off x="414338" y="1998663"/>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r>
              <a:rPr kumimoji="0" lang="en-US" altLang="ja-JP" sz="1000" dirty="0">
                <a:sym typeface="+mn-lt"/>
              </a:rPr>
              <a:t>10</a:t>
            </a:r>
            <a:r>
              <a:rPr kumimoji="0" lang="ja-JP" altLang="en-US" sz="1000" dirty="0">
                <a:sym typeface="+mn-lt"/>
              </a:rPr>
              <a:t>億</a:t>
            </a:r>
            <a:r>
              <a:rPr kumimoji="0" lang="en-US" altLang="ja-JP" sz="1000" dirty="0">
                <a:sym typeface="+mn-lt"/>
              </a:rPr>
              <a:t>US$</a:t>
            </a:r>
            <a:r>
              <a:rPr kumimoji="0" lang="ja-JP" altLang="en-US" sz="1000" dirty="0">
                <a:sym typeface="+mn-lt"/>
              </a:rPr>
              <a:t>）</a:t>
            </a:r>
          </a:p>
        </p:txBody>
      </p:sp>
      <p:sp>
        <p:nvSpPr>
          <p:cNvPr id="31" name="テキスト プレースホルダ 9"/>
          <p:cNvSpPr>
            <a:spLocks noGrp="1"/>
          </p:cNvSpPr>
          <p:nvPr>
            <p:custDataLst>
              <p:tags r:id="rId7"/>
            </p:custDataLst>
          </p:nvPr>
        </p:nvSpPr>
        <p:spPr bwMode="auto">
          <a:xfrm>
            <a:off x="2455863"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F14142-EAF4-46FB-8DDC-5D4E23592FE1}" type="datetime'''0''''''''''''''''''''''''''''''''''''4'''''''''''''''''''''">
              <a:rPr lang="ja-JP" altLang="en-US" sz="1000"/>
              <a:pPr/>
              <a:t>04</a:t>
            </a:fld>
            <a:endParaRPr kumimoji="0" lang="ja-JP" altLang="en-US" sz="1000" dirty="0">
              <a:sym typeface="+mn-lt"/>
            </a:endParaRPr>
          </a:p>
        </p:txBody>
      </p:sp>
      <p:sp>
        <p:nvSpPr>
          <p:cNvPr id="61" name="テキスト プレースホルダ 9"/>
          <p:cNvSpPr>
            <a:spLocks noGrp="1"/>
          </p:cNvSpPr>
          <p:nvPr>
            <p:custDataLst>
              <p:tags r:id="rId8"/>
            </p:custDataLst>
          </p:nvPr>
        </p:nvSpPr>
        <p:spPr bwMode="auto">
          <a:xfrm>
            <a:off x="7921625" y="19986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useBgFill="1">
        <p:nvSpPr>
          <p:cNvPr id="109" name="テキスト プレースホルダ 9"/>
          <p:cNvSpPr>
            <a:spLocks noGrp="1"/>
          </p:cNvSpPr>
          <p:nvPr>
            <p:custDataLst>
              <p:tags r:id="rId9"/>
            </p:custDataLst>
          </p:nvPr>
        </p:nvSpPr>
        <p:spPr bwMode="gray">
          <a:xfrm>
            <a:off x="4730750" y="2822575"/>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4A6A57-6962-4C5D-A66D-39C3EB80E540}" type="datetime'''''1''''''''''''9''''9''''''''.''''''6'">
              <a:rPr kumimoji="0" lang="ja-JP" altLang="en-US" sz="1000" smtClean="0">
                <a:sym typeface="+mn-lt"/>
              </a:rPr>
              <a:pPr marL="0" indent="0" algn="ctr">
                <a:spcBef>
                  <a:spcPct val="0"/>
                </a:spcBef>
                <a:buNone/>
              </a:pPr>
              <a:t>199.6</a:t>
            </a:fld>
            <a:endParaRPr kumimoji="0" lang="ja-JP" altLang="en-US" sz="1000" dirty="0">
              <a:sym typeface="+mn-lt"/>
            </a:endParaRPr>
          </a:p>
        </p:txBody>
      </p:sp>
      <p:sp>
        <p:nvSpPr>
          <p:cNvPr id="27" name="テキスト プレースホルダ 9"/>
          <p:cNvSpPr>
            <a:spLocks noGrp="1"/>
          </p:cNvSpPr>
          <p:nvPr>
            <p:custDataLst>
              <p:tags r:id="rId10"/>
            </p:custDataLst>
          </p:nvPr>
        </p:nvSpPr>
        <p:spPr bwMode="auto">
          <a:xfrm>
            <a:off x="803275" y="39766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1314DB-1227-49EA-B76C-40C662353C01}" type="datetime'''''''''''2''''''0''''''''''0''''0'">
              <a:rPr lang="ja-JP" altLang="en-US" sz="1000"/>
              <a:pPr/>
              <a:t>2000</a:t>
            </a:fld>
            <a:endParaRPr kumimoji="0" lang="ja-JP" altLang="en-US" sz="1000" dirty="0">
              <a:sym typeface="+mn-lt"/>
            </a:endParaRPr>
          </a:p>
        </p:txBody>
      </p:sp>
      <p:sp useBgFill="1">
        <p:nvSpPr>
          <p:cNvPr id="62" name="テキスト プレースホルダ 9"/>
          <p:cNvSpPr>
            <a:spLocks noGrp="1"/>
          </p:cNvSpPr>
          <p:nvPr>
            <p:custDataLst>
              <p:tags r:id="rId11"/>
            </p:custDataLst>
          </p:nvPr>
        </p:nvSpPr>
        <p:spPr bwMode="white">
          <a:xfrm>
            <a:off x="3970338" y="3122613"/>
            <a:ext cx="20955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204ED9F-3802-4025-B986-01D9C098CB4A}" type="datetime'4''''''''''''''''''''''''.''''''2'''''''''''''''''''''''''''">
              <a:rPr lang="ja-JP" altLang="en-US" sz="1000"/>
              <a:pPr marL="0" indent="0">
                <a:spcBef>
                  <a:spcPct val="0"/>
                </a:spcBef>
                <a:buNone/>
              </a:pPr>
              <a:t>4.2</a:t>
            </a:fld>
            <a:endParaRPr kumimoji="0" lang="ja-JP" altLang="en-US" sz="1000" dirty="0">
              <a:sym typeface="+mn-lt"/>
            </a:endParaRPr>
          </a:p>
        </p:txBody>
      </p:sp>
      <p:sp>
        <p:nvSpPr>
          <p:cNvPr id="30" name="テキスト プレースホルダ 9"/>
          <p:cNvSpPr>
            <a:spLocks noGrp="1"/>
          </p:cNvSpPr>
          <p:nvPr>
            <p:custDataLst>
              <p:tags r:id="rId12"/>
            </p:custDataLst>
          </p:nvPr>
        </p:nvSpPr>
        <p:spPr bwMode="auto">
          <a:xfrm>
            <a:off x="2060575"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D0C11-F660-4314-9D70-6A2DEB194632}" type="datetime'''''''''''''0''''''''''''''''3'''''''''''''''''''''''''''">
              <a:rPr lang="ja-JP" altLang="en-US" sz="1000"/>
              <a:pPr/>
              <a:t>03</a:t>
            </a:fld>
            <a:endParaRPr kumimoji="0" lang="ja-JP" altLang="en-US" sz="1000" dirty="0">
              <a:sym typeface="+mn-lt"/>
            </a:endParaRPr>
          </a:p>
        </p:txBody>
      </p:sp>
      <p:sp>
        <p:nvSpPr>
          <p:cNvPr id="29" name="テキスト プレースホルダ 9"/>
          <p:cNvSpPr>
            <a:spLocks noGrp="1"/>
          </p:cNvSpPr>
          <p:nvPr>
            <p:custDataLst>
              <p:tags r:id="rId13"/>
            </p:custDataLst>
          </p:nvPr>
        </p:nvSpPr>
        <p:spPr bwMode="auto">
          <a:xfrm>
            <a:off x="1663700"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F89A6C-2076-4076-9A0E-29E39D72B9B0}" type="datetime'''''''''''''0''''''''''2'''''''''''''''''">
              <a:rPr lang="ja-JP" altLang="en-US" sz="1000"/>
              <a:pPr/>
              <a:t>02</a:t>
            </a:fld>
            <a:endParaRPr kumimoji="0" lang="ja-JP" altLang="en-US" sz="1000" dirty="0">
              <a:sym typeface="+mn-lt"/>
            </a:endParaRPr>
          </a:p>
        </p:txBody>
      </p:sp>
      <p:sp>
        <p:nvSpPr>
          <p:cNvPr id="32" name="テキスト プレースホルダ 9"/>
          <p:cNvSpPr>
            <a:spLocks noGrp="1"/>
          </p:cNvSpPr>
          <p:nvPr>
            <p:custDataLst>
              <p:tags r:id="rId14"/>
            </p:custDataLst>
          </p:nvPr>
        </p:nvSpPr>
        <p:spPr bwMode="auto">
          <a:xfrm>
            <a:off x="2851150"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4FB5FF-25FD-41D3-8E95-11AC44DFD392}" type="datetime'''''''0''''''''''5'''''''''''''''''''''''''''''''''''''">
              <a:rPr lang="ja-JP" altLang="en-US" sz="1000"/>
              <a:pPr/>
              <a:t>05</a:t>
            </a:fld>
            <a:endParaRPr kumimoji="0" lang="ja-JP" altLang="en-US" sz="1000" dirty="0">
              <a:sym typeface="+mn-lt"/>
            </a:endParaRPr>
          </a:p>
        </p:txBody>
      </p:sp>
      <p:sp>
        <p:nvSpPr>
          <p:cNvPr id="33" name="テキスト プレースホルダ 9"/>
          <p:cNvSpPr>
            <a:spLocks noGrp="1"/>
          </p:cNvSpPr>
          <p:nvPr>
            <p:custDataLst>
              <p:tags r:id="rId15"/>
            </p:custDataLst>
          </p:nvPr>
        </p:nvSpPr>
        <p:spPr bwMode="auto">
          <a:xfrm>
            <a:off x="3246438"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0CF35A-0006-4E7A-B76C-732E59220AA8}" type="datetime'''''''''''''''''''0''''''''''''''''''''''''''''''''''6'''''">
              <a:rPr lang="ja-JP" altLang="en-US" sz="1000"/>
              <a:pPr/>
              <a:t>06</a:t>
            </a:fld>
            <a:endParaRPr kumimoji="0" lang="ja-JP" altLang="en-US" sz="1000" dirty="0">
              <a:sym typeface="+mn-lt"/>
            </a:endParaRPr>
          </a:p>
        </p:txBody>
      </p:sp>
      <p:sp>
        <p:nvSpPr>
          <p:cNvPr id="34" name="テキスト プレースホルダ 9"/>
          <p:cNvSpPr>
            <a:spLocks noGrp="1"/>
          </p:cNvSpPr>
          <p:nvPr>
            <p:custDataLst>
              <p:tags r:id="rId16"/>
            </p:custDataLst>
          </p:nvPr>
        </p:nvSpPr>
        <p:spPr bwMode="auto">
          <a:xfrm>
            <a:off x="3641725"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6B8C0B-1A90-4784-84B8-E14BB3067740}" type="datetime'''''''''''''''''''''''''''''''''''''''0''''7'''''''">
              <a:rPr lang="ja-JP" altLang="en-US" sz="1000"/>
              <a:pPr/>
              <a:t>07</a:t>
            </a:fld>
            <a:endParaRPr kumimoji="0" lang="ja-JP" altLang="en-US" sz="1000" dirty="0">
              <a:sym typeface="+mn-lt"/>
            </a:endParaRPr>
          </a:p>
        </p:txBody>
      </p:sp>
      <p:sp>
        <p:nvSpPr>
          <p:cNvPr id="41" name="テキスト プレースホルダ 9"/>
          <p:cNvSpPr>
            <a:spLocks noGrp="1"/>
          </p:cNvSpPr>
          <p:nvPr>
            <p:custDataLst>
              <p:tags r:id="rId17"/>
            </p:custDataLst>
          </p:nvPr>
        </p:nvSpPr>
        <p:spPr bwMode="auto">
          <a:xfrm>
            <a:off x="6410325"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B5BB4A-C2E3-4814-8B19-439F8118A757}" type="datetime'''1''''''4'''''">
              <a:rPr lang="ja-JP" altLang="en-US" sz="1000"/>
              <a:pPr/>
              <a:t>14</a:t>
            </a:fld>
            <a:endParaRPr kumimoji="0" lang="ja-JP" altLang="en-US" sz="1000" dirty="0">
              <a:sym typeface="+mn-lt"/>
            </a:endParaRPr>
          </a:p>
        </p:txBody>
      </p:sp>
      <p:sp>
        <p:nvSpPr>
          <p:cNvPr id="35" name="テキスト プレースホルダ 9"/>
          <p:cNvSpPr>
            <a:spLocks noGrp="1"/>
          </p:cNvSpPr>
          <p:nvPr>
            <p:custDataLst>
              <p:tags r:id="rId18"/>
            </p:custDataLst>
          </p:nvPr>
        </p:nvSpPr>
        <p:spPr bwMode="auto">
          <a:xfrm>
            <a:off x="4037013"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E2616B-E5D8-4F72-8D3A-CB7A0BAAC8D0}" type="datetime'''''''''''''''''''''0''''''''''''''''8'''''''''''''''">
              <a:rPr lang="ja-JP" altLang="en-US" sz="1000"/>
              <a:pPr/>
              <a:t>08</a:t>
            </a:fld>
            <a:endParaRPr kumimoji="0" lang="ja-JP" altLang="en-US" sz="1000" dirty="0">
              <a:sym typeface="+mn-lt"/>
            </a:endParaRPr>
          </a:p>
        </p:txBody>
      </p:sp>
      <p:sp useBgFill="1">
        <p:nvSpPr>
          <p:cNvPr id="67" name="テキスト プレースホルダ 9"/>
          <p:cNvSpPr>
            <a:spLocks noGrp="1"/>
          </p:cNvSpPr>
          <p:nvPr>
            <p:custDataLst>
              <p:tags r:id="rId19"/>
            </p:custDataLst>
          </p:nvPr>
        </p:nvSpPr>
        <p:spPr bwMode="gray">
          <a:xfrm>
            <a:off x="4386263" y="3692525"/>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FF1355-53BA-4AA4-9304-EB20E6ABC925}" type="datetime'''''''''''''''''''''''1''''''.1'''''''''''''''''">
              <a:rPr kumimoji="0" lang="ja-JP" altLang="en-US" sz="1000" smtClean="0">
                <a:sym typeface="+mn-lt"/>
              </a:rPr>
              <a:pPr marL="0" indent="0">
                <a:spcBef>
                  <a:spcPct val="0"/>
                </a:spcBef>
                <a:buNone/>
              </a:pPr>
              <a:t>1.1</a:t>
            </a:fld>
            <a:endParaRPr kumimoji="0" lang="ja-JP" altLang="en-US" sz="1000" dirty="0">
              <a:sym typeface="+mn-lt"/>
            </a:endParaRPr>
          </a:p>
        </p:txBody>
      </p:sp>
      <p:sp>
        <p:nvSpPr>
          <p:cNvPr id="88" name="テキスト プレースホルダ 9"/>
          <p:cNvSpPr>
            <a:spLocks noGrp="1"/>
          </p:cNvSpPr>
          <p:nvPr>
            <p:custDataLst>
              <p:tags r:id="rId20"/>
            </p:custDataLst>
          </p:nvPr>
        </p:nvSpPr>
        <p:spPr bwMode="auto">
          <a:xfrm>
            <a:off x="7597775"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82306E-DB24-4DE9-A3C0-D9574FDF97CB}" type="datetime'''''''''1''''''7'''''''''''''''''''''''''''''''''''''''''''''">
              <a:rPr lang="en-US" altLang="en-US" sz="1000" smtClean="0"/>
              <a:pPr marL="0" indent="0" algn="ctr">
                <a:spcBef>
                  <a:spcPct val="0"/>
                </a:spcBef>
                <a:buNone/>
              </a:pPr>
              <a:t>17</a:t>
            </a:fld>
            <a:endParaRPr kumimoji="0" lang="ja-JP" altLang="en-US" sz="1000" dirty="0">
              <a:sym typeface="+mn-lt"/>
            </a:endParaRPr>
          </a:p>
        </p:txBody>
      </p:sp>
      <p:sp useBgFill="1">
        <p:nvSpPr>
          <p:cNvPr id="95" name="テキスト プレースホルダ 9"/>
          <p:cNvSpPr>
            <a:spLocks noGrp="1"/>
          </p:cNvSpPr>
          <p:nvPr>
            <p:custDataLst>
              <p:tags r:id="rId21"/>
            </p:custDataLst>
          </p:nvPr>
        </p:nvSpPr>
        <p:spPr bwMode="gray">
          <a:xfrm>
            <a:off x="5295900" y="2560638"/>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7CD30-9421-434E-A856-0493B316AC09}" type="datetime'25''''''''''''''''''''''''''''''0''''''.''''1'''''''''''''">
              <a:rPr kumimoji="0" lang="ja-JP" altLang="en-US" sz="1000" smtClean="0">
                <a:sym typeface="+mn-lt"/>
              </a:rPr>
              <a:pPr marL="0" indent="0" algn="ctr">
                <a:spcBef>
                  <a:spcPct val="0"/>
                </a:spcBef>
                <a:buNone/>
              </a:pPr>
              <a:t>250.1</a:t>
            </a:fld>
            <a:endParaRPr kumimoji="0" lang="ja-JP" altLang="en-US" sz="1000" dirty="0">
              <a:sym typeface="+mn-lt"/>
            </a:endParaRPr>
          </a:p>
        </p:txBody>
      </p:sp>
      <p:sp>
        <p:nvSpPr>
          <p:cNvPr id="36" name="テキスト プレースホルダ 9"/>
          <p:cNvSpPr>
            <a:spLocks noGrp="1"/>
          </p:cNvSpPr>
          <p:nvPr>
            <p:custDataLst>
              <p:tags r:id="rId22"/>
            </p:custDataLst>
          </p:nvPr>
        </p:nvSpPr>
        <p:spPr bwMode="auto">
          <a:xfrm>
            <a:off x="4433888"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20135B-379C-48D2-8AAD-55537541B852}" type="datetime'''''''''0''''''''''''''''''''''''''''''''''''''''9'''''">
              <a:rPr lang="ja-JP" altLang="en-US" sz="1000"/>
              <a:pPr/>
              <a:t>09</a:t>
            </a:fld>
            <a:endParaRPr kumimoji="0" lang="ja-JP" altLang="en-US" sz="1000" dirty="0">
              <a:sym typeface="+mn-lt"/>
            </a:endParaRPr>
          </a:p>
        </p:txBody>
      </p:sp>
      <p:sp>
        <p:nvSpPr>
          <p:cNvPr id="37" name="テキスト プレースホルダ 9"/>
          <p:cNvSpPr>
            <a:spLocks noGrp="1"/>
          </p:cNvSpPr>
          <p:nvPr>
            <p:custDataLst>
              <p:tags r:id="rId23"/>
            </p:custDataLst>
          </p:nvPr>
        </p:nvSpPr>
        <p:spPr bwMode="auto">
          <a:xfrm>
            <a:off x="4829175"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9F52CB-EDC9-4761-AE9B-DB4004B72208}" type="datetime'''''''1''''''''''''0'''''''''''''''''''">
              <a:rPr lang="ja-JP" altLang="en-US" sz="1000"/>
              <a:pPr/>
              <a:t>10</a:t>
            </a:fld>
            <a:endParaRPr kumimoji="0" lang="ja-JP" altLang="en-US" sz="1000" dirty="0">
              <a:sym typeface="+mn-lt"/>
            </a:endParaRPr>
          </a:p>
        </p:txBody>
      </p:sp>
      <p:sp>
        <p:nvSpPr>
          <p:cNvPr id="38" name="テキスト プレースホルダ 9"/>
          <p:cNvSpPr>
            <a:spLocks noGrp="1"/>
          </p:cNvSpPr>
          <p:nvPr>
            <p:custDataLst>
              <p:tags r:id="rId24"/>
            </p:custDataLst>
          </p:nvPr>
        </p:nvSpPr>
        <p:spPr bwMode="auto">
          <a:xfrm>
            <a:off x="5224463"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1C31EE-A5CF-470C-9F9E-13C72CB6631F}" type="datetime'''''''''''''''''''''''''''1''1'''''">
              <a:rPr lang="ja-JP" altLang="en-US" sz="1000"/>
              <a:pPr/>
              <a:t>11</a:t>
            </a:fld>
            <a:endParaRPr kumimoji="0" lang="ja-JP" altLang="en-US" sz="1000" dirty="0">
              <a:sym typeface="+mn-lt"/>
            </a:endParaRPr>
          </a:p>
        </p:txBody>
      </p:sp>
      <p:sp>
        <p:nvSpPr>
          <p:cNvPr id="42" name="テキスト プレースホルダ 9"/>
          <p:cNvSpPr>
            <a:spLocks noGrp="1"/>
          </p:cNvSpPr>
          <p:nvPr>
            <p:custDataLst>
              <p:tags r:id="rId25"/>
            </p:custDataLst>
          </p:nvPr>
        </p:nvSpPr>
        <p:spPr bwMode="auto">
          <a:xfrm>
            <a:off x="6807200"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09EDB6-8388-44EE-8E25-C3653930FA1B}" type="datetime'''''''''''''''''''''''''15'''''''''''''''''''''''''">
              <a:rPr lang="ja-JP" altLang="en-US" sz="1000"/>
              <a:pPr/>
              <a:t>15</a:t>
            </a:fld>
            <a:endParaRPr kumimoji="0" lang="ja-JP" altLang="en-US" sz="1000" dirty="0">
              <a:sym typeface="+mn-lt"/>
            </a:endParaRPr>
          </a:p>
        </p:txBody>
      </p:sp>
      <p:sp useBgFill="1">
        <p:nvSpPr>
          <p:cNvPr id="111" name="テキスト プレースホルダ 9"/>
          <p:cNvSpPr>
            <a:spLocks noGrp="1"/>
          </p:cNvSpPr>
          <p:nvPr>
            <p:custDataLst>
              <p:tags r:id="rId26"/>
            </p:custDataLst>
          </p:nvPr>
        </p:nvSpPr>
        <p:spPr bwMode="gray">
          <a:xfrm>
            <a:off x="5986463" y="2606675"/>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DFC0D7-1836-407F-9942-B91C6F479A19}" type="datetime'''''''''''''7''''''''''''.''1'''''''''''''''''''''''">
              <a:rPr kumimoji="0" lang="ja-JP" altLang="en-US" sz="1000" smtClean="0">
                <a:sym typeface="+mn-lt"/>
              </a:rPr>
              <a:pPr marL="0" indent="0" algn="ctr">
                <a:spcBef>
                  <a:spcPct val="0"/>
                </a:spcBef>
                <a:buNone/>
              </a:pPr>
              <a:t>7.1</a:t>
            </a:fld>
            <a:endParaRPr kumimoji="0" lang="ja-JP" altLang="en-US" sz="1000" dirty="0">
              <a:sym typeface="+mn-lt"/>
            </a:endParaRPr>
          </a:p>
        </p:txBody>
      </p:sp>
      <p:sp useBgFill="1">
        <p:nvSpPr>
          <p:cNvPr id="114" name="テキスト プレースホルダ 9"/>
          <p:cNvSpPr>
            <a:spLocks noGrp="1"/>
          </p:cNvSpPr>
          <p:nvPr>
            <p:custDataLst>
              <p:tags r:id="rId27"/>
            </p:custDataLst>
          </p:nvPr>
        </p:nvSpPr>
        <p:spPr bwMode="gray">
          <a:xfrm>
            <a:off x="5646738" y="2719388"/>
            <a:ext cx="20955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9EF121-C412-4BEB-B089-AE055EBC208B}" type="datetime'''6''''''.''''''''''7'''''''''''''''">
              <a:rPr kumimoji="0" lang="ja-JP" altLang="en-US" sz="1000" smtClean="0">
                <a:sym typeface="+mn-lt"/>
              </a:rPr>
              <a:pPr marL="0" indent="0">
                <a:spcBef>
                  <a:spcPct val="0"/>
                </a:spcBef>
                <a:buNone/>
              </a:pPr>
              <a:t>6.7</a:t>
            </a:fld>
            <a:endParaRPr kumimoji="0" lang="ja-JP" altLang="en-US" sz="1000" dirty="0">
              <a:sym typeface="+mn-lt"/>
            </a:endParaRPr>
          </a:p>
        </p:txBody>
      </p:sp>
      <p:sp useBgFill="1">
        <p:nvSpPr>
          <p:cNvPr id="70" name="テキスト プレースホルダ 9"/>
          <p:cNvSpPr>
            <a:spLocks noGrp="1"/>
          </p:cNvSpPr>
          <p:nvPr>
            <p:custDataLst>
              <p:tags r:id="rId28"/>
            </p:custDataLst>
          </p:nvPr>
        </p:nvSpPr>
        <p:spPr bwMode="gray">
          <a:xfrm>
            <a:off x="3938588" y="2884488"/>
            <a:ext cx="349250" cy="152400"/>
          </a:xfrm>
          <a:prstGeom prst="rect">
            <a:avLst/>
          </a:prstGeom>
          <a:ln>
            <a:noFill/>
          </a:ln>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0243F6-0AC2-4D48-BDDA-650459866A1C}" type="datetime'''''''''''''''''''''''''17''3''''''''''''''''''.''''''6'">
              <a:rPr kumimoji="0" lang="ja-JP" altLang="en-US" sz="1000" smtClean="0">
                <a:sym typeface="+mn-lt"/>
              </a:rPr>
              <a:pPr marL="0" indent="0" algn="ctr">
                <a:spcBef>
                  <a:spcPct val="0"/>
                </a:spcBef>
                <a:buNone/>
              </a:pPr>
              <a:t>173.6</a:t>
            </a:fld>
            <a:endParaRPr kumimoji="0" lang="ja-JP" altLang="en-US" sz="1000" dirty="0">
              <a:sym typeface="+mn-lt"/>
            </a:endParaRPr>
          </a:p>
        </p:txBody>
      </p:sp>
      <p:sp>
        <p:nvSpPr>
          <p:cNvPr id="39" name="テキスト プレースホルダ 9"/>
          <p:cNvSpPr>
            <a:spLocks noGrp="1"/>
          </p:cNvSpPr>
          <p:nvPr>
            <p:custDataLst>
              <p:tags r:id="rId29"/>
            </p:custDataLst>
          </p:nvPr>
        </p:nvSpPr>
        <p:spPr bwMode="auto">
          <a:xfrm>
            <a:off x="5619750"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5A5E79-F9AC-45C6-A948-76A0319FD694}" type="datetime'''''''''''''''''''''''''''''''''''''''1''''2'''''''''">
              <a:rPr lang="ja-JP" altLang="en-US" sz="1000"/>
              <a:pPr/>
              <a:t>12</a:t>
            </a:fld>
            <a:endParaRPr kumimoji="0" lang="ja-JP" altLang="en-US" sz="1000" dirty="0">
              <a:sym typeface="+mn-lt"/>
            </a:endParaRPr>
          </a:p>
        </p:txBody>
      </p:sp>
      <p:sp>
        <p:nvSpPr>
          <p:cNvPr id="40" name="テキスト プレースホルダ 9"/>
          <p:cNvSpPr>
            <a:spLocks noGrp="1"/>
          </p:cNvSpPr>
          <p:nvPr>
            <p:custDataLst>
              <p:tags r:id="rId30"/>
            </p:custDataLst>
          </p:nvPr>
        </p:nvSpPr>
        <p:spPr bwMode="auto">
          <a:xfrm>
            <a:off x="6015038"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8B771F-3D9D-44D6-96AD-310CE3F03F20}" type="datetime'''''''''''''''''''''''''''''''''1''''''''''''3'''''">
              <a:rPr lang="ja-JP" altLang="en-US" sz="1000"/>
              <a:pPr/>
              <a:t>13</a:t>
            </a:fld>
            <a:endParaRPr kumimoji="0" lang="ja-JP" altLang="en-US" sz="1000" dirty="0">
              <a:sym typeface="+mn-lt"/>
            </a:endParaRPr>
          </a:p>
        </p:txBody>
      </p:sp>
      <p:sp>
        <p:nvSpPr>
          <p:cNvPr id="132" name="テキスト プレースホルダ 9"/>
          <p:cNvSpPr>
            <a:spLocks noGrp="1"/>
          </p:cNvSpPr>
          <p:nvPr>
            <p:custDataLst>
              <p:tags r:id="rId31"/>
            </p:custDataLst>
          </p:nvPr>
        </p:nvSpPr>
        <p:spPr bwMode="auto">
          <a:xfrm>
            <a:off x="7202488" y="39766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ACD705-6764-4487-A235-C0CDEC8D12E5}" type="datetime'''''''''''''''''''''''''''''''''''''1''''''''''''6'''">
              <a:rPr lang="ja-JP" altLang="en-US" sz="1000" smtClean="0"/>
              <a:pPr marL="0" indent="0" algn="ctr">
                <a:spcBef>
                  <a:spcPct val="0"/>
                </a:spcBef>
                <a:buNone/>
              </a:pPr>
              <a:t>16</a:t>
            </a:fld>
            <a:endParaRPr kumimoji="0" lang="ja-JP" altLang="en-US" sz="1000" dirty="0">
              <a:sym typeface="+mn-lt"/>
            </a:endParaRPr>
          </a:p>
        </p:txBody>
      </p:sp>
      <p:sp>
        <p:nvSpPr>
          <p:cNvPr id="15" name="Rectangle 14"/>
          <p:cNvSpPr/>
          <p:nvPr>
            <p:custDataLst>
              <p:tags r:id="rId32"/>
            </p:custDataLst>
          </p:nvPr>
        </p:nvSpPr>
        <p:spPr bwMode="gray">
          <a:xfrm>
            <a:off x="8328025" y="377031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13" name="Straight Connector 12"/>
          <p:cNvCxnSpPr/>
          <p:nvPr>
            <p:custDataLst>
              <p:tags r:id="rId33"/>
            </p:custDataLst>
          </p:nvPr>
        </p:nvCxnSpPr>
        <p:spPr bwMode="gray">
          <a:xfrm>
            <a:off x="8255000" y="4040188"/>
            <a:ext cx="238125" cy="0"/>
          </a:xfrm>
          <a:prstGeom prst="line">
            <a:avLst/>
          </a:prstGeom>
          <a:ln w="9525" algn="ctr">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custDataLst>
              <p:tags r:id="rId34"/>
            </p:custDataLst>
          </p:nvPr>
        </p:nvSpPr>
        <p:spPr bwMode="gray">
          <a:xfrm>
            <a:off x="8335963" y="400208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3" name="テキスト プレースホルダ 9"/>
          <p:cNvSpPr>
            <a:spLocks noGrp="1"/>
          </p:cNvSpPr>
          <p:nvPr>
            <p:custDataLst>
              <p:tags r:id="rId35"/>
            </p:custDataLst>
          </p:nvPr>
        </p:nvSpPr>
        <p:spPr bwMode="auto">
          <a:xfrm>
            <a:off x="8558213" y="376555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D7CF020-20FB-468E-A3FF-76AF939A4E0F}" type="datetime'''''''名目''''''''''GD''''''''''''''''P（''''1''0''億U''S$）'''">
              <a:rPr lang="ja-JP" altLang="en-US" sz="1000"/>
              <a:pPr/>
              <a:t>名目GDP（10億US$）</a:t>
            </a:fld>
            <a:endParaRPr kumimoji="0" lang="ja-JP" altLang="en-US" sz="1000" dirty="0">
              <a:sym typeface="+mn-lt"/>
            </a:endParaRPr>
          </a:p>
        </p:txBody>
      </p:sp>
      <p:sp>
        <p:nvSpPr>
          <p:cNvPr id="47" name="テキスト プレースホルダ 9"/>
          <p:cNvSpPr>
            <a:spLocks noGrp="1"/>
          </p:cNvSpPr>
          <p:nvPr>
            <p:custDataLst>
              <p:tags r:id="rId36"/>
            </p:custDataLst>
          </p:nvPr>
        </p:nvSpPr>
        <p:spPr bwMode="auto">
          <a:xfrm>
            <a:off x="8558213" y="396875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138C6B-58B5-4571-A769-DE00943E586B}" type="datetime'''''''''''''実質''G''''''''''''D''P''成''''''''長''''''''率''（％）'">
              <a:rPr lang="ja-JP" altLang="en-US" sz="1000"/>
              <a:pPr/>
              <a:t>実質GDP成長率（％）</a:t>
            </a:fld>
            <a:endParaRPr kumimoji="0" lang="ja-JP" altLang="en-US" sz="1000" dirty="0">
              <a:sym typeface="+mn-lt"/>
            </a:endParaRPr>
          </a:p>
        </p:txBody>
      </p:sp>
      <p:graphicFrame>
        <p:nvGraphicFramePr>
          <p:cNvPr id="96" name="Chart 3"/>
          <p:cNvGraphicFramePr/>
          <p:nvPr>
            <p:custDataLst>
              <p:tags r:id="rId37"/>
            </p:custDataLst>
            <p:extLst>
              <p:ext uri="{D42A27DB-BD31-4B8C-83A1-F6EECF244321}">
                <p14:modId xmlns:p14="http://schemas.microsoft.com/office/powerpoint/2010/main" val="1453362386"/>
              </p:ext>
            </p:extLst>
          </p:nvPr>
        </p:nvGraphicFramePr>
        <p:xfrm>
          <a:off x="312738" y="4689475"/>
          <a:ext cx="7747000" cy="1790700"/>
        </p:xfrm>
        <a:graphic>
          <a:graphicData uri="http://schemas.openxmlformats.org/drawingml/2006/chart">
            <c:chart xmlns:c="http://schemas.openxmlformats.org/drawingml/2006/chart" xmlns:r="http://schemas.openxmlformats.org/officeDocument/2006/relationships" r:id="rId61"/>
          </a:graphicData>
        </a:graphic>
      </p:graphicFrame>
      <p:sp>
        <p:nvSpPr>
          <p:cNvPr id="71" name="テキスト プレースホルダ 9"/>
          <p:cNvSpPr>
            <a:spLocks noGrp="1"/>
          </p:cNvSpPr>
          <p:nvPr>
            <p:custDataLst>
              <p:tags r:id="rId38"/>
            </p:custDataLst>
          </p:nvPr>
        </p:nvSpPr>
        <p:spPr bwMode="auto">
          <a:xfrm>
            <a:off x="404813" y="445770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r>
              <a:rPr kumimoji="0" lang="en-US" altLang="ja-JP" sz="1000" dirty="0">
                <a:sym typeface="+mn-lt"/>
              </a:rPr>
              <a:t>US$</a:t>
            </a:r>
            <a:r>
              <a:rPr kumimoji="0" lang="ja-JP" altLang="en-US" sz="1000" dirty="0">
                <a:sym typeface="+mn-lt"/>
              </a:rPr>
              <a:t>）</a:t>
            </a:r>
          </a:p>
        </p:txBody>
      </p:sp>
      <p:sp>
        <p:nvSpPr>
          <p:cNvPr id="72" name="テキスト プレースホルダ 9"/>
          <p:cNvSpPr>
            <a:spLocks noGrp="1"/>
          </p:cNvSpPr>
          <p:nvPr>
            <p:custDataLst>
              <p:tags r:id="rId39"/>
            </p:custDataLst>
          </p:nvPr>
        </p:nvSpPr>
        <p:spPr bwMode="auto">
          <a:xfrm>
            <a:off x="898525"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FADAE7-5C56-4C48-820F-8EC80CD0CCC5}"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78" name="テキスト プレースホルダ 9"/>
          <p:cNvSpPr>
            <a:spLocks noGrp="1"/>
          </p:cNvSpPr>
          <p:nvPr>
            <p:custDataLst>
              <p:tags r:id="rId40"/>
            </p:custDataLst>
          </p:nvPr>
        </p:nvSpPr>
        <p:spPr bwMode="auto">
          <a:xfrm>
            <a:off x="3344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C7A877-3DE2-47FA-B31B-8DBF9F791E60}" type="datetime'''0''''''''''''''6'''''''''''''''">
              <a:rPr kumimoji="0" lang="ja-JP" altLang="en-US" sz="1000">
                <a:sym typeface="+mn-lt"/>
              </a:rPr>
              <a:pPr marL="0" indent="0" algn="ctr">
                <a:spcBef>
                  <a:spcPct val="0"/>
                </a:spcBef>
                <a:buNone/>
              </a:pPr>
              <a:t>06</a:t>
            </a:fld>
            <a:endParaRPr kumimoji="0" lang="ja-JP" altLang="en-US" sz="1000" dirty="0">
              <a:sym typeface="+mn-lt"/>
            </a:endParaRPr>
          </a:p>
        </p:txBody>
      </p:sp>
      <p:sp>
        <p:nvSpPr>
          <p:cNvPr id="73" name="テキスト プレースホルダ 9"/>
          <p:cNvSpPr>
            <a:spLocks noGrp="1"/>
          </p:cNvSpPr>
          <p:nvPr>
            <p:custDataLst>
              <p:tags r:id="rId41"/>
            </p:custDataLst>
          </p:nvPr>
        </p:nvSpPr>
        <p:spPr bwMode="auto">
          <a:xfrm>
            <a:off x="13652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6AE0A-F864-487E-AA04-E8BC68934FFF}" type="datetime'''''''''''''''''''''0''''''''''''''''''''''''1'''''''">
              <a:rPr kumimoji="0" lang="ja-JP" altLang="en-US" sz="1000">
                <a:sym typeface="+mn-lt"/>
              </a:rPr>
              <a:pPr marL="0" indent="0" algn="ctr">
                <a:spcBef>
                  <a:spcPct val="0"/>
                </a:spcBef>
                <a:buNone/>
              </a:pPr>
              <a:t>01</a:t>
            </a:fld>
            <a:endParaRPr kumimoji="0" lang="ja-JP" altLang="en-US" sz="1000" dirty="0">
              <a:sym typeface="+mn-lt"/>
            </a:endParaRPr>
          </a:p>
        </p:txBody>
      </p:sp>
      <p:sp>
        <p:nvSpPr>
          <p:cNvPr id="85" name="テキスト プレースホルダ 9"/>
          <p:cNvSpPr>
            <a:spLocks noGrp="1"/>
          </p:cNvSpPr>
          <p:nvPr>
            <p:custDataLst>
              <p:tags r:id="rId42"/>
            </p:custDataLst>
          </p:nvPr>
        </p:nvSpPr>
        <p:spPr bwMode="auto">
          <a:xfrm>
            <a:off x="61182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D4D4C2-8ECF-4BAC-83EE-EE2A6E8243CE}" type="datetime'''''''''''''''''''''''''1''''''''''''''3'''''''''''''''''''">
              <a:rPr kumimoji="0" lang="ja-JP" altLang="en-US" sz="1000">
                <a:sym typeface="+mn-lt"/>
              </a:rPr>
              <a:pPr marL="0" indent="0" algn="ctr">
                <a:spcBef>
                  <a:spcPct val="0"/>
                </a:spcBef>
                <a:buNone/>
              </a:pPr>
              <a:t>13</a:t>
            </a:fld>
            <a:endParaRPr kumimoji="0" lang="ja-JP" altLang="en-US" sz="1000" dirty="0">
              <a:sym typeface="+mn-lt"/>
            </a:endParaRPr>
          </a:p>
        </p:txBody>
      </p:sp>
      <p:sp>
        <p:nvSpPr>
          <p:cNvPr id="74" name="テキスト プレースホルダ 9"/>
          <p:cNvSpPr>
            <a:spLocks noGrp="1"/>
          </p:cNvSpPr>
          <p:nvPr>
            <p:custDataLst>
              <p:tags r:id="rId43"/>
            </p:custDataLst>
          </p:nvPr>
        </p:nvSpPr>
        <p:spPr bwMode="auto">
          <a:xfrm>
            <a:off x="17605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BFF9D1-CAD4-4323-857E-29053152BB2B}" type="datetime'''0''''''''''2'''''''''''''''''''''''''''''''">
              <a:rPr kumimoji="0" lang="ja-JP" altLang="en-US" sz="1000">
                <a:sym typeface="+mn-lt"/>
              </a:rPr>
              <a:pPr marL="0" indent="0" algn="ctr">
                <a:spcBef>
                  <a:spcPct val="0"/>
                </a:spcBef>
                <a:buNone/>
              </a:pPr>
              <a:t>02</a:t>
            </a:fld>
            <a:endParaRPr kumimoji="0" lang="ja-JP" altLang="en-US" sz="1000" dirty="0">
              <a:sym typeface="+mn-lt"/>
            </a:endParaRPr>
          </a:p>
        </p:txBody>
      </p:sp>
      <p:sp>
        <p:nvSpPr>
          <p:cNvPr id="76" name="テキスト プレースホルダ 9"/>
          <p:cNvSpPr>
            <a:spLocks noGrp="1"/>
          </p:cNvSpPr>
          <p:nvPr>
            <p:custDataLst>
              <p:tags r:id="rId44"/>
            </p:custDataLst>
          </p:nvPr>
        </p:nvSpPr>
        <p:spPr bwMode="auto">
          <a:xfrm>
            <a:off x="25527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E2BECC-C1B3-4046-ABA1-BA116969D288}" type="datetime'''04'''''''''''''''''''''''''''''''''''''''''''''">
              <a:rPr kumimoji="0" lang="ja-JP" altLang="en-US" sz="1000">
                <a:sym typeface="+mn-lt"/>
              </a:rPr>
              <a:pPr marL="0" indent="0" algn="ctr">
                <a:spcBef>
                  <a:spcPct val="0"/>
                </a:spcBef>
                <a:buNone/>
              </a:pPr>
              <a:t>04</a:t>
            </a:fld>
            <a:endParaRPr kumimoji="0" lang="ja-JP" altLang="en-US" sz="1000" dirty="0">
              <a:sym typeface="+mn-lt"/>
            </a:endParaRPr>
          </a:p>
        </p:txBody>
      </p:sp>
      <p:sp>
        <p:nvSpPr>
          <p:cNvPr id="75" name="テキスト プレースホルダ 9"/>
          <p:cNvSpPr>
            <a:spLocks noGrp="1"/>
          </p:cNvSpPr>
          <p:nvPr>
            <p:custDataLst>
              <p:tags r:id="rId45"/>
            </p:custDataLst>
          </p:nvPr>
        </p:nvSpPr>
        <p:spPr bwMode="auto">
          <a:xfrm>
            <a:off x="2157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C005E6-845F-4AA7-A83D-AAECAC2A3C59}" type="datetime'''''''''''''''''''''''''''''0''''''''''''3'">
              <a:rPr kumimoji="0" lang="ja-JP" altLang="en-US" sz="1000">
                <a:sym typeface="+mn-lt"/>
              </a:rPr>
              <a:pPr marL="0" indent="0" algn="ctr">
                <a:spcBef>
                  <a:spcPct val="0"/>
                </a:spcBef>
                <a:buNone/>
              </a:pPr>
              <a:t>03</a:t>
            </a:fld>
            <a:endParaRPr kumimoji="0" lang="ja-JP" altLang="en-US" sz="1000" dirty="0">
              <a:sym typeface="+mn-lt"/>
            </a:endParaRPr>
          </a:p>
        </p:txBody>
      </p:sp>
      <p:sp>
        <p:nvSpPr>
          <p:cNvPr id="77" name="テキスト プレースホルダ 9"/>
          <p:cNvSpPr>
            <a:spLocks noGrp="1"/>
          </p:cNvSpPr>
          <p:nvPr>
            <p:custDataLst>
              <p:tags r:id="rId46"/>
            </p:custDataLst>
          </p:nvPr>
        </p:nvSpPr>
        <p:spPr bwMode="auto">
          <a:xfrm>
            <a:off x="29495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4A11C1-1953-403C-A2F0-F818E51608D0}" type="datetime'''''''''''''''''''''''''''''''''''''''''0''''''''''5'''''">
              <a:rPr kumimoji="0" lang="ja-JP" altLang="en-US" sz="1000">
                <a:sym typeface="+mn-lt"/>
              </a:rPr>
              <a:pPr marL="0" indent="0" algn="ctr">
                <a:spcBef>
                  <a:spcPct val="0"/>
                </a:spcBef>
                <a:buNone/>
              </a:pPr>
              <a:t>05</a:t>
            </a:fld>
            <a:endParaRPr kumimoji="0" lang="ja-JP" altLang="en-US" sz="1000" dirty="0">
              <a:sym typeface="+mn-lt"/>
            </a:endParaRPr>
          </a:p>
        </p:txBody>
      </p:sp>
      <p:sp>
        <p:nvSpPr>
          <p:cNvPr id="84" name="テキスト プレースホルダ 9"/>
          <p:cNvSpPr>
            <a:spLocks noGrp="1"/>
          </p:cNvSpPr>
          <p:nvPr>
            <p:custDataLst>
              <p:tags r:id="rId47"/>
            </p:custDataLst>
          </p:nvPr>
        </p:nvSpPr>
        <p:spPr bwMode="auto">
          <a:xfrm>
            <a:off x="57213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D2BBA5-0102-4865-AD40-A67597E09B8B}" type="datetime'''''''''''''''''''''''1''2'''''''''''">
              <a:rPr kumimoji="0" lang="ja-JP" altLang="en-US" sz="1000">
                <a:sym typeface="+mn-lt"/>
              </a:rPr>
              <a:pPr marL="0" indent="0" algn="ctr">
                <a:spcBef>
                  <a:spcPct val="0"/>
                </a:spcBef>
                <a:buNone/>
              </a:pPr>
              <a:t>12</a:t>
            </a:fld>
            <a:endParaRPr kumimoji="0" lang="ja-JP" altLang="en-US" sz="1000" dirty="0">
              <a:sym typeface="+mn-lt"/>
            </a:endParaRPr>
          </a:p>
        </p:txBody>
      </p:sp>
      <p:sp>
        <p:nvSpPr>
          <p:cNvPr id="79" name="テキスト プレースホルダ 9"/>
          <p:cNvSpPr>
            <a:spLocks noGrp="1"/>
          </p:cNvSpPr>
          <p:nvPr>
            <p:custDataLst>
              <p:tags r:id="rId48"/>
            </p:custDataLst>
          </p:nvPr>
        </p:nvSpPr>
        <p:spPr bwMode="auto">
          <a:xfrm>
            <a:off x="37417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CFEC21-1856-40F7-9225-DE4B0F751350}" type="datetime'''''0''''7'''''''''''''''''''">
              <a:rPr kumimoji="0" lang="ja-JP" altLang="en-US" sz="1000">
                <a:sym typeface="+mn-lt"/>
              </a:rPr>
              <a:pPr marL="0" indent="0" algn="ctr">
                <a:spcBef>
                  <a:spcPct val="0"/>
                </a:spcBef>
                <a:buNone/>
              </a:pPr>
              <a:t>07</a:t>
            </a:fld>
            <a:endParaRPr kumimoji="0" lang="ja-JP" altLang="en-US" sz="1000" dirty="0">
              <a:sym typeface="+mn-lt"/>
            </a:endParaRPr>
          </a:p>
        </p:txBody>
      </p:sp>
      <p:sp>
        <p:nvSpPr>
          <p:cNvPr id="80" name="テキスト プレースホルダ 9"/>
          <p:cNvSpPr>
            <a:spLocks noGrp="1"/>
          </p:cNvSpPr>
          <p:nvPr>
            <p:custDataLst>
              <p:tags r:id="rId49"/>
            </p:custDataLst>
          </p:nvPr>
        </p:nvSpPr>
        <p:spPr bwMode="auto">
          <a:xfrm>
            <a:off x="4137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75CB1C-DC8A-454A-BC8B-85BA9B8CE5DE}" type="datetime'''''''''0''''''''''''''''''''''''''''''''''''''''''8'''''''">
              <a:rPr kumimoji="0" lang="ja-JP" altLang="en-US" sz="1000">
                <a:sym typeface="+mn-lt"/>
              </a:rPr>
              <a:pPr marL="0" indent="0" algn="ctr">
                <a:spcBef>
                  <a:spcPct val="0"/>
                </a:spcBef>
                <a:buNone/>
              </a:pPr>
              <a:t>08</a:t>
            </a:fld>
            <a:endParaRPr kumimoji="0" lang="ja-JP" altLang="en-US" sz="1000" dirty="0">
              <a:sym typeface="+mn-lt"/>
            </a:endParaRPr>
          </a:p>
        </p:txBody>
      </p:sp>
      <p:sp>
        <p:nvSpPr>
          <p:cNvPr id="81" name="テキスト プレースホルダ 9"/>
          <p:cNvSpPr>
            <a:spLocks noGrp="1"/>
          </p:cNvSpPr>
          <p:nvPr>
            <p:custDataLst>
              <p:tags r:id="rId50"/>
            </p:custDataLst>
          </p:nvPr>
        </p:nvSpPr>
        <p:spPr bwMode="auto">
          <a:xfrm>
            <a:off x="45339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12F7E-8206-43AE-803C-634A9EFD1BA1}" type="datetime'''''''''''''''''''''''''''''''''''''''''''0''''''''''''''9'">
              <a:rPr kumimoji="0" lang="ja-JP" altLang="en-US" sz="1000">
                <a:sym typeface="+mn-lt"/>
              </a:rPr>
              <a:pPr marL="0" indent="0" algn="ctr">
                <a:spcBef>
                  <a:spcPct val="0"/>
                </a:spcBef>
                <a:buNone/>
              </a:pPr>
              <a:t>09</a:t>
            </a:fld>
            <a:endParaRPr kumimoji="0" lang="ja-JP" altLang="en-US" sz="1000" dirty="0">
              <a:sym typeface="+mn-lt"/>
            </a:endParaRPr>
          </a:p>
        </p:txBody>
      </p:sp>
      <p:sp>
        <p:nvSpPr>
          <p:cNvPr id="82" name="テキスト プレースホルダ 9"/>
          <p:cNvSpPr>
            <a:spLocks noGrp="1"/>
          </p:cNvSpPr>
          <p:nvPr>
            <p:custDataLst>
              <p:tags r:id="rId51"/>
            </p:custDataLst>
          </p:nvPr>
        </p:nvSpPr>
        <p:spPr bwMode="auto">
          <a:xfrm>
            <a:off x="49291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244209-D19C-4A2C-95B4-58630CEC2A55}" type="datetime'''''''''''''''''1''''''''''''''''''0'''''''''">
              <a:rPr kumimoji="0" lang="ja-JP" altLang="en-US" sz="1000">
                <a:sym typeface="+mn-lt"/>
              </a:rPr>
              <a:pPr marL="0" indent="0" algn="ctr">
                <a:spcBef>
                  <a:spcPct val="0"/>
                </a:spcBef>
                <a:buNone/>
              </a:pPr>
              <a:t>10</a:t>
            </a:fld>
            <a:endParaRPr kumimoji="0" lang="ja-JP" altLang="en-US" sz="1000" dirty="0">
              <a:sym typeface="+mn-lt"/>
            </a:endParaRPr>
          </a:p>
        </p:txBody>
      </p:sp>
      <p:sp>
        <p:nvSpPr>
          <p:cNvPr id="83" name="テキスト プレースホルダ 9"/>
          <p:cNvSpPr>
            <a:spLocks noGrp="1"/>
          </p:cNvSpPr>
          <p:nvPr>
            <p:custDataLst>
              <p:tags r:id="rId52"/>
            </p:custDataLst>
          </p:nvPr>
        </p:nvSpPr>
        <p:spPr bwMode="auto">
          <a:xfrm>
            <a:off x="53260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5FD29D-5024-43D0-9600-96505F9DB315}" type="datetime'''''''''''1''''''1'''''''''''''''''''''''">
              <a:rPr kumimoji="0" lang="ja-JP" altLang="en-US" sz="1000">
                <a:sym typeface="+mn-lt"/>
              </a:rPr>
              <a:pPr marL="0" indent="0" algn="ctr">
                <a:spcBef>
                  <a:spcPct val="0"/>
                </a:spcBef>
                <a:buNone/>
              </a:pPr>
              <a:t>11</a:t>
            </a:fld>
            <a:endParaRPr kumimoji="0" lang="ja-JP" altLang="en-US" sz="1000" dirty="0">
              <a:sym typeface="+mn-lt"/>
            </a:endParaRPr>
          </a:p>
        </p:txBody>
      </p:sp>
      <p:sp>
        <p:nvSpPr>
          <p:cNvPr id="86" name="テキスト プレースホルダ 9"/>
          <p:cNvSpPr>
            <a:spLocks noGrp="1"/>
          </p:cNvSpPr>
          <p:nvPr>
            <p:custDataLst>
              <p:tags r:id="rId53"/>
            </p:custDataLst>
          </p:nvPr>
        </p:nvSpPr>
        <p:spPr bwMode="auto">
          <a:xfrm>
            <a:off x="65135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A8E446-33B4-4460-A4A7-8810FA89E2F4}" type="datetime'''''''1''''4'''''''''''''''''''''">
              <a:rPr kumimoji="0" lang="ja-JP" altLang="en-US" sz="1000">
                <a:sym typeface="+mn-lt"/>
              </a:rPr>
              <a:pPr marL="0" indent="0" algn="ctr">
                <a:spcBef>
                  <a:spcPct val="0"/>
                </a:spcBef>
                <a:buNone/>
              </a:pPr>
              <a:t>14</a:t>
            </a:fld>
            <a:endParaRPr kumimoji="0" lang="ja-JP" altLang="en-US" sz="1000" dirty="0">
              <a:sym typeface="+mn-lt"/>
            </a:endParaRPr>
          </a:p>
        </p:txBody>
      </p:sp>
      <p:sp>
        <p:nvSpPr>
          <p:cNvPr id="87" name="テキスト プレースホルダ 9"/>
          <p:cNvSpPr>
            <a:spLocks noGrp="1"/>
          </p:cNvSpPr>
          <p:nvPr>
            <p:custDataLst>
              <p:tags r:id="rId54"/>
            </p:custDataLst>
          </p:nvPr>
        </p:nvSpPr>
        <p:spPr bwMode="auto">
          <a:xfrm>
            <a:off x="69103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E31940-7040-4F47-94D4-C78D34FFE081}" type="datetime'''1''''''''''5'''''''''''''''''">
              <a:rPr kumimoji="0" lang="ja-JP" altLang="en-US" sz="1000">
                <a:sym typeface="+mn-lt"/>
              </a:rPr>
              <a:pPr marL="0" indent="0" algn="ctr">
                <a:spcBef>
                  <a:spcPct val="0"/>
                </a:spcBef>
                <a:buNone/>
              </a:pPr>
              <a:t>15</a:t>
            </a:fld>
            <a:endParaRPr kumimoji="0" lang="ja-JP" altLang="en-US" sz="1000" dirty="0">
              <a:sym typeface="+mn-lt"/>
            </a:endParaRPr>
          </a:p>
        </p:txBody>
      </p:sp>
      <p:sp>
        <p:nvSpPr>
          <p:cNvPr id="139" name="テキスト プレースホルダ 9"/>
          <p:cNvSpPr>
            <a:spLocks noGrp="1"/>
          </p:cNvSpPr>
          <p:nvPr>
            <p:custDataLst>
              <p:tags r:id="rId55"/>
            </p:custDataLst>
          </p:nvPr>
        </p:nvSpPr>
        <p:spPr bwMode="auto">
          <a:xfrm>
            <a:off x="73056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3CBE5A-FB5A-442B-A0D0-F08983AA4465}" type="datetime'''''''''''''1''''''''''''''''6'''''''''''''''">
              <a:rPr lang="ja-JP" altLang="en-US" sz="1000" smtClean="0"/>
              <a:pPr marL="0" indent="0" algn="ctr">
                <a:spcBef>
                  <a:spcPct val="0"/>
                </a:spcBef>
                <a:buNone/>
              </a:pPr>
              <a:t>16</a:t>
            </a:fld>
            <a:endParaRPr kumimoji="0" lang="ja-JP" altLang="en-US" sz="1000" dirty="0">
              <a:sym typeface="+mn-lt"/>
            </a:endParaRPr>
          </a:p>
        </p:txBody>
      </p:sp>
      <p:sp>
        <p:nvSpPr>
          <p:cNvPr id="91" name="テキスト プレースホルダ 9"/>
          <p:cNvSpPr>
            <a:spLocks noGrp="1"/>
          </p:cNvSpPr>
          <p:nvPr>
            <p:custDataLst>
              <p:tags r:id="rId56"/>
            </p:custDataLst>
          </p:nvPr>
        </p:nvSpPr>
        <p:spPr bwMode="auto">
          <a:xfrm>
            <a:off x="77025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5177C3-0373-4AE5-A454-51C542182667}" type="datetime'''1''''''''''''''''''''''''''7'''''''''''''''''''''''">
              <a:rPr lang="en-US" altLang="en-US" sz="1000" smtClean="0"/>
              <a:pPr marL="0" indent="0" algn="ctr">
                <a:spcBef>
                  <a:spcPct val="0"/>
                </a:spcBef>
                <a:buNone/>
              </a:pPr>
              <a:t>17</a:t>
            </a:fld>
            <a:endParaRPr kumimoji="0" lang="ja-JP" altLang="en-US" sz="1000" dirty="0">
              <a:sym typeface="+mn-lt"/>
            </a:endParaRPr>
          </a:p>
        </p:txBody>
      </p:sp>
    </p:spTree>
    <p:extLst>
      <p:ext uri="{BB962C8B-B14F-4D97-AF65-F5344CB8AC3E}">
        <p14:creationId xmlns:p14="http://schemas.microsoft.com/office/powerpoint/2010/main" val="24031886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latin typeface="HGP創英角ｺﾞｼｯｸUB" panose="020B0900000000000000" pitchFamily="50" charset="-128"/>
              </a:rPr>
              <a:t>）</a:t>
            </a:r>
          </a:p>
        </p:txBody>
      </p:sp>
      <p:graphicFrame>
        <p:nvGraphicFramePr>
          <p:cNvPr id="14" name="表 13"/>
          <p:cNvGraphicFramePr>
            <a:graphicFrameLocks noGrp="1"/>
          </p:cNvGraphicFramePr>
          <p:nvPr>
            <p:extLst>
              <p:ext uri="{D42A27DB-BD31-4B8C-83A1-F6EECF244321}">
                <p14:modId xmlns:p14="http://schemas.microsoft.com/office/powerpoint/2010/main" val="682153719"/>
              </p:ext>
            </p:extLst>
          </p:nvPr>
        </p:nvGraphicFramePr>
        <p:xfrm>
          <a:off x="200023" y="1124744"/>
          <a:ext cx="9508778" cy="500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保健アドバイザー</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保健省の各部署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10</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日本脳炎ワクチン普及促進事業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zh-TW"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化学及血清療法研究所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20000">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民間技術</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a:t>
                      </a:r>
                      <a:b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医療特別枠）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メディキット、旭化成株式会社、</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川澄化学工業株式会社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ワクチン品質・安全性確保のための国家検定機関強化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国別研修</a:t>
                      </a: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保健省食品医薬品庁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マニラ首都圏低所得者層地域における生活の質改善を目指した糖尿病予防プロジェクト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鳥取大学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effectLst/>
                        </a:rPr>
                        <a:t>科学的根拠に基づく薬物依存症治療プログラム導入プロジェクト</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結核対策アドバイザー</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フィリピン国立サンラザロ病院</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5" name="テキスト ボックス 14"/>
          <p:cNvSpPr txBox="1"/>
          <p:nvPr/>
        </p:nvSpPr>
        <p:spPr>
          <a:xfrm>
            <a:off x="201526" y="6242771"/>
            <a:ext cx="9504000" cy="282573"/>
          </a:xfrm>
          <a:prstGeom prst="rect">
            <a:avLst/>
          </a:prstGeom>
          <a:noFill/>
        </p:spPr>
        <p:txBody>
          <a:bodyPr wrap="square" lIns="0" tIns="36000" rIns="0" bIns="0" rtlCol="0" anchor="t" anchorCtr="0">
            <a:spAutoFit/>
          </a:bodyPr>
          <a:lstStyle/>
          <a:p>
            <a:pPr marL="228600" indent="-228600">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559887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75" name="think-cell Slide" r:id="rId4" imgW="499" imgH="499" progId="TCLayout.ActiveDocument.1">
                  <p:embed/>
                </p:oleObj>
              </mc:Choice>
              <mc:Fallback>
                <p:oleObj name="think-cell Slide" r:id="rId4" imgW="499"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フィリピン／日本との関わり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568022323"/>
              </p:ext>
            </p:extLst>
          </p:nvPr>
        </p:nvGraphicFramePr>
        <p:xfrm>
          <a:off x="200472" y="1180968"/>
          <a:ext cx="9504000" cy="511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小児呼吸器感染症の病因解析・疫学に基づく予防・制御に関する研究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フィリピン国内で特に乳幼児死亡率の高い地域において、乳幼児の人口や呼吸器感染症の発生率・死亡率等の基礎データを収集し、その病因や重症化の原因等を分析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帝京大学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フィリピン感染症研究拠点における国際共同研究の推進</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RITM</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）と共同で診断治療薬開発などを目的とした応用研究を推進するとともに、日本及びフィリピンでの感染症対策に貢献できるような質の高いエビデンスの得られる臨床研究・疫学研究を実施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801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JETRO</a:t>
            </a:r>
            <a:r>
              <a:rPr lang="ja-JP" altLang="en-US" dirty="0"/>
              <a:t>の主な医療国際化関連事業業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rot="767249">
            <a:off x="5336362" y="3609338"/>
            <a:ext cx="1224136" cy="1656184"/>
            <a:chOff x="2432720" y="3429000"/>
            <a:chExt cx="1224136" cy="1656184"/>
          </a:xfrm>
        </p:grpSpPr>
        <p:sp>
          <p:nvSpPr>
            <p:cNvPr id="9" name="正方形/長方形 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 name="直線コネクタ 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rot="767249">
            <a:off x="5864507" y="4113394"/>
            <a:ext cx="1224136" cy="1656184"/>
            <a:chOff x="2432720" y="3429000"/>
            <a:chExt cx="1224136" cy="1656184"/>
          </a:xfrm>
        </p:grpSpPr>
        <p:sp>
          <p:nvSpPr>
            <p:cNvPr id="32" name="正方形/長方形 3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3" name="直線コネクタ 3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2504728" y="2414285"/>
            <a:ext cx="4751760" cy="1305486"/>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フィリピンにおける医療機器市場動向（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ヘルシーライフスタイル：マニラ版（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4" name="グループ化 7"/>
          <p:cNvGrpSpPr/>
          <p:nvPr/>
        </p:nvGrpSpPr>
        <p:grpSpPr>
          <a:xfrm>
            <a:off x="2504728" y="1982237"/>
            <a:ext cx="4751760" cy="288032"/>
            <a:chOff x="4803500" y="2113806"/>
            <a:chExt cx="2954133" cy="288032"/>
          </a:xfrm>
        </p:grpSpPr>
        <p:cxnSp>
          <p:nvCxnSpPr>
            <p:cNvPr id="55" name="直線コネクタ 5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42676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8225112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054" name="think-cell Slide" r:id="rId20" imgW="360" imgH="360" progId="TCLayout.ActiveDocument.1">
                  <p:embed/>
                </p:oleObj>
              </mc:Choice>
              <mc:Fallback>
                <p:oleObj name="think-cell Slide" r:id="rId20" imgW="360" imgH="360" progId="TCLayout.ActiveDocument.1">
                  <p:embed/>
                  <p:pic>
                    <p:nvPicPr>
                      <p:cNvPr id="8" name="Object 7"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dirty="0"/>
              <a:t>フィリピン／一般概況／経済</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世帯所得分布</a:t>
            </a:r>
          </a:p>
        </p:txBody>
      </p:sp>
      <p:grpSp>
        <p:nvGrpSpPr>
          <p:cNvPr id="21" name="グループ化 7"/>
          <p:cNvGrpSpPr/>
          <p:nvPr/>
        </p:nvGrpSpPr>
        <p:grpSpPr>
          <a:xfrm>
            <a:off x="200471" y="1788006"/>
            <a:ext cx="9505058" cy="288032"/>
            <a:chOff x="4803500" y="2113806"/>
            <a:chExt cx="6189609" cy="288032"/>
          </a:xfrm>
        </p:grpSpPr>
        <p:cxnSp>
          <p:nvCxnSpPr>
            <p:cNvPr id="22" name="直線コネクタ 21"/>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世帯所得分布</a:t>
              </a:r>
              <a:endParaRPr lang="en-US" altLang="ko-KR" sz="1400" dirty="0">
                <a:solidFill>
                  <a:srgbClr val="000000"/>
                </a:solidFill>
                <a:latin typeface="Arial Black" pitchFamily="34" charset="0"/>
                <a:ea typeface="HGP創英角ｺﾞｼｯｸUB" pitchFamily="50" charset="-128"/>
              </a:endParaRPr>
            </a:p>
          </p:txBody>
        </p:sp>
      </p:grpSp>
      <p:sp>
        <p:nvSpPr>
          <p:cNvPr id="24" name="Rectangle 9"/>
          <p:cNvSpPr>
            <a:spLocks noChangeArrowheads="1"/>
          </p:cNvSpPr>
          <p:nvPr/>
        </p:nvSpPr>
        <p:spPr bwMode="auto">
          <a:xfrm>
            <a:off x="5673080" y="2364070"/>
            <a:ext cx="3744416" cy="432048"/>
          </a:xfrm>
          <a:prstGeom prst="round2SameRect">
            <a:avLst>
              <a:gd name="adj1" fmla="val 23281"/>
              <a:gd name="adj2" fmla="val 0"/>
            </a:avLst>
          </a:prstGeom>
          <a:gradFill flip="none" rotWithShape="1">
            <a:gsLst>
              <a:gs pos="10000">
                <a:srgbClr val="A2BBDC"/>
              </a:gs>
              <a:gs pos="100000">
                <a:srgbClr val="FFFFFF"/>
              </a:gs>
            </a:gsLst>
            <a:lin ang="5400000" scaled="1"/>
            <a:tileRect/>
          </a:gradFill>
          <a:ln w="9525" cap="flat" cmpd="sng" algn="ctr">
            <a:noFill/>
            <a:prstDash val="solid"/>
            <a:miter lim="800000"/>
            <a:headEnd type="none" w="med" len="med"/>
            <a:tailEnd type="none" w="med" len="med"/>
          </a:ln>
          <a:effectLst/>
        </p:spPr>
        <p:txBody>
          <a:bodyPr wrap="none" lIns="0" tIns="36000" rIns="0" bIns="0" anchor="t" anchorCtr="0"/>
          <a:lstStyle/>
          <a:p>
            <a:pPr algn="ctr" defTabSz="955675">
              <a:buSzPct val="120000"/>
            </a:pPr>
            <a:r>
              <a:rPr lang="en-US" altLang="ja-JP" sz="1400" dirty="0">
                <a:solidFill>
                  <a:srgbClr val="000000"/>
                </a:solidFill>
                <a:latin typeface="Arial Black" pitchFamily="34" charset="0"/>
                <a:ea typeface="HGP創英角ｺﾞｼｯｸUB" pitchFamily="50" charset="-128"/>
              </a:rPr>
              <a:t>2020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sp>
        <p:nvSpPr>
          <p:cNvPr id="25" name="Rectangle 9"/>
          <p:cNvSpPr>
            <a:spLocks noChangeArrowheads="1"/>
          </p:cNvSpPr>
          <p:nvPr/>
        </p:nvSpPr>
        <p:spPr bwMode="auto">
          <a:xfrm>
            <a:off x="1424608" y="2364070"/>
            <a:ext cx="3744416" cy="432048"/>
          </a:xfrm>
          <a:prstGeom prst="round2SameRect">
            <a:avLst>
              <a:gd name="adj1" fmla="val 23281"/>
              <a:gd name="adj2" fmla="val 0"/>
            </a:avLst>
          </a:prstGeom>
          <a:gradFill flip="none" rotWithShape="1">
            <a:gsLst>
              <a:gs pos="10000">
                <a:srgbClr val="DDE6F3"/>
              </a:gs>
              <a:gs pos="100000">
                <a:srgbClr val="FFFFFF"/>
              </a:gs>
            </a:gsLst>
            <a:lin ang="5400000" scaled="1"/>
            <a:tileRect/>
          </a:gradFill>
          <a:ln w="9525" cap="flat" cmpd="sng" algn="ctr">
            <a:noFill/>
            <a:prstDash val="solid"/>
            <a:miter lim="800000"/>
            <a:headEnd type="none" w="med" len="med"/>
            <a:tailEnd type="none" w="med" len="med"/>
          </a:ln>
          <a:effectLst/>
        </p:spPr>
        <p:txBody>
          <a:bodyPr wrap="none" lIns="0" tIns="36000" rIns="0" bIns="0" anchor="t" anchorCtr="0"/>
          <a:lstStyle/>
          <a:p>
            <a:pPr algn="ctr" defTabSz="955675">
              <a:buSzPct val="120000"/>
            </a:pPr>
            <a:r>
              <a:rPr lang="en-US" altLang="ja-JP" sz="1400" dirty="0">
                <a:solidFill>
                  <a:srgbClr val="000000"/>
                </a:solidFill>
                <a:latin typeface="Arial Black" pitchFamily="34" charset="0"/>
                <a:ea typeface="HGP創英角ｺﾞｼｯｸUB" pitchFamily="50" charset="-128"/>
              </a:rPr>
              <a:t>2000</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sp>
        <p:nvSpPr>
          <p:cNvPr id="27" name="二等辺三角形 26"/>
          <p:cNvSpPr/>
          <p:nvPr/>
        </p:nvSpPr>
        <p:spPr>
          <a:xfrm rot="5400000">
            <a:off x="3872880" y="4308286"/>
            <a:ext cx="3096344" cy="360040"/>
          </a:xfrm>
          <a:prstGeom prst="triangle">
            <a:avLst/>
          </a:prstGeom>
          <a:gradFill flip="none" rotWithShape="1">
            <a:gsLst>
              <a:gs pos="0">
                <a:srgbClr val="F24A38"/>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2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ユーロモニター</a:t>
            </a:r>
          </a:p>
        </p:txBody>
      </p:sp>
      <p:sp>
        <p:nvSpPr>
          <p:cNvPr id="31" name="テキスト ボックス 3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中間所得層（世帯所得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34,999US$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70.7%</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にまで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上昇した。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特に、上位の中間所得層（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34,999US$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）の割合が増加している。</a:t>
            </a:r>
          </a:p>
        </p:txBody>
      </p:sp>
      <p:graphicFrame>
        <p:nvGraphicFramePr>
          <p:cNvPr id="68" name="Chart 67"/>
          <p:cNvGraphicFramePr/>
          <p:nvPr>
            <p:custDataLst>
              <p:tags r:id="rId4"/>
            </p:custDataLst>
            <p:extLst>
              <p:ext uri="{D42A27DB-BD31-4B8C-83A1-F6EECF244321}">
                <p14:modId xmlns:p14="http://schemas.microsoft.com/office/powerpoint/2010/main" val="1937766566"/>
              </p:ext>
            </p:extLst>
          </p:nvPr>
        </p:nvGraphicFramePr>
        <p:xfrm>
          <a:off x="1169988" y="2713038"/>
          <a:ext cx="4275137" cy="3768725"/>
        </p:xfrm>
        <a:graphic>
          <a:graphicData uri="http://schemas.openxmlformats.org/drawingml/2006/chart">
            <c:chart xmlns:c="http://schemas.openxmlformats.org/drawingml/2006/chart" xmlns:r="http://schemas.openxmlformats.org/officeDocument/2006/relationships" r:id="rId22"/>
          </a:graphicData>
        </a:graphic>
      </p:graphicFrame>
      <p:sp>
        <p:nvSpPr>
          <p:cNvPr id="15" name="テキスト プレースホルダ 9"/>
          <p:cNvSpPr>
            <a:spLocks noGrp="1"/>
          </p:cNvSpPr>
          <p:nvPr>
            <p:custDataLst>
              <p:tags r:id="rId5"/>
            </p:custDataLst>
          </p:nvPr>
        </p:nvSpPr>
        <p:spPr bwMode="auto">
          <a:xfrm>
            <a:off x="784225" y="2536825"/>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r>
              <a:rPr kumimoji="0" lang="en-US" altLang="ja-JP" sz="1000" dirty="0">
                <a:sym typeface="+mn-lt"/>
              </a:rPr>
              <a:t>US$</a:t>
            </a:r>
            <a:r>
              <a:rPr kumimoji="0" lang="ja-JP" altLang="en-US" sz="1000" dirty="0">
                <a:sym typeface="+mn-lt"/>
              </a:rPr>
              <a:t>）</a:t>
            </a:r>
          </a:p>
        </p:txBody>
      </p:sp>
      <p:sp>
        <p:nvSpPr>
          <p:cNvPr id="32" name="テキスト プレースホルダ 9"/>
          <p:cNvSpPr>
            <a:spLocks noGrp="1"/>
          </p:cNvSpPr>
          <p:nvPr>
            <p:custDataLst>
              <p:tags r:id="rId6"/>
            </p:custDataLst>
          </p:nvPr>
        </p:nvSpPr>
        <p:spPr bwMode="auto">
          <a:xfrm>
            <a:off x="539750" y="4419600"/>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0881F5-CF7F-46A5-AAF5-8323ED257E21}" type="datetime'2'''''''''''',5''''''''''00～''''4'''',''''999'''''''''''''''">
              <a:rPr lang="ja-JP" altLang="en-US" sz="1000"/>
              <a:pPr marL="0" indent="0" algn="r">
                <a:spcBef>
                  <a:spcPct val="0"/>
                </a:spcBef>
                <a:buNone/>
              </a:pPr>
              <a:t>2,500～4,999</a:t>
            </a:fld>
            <a:endParaRPr kumimoji="0" lang="ja-JP" altLang="en-US" sz="1000" dirty="0">
              <a:sym typeface="+mn-lt"/>
            </a:endParaRPr>
          </a:p>
        </p:txBody>
      </p:sp>
      <p:sp>
        <p:nvSpPr>
          <p:cNvPr id="17" name="テキスト プレースホルダ 9"/>
          <p:cNvSpPr>
            <a:spLocks noGrp="1"/>
          </p:cNvSpPr>
          <p:nvPr>
            <p:custDataLst>
              <p:tags r:id="rId7"/>
            </p:custDataLst>
          </p:nvPr>
        </p:nvSpPr>
        <p:spPr bwMode="auto">
          <a:xfrm>
            <a:off x="5059363" y="6538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endParaRPr kumimoji="0" lang="en-US" altLang="ja-JP" sz="1000" dirty="0">
              <a:sym typeface="+mn-lt"/>
            </a:endParaRPr>
          </a:p>
        </p:txBody>
      </p:sp>
      <p:sp>
        <p:nvSpPr>
          <p:cNvPr id="19" name="テキスト プレースホルダ 9"/>
          <p:cNvSpPr>
            <a:spLocks noGrp="1"/>
          </p:cNvSpPr>
          <p:nvPr>
            <p:custDataLst>
              <p:tags r:id="rId8"/>
            </p:custDataLst>
          </p:nvPr>
        </p:nvSpPr>
        <p:spPr bwMode="auto">
          <a:xfrm>
            <a:off x="784225" y="2906713"/>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171D45D-BC01-4D9B-9FBB-AAF5A7315605}" type="datetime'3''''''5'''',''''''''''''''''''''''0''0''''''''''0''～'''">
              <a:rPr lang="ja-JP" altLang="en-US" sz="1000"/>
              <a:pPr marL="0" indent="0" algn="r">
                <a:spcBef>
                  <a:spcPct val="0"/>
                </a:spcBef>
                <a:buNone/>
              </a:pPr>
              <a:t>35,000～</a:t>
            </a:fld>
            <a:endParaRPr kumimoji="0" lang="ja-JP" altLang="en-US" sz="1000" dirty="0">
              <a:sym typeface="+mn-lt"/>
            </a:endParaRPr>
          </a:p>
        </p:txBody>
      </p:sp>
      <p:sp>
        <p:nvSpPr>
          <p:cNvPr id="30" name="テキスト プレースホルダ 9"/>
          <p:cNvSpPr>
            <a:spLocks noGrp="1"/>
          </p:cNvSpPr>
          <p:nvPr>
            <p:custDataLst>
              <p:tags r:id="rId9"/>
            </p:custDataLst>
          </p:nvPr>
        </p:nvSpPr>
        <p:spPr bwMode="auto">
          <a:xfrm>
            <a:off x="539750" y="4041775"/>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6ACEDF-E9C3-4AAD-94B0-FDA26F2C44D7}" type="datetime'''''''''''''5'',00''0''''''''''''''''～''7,''''''4''''''9''''9'">
              <a:rPr lang="ja-JP" altLang="en-US" sz="1000"/>
              <a:pPr marL="0" indent="0" algn="r">
                <a:spcBef>
                  <a:spcPct val="0"/>
                </a:spcBef>
                <a:buNone/>
              </a:pPr>
              <a:t>5,000～7,499</a:t>
            </a:fld>
            <a:endParaRPr kumimoji="0" lang="ja-JP" altLang="en-US" sz="1000" dirty="0">
              <a:sym typeface="+mn-lt"/>
            </a:endParaRPr>
          </a:p>
        </p:txBody>
      </p:sp>
      <p:sp>
        <p:nvSpPr>
          <p:cNvPr id="20" name="テキスト プレースホルダ 9"/>
          <p:cNvSpPr>
            <a:spLocks noGrp="1"/>
          </p:cNvSpPr>
          <p:nvPr>
            <p:custDataLst>
              <p:tags r:id="rId10"/>
            </p:custDataLst>
          </p:nvPr>
        </p:nvSpPr>
        <p:spPr bwMode="auto">
          <a:xfrm>
            <a:off x="400050" y="3284538"/>
            <a:ext cx="8953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2DF4955-76CE-49FB-B3DE-A47547DF4DE4}" type="datetime'''10'',0''''''00～''''''3''''''4,9''''9''''''9'''''''''''">
              <a:rPr lang="ja-JP" altLang="en-US" sz="1000"/>
              <a:pPr marL="0" indent="0" algn="r">
                <a:spcBef>
                  <a:spcPct val="0"/>
                </a:spcBef>
                <a:buNone/>
              </a:pPr>
              <a:t>10,000～34,999</a:t>
            </a:fld>
            <a:endParaRPr kumimoji="0" lang="ja-JP" altLang="en-US" sz="1000" dirty="0">
              <a:sym typeface="+mn-lt"/>
            </a:endParaRPr>
          </a:p>
        </p:txBody>
      </p:sp>
      <p:sp>
        <p:nvSpPr>
          <p:cNvPr id="29" name="テキスト プレースホルダ 9"/>
          <p:cNvSpPr>
            <a:spLocks noGrp="1"/>
          </p:cNvSpPr>
          <p:nvPr>
            <p:custDataLst>
              <p:tags r:id="rId11"/>
            </p:custDataLst>
          </p:nvPr>
        </p:nvSpPr>
        <p:spPr bwMode="auto">
          <a:xfrm>
            <a:off x="539750" y="3663950"/>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0517E2C-4398-4623-BF89-BD5176CA9BB3}" type="datetime'7,5''0''0''''''''～''''''9'',9''''''''''''''''9''9'''">
              <a:rPr lang="ja-JP" altLang="en-US" sz="1000"/>
              <a:pPr marL="0" indent="0" algn="r">
                <a:spcBef>
                  <a:spcPct val="0"/>
                </a:spcBef>
                <a:buNone/>
              </a:pPr>
              <a:t>7,500～9,999</a:t>
            </a:fld>
            <a:endParaRPr kumimoji="0" lang="ja-JP" altLang="en-US" sz="1000" dirty="0">
              <a:sym typeface="+mn-lt"/>
            </a:endParaRPr>
          </a:p>
        </p:txBody>
      </p:sp>
      <p:sp>
        <p:nvSpPr>
          <p:cNvPr id="33" name="テキスト プレースホルダ 9"/>
          <p:cNvSpPr>
            <a:spLocks noGrp="1"/>
          </p:cNvSpPr>
          <p:nvPr>
            <p:custDataLst>
              <p:tags r:id="rId12"/>
            </p:custDataLst>
          </p:nvPr>
        </p:nvSpPr>
        <p:spPr bwMode="auto">
          <a:xfrm>
            <a:off x="539750" y="4797425"/>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5A7C62-1F91-435D-8666-E2AD17573270}" type="datetime'''''''''''''''1'',''''''''''750～''''2'''''',4''''''''''99'">
              <a:rPr lang="ja-JP" altLang="en-US" sz="1000"/>
              <a:pPr marL="0" indent="0" algn="r">
                <a:spcBef>
                  <a:spcPct val="0"/>
                </a:spcBef>
                <a:buNone/>
              </a:pPr>
              <a:t>1,750～2,499</a:t>
            </a:fld>
            <a:endParaRPr kumimoji="0" lang="ja-JP" altLang="en-US" sz="1000" dirty="0">
              <a:sym typeface="+mn-lt"/>
            </a:endParaRPr>
          </a:p>
        </p:txBody>
      </p:sp>
      <p:sp>
        <p:nvSpPr>
          <p:cNvPr id="34" name="テキスト プレースホルダ 9"/>
          <p:cNvSpPr>
            <a:spLocks noGrp="1"/>
          </p:cNvSpPr>
          <p:nvPr>
            <p:custDataLst>
              <p:tags r:id="rId13"/>
            </p:custDataLst>
          </p:nvPr>
        </p:nvSpPr>
        <p:spPr bwMode="auto">
          <a:xfrm>
            <a:off x="539750" y="5176838"/>
            <a:ext cx="755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C7EA217-2F5F-4915-8122-EACF784190EC}" type="datetime'1'''''''''''''''''',''0''''00''～''''''1'',''7''''''''49'''''">
              <a:rPr lang="ja-JP" altLang="en-US" sz="1000"/>
              <a:pPr marL="0" indent="0" algn="r">
                <a:spcBef>
                  <a:spcPct val="0"/>
                </a:spcBef>
                <a:buNone/>
              </a:pPr>
              <a:t>1,000～1,749</a:t>
            </a:fld>
            <a:endParaRPr kumimoji="0" lang="ja-JP" altLang="en-US" sz="1000" dirty="0">
              <a:sym typeface="+mn-lt"/>
            </a:endParaRPr>
          </a:p>
        </p:txBody>
      </p:sp>
      <p:sp>
        <p:nvSpPr>
          <p:cNvPr id="35" name="テキスト プレースホルダ 9"/>
          <p:cNvSpPr>
            <a:spLocks noGrp="1"/>
          </p:cNvSpPr>
          <p:nvPr>
            <p:custDataLst>
              <p:tags r:id="rId14"/>
            </p:custDataLst>
          </p:nvPr>
        </p:nvSpPr>
        <p:spPr bwMode="auto">
          <a:xfrm>
            <a:off x="749300" y="5554663"/>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B6FEDC4-1A8D-43E6-B9BC-F37A0D67D209}" type="datetime'''''''''''7''''''5''''0''''～''''99''''9'''''''''''">
              <a:rPr lang="ja-JP" altLang="en-US" sz="1000"/>
              <a:pPr marL="0" indent="0" algn="r">
                <a:spcBef>
                  <a:spcPct val="0"/>
                </a:spcBef>
                <a:buNone/>
              </a:pPr>
              <a:t>750～999</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auto">
          <a:xfrm>
            <a:off x="749300" y="5932488"/>
            <a:ext cx="546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918858F-8FB7-42D9-8C0C-A42F79DB963A}" type="datetime'5''''''''''''0''0''''''''''～''''''7''''''''4''''''''''9'''">
              <a:rPr lang="ja-JP" altLang="en-US" sz="1000"/>
              <a:pPr marL="0" indent="0" algn="r">
                <a:spcBef>
                  <a:spcPct val="0"/>
                </a:spcBef>
                <a:buNone/>
              </a:pPr>
              <a:t>500～749</a:t>
            </a:fld>
            <a:endParaRPr kumimoji="0" lang="ja-JP" altLang="en-US" sz="1000" dirty="0">
              <a:sym typeface="+mn-lt"/>
            </a:endParaRPr>
          </a:p>
        </p:txBody>
      </p:sp>
      <p:graphicFrame>
        <p:nvGraphicFramePr>
          <p:cNvPr id="47" name="Chart 46"/>
          <p:cNvGraphicFramePr/>
          <p:nvPr>
            <p:custDataLst>
              <p:tags r:id="rId16"/>
            </p:custDataLst>
            <p:extLst>
              <p:ext uri="{D42A27DB-BD31-4B8C-83A1-F6EECF244321}">
                <p14:modId xmlns:p14="http://schemas.microsoft.com/office/powerpoint/2010/main" val="3080919495"/>
              </p:ext>
            </p:extLst>
          </p:nvPr>
        </p:nvGraphicFramePr>
        <p:xfrm>
          <a:off x="5419725" y="2713038"/>
          <a:ext cx="4252913" cy="3768725"/>
        </p:xfrm>
        <a:graphic>
          <a:graphicData uri="http://schemas.openxmlformats.org/drawingml/2006/chart">
            <c:chart xmlns:c="http://schemas.openxmlformats.org/drawingml/2006/chart" xmlns:r="http://schemas.openxmlformats.org/officeDocument/2006/relationships" r:id="rId23"/>
          </a:graphicData>
        </a:graphic>
      </p:graphicFrame>
      <p:sp>
        <p:nvSpPr>
          <p:cNvPr id="39" name="テキスト プレースホルダ 9"/>
          <p:cNvSpPr>
            <a:spLocks noGrp="1"/>
          </p:cNvSpPr>
          <p:nvPr>
            <p:custDataLst>
              <p:tags r:id="rId17"/>
            </p:custDataLst>
          </p:nvPr>
        </p:nvSpPr>
        <p:spPr bwMode="auto">
          <a:xfrm>
            <a:off x="9286875" y="6538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a:t>
            </a:r>
          </a:p>
        </p:txBody>
      </p:sp>
      <p:sp>
        <p:nvSpPr>
          <p:cNvPr id="43" name="テキスト プレースホルダ 9"/>
          <p:cNvSpPr>
            <a:spLocks noGrp="1"/>
          </p:cNvSpPr>
          <p:nvPr>
            <p:custDataLst>
              <p:tags r:id="rId18"/>
            </p:custDataLst>
          </p:nvPr>
        </p:nvSpPr>
        <p:spPr bwMode="gray">
          <a:xfrm>
            <a:off x="7608887" y="4041775"/>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IN" altLang="ja-JP" sz="1000" dirty="0">
                <a:sym typeface="+mn-lt"/>
              </a:rPr>
              <a:t>20.4</a:t>
            </a:r>
          </a:p>
        </p:txBody>
      </p:sp>
      <p:sp>
        <p:nvSpPr>
          <p:cNvPr id="40" name="Right Brace 39"/>
          <p:cNvSpPr/>
          <p:nvPr/>
        </p:nvSpPr>
        <p:spPr>
          <a:xfrm>
            <a:off x="3440832" y="3267075"/>
            <a:ext cx="144016" cy="895350"/>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TextBox 40"/>
          <p:cNvSpPr txBox="1"/>
          <p:nvPr/>
        </p:nvSpPr>
        <p:spPr>
          <a:xfrm>
            <a:off x="3558957" y="3573016"/>
            <a:ext cx="889987" cy="261610"/>
          </a:xfrm>
          <a:prstGeom prst="rect">
            <a:avLst/>
          </a:prstGeom>
          <a:noFill/>
        </p:spPr>
        <p:txBody>
          <a:bodyPr wrap="none" rtlCol="0">
            <a:spAutoFit/>
          </a:bodyPr>
          <a:lstStyle/>
          <a:p>
            <a:r>
              <a:rPr lang="ja-JP" altLang="en-US" sz="1100" dirty="0">
                <a:latin typeface="Arial" panose="020B0604020202020204" pitchFamily="34" charset="0"/>
                <a:ea typeface="ＭＳ Ｐゴシック" panose="020B0600070205080204" pitchFamily="50" charset="-128"/>
                <a:cs typeface="Arial" panose="020B0604020202020204" pitchFamily="34" charset="0"/>
              </a:rPr>
              <a:t>中間所得層</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ight Brace 37"/>
          <p:cNvSpPr/>
          <p:nvPr/>
        </p:nvSpPr>
        <p:spPr>
          <a:xfrm>
            <a:off x="9129464" y="3198313"/>
            <a:ext cx="144016" cy="895350"/>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TextBox 41"/>
          <p:cNvSpPr txBox="1"/>
          <p:nvPr/>
        </p:nvSpPr>
        <p:spPr>
          <a:xfrm>
            <a:off x="9201472" y="3419128"/>
            <a:ext cx="588623" cy="415498"/>
          </a:xfrm>
          <a:prstGeom prst="rect">
            <a:avLst/>
          </a:prstGeom>
          <a:noFill/>
        </p:spPr>
        <p:txBody>
          <a:bodyPr wrap="none" rtlCol="0">
            <a:spAutoFit/>
          </a:bodyPr>
          <a:lstStyle/>
          <a:p>
            <a:r>
              <a:rPr lang="ja-JP" altLang="en-US" sz="1050" dirty="0">
                <a:latin typeface="Arial" panose="020B0604020202020204" pitchFamily="34" charset="0"/>
                <a:ea typeface="ＭＳ Ｐゴシック" panose="020B0600070205080204" pitchFamily="50" charset="-128"/>
                <a:cs typeface="Arial" panose="020B0604020202020204" pitchFamily="34" charset="0"/>
              </a:rPr>
              <a:t>中間</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050" dirty="0">
                <a:latin typeface="Arial" panose="020B0604020202020204" pitchFamily="34" charset="0"/>
                <a:ea typeface="ＭＳ Ｐゴシック" panose="020B0600070205080204" pitchFamily="50" charset="-128"/>
                <a:cs typeface="Arial" panose="020B0604020202020204" pitchFamily="34" charset="0"/>
              </a:rPr>
              <a:t>所得層</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47"/>
          <p:cNvSpPr/>
          <p:nvPr/>
        </p:nvSpPr>
        <p:spPr>
          <a:xfrm>
            <a:off x="5673080" y="6537710"/>
            <a:ext cx="2160240" cy="131650"/>
          </a:xfrm>
          <a:prstGeom prst="rect">
            <a:avLst/>
          </a:prstGeom>
          <a:solidFill>
            <a:schemeClr val="bg1"/>
          </a:solidFill>
        </p:spPr>
        <p:txBody>
          <a:bodyPr wrap="square" rtlCol="0" anchor="ctr">
            <a:noAutofit/>
          </a:bodyPr>
          <a:lstStyle/>
          <a:p>
            <a:pPr marL="0" fontAlgn="ctr">
              <a:lnSpc>
                <a:spcPct val="114000"/>
              </a:lnSpc>
              <a:spcAft>
                <a:spcPts val="400"/>
              </a:spcAft>
            </a:pPr>
            <a:r>
              <a:rPr lang="en-US" altLang="ja-JP" sz="800" dirty="0"/>
              <a:t>※</a:t>
            </a:r>
            <a:r>
              <a:rPr lang="ja-JP" altLang="en-US" sz="800" dirty="0"/>
              <a:t>実質為替レートに基づくデータを記載</a:t>
            </a:r>
            <a:endParaRPr kumimoji="1" lang="en-IN" sz="800" dirty="0"/>
          </a:p>
        </p:txBody>
      </p:sp>
    </p:spTree>
    <p:extLst>
      <p:ext uri="{BB962C8B-B14F-4D97-AF65-F5344CB8AC3E}">
        <p14:creationId xmlns:p14="http://schemas.microsoft.com/office/powerpoint/2010/main" val="1129245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2.80283195173801225053E+00&quot;&gt;&lt;m_msothmcolidx val=&quot;0&quot;/&gt;&lt;m_rgb r=&quot;C0&quot; g=&quot;E6&quot; b=&quot;F4&quot;/&gt;&lt;/elem&gt;&lt;elem m_fUsage=&quot;2.72582597023929285029E+00&quot;&gt;&lt;m_msothmcolidx val=&quot;0&quot;/&gt;&lt;m_rgb r=&quot;80&quot; g=&quot;CC&quot; b=&quot;E8&quot;/&gt;&lt;/elem&gt;&lt;elem m_fUsage=&quot;2.57037015180459915697E+00&quot;&gt;&lt;m_msothmcolidx val=&quot;0&quot;/&gt;&lt;m_rgb r=&quot;1F&quot; g=&quot;49&quot; b=&quot;7D&quot;/&gt;&lt;/elem&gt;&lt;elem m_fUsage=&quot;1.60852881890430765566E+00&quot;&gt;&lt;m_msothmcolidx val=&quot;0&quot;/&gt;&lt;m_rgb r=&quot;33&quot; g=&quot;99&quot; b=&quot;CC&quot;/&gt;&lt;/elem&gt;&lt;elem m_fUsage=&quot;1.51556241846057815348E-01&quot;&gt;&lt;m_msothmcolidx val=&quot;0&quot;/&gt;&lt;m_rgb r=&quot;F3&quot; g=&quot;F3&quot; b=&quot;F3&quot;/&gt;&lt;/elem&gt;&lt;elem m_fUsage=&quot;5.87776969789191722215E-02&quot;&gt;&lt;m_msothmcolidx val=&quot;0&quot;/&gt;&lt;m_rgb r=&quot;EC&quot; g=&quot;E5&quot; b=&quot;F4&quot;/&gt;&lt;/elem&gt;&lt;elem m_fUsage=&quot;4.76154878815970850070E-02&quot;&gt;&lt;m_msothmcolidx val=&quot;0&quot;/&gt;&lt;m_rgb r=&quot;D2&quot; g=&quot;E0&quot; b=&quot;E6&quot;/&gt;&lt;/elem&gt;&lt;elem m_fUsage=&quot;3.43368382029251573151E-02&quot;&gt;&lt;m_msothmcolidx val=&quot;0&quot;/&gt;&lt;m_rgb r=&quot;EB&quot; g=&quot;EF&quot; b=&quot;CF&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72M7wbZ_6AfAg.5fEkoej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3_Ayj0JATGWOzn7OxCF2H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YHAMbVmuQOKLbrQZHYu7q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HhQyAwXT6CmPAiQzOzXQ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NrxhqZJQE2T8HyU.gu.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qJi92PH1Sz6XZjff3oOMm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kP.j7QUxSdOiCz1oL4.N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jq8HCB4QLqciEO1uMYpH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AiCBLn3SOGYQJFKNftHo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WVGHosVgRaiSs2QXqp9u_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vM.RWDDRcOJ2Nns_5VS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OrX.435Tby2.i_hJlbL6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mR097c6TF2YIHj1dbJLa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llvbHvTQQKA2PuI4HA30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tZeQ.gHASvqGST_ce3OK9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FSXQ_ZUsSdO3u1uuNRg47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YkofZdbTRZe1NmwP7iejh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TXG_NgNRm.l.kWAQ9kPZ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foCMBMmTv6asCaxvInq8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ip71LiTti2JUISVCpyq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Ov_TwRSSpKVq0Uc1bZ7u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DAtKI.Q_TyuCQJEO6mR_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pfyiQgCQH.bcD4MQknbA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Jx38c2hKQ.GS15CoepOXp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WcD4c9EYRwSbhp2BLz09U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8hqmxWKQSybypbEQ1Wsk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zP7qnVQtSTmzpG9JhoDma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SINHAlY3RryrYGoHH5b5z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NPINMCsSLqCTQ.dqJvV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M5qZiPYRStSXhjiH5mSP4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CA6KVCOYTnSkpCw.uz9YC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VSeBntRTnyXShNnnhAWr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p10FKikRvqU.OrYmkUU0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mGqaasFRIqZrQPW9pws6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DZCiP4_AQYejRg1QxIPer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96Vx_daiTDyj_M5lxtsH2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apvuqkAS2G4HeeJHSPnE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BxsMoqs_S0SbJueJwuy0M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549wUSCTTM2yk0blfNjVJ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dqK3hT2QzqXaq9Mho_cm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ygZdTK23hfGuKidUA7xh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JXzNSCm.ojGTRUbnFzA8e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QqTkuV3uQbactJYV5WBxo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OPnkijqS3qPkRWyS9agP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4zKRd3bdTSyfue3Sw5Ric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mMvtti4rTKaXcmtrwRy5L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0J.2CXB.SZq88BMcLR7gp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_xDyf0dKQlS7x_dDffpc7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s4L9EwBPQh2DCBJqL7rlm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24ZKA_CzROmOu3ExbwTOe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6My.dnG.TieGg2j6x5Ww5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E.J7Z.zQq2j54g84lyBn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ofFza7kShOYrCE9zzl2n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i_zgbRpwSTq._2KNsHoG2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Ln24tJRy2ubCdGHLvrf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0mcyfUagQ7OrL9dK4g9eM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L7bhzHl3R_aSzAwUxST_j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oEiPnNQTCS8Vsnfif.Oa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zE4D7K9SkKNeuBW2wap5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qxGKbVb6TP64pjI84lmv6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TdWV87TMTu2Qe1C1lN.9.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TJtOfECOTk6dcWiO6bN5a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nhT20InfRh.uhyjYHkRPE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nRTVr.GyQ9qj1NuklALdl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JZAz5ilNSw6WSsLzxNk3C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XSLrIU9Rzmar6GUQft0.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NQAh0dnBSU6CYbMoXxdDe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mB1_nGeITWmJ2NycSbnST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VTFDzlORTeTeAJ7ymfXl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BPtAtvE9TJWeHvFULZ3sD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2RO1pa3ESGCJdcCtTv.c2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tO3JKhwZQZyfik3peHjzl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_PnrrxaUQY.HwVETuhtCD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ueCMHBITZ2RXNJ0TziDm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vWP4HNfqRlOrWQGHkV5h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mxRNfQvuQTStNU6xqo18q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LizsOTrTxOLPklgH9_Hi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fzBgXUpJRialhLEPTNwSH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wTvTocIXTemERiNODGIcS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O85XilBoRwyd2J98tyiga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2SSqhyi6RgKQV8.xjVTDu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aKKeZjWRPOdSqAPKRg0i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90qoCBmvSa.9A7XD1op8E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6TUv7xUPSuikEAY_TBY0t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DCEO0c6RBGZUCEJd84yz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l3f4rBcN6EMsFX4vJ2bM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rlU5CGATXycitz5zW4bS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ucZX0mXJRRG9J4r5YLMLU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qvRoSg9uQB6LOxdxd6rpD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1Sy0bQToTs2FSQBsYhR0s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VeatVFESwiZXh7EZA8RH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9n_ASc2gSyCxWIQe_Trc6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UHRmUko4R6uaxtLXzm.NK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CJW4SyReSDq68ovbgFXrx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1K_EYHXdS_GCh36orpNOU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AxMujzaMSPOU3RDhvDh5g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C4Vpz1psRv2jTznCYoX17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KdWF5hQTf2uRmdVgenFc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Su2N41i8TbKxLq.3B96m7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ECTngmZISsGo8k1JLwAQt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ll2L0ZLzRQGlIwH1pKnAD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qTyAY5ZVS1uTPZwM2COL6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_nxBJomfQtmzDUQXigfyo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S2WeefXpHqftRpdccmGf4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NhdTHwq3Tg.J80D4Tar9G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_ugr8SsKRpaTekNAQRel1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NXyb34ufScOl8_X9pCU7b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8reL1an6T8KvoiiQtWbd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r.qyLiNjSVu7YdQ7yK5xv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Dd2ddvVT.utO55wFBIZt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vzIdjcpTyKi3cPApRw9G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frTjQy4TT9eUv1.1TfSJD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2e1HqJaPQ5mfY.p04kN0c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XS.ozJzQAeIAcccJkP4p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MMdwsVnTrCgqEEtWsk0F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4g7orjeAQo.30OILJGTaF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_aOWeUYrQbSDyshofX94_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8l9lk0qSoeKSN2tV4Ikl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8tFodfqQGSlo2YaSX..h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ySdIoy5SOWiTVvJZopCF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CB.KZWKS9CvFTlyaFIU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jbGcxydRMOCN_Ir5_VLJ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mH4vvx3eG.u1RngY6I9za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C_auW9DSlezV9IxhO9nw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9YB.VTGdT0q2pYokYkMNj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XTrcVHGtSJij6rmMYDC0G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5M3MLYojRXyPiD6l5KFVH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B2zzIUgpTvOPjY4pOL7SU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KVEPwTLHTfmcJrdMVur3w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qgQ_oO_MRx2bGUScA3X.A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vMgHHhfRqyLcnVDSAhmM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Kx2UUGgzSS._Rq6iXGFWf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OsLXw.ZTMiSM44AMVYSv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4vqzUjDZRc.UYqh4eF4Wf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xaC1MYTl6H8xmp8TQ2C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yHotsElKQia1j_RVfbLl7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NQjvD1o.RXimvbfydeEM_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KPHgSC8GTESEMvUBU4Mnj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8ybnVop9Twq67Zl8D_ke4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g2o8CWApTX6tZ6FBcR7sS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ZUu27.N0Sqe_ZQFrKJ16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UFlNGztTlezTG6xpUOm.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mR6VZHM5QOu6CpUbhRFtj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ne5FrLhWuu0_Cj.f4U1sF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YMmsHJc2SDSgNkZk3Zyog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totvhGWtSO2eH9xCut1Hj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6ISoPgORoOvdU3NlWJeE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ByGqtUklTmalWuQ2kwsqw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otmpdsgRdiMB1CfzexHU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JP3FfWyQTq2ihYNNaG1GX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ZwD0I.PT9qUoRk96NM9w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ELuAQWlDSWawy0mnqxqqH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AjgSC44DSTWQbfk4FXNsw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TtXbkrEcR.uQw3WSmB70S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ebVEHZ7WSga_1JAO1L38R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axSBaQLkTva6y_MupGn_c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VicRMuSyCKzArxe_dgh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c3.Ir8ljQpaShOD535NAU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1_BvCMeqVspkT3HDca9Nr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94r8awP1TFSlJg9vAWoF2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o5DCDAU0oFg0U.ezjg4Fd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rPy40GyR5SBxOc2AZONV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Rkc8e7rPT5iUYlwUVK1Lh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KbIgYU_fbEFRGajGjuR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ugMaSVPZQSeUJShhslTX4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_tSdYhc_TeyAXUS4wHQNW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dsoUpUdARm2sjJ0xNG.Wj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4WK5lsVuTjCkQqXDuP0C0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JiVu5myYS2m2OWYuH47m1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TEA_eaTTR6mRtlkXmMWqI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EC1mBLgUTnKQowS2HwUta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_Z.fy_zWS9iEDm9IWFiu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TRXC4aoMS1K9SvXI4V6Sg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SuhSXr56S8WbSH6tEzaYo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oAGxMxRTmyQbpLkga8Pp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R8jYyS45RWWXGFAHxzTyF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KUYGFnfFSQ5owcmr1_65K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0PXbamseSFe4UIoXvhR9B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GqTEmaS_RB2eN30c1bP6R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0JJAOKXMRO.Tz.1Ogexa3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tru5E23qTD._OXOF1heW_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U8jGeBSZQ8quENdnUcNzK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4YLkaYAHTZKpurld7oZCQ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PKH.iNeRmGRh24LBCUzx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1d2LFO69R.uIzPSp9AjSr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13tY8V7fT_evdK4Bzdi6B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y3HCFgJhSjaexjLbCTyz3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6fp31jG7RmKwx.CxGvZWr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PyxIqOEzSXmKi1cYafGPv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DhMwLdU0SluOqRdUYKfHE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vjEDvsPDSwmxBVzWLQlyY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6tqyQYKbRFqL1ZSjOYFir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EE_I3W79QXSfm3dvcnSJT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gOBlQ.dQme6S7lHv6ki8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WatA.iGSGymN4aIwVZ4q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9sxS4_pfQki39f1ZbQUk0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z8jjDPBtSna_h_5jBb8F1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PGCUsOsTTYSNskFGLU9A_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XEAdpqZ3RXONCuXTktdVe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OYN7uZl8RIyPlF235euaX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nm1cWGAxQkheTA2nMzBYa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Jd6XGKZRQNK717YOnzlND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FSZN3EyQ6Wj7Ndfw2cYC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Az3ePszctlN8zfMZeAAUe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PW.NMQscxakSyMJIND_5K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1l0n4ATSoi8AdYcJreyj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FWmXL8NHGfLgEPnM9qrRA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a5bLU5XpRvyhHReuRkcf3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iAmUPdQTQxSIvNFuL5rEE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ACJ2OKqSuWzgCLTCV7cW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IJy.zMlcRu6STysl7scUq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sIsGiK2JQamOmWQA8VbvH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Kiv_c1MTfC6wvOuTAbLg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T.PjfMFDQEeL350Sk2YYP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bLTHHgjBRgGGCizCyVy9t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4B_4aq3KSmi0Ki6PFqe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LOTmItPvTG65ri8iktC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62Ny799Re6h84LfVwIOj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bQzrWZrqTSSoeqrMjmQ3U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mFCzyew5RTqBmUhCBIbwP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e3LY2KYET7W51EcYod5L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DmZiltYFQRm9c1PUyAMcX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tvNaX77CRaerawW7rW8K0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1ihJqWCvQbqv_ZEiwXsp5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oXasGCRGSI2sLbEx09OcK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gcDK5LbERJOZ.mz9Fy4jM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XbLaG8aETrCnwwTpD4ED6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FhoeodalQ_mpFwKhcyX5z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AIBt7ZS.TruYMmumDlYDn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7Y88XnD2Tkih0AH6OR2Jw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NVA2W_wwT5.A0Q_bU5.7s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gyOKAwVsSHiIMq1jTU8JQ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aMWeLTS9TxCvK8eaFu4Nj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CNTgBs7fSXmH5fPNCzl2o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YTH3vYZSTBmd2unxUlsRF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FdyXmxLnS0.4QiO4u.1PL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RlHKw.fqRIeFOgWrdyiE4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Ma0HBi6XSFqCxdkVXEbrW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XnwFZ5R0ky_ZNKNRCtvUX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htC5LTfTQif5Qr19cj.x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k2emTMm_TDe0EGFT6nR1d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VlpZ2J9TQHWnS_1urDCUM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JZiZf4l3TeeQMJdNRrxLw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Cm1p0xFtaQfcakIrO6hO1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YJ2YzEccRyKAMwyZn_5u8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v5_obcZ0Q2SqUszuzRXMN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4tNhBj_gYZJQOlGMsw0Vg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T_HpXR4YqHE9f95ZpzSFE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d2P73vWLRr2Wc2QGA2mHr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GO1hrNPRPWACf1jU7SR_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1wqR3VVCQbGx.JSYLE55a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pZnfE5B7Tli4FycIuwRZj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DxN96k7YSaFimMKYlNZxk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O.Bq_PoJQjaRVq7eMZMWf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tfa8O4oWTfyVAz1Pk8qHm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A4STtXYnRruILZ4mDEyOt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2oyKi0z4QLyTuN7.T.DME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O_qxLX7GTg2MhKw2lShaf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Yq90uNEQRgC_lcAK2iCs_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khHVUODR1i5YG9IslKRi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udX9KwHS_2kJ.37t5PA.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7d9R6f7HSSiGAuTrHZ5YL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MIP3eaYX3sZ8XXAwH5HEp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SZUdZ4G9Q6m2zBAoMtPHx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pDTMYrfyRYKTNkfT4YbiA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MFKv.VMqQ1uRXBo4uQ.Xa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4LAlOB3.Saicf5g1Qfqkv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9JIybOctRR6AXNCmN2rXI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WO6fP_shTTOgfDIEwu_0L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YnG5yDtlSumNhlfIGDmb4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y46ny8WVQ..EUpbGHm03.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hfujueN7DvfOr5FEQKpD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xEA9mFFQTjqEKEUkzOvsW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MVPSk0ehS8WGf4anhUdu8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TUsZTWO8Sc2XLIEHWGV4h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joPFCOT2QeeVxyGS7ZTGi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3DlOKLxBTwiDTSo0ysVUV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yCTxPCDrTBag7LC7N7Al4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vpZdgzTqcbfo8EJ_JCctP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H03iPXlQU.iGpTNfG6Pa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K9gbuFmS9WWQlDi4j4Fi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Zrmc6ZoOSgy3HlJP9tYG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7cfgV0pClS8lt79bVdwI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GpE0sz.iRACq_tlHUekH2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YrUBmrVkSaKjskJ5HCYRl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75FP2u7oRVCZu3aWJHqPT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CQf.L.Y5Q3SNsFhyVPHIu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az6.hjUTT6.1BdWw7iqDL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GpMjBc4CTwq0mnIxgqeLQ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ecgpGSJNT5y44Y2tJ75fh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mtkR6j0zRO.64pPBGwP5y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Tcp5Sze8TKG2UvfD03181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G9gpEOGRSF22GN4K4J5S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TjgHxlHRY69cR2_R6dE2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9NtOZVfWSru5hbBSRaWLi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wUifn1pTTkGhEkifibHqC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IQEejxlOQeWZyQF.j7nM_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FluPDBO2TMKrZRSezC6St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upYshBfgRtWFGdxz0mcCP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weWd1WXjQCWGIHV7w99CR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jHfI1.HRIyrUkknJp9yD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UA4k2fgR_O3hInWhevBD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mbCMsYN1SruliDb7TF0Y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lMySiL1ERKWV5m4t9rd6K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nottDJDtS1uNUL09dwqnK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mZxjrE8OQ66qu87vC58G5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B5OrGNlS.CEy9PEAtGT1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lH7EUwLtS6qK8V_4FCPJS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F6wg51.SLKt3xEH5oyAj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7InFVpiSSKGvzhemlyRjw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uUO6aG_rLW54cyW9nUQY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RvUGy8lGT1CwAab6TRsBZ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vBWNuhQxTHm1Z04MPTK1J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0Tc9Rxb6TaWq.x5ADDYSJ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PO469azTjyX0ThsTnFlO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WuwI72Tq.UEhx5P20e9Ap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sOH4lxykSXKjHjEn5gQqZ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vL_HEunlebpw0YxntFZ0Y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077P1y2sTyW3ta3Gh6JDr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gb_w8_QPRAe3pRWF6nlub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7pDNvTsBSF2yMR9.wdN4m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x_P50hAbsQOozwEtWY5I_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mdug4DMASMS6zI.JqnMby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lIrKrcKVRsOVKxIvB_qK8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NOL.AmGETd69vfJhn3mc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JLqwrmtSAaiPdRkWpuBi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IFmOQfGhKPi28GmxkNBm3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v2VQM7irR_6ukXRSAfA.9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xPlPF1NSZiZpqsXnttrA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nynwO6CmTn66rCLvpl7fD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oylU7URcQxOP8sdIbwgMo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nKxKJnBnTOmIAZsGnP95e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jBapnj.VRoSZsAXlNqy2z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YDkmWBIYT6KVMpKwlYqSc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ViqzfXg9T5S4Nww4COSvi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sgkfGvOpT.iRYqIP8FDd0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A8qt.8GTsG4WqznyOpQ8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r8T1poP5Q3m7M1WIn5ZiX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9XrlLFF0SNCrr4MiJeAa1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lGrKUd1HSpGdQV8Ic3xk8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Blf__MbVRJe3xES1DkHam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Ul5AKQQDqBrvTnucCdx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EmU6FpLUSqa6ETcgGGIcM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OwQVn2MYPc94JTUjmrgZf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0YngtDFTpSosNjBqvtyO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YJn3OiF0fLxDvHfVu_AS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5fu_BErXRQqMnG3_DXla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8XjxOldV25qr10c8urdU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8ZbfIs1DQCe_fypGWybWE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4v2j4rpORH.8ExEO3GuBZ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Xj2zC8LDRM6J63gPIDZuE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f0xhslK5Q2WYJMDz5wqQf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ZRUjqU0MSmiNwJI0tTNlg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7Stsf_T.QLynYGErFKzUO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c_wCaGKRH.XQYAmwooyS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Yb6mUeMaQKmuXU1zOeJte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e53PixhQTsCz636FrbMqf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7bVyBYryLBlXQ.UEtcdBX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tIXXpJgzRzi1TBzkL3RD_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XeaZMf3qVAyNJ6F58UDgL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aXQ5HqUoSBiPMJ9IsY66.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gjFmYrWEQYCz5wjoWHwzr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YNnVP4NlRqmMFPoKQpSvq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4DTMfDVRLm7FKi_WZiIw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KSMJ.cRRc6GttXvFVnAE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vI6Lf3XYQwGzo_fySVu0b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qFWo1._cYAS01JNN.wCL7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J7BZwPS6TPWC5DGepRMYe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V2PSzB8ZF7q8amwe6nwF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86YkzidSZq89_i7QWGlk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N0hMUnTAZ_cifroPs70es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D3KtQVBYHO.ubP.n64Ney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tK9UN0PQRO33Sc5mNJNo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4J5fltY1It2APCP.kPAy.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cGZu4xNJ9RJkvbnIHH6PQ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racbzrSS3ukdbLcvNLri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FUk_KCTZQLK2grgtAEbWu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d2ExWwiGTIu1ReIBXavg2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ZpxHYY5USXiqUD_3_o69J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sw4DtaxToC0H__eoVlRd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WM8VJ9YoSWm9Spmy.2S.y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SsY5fsETs.RwD_Hcc4Ou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qIwfR_ClQ7e3aCIHllZ62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2Bku8kfR6Wb2Xj34RFv3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j_oDG_lTxSS5ZhE89fgb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c0a3.t4fR0ehc80L7Mgr8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JMK2kE3tBOVRb59g_hSY.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IH7qeNpxSN6UlUGPacThR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xeBVAtjLFlmG0b8NPeoB9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1OZgwEwmMcmr4pxd4q5J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F992aJ30S9WXnMV1BLM3L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R0GmzF38QYWytrNeQuHGv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DVpV2f34QVenJn1GmjvIX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VQOD5rfSDCHeBZhy5cFP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_rfX6VIpnyH3hEpC0fKX5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opDoR5LlrkIlUQjTw6aL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_Yhfqi5C53rUSCf_8j021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Ay979eivcxiqDdZQ_jJp7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Ta9QWgtVR9mPlE622HgY4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_q3THE3Gr27pHp.bi1RsC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5Cv1aX5WSY.ZQrnqGht5K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XjBqAnNKQrSZP1tleS0N1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u5OWmGodS5Wy4S51vpquM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Y_0Tj1jDEaLBFSfa6bDk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0HW585RWSTS6jOWBZ245d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GlX8jzXdRfO7I1v2W15In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_yo1p8UlTJaAtQhyHitXU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Vt2z9jULT4qPEwLz_DXac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5FLUBvUSRo.czNJdCFf8O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FMYsj9BMRQK.8IuSqLdEb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qaWdhjRKRISQmHLnlM_ok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v37J7zDcQ.ebgpT_.iG3h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WsPK6O_KtXZoFmUlW6rRT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o4DnBsCTmKRupPzZPtZp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UhZ3.xXmTLiHC28PEjTWj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o_YxJrqQPqRpygzFQhu1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SOTTKc4JRg6w6UA8kEK_g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ECdD1yhsTnWG5am3LNGMh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oRxXAnbXQ2pQElEjYHvzc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CxOD._B7VS30avyyRCn35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8BCR5qkiTvuQ1Mzwc5Uvm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lVYhId6rQxyYLd4E3jmlg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t5zgcmOeWtceVSsrTWON9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XvjVOL.nyJJuxF0e3qB4M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R.QJQwFVRMmJLqpAYQ0ao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fPSPPi5Q72mME_4UvwOO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5F6QJHL0T3egIqCS8yeZ5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0HFs5WFZOWmIYza.6zUU8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aJb0qjjMT1ewh1KrVhs_p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3MOFUqRWZvEWUBjzgHNQb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GZjAChLESPWJJW8ros3m6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0KsESvsxRRGClmDIv3dTz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R7jdhPKSSL6EVazt125aj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oqGHYWXIS06FMmo1gepVh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ErskTlpWTXuOgjI.g7CrN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CnHO6aozSemZaO2cF3PPJ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a34RBYOSvagXycuoY2xv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02AunDp7QWSsRanx85J8R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891i1smee8HOn_C.Ujv5G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5Uqgp8GNVSZSMvFohoIFB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rjJ1GFjZQbGRKg89jv7.G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oyGQMEeXRG6Vxh41qck6u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qVdhLmijFrSV5DPwSxpcY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8B4o1UQRT3aBES9jvIjID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T3y9ihEcTL62QQW6eM8JP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zl8plbplpZoYAxde_zgp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qGa.IZrTTOe5UCocEqps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jV9OdXqzShGDX_vuQl3F5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okdgCJFRpGNAofpnI7Ihg"/>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YjifbYceQJ6_NpkUo5uZg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q48KaXQUIB2Fa5McSpErT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Xa89SBxV6p0WjKjp1cZ7M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_E6q0WMHQNGV9TSnbqENs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Ei7ZD8v0T8qU6U2Chjb80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z3zP633ESQ2B4GIqPUyWW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yXOup4xGTCOQ3YPjhxzDr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aLgo5XITQmqLonk779Rgi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NmGE03yfSoSBmvKUs4Ug7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y0ef3xg9ScKb.yaS3KMzN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R5Vr9y7gRT6kkKev0HHH9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cl0j5gj3R3WTc1TPvzM94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QeM6IpTcKkna.JHB8g.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YMJaZdwZQwemyrxTdGUQD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mL1u0aNEQce3_UxyWgIa9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CsjawzL8RAqmyW0a7b6FA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jiBGXJiUTvadFTxs_avZ1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l3f5rHh7RJyB4EMs4UdmK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rGS8oivpTLCoZdGW4ft5p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VOA5S.P5Ska9Xk5l0q2Vo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3lPgSWuRAiMnvLjnDnuR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2MvUTZoWQcmbVcQUVVrgF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uEsIR0T0TPCcKTcrautAP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Aydfz55tTYGupQW4wJyYB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8357qYtSieictBJBFn3c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gp0YTlbQR.GqJHQtZTeJm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585x8MmhQXWk3u4OK4D_G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6VDqdY11SPSOmsgXHN4dC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FTB7Ik9T3Cldp_IUqVv_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3ckfAUN4xbjz00nQDIRW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CwocdpmQeqg80JYc6C0s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3UzL_q5N4q1SpDEs4nape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mlWb8ObnRN20qQHu.hDFi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K4KyzbOL9DKq0lh6oQFKY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tMSo28Uz_TkzVagqQDWyN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zJEbKyAt4v0SOE3_mHpcB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FTiIq6zYQQawDUzCPCVtS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nEDzooLyStqKoBwR.r3i6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5llEf7gzQaObnIYak85YZ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YzfmdmkASviAfJWmbYc3A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yHjsdNVSxiL.0SWj3Z71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zBJwxr82S4GVs4pZ5Uefy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KHORy6QxSe6csHM1qBFCq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bgjf9RoYTleHRjAVOIhq0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BzodnLddSbqA6WbkKbBXs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pLwbS4OhkOF7KFSx_R4sE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wB1D2qYscVrZhE2wMvahA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9hUBnuj_TFq1NNcFtXWBe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BiAu4X6oTe2ZPAnQ3nGjO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ULQh_w7OTlOn0ttQU2imp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yqsISS3ISi.Y5cxxIj.qq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4rZLGthjveYRjeWDEnVSb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mOFOc9BdTN.vvyD7Dv2Qm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KV0rzC6JTtyx7XLIozw8Q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zBmtP6WDQS6.SPVNF3unR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ppItlsEeSiWhyunB.pSgF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FrZnEoX.QdSRzHl1a1wDE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9vgNDXteQzix5ZGU89dKS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xPgbSL5wRF23zhFJwye.Q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d5YedV0kSqiYPtdRSeHOO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3fzjLtjBQu.jeRSfuaudK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5L141ouiTqa5zp2.LWS5m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q8UjDyxHQuGvhuislogFR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oKA9NKrMQo6o1QGV305IQ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rx4klxNQ3aq4a.Rz7JgO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IvkEe7i4RMWo3eYbHhciN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8mNo4JX.RdSXTf2VzqHl9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NMS.bu7hR3OkAs6hlaHHp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cNh0U3dTTvOPAtczll17b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FXka.5X8R6O3ZLRorcj3a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iec_yP7sT7.Bixntryx1V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45JbFhcgTLmUH6L8FRQEm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O5bDrLpRyuF5BnAazZeW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l70weievRg69Antf46aeF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Ekyj44h5SRKf8GJN5Xotl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g31qANwFThS2eznmgyK8f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wkJJUxpkToOnUXI8hO6Vc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yAgIoYJVSaScONmAg3ArV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Z_DJ54O8QtaquxNYrXi3d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PWr8tN6pRn2UTq7kZej9e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ImrOFCJcTNSgqq897s35L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mn7qP1NVTzeRamICarW8v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3dR6T5tSAiIVNx25SrLX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cqMW8gskQX6WS0pYLelVy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THzUHXApSKGlFMnCwcO_x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7PImu.YGQvSf8w8DDTyk9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UPbesbCWTIeiKvhKG4Eth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N4q_J_DfULnUyFmZM5uVQ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7Cf2Sj20S6KTNRZF_6059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B.jwo52uQTie7SLzCc4HF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y8DH3_g3S3mcj9dQfJ2kv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prM5W6HRp6sSe4RAPC73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lHum8IxVQ1OlIL_LsN3CD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P_9miX_6dVJ28mKfkOVKU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JBoD2RxFSua2rNhmE_lej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giGcnXxyScaAS_OyTm6RK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toMOL5bzQlisE0lHPBTD3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irkiRkdwQjeExMe1s0EnZ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2oq3GOsmRUWI5bg46EFK.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LfBJPmVZTLqH5OwWzHFgP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sfoxzYZLQq2CFhg1cZtLW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SoDqyvO9TnqjRBvEvqeov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ZmORIzGQaSV.njICpoqi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cxjm9XcTTWary3zoTT49P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a5Zan1KJQMStQIplWrilC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sXIgGy06Txem_NYP7VQUA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Ig7AD5_7TLyQRcVRKrwFH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kl_Mej9TSiC0tiS.4fNEO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THnZRLfWQZ2o5MulG8Wcm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hL6RjhvsT0SUbYlBwBWDR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UZoVVB.jRNWM5utgIMICM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4W0yNXvTYT6Zxytl_XEhW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oRRReEkATXSLoEat55f0a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5yMaHkHRm6kcBn4HAftb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A440zArBThShSWkV9DmHh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xAXFHEjXDXfVd3RaDLR9e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r4n5iuiNR7yzvq9kU2Tjt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MgAjRNLET8qXPCUdPjHH1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VEJZnKyIsBOuKZ5RH440Z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ZOgZIHJWS.2cVMqbdECm_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U8dLq3PLSQCRMfBrRQahw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2dh6aVuhTYG51SJ6IWI9W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QlhvOMh2ST6bZcUwCFLK_Q"/>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uw2y9z1rQ1WlbdvPZQoTn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49CBy9nRfKa2vLFBNh0QQ"/>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FRU39y_NS_2VRSy_JQYcO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8iZayqZMQ6SUzubPbkH0n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UkTIQ9vAQmmnDm_iLCE.7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mRriIN13QUWEDABSCO2pJ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svL7TDVSRUOHry7SxRncp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P48L_Wh.Q3qfCXATgu1Zm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vYQLz5v.QNKsdMMGc1BA3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xPpZFnoRQhK_qUbzoay_5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dCsqVCnMS.Goy0udWSpDV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tEt_bzzUT5WRlfESp6ol2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netiPPnRvukdGMNb5LH2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sxg4JTbMTIqu4NZzmIDYV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916LhCfST5SUmeUDLBgqi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OPL4_RsjQducqN0xayMir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OgQPJb0pQvyol4aPkXspC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RKdLZL78TKOX8ShI9EObv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oeWEKeu8K34yumdOZHpKy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eKmpuA3rSx.Rn.sjgIYLL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tZ_nfIGoQ7Ou7AS3KHeMT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2Bsv_zZrTUu7jYVfOBops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lPWrz409SSWe.k__YNKbV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07vzM.ArSBiLfegyZwJ26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3kWaFUn5TN6FjV68y2edN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GkmO6qhzQ0OiwL7Uodr3I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qnebIt1Q1.JnZJiubBz2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G2n8ry_sSS6fYNV9Xde4l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5w2G7gNUQjye3RykODFSA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leJzAYsxQf6r5HCzi3Koi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YbdXEotpTSG2rBCr.NHLG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3rPx0j2STdeAHBmcq71N5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OZP9IL1mRp2n0xDPDVJ1s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6IFFlj0kQ.alGdsorXIdR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oQG6CVWQQSsWeQ8dxAwU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J.RkIRVTGWYer5icU7AR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npmOM_jNQFeLTNjguo7Z1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GG0tk546RYSotrBUi5vQy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3T4ygFpvTXOFAwd0BPx5b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tSD1U3LtTmW6BpOwiPltO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owh13EXfQES8rfXNIyunL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awmGLo8uSFuvsn.mhqig2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jNyT6KkCZ3tcYVHNqgjHP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1VSPn8UBRlizWnBLWsGwt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krP6.dDgRWy5ReIWuk5g8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ZcXAJgouQBOXOyX4z9Tbw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ho4F51tqQiytqSELrgRjg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bMNUtfcwSEalqbNlZSi5c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aWSFtj.BTcqRhlAJAEcVC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m9gAf8dfT8.8T3tHBHDUh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cOpKzjXoR32ExX2YJxblf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0gl5uF0EQPuukxaoKQQk4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fQ.i0y6aS4Oe8Xj7X.bgI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7miHkCRIROqT1dc6Xn6Tt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9KpO0Ou.SH2xZrFoZ0vyX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r2B0TD_9SEap60taAcWgJ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9XUoRxD7T8.shdp4x3Oo4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P1ESFJaLROWZnPPLZ6AC5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omzDWtqVQEWo_P4lbEsno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XXRJztUIJ2Zjfu7oKbHRD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vCTFkLVHSVaq3HjbViJek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sOrUth_IQFOM.cFZL7qDi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1mjTQ8lVQ.yF0EEZrhz0.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JPhymj7lT9.YCnf4HV6QM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R.KHDCWH5gCRhasxw_y5a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DAWivU6LQGS7ArnIjOWZq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APCpMuP2Q2SHsWBHh1c4z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KYuwd7AQ1SyMy4LGeP.w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_zW4jeRIQaSf0Jq0xwzHa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06STXYqGYGYZi_1vaWTVO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dDd26JiLR.eIEivp0McQ0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I5GtvWZQSTuAL9F_Ozm.Y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51yOZ5ZASiGmXqQxZyZk2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_LuI1R8tQtqIvs1x0o0op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U38FrelH72qlmBQXInvvq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evCHfgP5GsAz7leUCMdYW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jtTGb0F1MZ5wVuaspriK4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2SIPtq_T0TEpyoleAPwxg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qNPEUD_QrmXu9Q4z4oVa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MP.yiqsVThKMrV11r0t6A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qSzq99uIT5GJCDKAoR4X_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pxA1OmFSZ6KVp.oM25hA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mhTGDZBGSceZ1UzH1_UTu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M11h_vC6QhueKFNVC9Q2Vg"/>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JFsLAoKZTgC9zRyRevU3Z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ibw64tvJSkqrP_LlCQJwA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i5Xi..5.QJODFHcmN53I6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FBmNDXpZQ9WQD2GRoNb0c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1J4VdVXCTYy7kxUDi3yAB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9UCxkPSmR9yXzF_AQ.LIY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a7yElD_PTcmqzFhgi3ap2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lFRRlA0QSsCV7biyeROug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enKRdyZdQIeextKgdzaza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GASFxXMeRyySI.xwa2VVq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GzIhYHUhTgmI3l6IWzQXv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4cKd5jVfT4O2NMn54vf7k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eE4xRoJlSu.IxgpiHjxAf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03pg59r0RHWAYt0gmqnC5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A7.m0.RT3WaHjHehhnnJ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CYeaho8nQ0GX0idmcKoW5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tY40qoP6L0PKOieTEQ5Xw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RBcy95SvQ0miKA4SKmKkd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PnGmo.4zS_6bAZmIqeGoo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0Aq9vXCSQwmYTjXlX.RJd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8oJ87OhKRQihCVfApkSxi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RMIoSFBPRa6a16qDFKofN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vWudtYftRUa6OoH0xmrZh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XlkJyZsPRACj1.IGTaX.P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yPjGR0k9Ts6IKDomTa4_8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_ulyXipQCyJgDwVQ8j27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l.m2QVCsQwmiPFxAelhcg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nGv82fOfQZi5MO1nJmQNt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_OUxzDXQnyBdgh8rhmdA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JR9IZ.frYpiscqEIMAyIe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XcgFA.WaSgub9FRkIZbIj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1Brn93gV39MStCbJnekD9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dQMiheJcSVOyidmvI8nVE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65o.gNhbSlCN_e1RGcbiE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yVkKRvNVSdmHw27vpZCwc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ihcCXVSSbOK8g5v.Omph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VFJkhaDgTv21sM_kjhakI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jSraP29QQz205AKJ2luuy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34eud41rT5mBZtepZvC8n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Sw0RM3V1QZO3trlZQ76Xq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Jlo3eAkesZErR7r1I25qs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lfMgvX5ne2uFK5eUsFt_2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W3nfkQcbzXVgvMwYCn3g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xEZeVXKtWtF.3hiWLXoq5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r.FNMebQTWijagbo50zEA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eSsd3nSSTcyC_vNkmvdvy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hIKMmafXYeVwlESjhbEe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vC9Wfi4ETOedbxPBhVTrU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FtSod8DvRICzwXMTUGBNM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GYPaBPGcRK.YwlY7AxkfP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tz8tS2BoQWebjvSNaLqQV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WjmUq5hLQI6Dw0_CIhh77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wa93RFKTQIig2H7BYydB.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7.sJN3sb1ZSu0ZLOK7OJ7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N.ZAy5ei8mMWmsAgHkdHh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cTyzYjylQyCGhDZDY0JR1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byo3wHd0RsefRydRdEoQs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5muNY69bQS2lRjs39gcWm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xVkdMSanQbOY80bgTLhiWg"/>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Itol44s3TPeJKC.72I.vZ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cOvs2sFyRVWmVewBC0gu6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F37HUhPRoqyxNcTEq7M1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QF2yRAiWS5OXn8cDH54uI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fGO3fZDATieFwp3xhrgUb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atOgMq_wTCKmZ7A1nXfGW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_uHCgs7zTdW3SH1Sr5zd3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K7yEFQKjRoGJiX9aOxtD.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49u4q3hTp6M8z61b.Gaw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bEy7hbzQoiP7p_t7_uin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3JAesRW9R2unVwz4klEEJ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mm5qFusYS0i2khLhE3iE7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XQOrcAkmT2qB.tGwhA9ge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_m8CAO13Tr.seHGE7m559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3Ckky2EbS4iw.zB5gvkSmg"/>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NTOS6vXUQ0WyAXLyj9y8R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vtRW_z8NTySnpRF9CDxoi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d5ctWXtaRx2iZT0gS3w0Q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Xm1txqyYR4m4JyIc.qILn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nqE6jXMpQSiwgaspeQDCzg"/>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LaSeDo_OR9CYSLtX5wSOZ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q3ShEnIQSZO7jGUmBBFvP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1Ia8RfSHQI6GIflrIjfT5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et9CdUPzSNKeotWTEzEA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5gjxhLX4QCimgOqunfUh5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PRwL5eUnTJ.XCdSlEas50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eX5vqsbHTKS34sImv95lp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25YALosgR4GIncyeDJiIG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mqNh4q0sQxabgRTb.IXzB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xrgv9OtFSZm0Kic5F.FaZ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nX5Su8ZNRXG0EPQkXU0gjA"/>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iQlBmOniT0C6kCdH9m4KB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9GxHB0iPm1WjvSOCCzN2O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96WefI.xQj2slN_EOqP5k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PF9J6wjpR3mQ0dn0Jyp9B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nmwwxdkHTDq7pcax7bjEW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WAszCWJLRO63j630rZZ_O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fwIoMFsVQbSul8uzKFidZ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pm5uXLnkQx.MQu9kAhOuy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js5yLB8zQsynJk5CjMz4i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yM2Y7l4XRXK0npxJBmzfI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UBIG.jlGRiOnATsLqV2PO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gyTbV1usT_WlzjJf9606x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9e0rRcRKSwKJliF_LZDqx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l0xnkSF9S.2MFsGUU1a9Y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LQPQrLJ_TZWGzMcQ849Ce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kxlNEfPTAWNn.csofPLc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QgC0mbcbRl.EY3OuDsbDA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vv58vugZTUmYVzfYEWQRhg"/>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niYKRTMDTBSyx2FIYRhbi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CTlWH_Y6HMDi3QyYe_3AH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iQlBmOniT0C6kCdH9m4KB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D83jyE6ezUd43xYEeZ2.c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N9lmYATSTIeOWvfTbqGg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vBGsm53B1unfbdnzCEts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KKQ03gEQWaQjMARZuMUf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37VqquWIR2.IkodPT9BpFA"/>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u6x9FLDYTOe3h.6H21hVl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w_MYLpRzTYGc5VvLmNGvg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e2raGrjTRf20aT5ykzDpw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wfQtnq9xQjGSODZ5XxN5W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ahgcZFEUTtCZDaIob8uij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QrC1oX0HTY2YfN856MgKA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qsvp2jv8TPyMyvX7RwREBQ"/>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PaRxhf0IQ72G6j2IOcFq.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3.HMx4mUTEipzy41JRKvV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llX_QOgQjm40eDDtbpne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Q9bZQ1u0MOHJnp4yH7eUN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9pCCu_6SWOoziTJzkadl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J_I.xTrbTd.CBEvVM7sYn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rL8oq.MRh2_.Xk53eve2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NAXmc3hSkuo1p0t40_xf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ampCg99QoixlBs_oyrkT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W_vYKmZvQ36.l10Aa_cko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r2sVLp0hRAuvlCxcPiLEx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lIBqqd0HQmSdFCmh26nkE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35592</Words>
  <Application>Microsoft Office PowerPoint</Application>
  <PresentationFormat>A4 Paper (210x297 mm)</PresentationFormat>
  <Paragraphs>2983</Paragraphs>
  <Slides>82</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94" baseType="lpstr">
      <vt:lpstr>HGP創英角ｺﾞｼｯｸUB</vt:lpstr>
      <vt:lpstr>HGS創英角ｺﾞｼｯｸUB</vt:lpstr>
      <vt:lpstr>Meiryo UI</vt:lpstr>
      <vt:lpstr>ＭＳ Ｐゴシック</vt:lpstr>
      <vt:lpstr>メイリオ</vt:lpstr>
      <vt:lpstr>Arial</vt:lpstr>
      <vt:lpstr>Arial Black</vt:lpstr>
      <vt:lpstr>Calibri</vt:lpstr>
      <vt:lpstr>Wingdings</vt:lpstr>
      <vt:lpstr>NRI Template</vt:lpstr>
      <vt:lpstr>think-cell Slide</vt:lpstr>
      <vt:lpstr>Chart</vt:lpstr>
      <vt:lpstr>PowerPoint Presentation</vt:lpstr>
      <vt:lpstr>PowerPoint Presentation</vt:lpstr>
      <vt:lpstr>PowerPoint Presentation</vt:lpstr>
      <vt:lpstr>一般概況</vt:lpstr>
      <vt:lpstr>フィリピン／一般概況</vt:lpstr>
      <vt:lpstr>フィリピン／一般概況／経済</vt:lpstr>
      <vt:lpstr>フィリピン／一般概況／経済</vt:lpstr>
      <vt:lpstr>フィリピン／一般概況／経済</vt:lpstr>
      <vt:lpstr>フィリピン／一般概況／経済</vt:lpstr>
      <vt:lpstr>フィリピン／一般概況／経済</vt:lpstr>
      <vt:lpstr>フィリピン／一般概況／経済</vt:lpstr>
      <vt:lpstr>フィリピン／一般概況／規制</vt:lpstr>
      <vt:lpstr>フィリピン／一般概況／規制</vt:lpstr>
      <vt:lpstr>フィリピン／一般概況／規制</vt:lpstr>
      <vt:lpstr>フィリピン／一般概況／規制</vt:lpstr>
      <vt:lpstr>医療関連</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フィリピン／医療関連／制度</vt:lpstr>
      <vt:lpstr>フィリピン／医療関連／制度</vt:lpstr>
      <vt:lpstr>フィリピン(Philippines)／医療関連／制度</vt:lpstr>
      <vt:lpstr>フィリピン(Philippines)／医療関連／制度</vt:lpstr>
      <vt:lpstr>フィリピン(Philippines) ／医療関連／制度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フィリピン／医療関連／医療サービス</vt:lpstr>
      <vt:lpstr>フィリピン／医療関連／医療サービス</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フィリピン／医療関連／医薬品</vt:lpstr>
      <vt:lpstr>フィリピン／医療関連／医薬品</vt:lpstr>
      <vt:lpstr>フィリピン／医療関連／医薬品</vt:lpstr>
      <vt:lpstr>フィリピン／医療関連／医薬品</vt:lpstr>
      <vt:lpstr>フィリピン／医療関連／医薬品</vt:lpstr>
      <vt:lpstr>フィリピン／医療関連／医薬品</vt:lpstr>
      <vt:lpstr>フィリピン／医療関連／医薬品</vt:lpstr>
      <vt:lpstr>フィリピン／医療関連／介護</vt:lpstr>
      <vt:lpstr>フィリピン／医療関連／介護</vt:lpstr>
      <vt:lpstr>フィリピン／医療関連／歯科</vt:lpstr>
      <vt:lpstr>フィリピン／医療関連／歯科</vt:lpstr>
      <vt:lpstr>フィリピン／医療関連／その他</vt:lpstr>
      <vt:lpstr>フィリピン／医療関連／その他</vt:lpstr>
      <vt:lpstr>フィリピン／医療関連／その他</vt:lpstr>
      <vt:lpstr>フィリピン／医療関連／その他</vt:lpstr>
      <vt:lpstr>政策動向</vt:lpstr>
      <vt:lpstr>フィリピン／政策動向</vt:lpstr>
      <vt:lpstr>フィリピン／政策動向</vt:lpstr>
      <vt:lpstr>フィリピン／政策動向</vt:lpstr>
      <vt:lpstr>フィリピン／政策動向</vt:lpstr>
      <vt:lpstr>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2022-02-08T02:07:06Z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