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charts/chart3.xml" ContentType="application/vnd.openxmlformats-officedocument.drawingml.chart+xml"/>
  <Override PartName="/ppt/charts/chart4.xml" ContentType="application/vnd.openxmlformats-officedocument.drawingml.chart+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charts/chart5.xml" ContentType="application/vnd.openxmlformats-officedocument.drawingml.chart+xml"/>
  <Override PartName="/ppt/charts/chart6.xml" ContentType="application/vnd.openxmlformats-officedocument.drawingml.chart+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3.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charts/chart10.xml" ContentType="application/vnd.openxmlformats-officedocument.drawingml.chart+xml"/>
  <Override PartName="/ppt/charts/chart11.xml" ContentType="application/vnd.openxmlformats-officedocument.drawingml.chart+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charts/chart12.xml" ContentType="application/vnd.openxmlformats-officedocument.drawingml.chart+xml"/>
  <Override PartName="/ppt/charts/chart13.xml" ContentType="application/vnd.openxmlformats-officedocument.drawingml.chart+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charts/chart16.xml" ContentType="application/vnd.openxmlformats-officedocument.drawingml.chart+xml"/>
  <Override PartName="/ppt/charts/chart17.xml" ContentType="application/vnd.openxmlformats-officedocument.drawingml.chart+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charts/chart18.xml" ContentType="application/vnd.openxmlformats-officedocument.drawingml.chart+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charts/chart19.xml" ContentType="application/vnd.openxmlformats-officedocument.drawingml.chart+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charts/chart20.xml" ContentType="application/vnd.openxmlformats-officedocument.drawingml.chart+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charts/chart21.xml" ContentType="application/vnd.openxmlformats-officedocument.drawingml.chart+xml"/>
  <Override PartName="/ppt/charts/chart2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890.xml" ContentType="application/vnd.openxmlformats-officedocument.presentationml.tags+xml"/>
  <Override PartName="/ppt/notesSlides/notesSlide6.xml" ContentType="application/vnd.openxmlformats-officedocument.presentationml.notesSlide+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charts/chart23.xml" ContentType="application/vnd.openxmlformats-officedocument.drawingml.chart+xml"/>
  <Override PartName="/ppt/charts/chart24.xml" ContentType="application/vnd.openxmlformats-officedocument.drawingml.chart+xml"/>
  <Override PartName="/ppt/notesSlides/notesSlide7.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charts/chart29.xml" ContentType="application/vnd.openxmlformats-officedocument.drawingml.chart+xml"/>
  <Override PartName="/ppt/notesSlides/notesSlide8.xml" ContentType="application/vnd.openxmlformats-officedocument.presentationml.notesSlide+xml"/>
  <Override PartName="/ppt/tags/tag959.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bookmarkIdSeed="9">
  <p:sldMasterIdLst>
    <p:sldMasterId id="2147483660" r:id="rId1"/>
  </p:sldMasterIdLst>
  <p:notesMasterIdLst>
    <p:notesMasterId r:id="rId85"/>
  </p:notesMasterIdLst>
  <p:handoutMasterIdLst>
    <p:handoutMasterId r:id="rId86"/>
  </p:handoutMasterIdLst>
  <p:sldIdLst>
    <p:sldId id="491" r:id="rId2"/>
    <p:sldId id="2147470419" r:id="rId3"/>
    <p:sldId id="2147470420" r:id="rId4"/>
    <p:sldId id="357" r:id="rId5"/>
    <p:sldId id="2147470409" r:id="rId6"/>
    <p:sldId id="2147470406" r:id="rId7"/>
    <p:sldId id="569" r:id="rId8"/>
    <p:sldId id="2147470407" r:id="rId9"/>
    <p:sldId id="2147470408" r:id="rId10"/>
    <p:sldId id="2147470410" r:id="rId11"/>
    <p:sldId id="2147470411" r:id="rId12"/>
    <p:sldId id="2147470412" r:id="rId13"/>
    <p:sldId id="2147470413" r:id="rId14"/>
    <p:sldId id="358" r:id="rId15"/>
    <p:sldId id="654" r:id="rId16"/>
    <p:sldId id="670" r:id="rId17"/>
    <p:sldId id="656" r:id="rId18"/>
    <p:sldId id="657" r:id="rId19"/>
    <p:sldId id="658" r:id="rId20"/>
    <p:sldId id="538" r:id="rId21"/>
    <p:sldId id="546" r:id="rId22"/>
    <p:sldId id="431" r:id="rId23"/>
    <p:sldId id="432" r:id="rId24"/>
    <p:sldId id="659" r:id="rId25"/>
    <p:sldId id="2147470414" r:id="rId26"/>
    <p:sldId id="434" r:id="rId27"/>
    <p:sldId id="414" r:id="rId28"/>
    <p:sldId id="2147470333" r:id="rId29"/>
    <p:sldId id="415" r:id="rId30"/>
    <p:sldId id="601" r:id="rId31"/>
    <p:sldId id="602" r:id="rId32"/>
    <p:sldId id="603" r:id="rId33"/>
    <p:sldId id="604" r:id="rId34"/>
    <p:sldId id="447" r:id="rId35"/>
    <p:sldId id="446" r:id="rId36"/>
    <p:sldId id="448" r:id="rId37"/>
    <p:sldId id="449" r:id="rId38"/>
    <p:sldId id="450" r:id="rId39"/>
    <p:sldId id="451" r:id="rId40"/>
    <p:sldId id="653" r:id="rId41"/>
    <p:sldId id="671" r:id="rId42"/>
    <p:sldId id="648" r:id="rId43"/>
    <p:sldId id="660" r:id="rId44"/>
    <p:sldId id="675" r:id="rId45"/>
    <p:sldId id="676" r:id="rId46"/>
    <p:sldId id="443" r:id="rId47"/>
    <p:sldId id="510" r:id="rId48"/>
    <p:sldId id="596" r:id="rId49"/>
    <p:sldId id="663" r:id="rId50"/>
    <p:sldId id="678" r:id="rId51"/>
    <p:sldId id="556" r:id="rId52"/>
    <p:sldId id="454" r:id="rId53"/>
    <p:sldId id="512" r:id="rId54"/>
    <p:sldId id="572" r:id="rId55"/>
    <p:sldId id="575" r:id="rId56"/>
    <p:sldId id="640" r:id="rId57"/>
    <p:sldId id="2147470415" r:id="rId58"/>
    <p:sldId id="2147470416" r:id="rId59"/>
    <p:sldId id="661" r:id="rId60"/>
    <p:sldId id="664" r:id="rId61"/>
    <p:sldId id="456" r:id="rId62"/>
    <p:sldId id="557" r:id="rId63"/>
    <p:sldId id="458" r:id="rId64"/>
    <p:sldId id="359" r:id="rId65"/>
    <p:sldId id="662" r:id="rId66"/>
    <p:sldId id="665" r:id="rId67"/>
    <p:sldId id="498" r:id="rId68"/>
    <p:sldId id="514" r:id="rId69"/>
    <p:sldId id="582" r:id="rId70"/>
    <p:sldId id="583" r:id="rId71"/>
    <p:sldId id="584" r:id="rId72"/>
    <p:sldId id="585" r:id="rId73"/>
    <p:sldId id="586" r:id="rId74"/>
    <p:sldId id="587" r:id="rId75"/>
    <p:sldId id="588" r:id="rId76"/>
    <p:sldId id="598" r:id="rId77"/>
    <p:sldId id="589" r:id="rId78"/>
    <p:sldId id="590" r:id="rId79"/>
    <p:sldId id="591" r:id="rId80"/>
    <p:sldId id="592" r:id="rId81"/>
    <p:sldId id="593" r:id="rId82"/>
    <p:sldId id="594" r:id="rId83"/>
    <p:sldId id="595" r:id="rId84"/>
  </p:sldIdLst>
  <p:sldSz cx="9906000" cy="6858000" type="A4"/>
  <p:notesSz cx="6858000" cy="9945688"/>
  <p:custDataLst>
    <p:tags r:id="rId87"/>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0317E54B-309A-41F0-8A2D-80D7BF5A5487}">
          <p14:sldIdLst>
            <p14:sldId id="491"/>
            <p14:sldId id="2147470419"/>
            <p14:sldId id="2147470420"/>
          </p14:sldIdLst>
        </p14:section>
        <p14:section name="一般概況" id="{B11A209E-1722-4846-85CA-6919830BF3ED}">
          <p14:sldIdLst>
            <p14:sldId id="357"/>
            <p14:sldId id="2147470409"/>
            <p14:sldId id="2147470406"/>
            <p14:sldId id="569"/>
            <p14:sldId id="2147470407"/>
            <p14:sldId id="2147470408"/>
            <p14:sldId id="2147470410"/>
            <p14:sldId id="2147470411"/>
            <p14:sldId id="2147470412"/>
            <p14:sldId id="2147470413"/>
          </p14:sldIdLst>
        </p14:section>
        <p14:section name="医療関連" id="{73453B58-AA48-40D2-9E0C-48B609D23674}">
          <p14:sldIdLst>
            <p14:sldId id="358"/>
            <p14:sldId id="654"/>
            <p14:sldId id="670"/>
            <p14:sldId id="656"/>
            <p14:sldId id="657"/>
            <p14:sldId id="658"/>
            <p14:sldId id="538"/>
            <p14:sldId id="546"/>
            <p14:sldId id="431"/>
            <p14:sldId id="432"/>
            <p14:sldId id="659"/>
            <p14:sldId id="2147470414"/>
            <p14:sldId id="434"/>
            <p14:sldId id="414"/>
            <p14:sldId id="2147470333"/>
            <p14:sldId id="415"/>
            <p14:sldId id="601"/>
            <p14:sldId id="602"/>
            <p14:sldId id="603"/>
            <p14:sldId id="604"/>
            <p14:sldId id="447"/>
            <p14:sldId id="446"/>
            <p14:sldId id="448"/>
            <p14:sldId id="449"/>
            <p14:sldId id="450"/>
            <p14:sldId id="451"/>
            <p14:sldId id="653"/>
            <p14:sldId id="671"/>
            <p14:sldId id="648"/>
            <p14:sldId id="660"/>
            <p14:sldId id="675"/>
            <p14:sldId id="676"/>
            <p14:sldId id="443"/>
            <p14:sldId id="510"/>
            <p14:sldId id="596"/>
            <p14:sldId id="663"/>
            <p14:sldId id="678"/>
            <p14:sldId id="556"/>
            <p14:sldId id="454"/>
            <p14:sldId id="512"/>
            <p14:sldId id="572"/>
            <p14:sldId id="575"/>
            <p14:sldId id="640"/>
            <p14:sldId id="2147470415"/>
            <p14:sldId id="2147470416"/>
            <p14:sldId id="661"/>
            <p14:sldId id="664"/>
            <p14:sldId id="456"/>
            <p14:sldId id="557"/>
            <p14:sldId id="458"/>
          </p14:sldIdLst>
        </p14:section>
        <p14:section name="政策動向" id="{D3297CB4-1C32-4C56-819D-15B4AD78CD7F}">
          <p14:sldIdLst>
            <p14:sldId id="359"/>
            <p14:sldId id="662"/>
            <p14:sldId id="665"/>
            <p14:sldId id="498"/>
          </p14:sldIdLst>
        </p14:section>
        <p14:section name="日本との関わり" id="{A3BEE002-9FF3-4B1B-99FF-7F0CBFE6D575}">
          <p14:sldIdLst>
            <p14:sldId id="514"/>
            <p14:sldId id="582"/>
            <p14:sldId id="583"/>
            <p14:sldId id="584"/>
            <p14:sldId id="585"/>
            <p14:sldId id="586"/>
            <p14:sldId id="587"/>
            <p14:sldId id="588"/>
            <p14:sldId id="598"/>
            <p14:sldId id="589"/>
            <p14:sldId id="590"/>
            <p14:sldId id="591"/>
            <p14:sldId id="592"/>
            <p14:sldId id="593"/>
            <p14:sldId id="594"/>
            <p14:sldId id="595"/>
          </p14:sldIdLst>
        </p14:section>
      </p14:sectionLst>
    </p:ext>
    <p:ext uri="{EFAFB233-063F-42B5-8137-9DF3F51BA10A}">
      <p15:sldGuideLst xmlns:p15="http://schemas.microsoft.com/office/powerpoint/2012/main">
        <p15:guide id="2" orient="horz" pos="4247" userDrawn="1">
          <p15:clr>
            <a:srgbClr val="A4A3A4"/>
          </p15:clr>
        </p15:guide>
        <p15:guide id="7" pos="6114" userDrawn="1">
          <p15:clr>
            <a:srgbClr val="A4A3A4"/>
          </p15:clr>
        </p15:guide>
        <p15:guide id="8" orient="horz" pos="2478" userDrawn="1">
          <p15:clr>
            <a:srgbClr val="A4A3A4"/>
          </p15:clr>
        </p15:guide>
        <p15:guide id="10" pos="3120" userDrawn="1">
          <p15:clr>
            <a:srgbClr val="A4A3A4"/>
          </p15:clr>
        </p15:guide>
        <p15:guide id="11" pos="126" userDrawn="1">
          <p15:clr>
            <a:srgbClr val="A4A3A4"/>
          </p15:clr>
        </p15:guide>
        <p15:guide id="13" orient="horz" pos="709" userDrawn="1">
          <p15:clr>
            <a:srgbClr val="A4A3A4"/>
          </p15:clr>
        </p15:guide>
        <p15:guide id="14" orient="horz" pos="4110" userDrawn="1">
          <p15:clr>
            <a:srgbClr val="A4A3A4"/>
          </p15:clr>
        </p15:guide>
        <p15:guide id="15" orient="horz" pos="1071" userDrawn="1">
          <p15:clr>
            <a:srgbClr val="A4A3A4"/>
          </p15:clr>
        </p15:guide>
        <p15:guide id="16" orient="horz" pos="3838">
          <p15:clr>
            <a:srgbClr val="A4A3A4"/>
          </p15:clr>
        </p15:guide>
        <p15:guide id="17" pos="2984" userDrawn="1">
          <p15:clr>
            <a:srgbClr val="A4A3A4"/>
          </p15:clr>
        </p15:guide>
        <p15:guide id="18" pos="5524">
          <p15:clr>
            <a:srgbClr val="A4A3A4"/>
          </p15:clr>
        </p15:guide>
        <p15:guide id="19" pos="575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CCE8"/>
    <a:srgbClr val="C0E6F4"/>
    <a:srgbClr val="1F497D"/>
    <a:srgbClr val="FFFFFF"/>
    <a:srgbClr val="CCDAEC"/>
    <a:srgbClr val="DDE6F3"/>
    <a:srgbClr val="A2BBDC"/>
    <a:srgbClr val="83A4D1"/>
    <a:srgbClr val="5F8AC3"/>
    <a:srgbClr val="3D6A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DB3C89-9674-450A-8874-506585891100}" v="41" dt="2023-03-27T08:26:37.674"/>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07" autoAdjust="0"/>
    <p:restoredTop sz="95400" autoAdjust="0"/>
  </p:normalViewPr>
  <p:slideViewPr>
    <p:cSldViewPr snapToGrid="0">
      <p:cViewPr varScale="1">
        <p:scale>
          <a:sx n="58" d="100"/>
          <a:sy n="58" d="100"/>
        </p:scale>
        <p:origin x="1304" y="40"/>
      </p:cViewPr>
      <p:guideLst>
        <p:guide orient="horz" pos="4247"/>
        <p:guide pos="6114"/>
        <p:guide orient="horz" pos="2478"/>
        <p:guide pos="3120"/>
        <p:guide pos="126"/>
        <p:guide orient="horz" pos="709"/>
        <p:guide orient="horz" pos="4110"/>
        <p:guide orient="horz" pos="1071"/>
        <p:guide orient="horz" pos="3838"/>
        <p:guide pos="2984"/>
        <p:guide pos="5524"/>
        <p:guide pos="5751"/>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microsoft.com/office/2015/10/relationships/revisionInfo" Target="revisionInfo.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gs" Target="tags/tag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Binary_Worksheet13.xlsb"/></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Binary_Worksheet14.xlsb"/></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Binary_Worksheet15.xlsb"/></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20.xlsb"/></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Binary_Worksheet21.xlsb"/></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Binary_Worksheet22.xlsb"/></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Binary_Worksheet23.xlsb"/></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Binary_Worksheet28.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877772134755378E-2"/>
          <c:y val="0.20317145688800792"/>
          <c:w val="0.91196885051633658"/>
          <c:h val="0.73538156590683845"/>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2210109018830525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613-42C6-80BC-DDECA2D906AA}"/>
                </c:ext>
              </c:extLst>
            </c:dLbl>
            <c:dLbl>
              <c:idx val="1"/>
              <c:layout>
                <c:manualLayout>
                  <c:x val="0"/>
                  <c:y val="-0.2229930624380574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613-42C6-80BC-DDECA2D906AA}"/>
                </c:ext>
              </c:extLst>
            </c:dLbl>
            <c:dLbl>
              <c:idx val="2"/>
              <c:layout>
                <c:manualLayout>
                  <c:x val="0"/>
                  <c:y val="-0.2249752229930624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13-42C6-80BC-DDECA2D906AA}"/>
                </c:ext>
              </c:extLst>
            </c:dLbl>
            <c:dLbl>
              <c:idx val="3"/>
              <c:layout>
                <c:manualLayout>
                  <c:x val="0"/>
                  <c:y val="-0.226957383548067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13-42C6-80BC-DDECA2D906AA}"/>
                </c:ext>
              </c:extLst>
            </c:dLbl>
            <c:dLbl>
              <c:idx val="4"/>
              <c:layout>
                <c:manualLayout>
                  <c:x val="0"/>
                  <c:y val="-0.2299306243805748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613-42C6-80BC-DDECA2D906AA}"/>
                </c:ext>
              </c:extLst>
            </c:dLbl>
            <c:dLbl>
              <c:idx val="5"/>
              <c:layout>
                <c:manualLayout>
                  <c:x val="0"/>
                  <c:y val="-0.2319127849355797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13-42C6-80BC-DDECA2D906AA}"/>
                </c:ext>
              </c:extLst>
            </c:dLbl>
            <c:dLbl>
              <c:idx val="6"/>
              <c:layout>
                <c:manualLayout>
                  <c:x val="0"/>
                  <c:y val="-0.2338949454905847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613-42C6-80BC-DDECA2D906AA}"/>
                </c:ext>
              </c:extLst>
            </c:dLbl>
            <c:dLbl>
              <c:idx val="7"/>
              <c:layout>
                <c:manualLayout>
                  <c:x val="0"/>
                  <c:y val="-0.2358771060455897"/>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613-42C6-80BC-DDECA2D906AA}"/>
                </c:ext>
              </c:extLst>
            </c:dLbl>
            <c:dLbl>
              <c:idx val="8"/>
              <c:layout>
                <c:manualLayout>
                  <c:x val="0"/>
                  <c:y val="-0.23785926660059464"/>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613-42C6-80BC-DDECA2D906AA}"/>
                </c:ext>
              </c:extLst>
            </c:dLbl>
            <c:dLbl>
              <c:idx val="9"/>
              <c:layout>
                <c:manualLayout>
                  <c:x val="0"/>
                  <c:y val="-0.2408325074331020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13-42C6-80BC-DDECA2D906AA}"/>
                </c:ext>
              </c:extLst>
            </c:dLbl>
            <c:dLbl>
              <c:idx val="10"/>
              <c:layout>
                <c:manualLayout>
                  <c:x val="0"/>
                  <c:y val="-0.2428146679881070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613-42C6-80BC-DDECA2D906AA}"/>
                </c:ext>
              </c:extLst>
            </c:dLbl>
            <c:dLbl>
              <c:idx val="11"/>
              <c:layout>
                <c:manualLayout>
                  <c:x val="0"/>
                  <c:y val="-0.2447968285431119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613-42C6-80BC-DDECA2D906AA}"/>
                </c:ext>
              </c:extLst>
            </c:dLbl>
            <c:dLbl>
              <c:idx val="12"/>
              <c:layout>
                <c:manualLayout>
                  <c:x val="0"/>
                  <c:y val="-0.2477700693756194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613-42C6-80BC-DDECA2D906AA}"/>
                </c:ext>
              </c:extLst>
            </c:dLbl>
            <c:dLbl>
              <c:idx val="13"/>
              <c:layout>
                <c:manualLayout>
                  <c:x val="0"/>
                  <c:y val="-0.2497522299306243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613-42C6-80BC-DDECA2D906AA}"/>
                </c:ext>
              </c:extLst>
            </c:dLbl>
            <c:dLbl>
              <c:idx val="14"/>
              <c:layout>
                <c:manualLayout>
                  <c:x val="0"/>
                  <c:y val="-0.2527254707631317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613-42C6-80BC-DDECA2D906AA}"/>
                </c:ext>
              </c:extLst>
            </c:dLbl>
            <c:dLbl>
              <c:idx val="15"/>
              <c:layout>
                <c:manualLayout>
                  <c:x val="0"/>
                  <c:y val="-0.2537165510406342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613-42C6-80BC-DDECA2D906AA}"/>
                </c:ext>
              </c:extLst>
            </c:dLbl>
            <c:dLbl>
              <c:idx val="16"/>
              <c:layout>
                <c:manualLayout>
                  <c:x val="0"/>
                  <c:y val="-0.4033696729435084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613-42C6-80BC-DDECA2D906AA}"/>
                </c:ext>
              </c:extLst>
            </c:dLbl>
            <c:dLbl>
              <c:idx val="17"/>
              <c:layout>
                <c:manualLayout>
                  <c:x val="0"/>
                  <c:y val="-0.375619425173439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613-42C6-80BC-DDECA2D906AA}"/>
                </c:ext>
              </c:extLst>
            </c:dLbl>
            <c:dLbl>
              <c:idx val="18"/>
              <c:layout>
                <c:manualLayout>
                  <c:x val="0"/>
                  <c:y val="-0.3548067393458870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613-42C6-80BC-DDECA2D906AA}"/>
                </c:ext>
              </c:extLst>
            </c:dLbl>
            <c:dLbl>
              <c:idx val="19"/>
              <c:layout>
                <c:manualLayout>
                  <c:x val="0"/>
                  <c:y val="-0.3379583746283448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613-42C6-80BC-DDECA2D906AA}"/>
                </c:ext>
              </c:extLst>
            </c:dLbl>
            <c:dLbl>
              <c:idx val="20"/>
              <c:layout>
                <c:manualLayout>
                  <c:x val="0"/>
                  <c:y val="-0.28840436075322101"/>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E613-42C6-80BC-DDECA2D906AA}"/>
                </c:ext>
              </c:extLst>
            </c:dLbl>
            <c:dLbl>
              <c:idx val="21"/>
              <c:layout>
                <c:manualLayout>
                  <c:x val="0"/>
                  <c:y val="-0.2656095143706640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613-42C6-80BC-DDECA2D906AA}"/>
                </c:ext>
              </c:extLst>
            </c:dLbl>
            <c:dLbl>
              <c:idx val="22"/>
              <c:layout>
                <c:manualLayout>
                  <c:x val="0"/>
                  <c:y val="-0.2784935579781962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613-42C6-80BC-DDECA2D906AA}"/>
                </c:ext>
              </c:extLst>
            </c:dLbl>
            <c:dLbl>
              <c:idx val="23"/>
              <c:layout>
                <c:manualLayout>
                  <c:x val="0"/>
                  <c:y val="-0.29038652130822595"/>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613-42C6-80BC-DDECA2D906AA}"/>
                </c:ext>
              </c:extLst>
            </c:dLbl>
            <c:dLbl>
              <c:idx val="24"/>
              <c:layout>
                <c:manualLayout>
                  <c:x val="0"/>
                  <c:y val="-0.29633300297324083"/>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613-42C6-80BC-DDECA2D906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Sheet1!$A$1:$Y$1</c:f>
              <c:numCache>
                <c:formatCode>General</c:formatCode>
                <c:ptCount val="25"/>
                <c:pt idx="0">
                  <c:v>214.07242199999999</c:v>
                </c:pt>
                <c:pt idx="1">
                  <c:v>217.112437</c:v>
                </c:pt>
                <c:pt idx="2">
                  <c:v>220.115092</c:v>
                </c:pt>
                <c:pt idx="3">
                  <c:v>223.08012099999999</c:v>
                </c:pt>
                <c:pt idx="4">
                  <c:v>225.93859499999999</c:v>
                </c:pt>
                <c:pt idx="5">
                  <c:v>228.80514400000001</c:v>
                </c:pt>
                <c:pt idx="6">
                  <c:v>231.797427</c:v>
                </c:pt>
                <c:pt idx="7">
                  <c:v>234.85828900000001</c:v>
                </c:pt>
                <c:pt idx="8">
                  <c:v>237.936544</c:v>
                </c:pt>
                <c:pt idx="9">
                  <c:v>240.98129900000001</c:v>
                </c:pt>
                <c:pt idx="10">
                  <c:v>244.01617300000001</c:v>
                </c:pt>
                <c:pt idx="11">
                  <c:v>247.09969699999999</c:v>
                </c:pt>
                <c:pt idx="12">
                  <c:v>250.22269499999999</c:v>
                </c:pt>
                <c:pt idx="13">
                  <c:v>253.27591799999999</c:v>
                </c:pt>
                <c:pt idx="14">
                  <c:v>256.22976199999999</c:v>
                </c:pt>
                <c:pt idx="15">
                  <c:v>259.09197</c:v>
                </c:pt>
                <c:pt idx="16">
                  <c:v>261.85018200000002</c:v>
                </c:pt>
                <c:pt idx="17">
                  <c:v>264.498852</c:v>
                </c:pt>
                <c:pt idx="18">
                  <c:v>267.06684300000001</c:v>
                </c:pt>
                <c:pt idx="19">
                  <c:v>269.58287799999999</c:v>
                </c:pt>
                <c:pt idx="20">
                  <c:v>271.85797100000002</c:v>
                </c:pt>
                <c:pt idx="21">
                  <c:v>273.75319100000002</c:v>
                </c:pt>
                <c:pt idx="22">
                  <c:v>292.15010000000001</c:v>
                </c:pt>
                <c:pt idx="23">
                  <c:v>308.16480999999999</c:v>
                </c:pt>
                <c:pt idx="24">
                  <c:v>317.225213</c:v>
                </c:pt>
              </c:numCache>
            </c:numRef>
          </c:val>
          <c:extLst>
            <c:ext xmlns:c16="http://schemas.microsoft.com/office/drawing/2014/chart" uri="{C3380CC4-5D6E-409C-BE32-E72D297353CC}">
              <c16:uniqueId val="{00000019-E613-42C6-80BC-DDECA2D906AA}"/>
            </c:ext>
          </c:extLst>
        </c:ser>
        <c:dLbls>
          <c:showLegendKey val="0"/>
          <c:showVal val="0"/>
          <c:showCatName val="0"/>
          <c:showSerName val="0"/>
          <c:showPercent val="0"/>
          <c:showBubbleSize val="0"/>
        </c:dLbls>
        <c:gapWidth val="60"/>
        <c:overlap val="100"/>
        <c:axId val="1441288080"/>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613-42C6-80BC-DDECA2D906AA}"/>
                </c:ext>
              </c:extLst>
            </c:dLbl>
            <c:dLbl>
              <c:idx val="1"/>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613-42C6-80BC-DDECA2D906AA}"/>
                </c:ext>
              </c:extLst>
            </c:dLbl>
            <c:dLbl>
              <c:idx val="2"/>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613-42C6-80BC-DDECA2D906AA}"/>
                </c:ext>
              </c:extLst>
            </c:dLbl>
            <c:dLbl>
              <c:idx val="3"/>
              <c:layout>
                <c:manualLayout>
                  <c:x val="-2.3700694091755544E-3"/>
                  <c:y val="0.15758176412289396"/>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613-42C6-80BC-DDECA2D906AA}"/>
                </c:ext>
              </c:extLst>
            </c:dLbl>
            <c:dLbl>
              <c:idx val="4"/>
              <c:layout>
                <c:manualLayout>
                  <c:x val="0"/>
                  <c:y val="-0.10703666997026759"/>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613-42C6-80BC-DDECA2D906AA}"/>
                </c:ext>
              </c:extLst>
            </c:dLbl>
            <c:dLbl>
              <c:idx val="5"/>
              <c:layout>
                <c:manualLayout>
                  <c:x val="-1.1850347045877772E-3"/>
                  <c:y val="-0.2547076313181367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613-42C6-80BC-DDECA2D906AA}"/>
                </c:ext>
              </c:extLst>
            </c:dLbl>
            <c:dLbl>
              <c:idx val="6"/>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613-42C6-80BC-DDECA2D906AA}"/>
                </c:ext>
              </c:extLst>
            </c:dLbl>
            <c:dLbl>
              <c:idx val="7"/>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613-42C6-80BC-DDECA2D906AA}"/>
                </c:ext>
              </c:extLst>
            </c:dLbl>
            <c:dLbl>
              <c:idx val="8"/>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613-42C6-80BC-DDECA2D906AA}"/>
                </c:ext>
              </c:extLst>
            </c:dLbl>
            <c:dLbl>
              <c:idx val="9"/>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613-42C6-80BC-DDECA2D906AA}"/>
                </c:ext>
              </c:extLst>
            </c:dLbl>
            <c:dLbl>
              <c:idx val="10"/>
              <c:layout>
                <c:manualLayout>
                  <c:x val="-1.8621973929236499E-3"/>
                  <c:y val="-0.152626362735381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613-42C6-80BC-DDECA2D906AA}"/>
                </c:ext>
              </c:extLst>
            </c:dLbl>
            <c:dLbl>
              <c:idx val="11"/>
              <c:layout>
                <c:manualLayout>
                  <c:x val="-1.8621973929236499E-3"/>
                  <c:y val="-0.152626362735381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613-42C6-80BC-DDECA2D906AA}"/>
                </c:ext>
              </c:extLst>
            </c:dLbl>
            <c:dLbl>
              <c:idx val="12"/>
              <c:layout>
                <c:manualLayout>
                  <c:x val="-1.8621973929236499E-3"/>
                  <c:y val="-0.152626362735381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613-42C6-80BC-DDECA2D906AA}"/>
                </c:ext>
              </c:extLst>
            </c:dLbl>
            <c:dLbl>
              <c:idx val="13"/>
              <c:layout>
                <c:manualLayout>
                  <c:x val="-1.8621973929236499E-3"/>
                  <c:y val="-0.152626362735381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613-42C6-80BC-DDECA2D906AA}"/>
                </c:ext>
              </c:extLst>
            </c:dLbl>
            <c:dLbl>
              <c:idx val="14"/>
              <c:layout>
                <c:manualLayout>
                  <c:x val="-1.8621973929236499E-3"/>
                  <c:y val="-0.15262636273538158"/>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613-42C6-80BC-DDECA2D906AA}"/>
                </c:ext>
              </c:extLst>
            </c:dLbl>
            <c:dLbl>
              <c:idx val="15"/>
              <c:layout>
                <c:manualLayout>
                  <c:x val="-1.8621973929236499E-3"/>
                  <c:y val="-0.15262636273538158"/>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9-E613-42C6-80BC-DDECA2D906AA}"/>
                </c:ext>
              </c:extLst>
            </c:dLbl>
            <c:dLbl>
              <c:idx val="19"/>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A-E613-42C6-80BC-DDECA2D906AA}"/>
                </c:ext>
              </c:extLst>
            </c:dLbl>
            <c:dLbl>
              <c:idx val="20"/>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B-E613-42C6-80BC-DDECA2D906AA}"/>
                </c:ext>
              </c:extLst>
            </c:dLbl>
            <c:dLbl>
              <c:idx val="21"/>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C-E613-42C6-80BC-DDECA2D906AA}"/>
                </c:ext>
              </c:extLst>
            </c:dLbl>
            <c:dLbl>
              <c:idx val="22"/>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D-E613-42C6-80BC-DDECA2D906AA}"/>
                </c:ext>
              </c:extLst>
            </c:dLbl>
            <c:dLbl>
              <c:idx val="23"/>
              <c:layout>
                <c:manualLayout>
                  <c:x val="0"/>
                  <c:y val="0.10703666997026759"/>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E-E613-42C6-80BC-DDECA2D906A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Sheet1!$A$2:$Y$2</c:f>
              <c:numCache>
                <c:formatCode>General</c:formatCode>
                <c:ptCount val="25"/>
                <c:pt idx="0">
                  <c:v>1.4576094907853721</c:v>
                </c:pt>
                <c:pt idx="1">
                  <c:v>1.4200871703128559</c:v>
                </c:pt>
                <c:pt idx="2">
                  <c:v>1.382995392382802</c:v>
                </c:pt>
                <c:pt idx="3">
                  <c:v>1.3470357589110638</c:v>
                </c:pt>
                <c:pt idx="4">
                  <c:v>1.2813665274997721</c:v>
                </c:pt>
                <c:pt idx="5">
                  <c:v>1.2687292314976117</c:v>
                </c:pt>
                <c:pt idx="6">
                  <c:v>1.3077865941685252</c:v>
                </c:pt>
                <c:pt idx="7">
                  <c:v>1.3204900673897457</c:v>
                </c:pt>
                <c:pt idx="8">
                  <c:v>1.3106861218766586</c:v>
                </c:pt>
                <c:pt idx="9">
                  <c:v>1.2796500061798</c:v>
                </c:pt>
                <c:pt idx="10">
                  <c:v>1.2593815422996757</c:v>
                </c:pt>
                <c:pt idx="11">
                  <c:v>1.2636555856484044</c:v>
                </c:pt>
                <c:pt idx="12">
                  <c:v>1.2638615254959129</c:v>
                </c:pt>
                <c:pt idx="13">
                  <c:v>1.2202022682235025</c:v>
                </c:pt>
                <c:pt idx="14">
                  <c:v>1.1662553721353053</c:v>
                </c:pt>
                <c:pt idx="15">
                  <c:v>1.1170474411946074</c:v>
                </c:pt>
                <c:pt idx="16">
                  <c:v>1.0645686935029319</c:v>
                </c:pt>
                <c:pt idx="17">
                  <c:v>1.0115211606001484</c:v>
                </c:pt>
                <c:pt idx="18">
                  <c:v>0.97088928007900144</c:v>
                </c:pt>
                <c:pt idx="19">
                  <c:v>0.94209935300728631</c:v>
                </c:pt>
                <c:pt idx="20">
                  <c:v>0.84393082263927166</c:v>
                </c:pt>
                <c:pt idx="21">
                  <c:v>0.69713607919188458</c:v>
                </c:pt>
                <c:pt idx="22">
                  <c:v>0.6603946711662978</c:v>
                </c:pt>
                <c:pt idx="23">
                  <c:v>0.43090429695600285</c:v>
                </c:pt>
                <c:pt idx="24">
                  <c:v>0.2</c:v>
                </c:pt>
              </c:numCache>
            </c:numRef>
          </c:val>
          <c:smooth val="0"/>
          <c:extLst>
            <c:ext xmlns:c16="http://schemas.microsoft.com/office/drawing/2014/chart" uri="{C3380CC4-5D6E-409C-BE32-E72D297353CC}">
              <c16:uniqueId val="{0000002F-E613-42C6-80BC-DDECA2D906AA}"/>
            </c:ext>
          </c:extLst>
        </c:ser>
        <c:dLbls>
          <c:showLegendKey val="0"/>
          <c:showVal val="0"/>
          <c:showCatName val="0"/>
          <c:showSerName val="0"/>
          <c:showPercent val="0"/>
          <c:showBubbleSize val="0"/>
        </c:dLbls>
        <c:marker val="1"/>
        <c:smooth val="0"/>
        <c:axId val="3"/>
        <c:axId val="2"/>
      </c:lineChart>
      <c:catAx>
        <c:axId val="144128808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
          <c:min val="0"/>
        </c:scaling>
        <c:delete val="0"/>
        <c:axPos val="l"/>
        <c:majorGridlines>
          <c:spPr>
            <a:ln>
              <a:noFill/>
            </a:ln>
          </c:spPr>
        </c:majorGridlines>
        <c:numFmt formatCode="#,##0;&quot;-&quot;#,##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441288080"/>
        <c:crosses val="min"/>
        <c:crossBetween val="between"/>
        <c:majorUnit val="500"/>
      </c:valAx>
      <c:valAx>
        <c:axId val="2"/>
        <c:scaling>
          <c:orientation val="minMax"/>
          <c:max val="1.5"/>
          <c:min val="0"/>
        </c:scaling>
        <c:delete val="0"/>
        <c:axPos val="r"/>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3"/>
        <c:crosses val="max"/>
        <c:crossBetween val="between"/>
        <c:majorUnit val="0.5"/>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308724832214765"/>
          <c:y val="3.5494880546075087E-2"/>
          <c:w val="0.57088926174496646"/>
          <c:h val="0.92901023890784984"/>
        </c:manualLayout>
      </c:layout>
      <c:pieChart>
        <c:varyColors val="0"/>
        <c:ser>
          <c:idx val="0"/>
          <c:order val="0"/>
          <c:dPt>
            <c:idx val="0"/>
            <c:bubble3D val="0"/>
            <c:spPr>
              <a:solidFill>
                <a:srgbClr val="1F497D"/>
              </a:solidFill>
              <a:ln w="9525">
                <a:solidFill>
                  <a:srgbClr val="808080"/>
                </a:solidFill>
                <a:prstDash val="solid"/>
              </a:ln>
            </c:spPr>
            <c:extLst>
              <c:ext xmlns:c16="http://schemas.microsoft.com/office/drawing/2014/chart" uri="{C3380CC4-5D6E-409C-BE32-E72D297353CC}">
                <c16:uniqueId val="{00000001-FB84-46F3-97E0-FE33BF1CD476}"/>
              </c:ext>
            </c:extLst>
          </c:dPt>
          <c:dPt>
            <c:idx val="1"/>
            <c:bubble3D val="0"/>
            <c:spPr>
              <a:solidFill>
                <a:srgbClr val="80CCE8"/>
              </a:solidFill>
              <a:ln w="9525">
                <a:solidFill>
                  <a:srgbClr val="808080"/>
                </a:solidFill>
                <a:prstDash val="solid"/>
              </a:ln>
            </c:spPr>
            <c:extLst>
              <c:ext xmlns:c16="http://schemas.microsoft.com/office/drawing/2014/chart" uri="{C3380CC4-5D6E-409C-BE32-E72D297353CC}">
                <c16:uniqueId val="{00000003-FB84-46F3-97E0-FE33BF1CD476}"/>
              </c:ext>
            </c:extLst>
          </c:dPt>
          <c:dPt>
            <c:idx val="2"/>
            <c:bubble3D val="0"/>
            <c:spPr>
              <a:solidFill>
                <a:srgbClr val="C0E6F4"/>
              </a:solidFill>
              <a:ln w="9525">
                <a:solidFill>
                  <a:srgbClr val="808080"/>
                </a:solidFill>
                <a:prstDash val="solid"/>
              </a:ln>
            </c:spPr>
            <c:extLst>
              <c:ext xmlns:c16="http://schemas.microsoft.com/office/drawing/2014/chart" uri="{C3380CC4-5D6E-409C-BE32-E72D297353CC}">
                <c16:uniqueId val="{00000005-FB84-46F3-97E0-FE33BF1CD476}"/>
              </c:ext>
            </c:extLst>
          </c:dPt>
          <c:dLbls>
            <c:dLbl>
              <c:idx val="0"/>
              <c:layout>
                <c:manualLayout>
                  <c:x val="5.8305369127516778E-2"/>
                  <c:y val="-6.8259385665529011E-3"/>
                </c:manualLayout>
              </c:layout>
              <c:numFmt formatCode="#,##0.0&quot;%&quot;;&quot;-&quot;#,##0.0&quot;%&quot;" sourceLinked="0"/>
              <c:spPr>
                <a:noFill/>
                <a:ln>
                  <a:noFill/>
                </a:ln>
              </c:spPr>
              <c:txPr>
                <a:bodyPr wrap="none"/>
                <a:lstStyle/>
                <a:p>
                  <a:pPr>
                    <a:defRPr lang="ja-JP" sz="16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FB84-46F3-97E0-FE33BF1CD476}"/>
                </c:ext>
              </c:extLst>
            </c:dLbl>
            <c:dLbl>
              <c:idx val="1"/>
              <c:layout>
                <c:manualLayout>
                  <c:x val="-5.2852348993288591E-2"/>
                  <c:y val="3.0716723549488054E-2"/>
                </c:manualLayout>
              </c:layout>
              <c:numFmt formatCode="#,##0.0&quot;%&quot;;&quot;-&quot;#,##0.0&quot;%&quot;" sourceLinked="0"/>
              <c:spPr>
                <a:noFill/>
                <a:ln>
                  <a:noFill/>
                </a:ln>
              </c:spPr>
              <c:txPr>
                <a:bodyPr wrap="none"/>
                <a:lstStyle/>
                <a:p>
                  <a:pPr>
                    <a:defRPr lang="ja-JP" sz="16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FB84-46F3-97E0-FE33BF1CD476}"/>
                </c:ext>
              </c:extLst>
            </c:dLbl>
            <c:spPr>
              <a:noFill/>
              <a:ln>
                <a:noFill/>
              </a:ln>
              <a:effectLst/>
            </c:spPr>
            <c:txPr>
              <a:bodyPr wrap="square" lIns="38100" tIns="19050" rIns="38100" bIns="19050" anchor="ctr">
                <a:spAutoFit/>
              </a:bodyPr>
              <a:lstStyle/>
              <a:p>
                <a:pPr>
                  <a:defRPr lang="ja-JP"/>
                </a:pPr>
                <a:endParaRPr lang="en-US"/>
              </a:p>
            </c:tx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47.599999999999994</c:v>
                </c:pt>
                <c:pt idx="1">
                  <c:v>43.8</c:v>
                </c:pt>
                <c:pt idx="2">
                  <c:v>8.6</c:v>
                </c:pt>
              </c:numCache>
            </c:numRef>
          </c:val>
          <c:extLst>
            <c:ext xmlns:c16="http://schemas.microsoft.com/office/drawing/2014/chart" uri="{C3380CC4-5D6E-409C-BE32-E72D297353CC}">
              <c16:uniqueId val="{00000006-FB84-46F3-97E0-FE33BF1CD476}"/>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476510067114093"/>
          <c:y val="3.5494880546075087E-2"/>
          <c:w val="0.57088926174496646"/>
          <c:h val="0.92901023890784984"/>
        </c:manualLayout>
      </c:layout>
      <c:pieChart>
        <c:varyColors val="0"/>
        <c:ser>
          <c:idx val="0"/>
          <c:order val="0"/>
          <c:dPt>
            <c:idx val="0"/>
            <c:bubble3D val="0"/>
            <c:spPr>
              <a:solidFill>
                <a:srgbClr val="1F497D"/>
              </a:solidFill>
              <a:ln w="9525" cap="flat" algn="ctr">
                <a:solidFill>
                  <a:srgbClr val="808080"/>
                </a:solidFill>
                <a:prstDash val="solid"/>
              </a:ln>
            </c:spPr>
            <c:extLst>
              <c:ext xmlns:c16="http://schemas.microsoft.com/office/drawing/2014/chart" uri="{C3380CC4-5D6E-409C-BE32-E72D297353CC}">
                <c16:uniqueId val="{00000000-0E5C-406A-A5E4-AF68F282F05C}"/>
              </c:ext>
            </c:extLst>
          </c:dPt>
          <c:dPt>
            <c:idx val="1"/>
            <c:bubble3D val="0"/>
            <c:spPr>
              <a:solidFill>
                <a:srgbClr val="80CCE8"/>
              </a:solidFill>
              <a:ln w="9525" cap="flat" algn="ctr">
                <a:solidFill>
                  <a:srgbClr val="808080"/>
                </a:solidFill>
                <a:prstDash val="solid"/>
              </a:ln>
            </c:spPr>
            <c:extLst>
              <c:ext xmlns:c16="http://schemas.microsoft.com/office/drawing/2014/chart" uri="{C3380CC4-5D6E-409C-BE32-E72D297353CC}">
                <c16:uniqueId val="{00000001-0E5C-406A-A5E4-AF68F282F05C}"/>
              </c:ext>
            </c:extLst>
          </c:dPt>
          <c:dPt>
            <c:idx val="2"/>
            <c:bubble3D val="0"/>
            <c:spPr>
              <a:solidFill>
                <a:srgbClr val="C0E6F4"/>
              </a:solidFill>
              <a:ln w="9525" cap="flat" algn="ctr">
                <a:solidFill>
                  <a:srgbClr val="808080"/>
                </a:solidFill>
                <a:prstDash val="solid"/>
              </a:ln>
            </c:spPr>
            <c:extLst>
              <c:ext xmlns:c16="http://schemas.microsoft.com/office/drawing/2014/chart" uri="{C3380CC4-5D6E-409C-BE32-E72D297353CC}">
                <c16:uniqueId val="{00000002-0E5C-406A-A5E4-AF68F282F05C}"/>
              </c:ext>
            </c:extLst>
          </c:dPt>
          <c:dLbls>
            <c:dLbl>
              <c:idx val="0"/>
              <c:layout>
                <c:manualLayout>
                  <c:x val="3.9848993288590602E-2"/>
                  <c:y val="7.7815699658703066E-2"/>
                </c:manualLayout>
              </c:layout>
              <c:numFmt formatCode="#,##0.0&quot;%&quot;;&quot;-&quot;#,##0.0&quot;%&quot;;0&quot;%&quot;" sourceLinked="0"/>
              <c:spPr>
                <a:noFill/>
                <a:ln>
                  <a:noFill/>
                </a:ln>
              </c:spPr>
              <c:txPr>
                <a:bodyPr wrap="none"/>
                <a:lstStyle/>
                <a:p>
                  <a:pPr>
                    <a:defRPr kumimoji="1" sz="16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0E5C-406A-A5E4-AF68F282F05C}"/>
                </c:ext>
              </c:extLst>
            </c:dLbl>
            <c:dLbl>
              <c:idx val="1"/>
              <c:layout>
                <c:manualLayout>
                  <c:x val="-4.4463087248322146E-2"/>
                  <c:y val="-6.2798634812286688E-2"/>
                </c:manualLayout>
              </c:layout>
              <c:numFmt formatCode="#,##0.0&quot;%&quot;;&quot;-&quot;#,##0.0&quot;%&quot;;0&quot;%&quot;" sourceLinked="0"/>
              <c:spPr>
                <a:noFill/>
                <a:ln>
                  <a:noFill/>
                </a:ln>
              </c:spPr>
              <c:txPr>
                <a:bodyPr wrap="none"/>
                <a:lstStyle/>
                <a:p>
                  <a:pPr>
                    <a:defRPr kumimoji="1" sz="16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E5C-406A-A5E4-AF68F282F05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Sheet1!$A$1:$A$3</c:f>
              <c:numCache>
                <c:formatCode>General</c:formatCode>
                <c:ptCount val="3"/>
                <c:pt idx="0">
                  <c:v>77.846135669465923</c:v>
                </c:pt>
                <c:pt idx="1">
                  <c:v>17.17643072259963</c:v>
                </c:pt>
                <c:pt idx="2">
                  <c:v>4.977433607934449</c:v>
                </c:pt>
              </c:numCache>
            </c:numRef>
          </c:val>
          <c:extLst>
            <c:ext xmlns:c16="http://schemas.microsoft.com/office/drawing/2014/chart" uri="{C3380CC4-5D6E-409C-BE32-E72D297353CC}">
              <c16:uniqueId val="{00000003-0E5C-406A-A5E4-AF68F282F05C}"/>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482079431708103E-2"/>
          <c:y val="5.4279749478079335E-2"/>
          <c:w val="0.93687439457539556"/>
          <c:h val="0.75991649269311068"/>
        </c:manualLayout>
      </c:layout>
      <c:barChart>
        <c:barDir val="bar"/>
        <c:grouping val="stacked"/>
        <c:varyColors val="0"/>
        <c:ser>
          <c:idx val="0"/>
          <c:order val="0"/>
          <c:spPr>
            <a:solidFill>
              <a:srgbClr val="1F497D"/>
            </a:solidFill>
            <a:ln w="9525">
              <a:solidFill>
                <a:srgbClr val="808080"/>
              </a:solidFill>
              <a:prstDash val="solid"/>
            </a:ln>
          </c:spPr>
          <c:invertIfNegative val="0"/>
          <c:val>
            <c:numRef>
              <c:f>Sheet1!$A$1</c:f>
              <c:numCache>
                <c:formatCode>General</c:formatCode>
                <c:ptCount val="1"/>
                <c:pt idx="0">
                  <c:v>19.948699999999999</c:v>
                </c:pt>
              </c:numCache>
            </c:numRef>
          </c:val>
          <c:extLst>
            <c:ext xmlns:c16="http://schemas.microsoft.com/office/drawing/2014/chart" uri="{C3380CC4-5D6E-409C-BE32-E72D297353CC}">
              <c16:uniqueId val="{00000000-9040-4D24-809B-38D548A508E0}"/>
            </c:ext>
          </c:extLst>
        </c:ser>
        <c:ser>
          <c:idx val="1"/>
          <c:order val="1"/>
          <c:spPr>
            <a:solidFill>
              <a:srgbClr val="1F497D"/>
            </a:solidFill>
            <a:ln w="9525">
              <a:solidFill>
                <a:srgbClr val="808080"/>
              </a:solidFill>
              <a:prstDash val="solid"/>
            </a:ln>
          </c:spPr>
          <c:invertIfNegative val="0"/>
          <c:val>
            <c:numRef>
              <c:f>Sheet1!$A$2</c:f>
              <c:numCache>
                <c:formatCode>General</c:formatCode>
                <c:ptCount val="1"/>
                <c:pt idx="0">
                  <c:v>7.2465999999999999</c:v>
                </c:pt>
              </c:numCache>
            </c:numRef>
          </c:val>
          <c:extLst>
            <c:ext xmlns:c16="http://schemas.microsoft.com/office/drawing/2014/chart" uri="{C3380CC4-5D6E-409C-BE32-E72D297353CC}">
              <c16:uniqueId val="{00000001-9040-4D24-809B-38D548A508E0}"/>
            </c:ext>
          </c:extLst>
        </c:ser>
        <c:ser>
          <c:idx val="2"/>
          <c:order val="2"/>
          <c:spPr>
            <a:solidFill>
              <a:srgbClr val="1F497D"/>
            </a:solidFill>
            <a:ln w="9525">
              <a:solidFill>
                <a:srgbClr val="808080"/>
              </a:solidFill>
              <a:prstDash val="solid"/>
            </a:ln>
          </c:spPr>
          <c:invertIfNegative val="0"/>
          <c:val>
            <c:numRef>
              <c:f>Sheet1!$A$3</c:f>
              <c:numCache>
                <c:formatCode>General</c:formatCode>
                <c:ptCount val="1"/>
                <c:pt idx="0">
                  <c:v>6.4207000000000019</c:v>
                </c:pt>
              </c:numCache>
            </c:numRef>
          </c:val>
          <c:extLst>
            <c:ext xmlns:c16="http://schemas.microsoft.com/office/drawing/2014/chart" uri="{C3380CC4-5D6E-409C-BE32-E72D297353CC}">
              <c16:uniqueId val="{00000002-9040-4D24-809B-38D548A508E0}"/>
            </c:ext>
          </c:extLst>
        </c:ser>
        <c:ser>
          <c:idx val="3"/>
          <c:order val="3"/>
          <c:spPr>
            <a:solidFill>
              <a:srgbClr val="1F497D"/>
            </a:solidFill>
            <a:ln w="9525">
              <a:solidFill>
                <a:srgbClr val="808080"/>
              </a:solidFill>
              <a:prstDash val="solid"/>
            </a:ln>
          </c:spPr>
          <c:invertIfNegative val="0"/>
          <c:val>
            <c:numRef>
              <c:f>Sheet1!$A$4</c:f>
              <c:numCache>
                <c:formatCode>General</c:formatCode>
                <c:ptCount val="1"/>
                <c:pt idx="0">
                  <c:v>4.9308999999999994</c:v>
                </c:pt>
              </c:numCache>
            </c:numRef>
          </c:val>
          <c:extLst>
            <c:ext xmlns:c16="http://schemas.microsoft.com/office/drawing/2014/chart" uri="{C3380CC4-5D6E-409C-BE32-E72D297353CC}">
              <c16:uniqueId val="{00000003-9040-4D24-809B-38D548A508E0}"/>
            </c:ext>
          </c:extLst>
        </c:ser>
        <c:ser>
          <c:idx val="4"/>
          <c:order val="4"/>
          <c:spPr>
            <a:solidFill>
              <a:srgbClr val="1F497D"/>
            </a:solidFill>
            <a:ln w="9525">
              <a:solidFill>
                <a:srgbClr val="808080"/>
              </a:solidFill>
              <a:prstDash val="solid"/>
            </a:ln>
          </c:spPr>
          <c:invertIfNegative val="0"/>
          <c:val>
            <c:numRef>
              <c:f>Sheet1!$A$5</c:f>
              <c:numCache>
                <c:formatCode>General</c:formatCode>
                <c:ptCount val="1"/>
                <c:pt idx="0">
                  <c:v>4.4428000000000019</c:v>
                </c:pt>
              </c:numCache>
            </c:numRef>
          </c:val>
          <c:extLst>
            <c:ext xmlns:c16="http://schemas.microsoft.com/office/drawing/2014/chart" uri="{C3380CC4-5D6E-409C-BE32-E72D297353CC}">
              <c16:uniqueId val="{00000004-9040-4D24-809B-38D548A508E0}"/>
            </c:ext>
          </c:extLst>
        </c:ser>
        <c:ser>
          <c:idx val="5"/>
          <c:order val="5"/>
          <c:spPr>
            <a:solidFill>
              <a:srgbClr val="1F497D"/>
            </a:solidFill>
            <a:ln w="9525">
              <a:solidFill>
                <a:srgbClr val="808080"/>
              </a:solidFill>
              <a:prstDash val="solid"/>
            </a:ln>
          </c:spPr>
          <c:invertIfNegative val="0"/>
          <c:val>
            <c:numRef>
              <c:f>Sheet1!$A$6</c:f>
              <c:numCache>
                <c:formatCode>General</c:formatCode>
                <c:ptCount val="1"/>
                <c:pt idx="0">
                  <c:v>3.0552000000000024</c:v>
                </c:pt>
              </c:numCache>
            </c:numRef>
          </c:val>
          <c:extLst>
            <c:ext xmlns:c16="http://schemas.microsoft.com/office/drawing/2014/chart" uri="{C3380CC4-5D6E-409C-BE32-E72D297353CC}">
              <c16:uniqueId val="{00000005-9040-4D24-809B-38D548A508E0}"/>
            </c:ext>
          </c:extLst>
        </c:ser>
        <c:ser>
          <c:idx val="6"/>
          <c:order val="6"/>
          <c:spPr>
            <a:solidFill>
              <a:srgbClr val="1F497D"/>
            </a:solidFill>
            <a:ln w="9525">
              <a:solidFill>
                <a:srgbClr val="808080"/>
              </a:solidFill>
              <a:prstDash val="solid"/>
            </a:ln>
          </c:spPr>
          <c:invertIfNegative val="0"/>
          <c:val>
            <c:numRef>
              <c:f>Sheet1!$A$7</c:f>
              <c:numCache>
                <c:formatCode>General</c:formatCode>
                <c:ptCount val="1"/>
                <c:pt idx="0">
                  <c:v>1.3732999999999995</c:v>
                </c:pt>
              </c:numCache>
            </c:numRef>
          </c:val>
          <c:extLst>
            <c:ext xmlns:c16="http://schemas.microsoft.com/office/drawing/2014/chart" uri="{C3380CC4-5D6E-409C-BE32-E72D297353CC}">
              <c16:uniqueId val="{00000006-9040-4D24-809B-38D548A508E0}"/>
            </c:ext>
          </c:extLst>
        </c:ser>
        <c:ser>
          <c:idx val="7"/>
          <c:order val="7"/>
          <c:spPr>
            <a:solidFill>
              <a:srgbClr val="1F497D"/>
            </a:solidFill>
            <a:ln w="9525">
              <a:solidFill>
                <a:srgbClr val="808080"/>
              </a:solidFill>
              <a:prstDash val="solid"/>
            </a:ln>
          </c:spPr>
          <c:invertIfNegative val="0"/>
          <c:val>
            <c:numRef>
              <c:f>Sheet1!$A$8</c:f>
              <c:numCache>
                <c:formatCode>General</c:formatCode>
                <c:ptCount val="1"/>
                <c:pt idx="0">
                  <c:v>0.10479999999999934</c:v>
                </c:pt>
              </c:numCache>
            </c:numRef>
          </c:val>
          <c:extLst>
            <c:ext xmlns:c16="http://schemas.microsoft.com/office/drawing/2014/chart" uri="{C3380CC4-5D6E-409C-BE32-E72D297353CC}">
              <c16:uniqueId val="{00000007-9040-4D24-809B-38D548A508E0}"/>
            </c:ext>
          </c:extLst>
        </c:ser>
        <c:ser>
          <c:idx val="8"/>
          <c:order val="8"/>
          <c:spPr>
            <a:solidFill>
              <a:srgbClr val="1F497D"/>
            </a:solidFill>
            <a:ln w="9525">
              <a:solidFill>
                <a:srgbClr val="808080"/>
              </a:solidFill>
              <a:prstDash val="solid"/>
            </a:ln>
          </c:spPr>
          <c:invertIfNegative val="0"/>
          <c:val>
            <c:numRef>
              <c:f>Sheet1!$A$9</c:f>
              <c:numCache>
                <c:formatCode>General</c:formatCode>
                <c:ptCount val="1"/>
                <c:pt idx="0">
                  <c:v>7.1599999999999442E-2</c:v>
                </c:pt>
              </c:numCache>
            </c:numRef>
          </c:val>
          <c:extLst>
            <c:ext xmlns:c16="http://schemas.microsoft.com/office/drawing/2014/chart" uri="{C3380CC4-5D6E-409C-BE32-E72D297353CC}">
              <c16:uniqueId val="{00000008-9040-4D24-809B-38D548A508E0}"/>
            </c:ext>
          </c:extLst>
        </c:ser>
        <c:ser>
          <c:idx val="9"/>
          <c:order val="9"/>
          <c:spPr>
            <a:solidFill>
              <a:srgbClr val="1F497D"/>
            </a:solidFill>
            <a:ln w="9525">
              <a:solidFill>
                <a:srgbClr val="808080"/>
              </a:solidFill>
              <a:prstDash val="solid"/>
            </a:ln>
          </c:spPr>
          <c:invertIfNegative val="0"/>
          <c:val>
            <c:numRef>
              <c:f>Sheet1!$A$10</c:f>
              <c:numCache>
                <c:formatCode>General</c:formatCode>
                <c:ptCount val="1"/>
                <c:pt idx="0">
                  <c:v>4.950000000000232E-2</c:v>
                </c:pt>
              </c:numCache>
            </c:numRef>
          </c:val>
          <c:extLst>
            <c:ext xmlns:c16="http://schemas.microsoft.com/office/drawing/2014/chart" uri="{C3380CC4-5D6E-409C-BE32-E72D297353CC}">
              <c16:uniqueId val="{00000009-9040-4D24-809B-38D548A508E0}"/>
            </c:ext>
          </c:extLst>
        </c:ser>
        <c:ser>
          <c:idx val="10"/>
          <c:order val="10"/>
          <c:spPr>
            <a:solidFill>
              <a:srgbClr val="F9DFB5"/>
            </a:solidFill>
            <a:ln w="9525">
              <a:solidFill>
                <a:srgbClr val="808080"/>
              </a:solidFill>
              <a:prstDash val="solid"/>
            </a:ln>
          </c:spPr>
          <c:invertIfNegative val="0"/>
          <c:val>
            <c:numRef>
              <c:f>Sheet1!$A$11</c:f>
              <c:numCache>
                <c:formatCode>General</c:formatCode>
                <c:ptCount val="1"/>
                <c:pt idx="0">
                  <c:v>1.1128999999332478E-5</c:v>
                </c:pt>
              </c:numCache>
            </c:numRef>
          </c:val>
          <c:extLst>
            <c:ext xmlns:c16="http://schemas.microsoft.com/office/drawing/2014/chart" uri="{C3380CC4-5D6E-409C-BE32-E72D297353CC}">
              <c16:uniqueId val="{0000000A-9040-4D24-809B-38D548A508E0}"/>
            </c:ext>
          </c:extLst>
        </c:ser>
        <c:ser>
          <c:idx val="11"/>
          <c:order val="11"/>
          <c:spPr>
            <a:solidFill>
              <a:srgbClr val="F9DFB5"/>
            </a:solidFill>
            <a:ln w="9525">
              <a:solidFill>
                <a:srgbClr val="808080"/>
              </a:solidFill>
              <a:prstDash val="solid"/>
            </a:ln>
          </c:spPr>
          <c:invertIfNegative val="0"/>
          <c:val>
            <c:numRef>
              <c:f>Sheet1!$A$12</c:f>
              <c:numCache>
                <c:formatCode>General</c:formatCode>
                <c:ptCount val="1"/>
                <c:pt idx="0">
                  <c:v>0</c:v>
                </c:pt>
              </c:numCache>
            </c:numRef>
          </c:val>
          <c:extLst>
            <c:ext xmlns:c16="http://schemas.microsoft.com/office/drawing/2014/chart" uri="{C3380CC4-5D6E-409C-BE32-E72D297353CC}">
              <c16:uniqueId val="{0000000B-9040-4D24-809B-38D548A508E0}"/>
            </c:ext>
          </c:extLst>
        </c:ser>
        <c:ser>
          <c:idx val="12"/>
          <c:order val="12"/>
          <c:spPr>
            <a:solidFill>
              <a:srgbClr val="C0E6F4"/>
            </a:solidFill>
            <a:ln w="9525">
              <a:solidFill>
                <a:srgbClr val="808080"/>
              </a:solidFill>
              <a:prstDash val="solid"/>
            </a:ln>
          </c:spPr>
          <c:invertIfNegative val="0"/>
          <c:val>
            <c:numRef>
              <c:f>Sheet1!$A$13</c:f>
              <c:numCache>
                <c:formatCode>General</c:formatCode>
                <c:ptCount val="1"/>
                <c:pt idx="0">
                  <c:v>16.960699999999999</c:v>
                </c:pt>
              </c:numCache>
            </c:numRef>
          </c:val>
          <c:extLst>
            <c:ext xmlns:c16="http://schemas.microsoft.com/office/drawing/2014/chart" uri="{C3380CC4-5D6E-409C-BE32-E72D297353CC}">
              <c16:uniqueId val="{0000000C-9040-4D24-809B-38D548A508E0}"/>
            </c:ext>
          </c:extLst>
        </c:ser>
        <c:ser>
          <c:idx val="13"/>
          <c:order val="13"/>
          <c:spPr>
            <a:solidFill>
              <a:srgbClr val="C0E6F4"/>
            </a:solidFill>
            <a:ln w="9525">
              <a:solidFill>
                <a:srgbClr val="808080"/>
              </a:solidFill>
              <a:prstDash val="solid"/>
            </a:ln>
          </c:spPr>
          <c:invertIfNegative val="0"/>
          <c:val>
            <c:numRef>
              <c:f>Sheet1!$A$14</c:f>
              <c:numCache>
                <c:formatCode>General</c:formatCode>
                <c:ptCount val="1"/>
                <c:pt idx="0">
                  <c:v>8.8767000000000031</c:v>
                </c:pt>
              </c:numCache>
            </c:numRef>
          </c:val>
          <c:extLst>
            <c:ext xmlns:c16="http://schemas.microsoft.com/office/drawing/2014/chart" uri="{C3380CC4-5D6E-409C-BE32-E72D297353CC}">
              <c16:uniqueId val="{0000000D-9040-4D24-809B-38D548A508E0}"/>
            </c:ext>
          </c:extLst>
        </c:ser>
        <c:ser>
          <c:idx val="14"/>
          <c:order val="14"/>
          <c:spPr>
            <a:solidFill>
              <a:srgbClr val="C0E6F4"/>
            </a:solidFill>
            <a:ln w="9525">
              <a:solidFill>
                <a:srgbClr val="808080"/>
              </a:solidFill>
              <a:prstDash val="solid"/>
            </a:ln>
          </c:spPr>
          <c:invertIfNegative val="0"/>
          <c:val>
            <c:numRef>
              <c:f>Sheet1!$A$15</c:f>
              <c:numCache>
                <c:formatCode>General</c:formatCode>
                <c:ptCount val="1"/>
                <c:pt idx="0">
                  <c:v>8.4350000000000041</c:v>
                </c:pt>
              </c:numCache>
            </c:numRef>
          </c:val>
          <c:extLst>
            <c:ext xmlns:c16="http://schemas.microsoft.com/office/drawing/2014/chart" uri="{C3380CC4-5D6E-409C-BE32-E72D297353CC}">
              <c16:uniqueId val="{0000000E-9040-4D24-809B-38D548A508E0}"/>
            </c:ext>
          </c:extLst>
        </c:ser>
        <c:ser>
          <c:idx val="15"/>
          <c:order val="15"/>
          <c:spPr>
            <a:solidFill>
              <a:srgbClr val="C0E6F4"/>
            </a:solidFill>
            <a:ln w="9525">
              <a:solidFill>
                <a:srgbClr val="808080"/>
              </a:solidFill>
              <a:prstDash val="solid"/>
            </a:ln>
          </c:spPr>
          <c:invertIfNegative val="0"/>
          <c:val>
            <c:numRef>
              <c:f>Sheet1!$A$16</c:f>
              <c:numCache>
                <c:formatCode>General</c:formatCode>
                <c:ptCount val="1"/>
                <c:pt idx="0">
                  <c:v>6.4836000000000009</c:v>
                </c:pt>
              </c:numCache>
            </c:numRef>
          </c:val>
          <c:extLst>
            <c:ext xmlns:c16="http://schemas.microsoft.com/office/drawing/2014/chart" uri="{C3380CC4-5D6E-409C-BE32-E72D297353CC}">
              <c16:uniqueId val="{0000000F-9040-4D24-809B-38D548A508E0}"/>
            </c:ext>
          </c:extLst>
        </c:ser>
        <c:ser>
          <c:idx val="16"/>
          <c:order val="16"/>
          <c:spPr>
            <a:solidFill>
              <a:srgbClr val="C0E6F4"/>
            </a:solidFill>
            <a:ln w="9525">
              <a:solidFill>
                <a:srgbClr val="808080"/>
              </a:solidFill>
              <a:prstDash val="solid"/>
            </a:ln>
          </c:spPr>
          <c:invertIfNegative val="0"/>
          <c:val>
            <c:numRef>
              <c:f>Sheet1!$A$17</c:f>
              <c:numCache>
                <c:formatCode>General</c:formatCode>
                <c:ptCount val="1"/>
                <c:pt idx="0">
                  <c:v>1.4413000000000009</c:v>
                </c:pt>
              </c:numCache>
            </c:numRef>
          </c:val>
          <c:extLst>
            <c:ext xmlns:c16="http://schemas.microsoft.com/office/drawing/2014/chart" uri="{C3380CC4-5D6E-409C-BE32-E72D297353CC}">
              <c16:uniqueId val="{00000010-9040-4D24-809B-38D548A508E0}"/>
            </c:ext>
          </c:extLst>
        </c:ser>
        <c:ser>
          <c:idx val="17"/>
          <c:order val="17"/>
          <c:spPr>
            <a:solidFill>
              <a:srgbClr val="C0E6F4"/>
            </a:solidFill>
            <a:ln w="9525">
              <a:solidFill>
                <a:srgbClr val="808080"/>
              </a:solidFill>
              <a:prstDash val="solid"/>
            </a:ln>
          </c:spPr>
          <c:invertIfNegative val="0"/>
          <c:val>
            <c:numRef>
              <c:f>Sheet1!$A$18</c:f>
              <c:numCache>
                <c:formatCode>General</c:formatCode>
                <c:ptCount val="1"/>
                <c:pt idx="0">
                  <c:v>1.058899999999996</c:v>
                </c:pt>
              </c:numCache>
            </c:numRef>
          </c:val>
          <c:extLst>
            <c:ext xmlns:c16="http://schemas.microsoft.com/office/drawing/2014/chart" uri="{C3380CC4-5D6E-409C-BE32-E72D297353CC}">
              <c16:uniqueId val="{00000011-9040-4D24-809B-38D548A508E0}"/>
            </c:ext>
          </c:extLst>
        </c:ser>
        <c:ser>
          <c:idx val="18"/>
          <c:order val="18"/>
          <c:spPr>
            <a:solidFill>
              <a:srgbClr val="C0E6F4"/>
            </a:solidFill>
            <a:ln w="9525">
              <a:solidFill>
                <a:srgbClr val="808080"/>
              </a:solidFill>
              <a:prstDash val="solid"/>
            </a:ln>
          </c:spPr>
          <c:invertIfNegative val="0"/>
          <c:val>
            <c:numRef>
              <c:f>Sheet1!$A$19</c:f>
              <c:numCache>
                <c:formatCode>General</c:formatCode>
                <c:ptCount val="1"/>
                <c:pt idx="0">
                  <c:v>0.52119999999999944</c:v>
                </c:pt>
              </c:numCache>
            </c:numRef>
          </c:val>
          <c:extLst>
            <c:ext xmlns:c16="http://schemas.microsoft.com/office/drawing/2014/chart" uri="{C3380CC4-5D6E-409C-BE32-E72D297353CC}">
              <c16:uniqueId val="{00000012-9040-4D24-809B-38D548A508E0}"/>
            </c:ext>
          </c:extLst>
        </c:ser>
        <c:ser>
          <c:idx val="19"/>
          <c:order val="19"/>
          <c:spPr>
            <a:solidFill>
              <a:srgbClr val="80CCE8"/>
            </a:solidFill>
            <a:ln w="9525">
              <a:solidFill>
                <a:srgbClr val="808080"/>
              </a:solidFill>
              <a:prstDash val="solid"/>
            </a:ln>
          </c:spPr>
          <c:invertIfNegative val="0"/>
          <c:val>
            <c:numRef>
              <c:f>Sheet1!$A$20</c:f>
              <c:numCache>
                <c:formatCode>General</c:formatCode>
                <c:ptCount val="1"/>
                <c:pt idx="0">
                  <c:v>3.9564000000000044</c:v>
                </c:pt>
              </c:numCache>
            </c:numRef>
          </c:val>
          <c:extLst>
            <c:ext xmlns:c16="http://schemas.microsoft.com/office/drawing/2014/chart" uri="{C3380CC4-5D6E-409C-BE32-E72D297353CC}">
              <c16:uniqueId val="{00000013-9040-4D24-809B-38D548A508E0}"/>
            </c:ext>
          </c:extLst>
        </c:ser>
        <c:ser>
          <c:idx val="20"/>
          <c:order val="20"/>
          <c:spPr>
            <a:solidFill>
              <a:srgbClr val="80CCE8"/>
            </a:solidFill>
            <a:ln w="9525">
              <a:solidFill>
                <a:srgbClr val="808080"/>
              </a:solidFill>
              <a:prstDash val="solid"/>
            </a:ln>
          </c:spPr>
          <c:invertIfNegative val="0"/>
          <c:val>
            <c:numRef>
              <c:f>Sheet1!$A$21</c:f>
              <c:numCache>
                <c:formatCode>General</c:formatCode>
                <c:ptCount val="1"/>
                <c:pt idx="0">
                  <c:v>3.8936999999999999</c:v>
                </c:pt>
              </c:numCache>
            </c:numRef>
          </c:val>
          <c:extLst>
            <c:ext xmlns:c16="http://schemas.microsoft.com/office/drawing/2014/chart" uri="{C3380CC4-5D6E-409C-BE32-E72D297353CC}">
              <c16:uniqueId val="{00000014-9040-4D24-809B-38D548A508E0}"/>
            </c:ext>
          </c:extLst>
        </c:ser>
        <c:ser>
          <c:idx val="21"/>
          <c:order val="21"/>
          <c:spPr>
            <a:solidFill>
              <a:srgbClr val="80CCE8"/>
            </a:solidFill>
            <a:ln w="9525">
              <a:solidFill>
                <a:srgbClr val="808080"/>
              </a:solidFill>
              <a:prstDash val="solid"/>
            </a:ln>
          </c:spPr>
          <c:invertIfNegative val="0"/>
          <c:val>
            <c:numRef>
              <c:f>Sheet1!$A$22</c:f>
              <c:numCache>
                <c:formatCode>General</c:formatCode>
                <c:ptCount val="1"/>
                <c:pt idx="0">
                  <c:v>0.72820000000000107</c:v>
                </c:pt>
              </c:numCache>
            </c:numRef>
          </c:val>
          <c:extLst>
            <c:ext xmlns:c16="http://schemas.microsoft.com/office/drawing/2014/chart" uri="{C3380CC4-5D6E-409C-BE32-E72D297353CC}">
              <c16:uniqueId val="{00000015-9040-4D24-809B-38D548A508E0}"/>
            </c:ext>
          </c:extLst>
        </c:ser>
        <c:dLbls>
          <c:showLegendKey val="0"/>
          <c:showVal val="0"/>
          <c:showCatName val="0"/>
          <c:showSerName val="0"/>
          <c:showPercent val="0"/>
          <c:showBubbleSize val="0"/>
        </c:dLbls>
        <c:gapWidth val="170"/>
        <c:overlap val="100"/>
        <c:axId val="519650176"/>
        <c:axId val="519646256"/>
      </c:barChart>
      <c:catAx>
        <c:axId val="519650176"/>
        <c:scaling>
          <c:orientation val="maxMin"/>
        </c:scaling>
        <c:delete val="0"/>
        <c:axPos val="l"/>
        <c:majorGridlines>
          <c:spPr>
            <a:ln>
              <a:noFill/>
            </a:ln>
          </c:spPr>
        </c:majorGridlines>
        <c:majorTickMark val="out"/>
        <c:minorTickMark val="none"/>
        <c:tickLblPos val="none"/>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646256"/>
        <c:crosses val="min"/>
        <c:auto val="0"/>
        <c:lblAlgn val="ctr"/>
        <c:lblOffset val="100"/>
        <c:noMultiLvlLbl val="0"/>
      </c:catAx>
      <c:valAx>
        <c:axId val="519646256"/>
        <c:scaling>
          <c:orientation val="minMax"/>
          <c:max val="100"/>
          <c:min val="0"/>
        </c:scaling>
        <c:delete val="0"/>
        <c:axPos val="b"/>
        <c:majorGridlines>
          <c:spPr>
            <a:ln>
              <a:noFill/>
            </a:ln>
          </c:spPr>
        </c:majorGridlines>
        <c:numFmt formatCode="#,##0&quot; %&quot;;&quot;-&quot;#,##0&quot; %&quot;" sourceLinked="0"/>
        <c:majorTickMark val="out"/>
        <c:minorTickMark val="none"/>
        <c:tickLblPos val="nextTo"/>
        <c:spPr>
          <a:ln w="9525">
            <a:solidFill>
              <a:schemeClr val="tx1"/>
            </a:solidFill>
            <a:prstDash val="solid"/>
          </a:ln>
        </c:spPr>
        <c:txPr>
          <a:bodyPr wrap="none"/>
          <a:lstStyle/>
          <a:p>
            <a:pPr>
              <a:defRPr lang="ja-JP" sz="1000">
                <a:solidFill>
                  <a:schemeClr val="tx1"/>
                </a:solidFill>
                <a:latin typeface="+mn-lt"/>
                <a:ea typeface="+mn-ea"/>
                <a:cs typeface="+mn-cs"/>
                <a:sym typeface="+mn-lt"/>
              </a:defRPr>
            </a:pPr>
            <a:endParaRPr lang="en-US"/>
          </a:p>
        </c:txPr>
        <c:crossAx val="519650176"/>
        <c:crosses val="max"/>
        <c:crossBetween val="between"/>
        <c:majorUnit val="1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240285083997956E-3"/>
          <c:y val="6.2575210589651029E-2"/>
          <c:w val="0.98235194298320039"/>
          <c:h val="0.87484957882069792"/>
        </c:manualLayout>
      </c:layout>
      <c:barChart>
        <c:barDir val="bar"/>
        <c:grouping val="stacked"/>
        <c:varyColors val="0"/>
        <c:ser>
          <c:idx val="0"/>
          <c:order val="0"/>
          <c:spPr>
            <a:solidFill>
              <a:srgbClr val="1F497D"/>
            </a:solidFill>
            <a:ln w="9525" cap="flat" algn="ctr">
              <a:solidFill>
                <a:srgbClr val="808080"/>
              </a:solidFill>
              <a:prstDash val="solid"/>
            </a:ln>
          </c:spPr>
          <c:invertIfNegative val="0"/>
          <c:val>
            <c:numRef>
              <c:f>Sheet1!$A$1</c:f>
              <c:numCache>
                <c:formatCode>General</c:formatCode>
                <c:ptCount val="1"/>
                <c:pt idx="0">
                  <c:v>38.190018448903068</c:v>
                </c:pt>
              </c:numCache>
            </c:numRef>
          </c:val>
          <c:extLst>
            <c:ext xmlns:c16="http://schemas.microsoft.com/office/drawing/2014/chart" uri="{C3380CC4-5D6E-409C-BE32-E72D297353CC}">
              <c16:uniqueId val="{00000000-D8ED-438D-B095-78D44BD87165}"/>
            </c:ext>
          </c:extLst>
        </c:ser>
        <c:ser>
          <c:idx val="1"/>
          <c:order val="1"/>
          <c:spPr>
            <a:solidFill>
              <a:srgbClr val="1F497D"/>
            </a:solidFill>
            <a:ln w="9525" cap="flat" algn="ctr">
              <a:solidFill>
                <a:srgbClr val="808080"/>
              </a:solidFill>
              <a:prstDash val="solid"/>
            </a:ln>
          </c:spPr>
          <c:invertIfNegative val="0"/>
          <c:val>
            <c:numRef>
              <c:f>Sheet1!$A$2</c:f>
              <c:numCache>
                <c:formatCode>General</c:formatCode>
                <c:ptCount val="1"/>
                <c:pt idx="0">
                  <c:v>13.45476098350527</c:v>
                </c:pt>
              </c:numCache>
            </c:numRef>
          </c:val>
          <c:extLst>
            <c:ext xmlns:c16="http://schemas.microsoft.com/office/drawing/2014/chart" uri="{C3380CC4-5D6E-409C-BE32-E72D297353CC}">
              <c16:uniqueId val="{00000001-D8ED-438D-B095-78D44BD87165}"/>
            </c:ext>
          </c:extLst>
        </c:ser>
        <c:ser>
          <c:idx val="2"/>
          <c:order val="2"/>
          <c:spPr>
            <a:solidFill>
              <a:srgbClr val="1F497D"/>
            </a:solidFill>
            <a:ln w="9525" cap="flat" algn="ctr">
              <a:solidFill>
                <a:srgbClr val="808080"/>
              </a:solidFill>
              <a:prstDash val="solid"/>
            </a:ln>
          </c:spPr>
          <c:invertIfNegative val="0"/>
          <c:val>
            <c:numRef>
              <c:f>Sheet1!$A$3</c:f>
              <c:numCache>
                <c:formatCode>General</c:formatCode>
                <c:ptCount val="1"/>
                <c:pt idx="0">
                  <c:v>8.7341712843918238</c:v>
                </c:pt>
              </c:numCache>
            </c:numRef>
          </c:val>
          <c:extLst>
            <c:ext xmlns:c16="http://schemas.microsoft.com/office/drawing/2014/chart" uri="{C3380CC4-5D6E-409C-BE32-E72D297353CC}">
              <c16:uniqueId val="{00000002-D8ED-438D-B095-78D44BD87165}"/>
            </c:ext>
          </c:extLst>
        </c:ser>
        <c:ser>
          <c:idx val="3"/>
          <c:order val="3"/>
          <c:spPr>
            <a:solidFill>
              <a:srgbClr val="1F497D"/>
            </a:solidFill>
            <a:ln w="9525" cap="flat" algn="ctr">
              <a:solidFill>
                <a:srgbClr val="808080"/>
              </a:solidFill>
              <a:prstDash val="solid"/>
            </a:ln>
          </c:spPr>
          <c:invertIfNegative val="0"/>
          <c:val>
            <c:numRef>
              <c:f>Sheet1!$A$4</c:f>
              <c:numCache>
                <c:formatCode>General</c:formatCode>
                <c:ptCount val="1"/>
                <c:pt idx="0">
                  <c:v>7.4065239915201087</c:v>
                </c:pt>
              </c:numCache>
            </c:numRef>
          </c:val>
          <c:extLst>
            <c:ext xmlns:c16="http://schemas.microsoft.com/office/drawing/2014/chart" uri="{C3380CC4-5D6E-409C-BE32-E72D297353CC}">
              <c16:uniqueId val="{00000003-D8ED-438D-B095-78D44BD87165}"/>
            </c:ext>
          </c:extLst>
        </c:ser>
        <c:ser>
          <c:idx val="4"/>
          <c:order val="4"/>
          <c:spPr>
            <a:solidFill>
              <a:srgbClr val="1F497D"/>
            </a:solidFill>
            <a:ln w="9525" cap="flat" algn="ctr">
              <a:solidFill>
                <a:srgbClr val="808080"/>
              </a:solidFill>
              <a:prstDash val="solid"/>
            </a:ln>
          </c:spPr>
          <c:invertIfNegative val="0"/>
          <c:val>
            <c:numRef>
              <c:f>Sheet1!$A$5</c:f>
              <c:numCache>
                <c:formatCode>General</c:formatCode>
                <c:ptCount val="1"/>
                <c:pt idx="0">
                  <c:v>5.9165441430449324</c:v>
                </c:pt>
              </c:numCache>
            </c:numRef>
          </c:val>
          <c:extLst>
            <c:ext xmlns:c16="http://schemas.microsoft.com/office/drawing/2014/chart" uri="{C3380CC4-5D6E-409C-BE32-E72D297353CC}">
              <c16:uniqueId val="{00000004-D8ED-438D-B095-78D44BD87165}"/>
            </c:ext>
          </c:extLst>
        </c:ser>
        <c:ser>
          <c:idx val="5"/>
          <c:order val="5"/>
          <c:spPr>
            <a:solidFill>
              <a:srgbClr val="1F497D"/>
            </a:solidFill>
            <a:ln w="9525" cap="flat" algn="ctr">
              <a:solidFill>
                <a:srgbClr val="808080"/>
              </a:solidFill>
              <a:prstDash val="solid"/>
            </a:ln>
          </c:spPr>
          <c:invertIfNegative val="0"/>
          <c:val>
            <c:numRef>
              <c:f>Sheet1!$A$6</c:f>
              <c:numCache>
                <c:formatCode>General</c:formatCode>
                <c:ptCount val="1"/>
                <c:pt idx="0">
                  <c:v>1.9990260650160407</c:v>
                </c:pt>
              </c:numCache>
            </c:numRef>
          </c:val>
          <c:extLst>
            <c:ext xmlns:c16="http://schemas.microsoft.com/office/drawing/2014/chart" uri="{C3380CC4-5D6E-409C-BE32-E72D297353CC}">
              <c16:uniqueId val="{00000005-D8ED-438D-B095-78D44BD87165}"/>
            </c:ext>
          </c:extLst>
        </c:ser>
        <c:ser>
          <c:idx val="6"/>
          <c:order val="6"/>
          <c:spPr>
            <a:solidFill>
              <a:srgbClr val="1F497D"/>
            </a:solidFill>
            <a:ln w="9525" cap="flat" algn="ctr">
              <a:solidFill>
                <a:srgbClr val="808080"/>
              </a:solidFill>
              <a:prstDash val="solid"/>
            </a:ln>
          </c:spPr>
          <c:invertIfNegative val="0"/>
          <c:val>
            <c:numRef>
              <c:f>Sheet1!$A$7</c:f>
              <c:numCache>
                <c:formatCode>General</c:formatCode>
                <c:ptCount val="1"/>
                <c:pt idx="0">
                  <c:v>1.7507476877156036</c:v>
                </c:pt>
              </c:numCache>
            </c:numRef>
          </c:val>
          <c:extLst>
            <c:ext xmlns:c16="http://schemas.microsoft.com/office/drawing/2014/chart" uri="{C3380CC4-5D6E-409C-BE32-E72D297353CC}">
              <c16:uniqueId val="{00000006-D8ED-438D-B095-78D44BD87165}"/>
            </c:ext>
          </c:extLst>
        </c:ser>
        <c:ser>
          <c:idx val="7"/>
          <c:order val="7"/>
          <c:spPr>
            <a:solidFill>
              <a:srgbClr val="1F497D"/>
            </a:solidFill>
            <a:ln w="9525" cap="flat" algn="ctr">
              <a:solidFill>
                <a:srgbClr val="808080"/>
              </a:solidFill>
              <a:prstDash val="solid"/>
            </a:ln>
          </c:spPr>
          <c:invertIfNegative val="0"/>
          <c:val>
            <c:numRef>
              <c:f>Sheet1!$A$8</c:f>
              <c:numCache>
                <c:formatCode>General</c:formatCode>
                <c:ptCount val="1"/>
                <c:pt idx="0">
                  <c:v>0.21214441666744799</c:v>
                </c:pt>
              </c:numCache>
            </c:numRef>
          </c:val>
          <c:extLst>
            <c:ext xmlns:c16="http://schemas.microsoft.com/office/drawing/2014/chart" uri="{C3380CC4-5D6E-409C-BE32-E72D297353CC}">
              <c16:uniqueId val="{00000007-D8ED-438D-B095-78D44BD87165}"/>
            </c:ext>
          </c:extLst>
        </c:ser>
        <c:ser>
          <c:idx val="8"/>
          <c:order val="8"/>
          <c:spPr>
            <a:solidFill>
              <a:srgbClr val="1F497D"/>
            </a:solidFill>
            <a:ln w="9525" cap="flat" algn="ctr">
              <a:solidFill>
                <a:srgbClr val="808080"/>
              </a:solidFill>
              <a:prstDash val="solid"/>
            </a:ln>
          </c:spPr>
          <c:invertIfNegative val="0"/>
          <c:val>
            <c:numRef>
              <c:f>Sheet1!$A$9</c:f>
              <c:numCache>
                <c:formatCode>General</c:formatCode>
                <c:ptCount val="1"/>
                <c:pt idx="0">
                  <c:v>0.10902361762645807</c:v>
                </c:pt>
              </c:numCache>
            </c:numRef>
          </c:val>
          <c:extLst>
            <c:ext xmlns:c16="http://schemas.microsoft.com/office/drawing/2014/chart" uri="{C3380CC4-5D6E-409C-BE32-E72D297353CC}">
              <c16:uniqueId val="{00000008-D8ED-438D-B095-78D44BD87165}"/>
            </c:ext>
          </c:extLst>
        </c:ser>
        <c:ser>
          <c:idx val="9"/>
          <c:order val="9"/>
          <c:spPr>
            <a:solidFill>
              <a:srgbClr val="1F497D"/>
            </a:solidFill>
            <a:ln w="9525" cap="flat" algn="ctr">
              <a:solidFill>
                <a:srgbClr val="808080"/>
              </a:solidFill>
              <a:prstDash val="solid"/>
            </a:ln>
          </c:spPr>
          <c:invertIfNegative val="0"/>
          <c:val>
            <c:numRef>
              <c:f>Sheet1!$A$10</c:f>
              <c:numCache>
                <c:formatCode>General</c:formatCode>
                <c:ptCount val="1"/>
                <c:pt idx="0">
                  <c:v>7.2791259911686446E-2</c:v>
                </c:pt>
              </c:numCache>
            </c:numRef>
          </c:val>
          <c:extLst>
            <c:ext xmlns:c16="http://schemas.microsoft.com/office/drawing/2014/chart" uri="{C3380CC4-5D6E-409C-BE32-E72D297353CC}">
              <c16:uniqueId val="{00000009-D8ED-438D-B095-78D44BD87165}"/>
            </c:ext>
          </c:extLst>
        </c:ser>
        <c:ser>
          <c:idx val="10"/>
          <c:order val="10"/>
          <c:spPr>
            <a:solidFill>
              <a:srgbClr val="F9DFB5"/>
            </a:solidFill>
            <a:ln w="9525" cap="flat" algn="ctr">
              <a:solidFill>
                <a:srgbClr val="808080"/>
              </a:solidFill>
              <a:prstDash val="solid"/>
            </a:ln>
          </c:spPr>
          <c:invertIfNegative val="0"/>
          <c:val>
            <c:numRef>
              <c:f>Sheet1!$A$11</c:f>
              <c:numCache>
                <c:formatCode>General</c:formatCode>
                <c:ptCount val="1"/>
                <c:pt idx="0">
                  <c:v>3.8377116348131679E-4</c:v>
                </c:pt>
              </c:numCache>
            </c:numRef>
          </c:val>
          <c:extLst>
            <c:ext xmlns:c16="http://schemas.microsoft.com/office/drawing/2014/chart" uri="{C3380CC4-5D6E-409C-BE32-E72D297353CC}">
              <c16:uniqueId val="{0000000A-D8ED-438D-B095-78D44BD87165}"/>
            </c:ext>
          </c:extLst>
        </c:ser>
        <c:ser>
          <c:idx val="11"/>
          <c:order val="11"/>
          <c:spPr>
            <a:solidFill>
              <a:srgbClr val="C0E6F4"/>
            </a:solidFill>
            <a:ln w="9525" cap="flat" algn="ctr">
              <a:solidFill>
                <a:srgbClr val="808080"/>
              </a:solidFill>
              <a:prstDash val="solid"/>
            </a:ln>
          </c:spPr>
          <c:invertIfNegative val="0"/>
          <c:val>
            <c:numRef>
              <c:f>Sheet1!$A$12</c:f>
              <c:numCache>
                <c:formatCode>General</c:formatCode>
                <c:ptCount val="1"/>
                <c:pt idx="0">
                  <c:v>7.0902487505261513</c:v>
                </c:pt>
              </c:numCache>
            </c:numRef>
          </c:val>
          <c:extLst>
            <c:ext xmlns:c16="http://schemas.microsoft.com/office/drawing/2014/chart" uri="{C3380CC4-5D6E-409C-BE32-E72D297353CC}">
              <c16:uniqueId val="{0000000B-D8ED-438D-B095-78D44BD87165}"/>
            </c:ext>
          </c:extLst>
        </c:ser>
        <c:ser>
          <c:idx val="12"/>
          <c:order val="12"/>
          <c:spPr>
            <a:solidFill>
              <a:srgbClr val="C0E6F4"/>
            </a:solidFill>
            <a:ln w="9525" cap="flat" algn="ctr">
              <a:solidFill>
                <a:srgbClr val="808080"/>
              </a:solidFill>
              <a:prstDash val="solid"/>
            </a:ln>
          </c:spPr>
          <c:invertIfNegative val="0"/>
          <c:val>
            <c:numRef>
              <c:f>Sheet1!$A$13</c:f>
              <c:numCache>
                <c:formatCode>General</c:formatCode>
                <c:ptCount val="1"/>
                <c:pt idx="0">
                  <c:v>3.8865236383812563</c:v>
                </c:pt>
              </c:numCache>
            </c:numRef>
          </c:val>
          <c:extLst>
            <c:ext xmlns:c16="http://schemas.microsoft.com/office/drawing/2014/chart" uri="{C3380CC4-5D6E-409C-BE32-E72D297353CC}">
              <c16:uniqueId val="{0000000C-D8ED-438D-B095-78D44BD87165}"/>
            </c:ext>
          </c:extLst>
        </c:ser>
        <c:ser>
          <c:idx val="13"/>
          <c:order val="13"/>
          <c:spPr>
            <a:solidFill>
              <a:srgbClr val="C0E6F4"/>
            </a:solidFill>
            <a:ln w="9525" cap="flat" algn="ctr">
              <a:solidFill>
                <a:srgbClr val="808080"/>
              </a:solidFill>
              <a:prstDash val="solid"/>
            </a:ln>
          </c:spPr>
          <c:invertIfNegative val="0"/>
          <c:val>
            <c:numRef>
              <c:f>Sheet1!$A$14</c:f>
              <c:numCache>
                <c:formatCode>General</c:formatCode>
                <c:ptCount val="1"/>
                <c:pt idx="0">
                  <c:v>2.5434412822214703</c:v>
                </c:pt>
              </c:numCache>
            </c:numRef>
          </c:val>
          <c:extLst>
            <c:ext xmlns:c16="http://schemas.microsoft.com/office/drawing/2014/chart" uri="{C3380CC4-5D6E-409C-BE32-E72D297353CC}">
              <c16:uniqueId val="{0000000D-D8ED-438D-B095-78D44BD87165}"/>
            </c:ext>
          </c:extLst>
        </c:ser>
        <c:ser>
          <c:idx val="14"/>
          <c:order val="14"/>
          <c:spPr>
            <a:solidFill>
              <a:srgbClr val="C0E6F4"/>
            </a:solidFill>
            <a:ln w="9525" cap="flat" algn="ctr">
              <a:solidFill>
                <a:srgbClr val="808080"/>
              </a:solidFill>
              <a:prstDash val="solid"/>
            </a:ln>
          </c:spPr>
          <c:invertIfNegative val="0"/>
          <c:val>
            <c:numRef>
              <c:f>Sheet1!$A$15</c:f>
              <c:numCache>
                <c:formatCode>General</c:formatCode>
                <c:ptCount val="1"/>
                <c:pt idx="0">
                  <c:v>1.2682344516665389</c:v>
                </c:pt>
              </c:numCache>
            </c:numRef>
          </c:val>
          <c:extLst>
            <c:ext xmlns:c16="http://schemas.microsoft.com/office/drawing/2014/chart" uri="{C3380CC4-5D6E-409C-BE32-E72D297353CC}">
              <c16:uniqueId val="{0000000E-D8ED-438D-B095-78D44BD87165}"/>
            </c:ext>
          </c:extLst>
        </c:ser>
        <c:ser>
          <c:idx val="15"/>
          <c:order val="15"/>
          <c:spPr>
            <a:solidFill>
              <a:srgbClr val="C0E6F4"/>
            </a:solidFill>
            <a:ln w="9525" cap="flat" algn="ctr">
              <a:solidFill>
                <a:srgbClr val="808080"/>
              </a:solidFill>
              <a:prstDash val="solid"/>
            </a:ln>
          </c:spPr>
          <c:invertIfNegative val="0"/>
          <c:val>
            <c:numRef>
              <c:f>Sheet1!$A$16</c:f>
              <c:numCache>
                <c:formatCode>General</c:formatCode>
                <c:ptCount val="1"/>
                <c:pt idx="0">
                  <c:v>1.1928105651420551</c:v>
                </c:pt>
              </c:numCache>
            </c:numRef>
          </c:val>
          <c:extLst>
            <c:ext xmlns:c16="http://schemas.microsoft.com/office/drawing/2014/chart" uri="{C3380CC4-5D6E-409C-BE32-E72D297353CC}">
              <c16:uniqueId val="{0000000F-D8ED-438D-B095-78D44BD87165}"/>
            </c:ext>
          </c:extLst>
        </c:ser>
        <c:ser>
          <c:idx val="16"/>
          <c:order val="16"/>
          <c:spPr>
            <a:solidFill>
              <a:srgbClr val="C0E6F4"/>
            </a:solidFill>
            <a:ln w="9525" cap="flat" algn="ctr">
              <a:solidFill>
                <a:srgbClr val="808080"/>
              </a:solidFill>
              <a:prstDash val="solid"/>
            </a:ln>
          </c:spPr>
          <c:invertIfNegative val="0"/>
          <c:val>
            <c:numRef>
              <c:f>Sheet1!$A$17</c:f>
              <c:numCache>
                <c:formatCode>General</c:formatCode>
                <c:ptCount val="1"/>
                <c:pt idx="0">
                  <c:v>0.64654855790353682</c:v>
                </c:pt>
              </c:numCache>
            </c:numRef>
          </c:val>
          <c:extLst>
            <c:ext xmlns:c16="http://schemas.microsoft.com/office/drawing/2014/chart" uri="{C3380CC4-5D6E-409C-BE32-E72D297353CC}">
              <c16:uniqueId val="{00000010-D8ED-438D-B095-78D44BD87165}"/>
            </c:ext>
          </c:extLst>
        </c:ser>
        <c:ser>
          <c:idx val="17"/>
          <c:order val="17"/>
          <c:spPr>
            <a:solidFill>
              <a:srgbClr val="C0E6F4"/>
            </a:solidFill>
            <a:ln w="9525" cap="flat" algn="ctr">
              <a:solidFill>
                <a:srgbClr val="808080"/>
              </a:solidFill>
              <a:prstDash val="solid"/>
            </a:ln>
          </c:spPr>
          <c:invertIfNegative val="0"/>
          <c:val>
            <c:numRef>
              <c:f>Sheet1!$A$18</c:f>
              <c:numCache>
                <c:formatCode>General</c:formatCode>
                <c:ptCount val="1"/>
                <c:pt idx="0">
                  <c:v>0.54862347675862511</c:v>
                </c:pt>
              </c:numCache>
            </c:numRef>
          </c:val>
          <c:extLst>
            <c:ext xmlns:c16="http://schemas.microsoft.com/office/drawing/2014/chart" uri="{C3380CC4-5D6E-409C-BE32-E72D297353CC}">
              <c16:uniqueId val="{00000011-D8ED-438D-B095-78D44BD87165}"/>
            </c:ext>
          </c:extLst>
        </c:ser>
        <c:ser>
          <c:idx val="18"/>
          <c:order val="18"/>
          <c:spPr>
            <a:solidFill>
              <a:srgbClr val="80CCE8"/>
            </a:solidFill>
            <a:ln w="9525" cap="flat" algn="ctr">
              <a:solidFill>
                <a:srgbClr val="808080"/>
              </a:solidFill>
              <a:prstDash val="solid"/>
            </a:ln>
          </c:spPr>
          <c:invertIfNegative val="0"/>
          <c:val>
            <c:numRef>
              <c:f>Sheet1!$A$19</c:f>
              <c:numCache>
                <c:formatCode>General</c:formatCode>
                <c:ptCount val="1"/>
                <c:pt idx="0">
                  <c:v>2.348199921446259</c:v>
                </c:pt>
              </c:numCache>
            </c:numRef>
          </c:val>
          <c:extLst>
            <c:ext xmlns:c16="http://schemas.microsoft.com/office/drawing/2014/chart" uri="{C3380CC4-5D6E-409C-BE32-E72D297353CC}">
              <c16:uniqueId val="{00000012-D8ED-438D-B095-78D44BD87165}"/>
            </c:ext>
          </c:extLst>
        </c:ser>
        <c:ser>
          <c:idx val="19"/>
          <c:order val="19"/>
          <c:spPr>
            <a:solidFill>
              <a:srgbClr val="80CCE8"/>
            </a:solidFill>
            <a:ln w="9525" cap="flat" algn="ctr">
              <a:solidFill>
                <a:srgbClr val="808080"/>
              </a:solidFill>
              <a:prstDash val="solid"/>
            </a:ln>
          </c:spPr>
          <c:invertIfNegative val="0"/>
          <c:val>
            <c:numRef>
              <c:f>Sheet1!$A$20</c:f>
              <c:numCache>
                <c:formatCode>General</c:formatCode>
                <c:ptCount val="1"/>
                <c:pt idx="0">
                  <c:v>2.0385290193740913</c:v>
                </c:pt>
              </c:numCache>
            </c:numRef>
          </c:val>
          <c:extLst>
            <c:ext xmlns:c16="http://schemas.microsoft.com/office/drawing/2014/chart" uri="{C3380CC4-5D6E-409C-BE32-E72D297353CC}">
              <c16:uniqueId val="{00000013-D8ED-438D-B095-78D44BD87165}"/>
            </c:ext>
          </c:extLst>
        </c:ser>
        <c:ser>
          <c:idx val="20"/>
          <c:order val="20"/>
          <c:spPr>
            <a:solidFill>
              <a:srgbClr val="80CCE8"/>
            </a:solidFill>
            <a:ln w="9525" cap="flat" algn="ctr">
              <a:solidFill>
                <a:srgbClr val="808080"/>
              </a:solidFill>
              <a:prstDash val="solid"/>
            </a:ln>
          </c:spPr>
          <c:invertIfNegative val="0"/>
          <c:val>
            <c:numRef>
              <c:f>Sheet1!$A$21</c:f>
              <c:numCache>
                <c:formatCode>General</c:formatCode>
                <c:ptCount val="1"/>
                <c:pt idx="0">
                  <c:v>0.59070466711409475</c:v>
                </c:pt>
              </c:numCache>
            </c:numRef>
          </c:val>
          <c:extLst>
            <c:ext xmlns:c16="http://schemas.microsoft.com/office/drawing/2014/chart" uri="{C3380CC4-5D6E-409C-BE32-E72D297353CC}">
              <c16:uniqueId val="{00000014-D8ED-438D-B095-78D44BD87165}"/>
            </c:ext>
          </c:extLst>
        </c:ser>
        <c:dLbls>
          <c:showLegendKey val="0"/>
          <c:showVal val="0"/>
          <c:showCatName val="0"/>
          <c:showSerName val="0"/>
          <c:showPercent val="0"/>
          <c:showBubbleSize val="0"/>
        </c:dLbls>
        <c:gapWidth val="170"/>
        <c:overlap val="100"/>
        <c:axId val="2013674000"/>
        <c:axId val="1"/>
      </c:barChart>
      <c:catAx>
        <c:axId val="2013674000"/>
        <c:scaling>
          <c:orientation val="maxMin"/>
        </c:scaling>
        <c:delete val="0"/>
        <c:axPos val="l"/>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b"/>
        <c:majorGridlines>
          <c:spPr>
            <a:ln>
              <a:noFill/>
            </a:ln>
          </c:spPr>
        </c:majorGridlines>
        <c:numFmt formatCode="General" sourceLinked="1"/>
        <c:majorTickMark val="out"/>
        <c:minorTickMark val="none"/>
        <c:tickLblPos val="none"/>
        <c:spPr>
          <a:ln w="9525" cap="flat" algn="ctr">
            <a:solidFill>
              <a:schemeClr val="bg1"/>
            </a:solidFill>
            <a:prstDash val="solid"/>
          </a:ln>
        </c:spPr>
        <c:txPr>
          <a:bodyPr wrap="none"/>
          <a:lstStyle/>
          <a:p>
            <a:pPr>
              <a:defRPr kumimoji="1" sz="1000" kern="1200">
                <a:latin typeface="+mn-lt"/>
                <a:ea typeface="+mn-ea"/>
                <a:cs typeface="+mn-cs"/>
                <a:sym typeface="+mn-lt"/>
              </a:defRPr>
            </a:pPr>
            <a:endParaRPr lang="en-US"/>
          </a:p>
        </c:txPr>
        <c:crossAx val="2013674000"/>
        <c:crosses val="max"/>
        <c:crossBetween val="between"/>
        <c:majorUnit val="1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98822663723326"/>
          <c:y val="2.6586620926243566E-2"/>
          <c:w val="0.85688005886681384"/>
          <c:h val="0.94682675814751283"/>
        </c:manualLayout>
      </c:layout>
      <c:barChart>
        <c:barDir val="col"/>
        <c:grouping val="stacked"/>
        <c:varyColors val="0"/>
        <c:ser>
          <c:idx val="0"/>
          <c:order val="0"/>
          <c:spPr>
            <a:solidFill>
              <a:schemeClr val="accent1"/>
            </a:solidFill>
            <a:ln w="9525" cap="flat" algn="ctr">
              <a:solidFill>
                <a:srgbClr val="808080"/>
              </a:solidFill>
              <a:prstDash val="solid"/>
            </a:ln>
          </c:spPr>
          <c:invertIfNegative val="0"/>
          <c:dLbls>
            <c:dLbl>
              <c:idx val="0"/>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21B-461C-BEF8-EA9E84B8AFBA}"/>
                </c:ext>
              </c:extLst>
            </c:dLbl>
            <c:dLbl>
              <c:idx val="1"/>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21B-461C-BEF8-EA9E84B8AFBA}"/>
                </c:ext>
              </c:extLst>
            </c:dLbl>
            <c:dLbl>
              <c:idx val="2"/>
              <c:layout>
                <c:manualLayout>
                  <c:x val="0"/>
                  <c:y val="-4.288164665523156E-4"/>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21B-461C-BEF8-EA9E84B8AFBA}"/>
                </c:ext>
              </c:extLst>
            </c:dLbl>
            <c:dLbl>
              <c:idx val="3"/>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21B-461C-BEF8-EA9E84B8AFBA}"/>
                </c:ext>
              </c:extLst>
            </c:dLbl>
            <c:dLbl>
              <c:idx val="4"/>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21B-461C-BEF8-EA9E84B8AFBA}"/>
                </c:ext>
              </c:extLst>
            </c:dLbl>
            <c:dLbl>
              <c:idx val="5"/>
              <c:layout>
                <c:manualLayout>
                  <c:x val="0"/>
                  <c:y val="0"/>
                </c:manualLayout>
              </c:layout>
              <c:numFmt formatCode="#,##0;&quot;-&quot;#,##0;0"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21B-461C-BEF8-EA9E84B8AF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1951</c:v>
                </c:pt>
                <c:pt idx="1">
                  <c:v>2045</c:v>
                </c:pt>
                <c:pt idx="2">
                  <c:v>2198</c:v>
                </c:pt>
                <c:pt idx="3">
                  <c:v>2269</c:v>
                </c:pt>
                <c:pt idx="4">
                  <c:v>2344</c:v>
                </c:pt>
                <c:pt idx="5">
                  <c:v>2449</c:v>
                </c:pt>
              </c:numCache>
            </c:numRef>
          </c:val>
          <c:extLst>
            <c:ext xmlns:c16="http://schemas.microsoft.com/office/drawing/2014/chart" uri="{C3380CC4-5D6E-409C-BE32-E72D297353CC}">
              <c16:uniqueId val="{00000006-A21B-461C-BEF8-EA9E84B8AFBA}"/>
            </c:ext>
          </c:extLst>
        </c:ser>
        <c:ser>
          <c:idx val="1"/>
          <c:order val="1"/>
          <c:spPr>
            <a:solidFill>
              <a:schemeClr val="accent2"/>
            </a:solidFill>
            <a:ln w="9525" cap="flat" algn="ctr">
              <a:solidFill>
                <a:srgbClr val="808080"/>
              </a:solidFill>
              <a:prstDash val="solid"/>
            </a:ln>
          </c:spPr>
          <c:invertIfNegative val="0"/>
          <c:dLbls>
            <c:dLbl>
              <c:idx val="0"/>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21B-461C-BEF8-EA9E84B8AFBA}"/>
                </c:ext>
              </c:extLst>
            </c:dLbl>
            <c:dLbl>
              <c:idx val="1"/>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21B-461C-BEF8-EA9E84B8AFBA}"/>
                </c:ext>
              </c:extLst>
            </c:dLbl>
            <c:dLbl>
              <c:idx val="2"/>
              <c:layout>
                <c:manualLayout>
                  <c:x val="0"/>
                  <c:y val="-4.288164665523156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21B-461C-BEF8-EA9E84B8AFBA}"/>
                </c:ext>
              </c:extLst>
            </c:dLbl>
            <c:dLbl>
              <c:idx val="3"/>
              <c:layout>
                <c:manualLayout>
                  <c:x val="0"/>
                  <c:y val="-4.288164665523156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21B-461C-BEF8-EA9E84B8AFBA}"/>
                </c:ext>
              </c:extLst>
            </c:dLbl>
            <c:dLbl>
              <c:idx val="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A21B-461C-BEF8-EA9E84B8AFBA}"/>
                </c:ext>
              </c:extLst>
            </c:dLbl>
            <c:dLbl>
              <c:idx val="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A21B-461C-BEF8-EA9E84B8AF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537</c:v>
                </c:pt>
                <c:pt idx="1">
                  <c:v>556</c:v>
                </c:pt>
                <c:pt idx="2">
                  <c:v>578</c:v>
                </c:pt>
                <c:pt idx="3">
                  <c:v>544</c:v>
                </c:pt>
                <c:pt idx="4">
                  <c:v>533</c:v>
                </c:pt>
                <c:pt idx="5">
                  <c:v>536</c:v>
                </c:pt>
              </c:numCache>
            </c:numRef>
          </c:val>
          <c:extLst>
            <c:ext xmlns:c16="http://schemas.microsoft.com/office/drawing/2014/chart" uri="{C3380CC4-5D6E-409C-BE32-E72D297353CC}">
              <c16:uniqueId val="{0000000D-A21B-461C-BEF8-EA9E84B8AFBA}"/>
            </c:ext>
          </c:extLst>
        </c:ser>
        <c:dLbls>
          <c:showLegendKey val="0"/>
          <c:showVal val="0"/>
          <c:showCatName val="0"/>
          <c:showSerName val="0"/>
          <c:showPercent val="0"/>
          <c:showBubbleSize val="0"/>
        </c:dLbls>
        <c:gapWidth val="83"/>
        <c:overlap val="100"/>
        <c:axId val="102896880"/>
        <c:axId val="1"/>
      </c:barChart>
      <c:catAx>
        <c:axId val="102896880"/>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2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02896880"/>
        <c:crosses val="min"/>
        <c:crossBetween val="between"/>
        <c:majorUnit val="400"/>
      </c:valAx>
    </c:plotArea>
    <c:plotVisOnly val="0"/>
    <c:dispBlanksAs val="gap"/>
    <c:showDLblsOverMax val="1"/>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705974842767296"/>
          <c:y val="7.1070234113712369E-2"/>
          <c:w val="0.8125"/>
          <c:h val="0.90301003344481601"/>
        </c:manualLayout>
      </c:layout>
      <c:barChart>
        <c:barDir val="col"/>
        <c:grouping val="stacked"/>
        <c:varyColors val="0"/>
        <c:ser>
          <c:idx val="0"/>
          <c:order val="0"/>
          <c:spPr>
            <a:solidFill>
              <a:srgbClr val="80CCE8"/>
            </a:solidFill>
            <a:ln w="9525" cap="flat" algn="ctr">
              <a:solidFill>
                <a:srgbClr val="808080"/>
              </a:solidFill>
              <a:prstDash val="solid"/>
            </a:ln>
          </c:spPr>
          <c:invertIfNegative val="0"/>
          <c:val>
            <c:numRef>
              <c:f>Sheet1!$A$1:$F$1</c:f>
              <c:numCache>
                <c:formatCode>General</c:formatCode>
                <c:ptCount val="6"/>
                <c:pt idx="0">
                  <c:v>281462</c:v>
                </c:pt>
                <c:pt idx="1">
                  <c:v>289303</c:v>
                </c:pt>
                <c:pt idx="2">
                  <c:v>305055</c:v>
                </c:pt>
                <c:pt idx="3">
                  <c:v>310710</c:v>
                </c:pt>
                <c:pt idx="4">
                  <c:v>316996</c:v>
                </c:pt>
                <c:pt idx="5">
                  <c:v>379548</c:v>
                </c:pt>
              </c:numCache>
            </c:numRef>
          </c:val>
          <c:extLst>
            <c:ext xmlns:c16="http://schemas.microsoft.com/office/drawing/2014/chart" uri="{C3380CC4-5D6E-409C-BE32-E72D297353CC}">
              <c16:uniqueId val="{00000000-0551-4D34-9986-BEDCD8DD0734}"/>
            </c:ext>
          </c:extLst>
        </c:ser>
        <c:dLbls>
          <c:showLegendKey val="0"/>
          <c:showVal val="0"/>
          <c:showCatName val="0"/>
          <c:showSerName val="0"/>
          <c:showPercent val="0"/>
          <c:showBubbleSize val="0"/>
        </c:dLbls>
        <c:gapWidth val="60"/>
        <c:overlap val="100"/>
        <c:axId val="652974992"/>
        <c:axId val="1"/>
      </c:barChart>
      <c:lineChart>
        <c:grouping val="standard"/>
        <c:varyColors val="0"/>
        <c:ser>
          <c:idx val="1"/>
          <c:order val="1"/>
          <c:spPr>
            <a:ln w="9525" cap="flat" algn="ctr">
              <a:solidFill>
                <a:srgbClr val="1F497D"/>
              </a:solidFill>
              <a:prstDash val="solid"/>
            </a:ln>
          </c:spPr>
          <c:marker>
            <c:symbol val="triangle"/>
            <c:size val="6"/>
            <c:spPr>
              <a:solidFill>
                <a:srgbClr val="1F497D"/>
              </a:solidFill>
              <a:ln w="9525" cap="flat" algn="ctr">
                <a:solidFill>
                  <a:srgbClr val="1F497D"/>
                </a:solidFill>
                <a:prstDash val="solid"/>
              </a:ln>
            </c:spPr>
          </c:marker>
          <c:dPt>
            <c:idx val="0"/>
            <c:marker>
              <c:symbol val="circle"/>
              <c:size val="6"/>
            </c:marker>
            <c:bubble3D val="0"/>
            <c:extLst>
              <c:ext xmlns:c16="http://schemas.microsoft.com/office/drawing/2014/chart" uri="{C3380CC4-5D6E-409C-BE32-E72D297353CC}">
                <c16:uniqueId val="{00000001-0551-4D34-9986-BEDCD8DD0734}"/>
              </c:ext>
            </c:extLst>
          </c:dPt>
          <c:dPt>
            <c:idx val="1"/>
            <c:marker>
              <c:symbol val="circle"/>
              <c:size val="6"/>
            </c:marker>
            <c:bubble3D val="0"/>
            <c:extLst>
              <c:ext xmlns:c16="http://schemas.microsoft.com/office/drawing/2014/chart" uri="{C3380CC4-5D6E-409C-BE32-E72D297353CC}">
                <c16:uniqueId val="{00000002-0551-4D34-9986-BEDCD8DD0734}"/>
              </c:ext>
            </c:extLst>
          </c:dPt>
          <c:dPt>
            <c:idx val="2"/>
            <c:marker>
              <c:symbol val="circle"/>
              <c:size val="6"/>
            </c:marker>
            <c:bubble3D val="0"/>
            <c:extLst>
              <c:ext xmlns:c16="http://schemas.microsoft.com/office/drawing/2014/chart" uri="{C3380CC4-5D6E-409C-BE32-E72D297353CC}">
                <c16:uniqueId val="{00000003-0551-4D34-9986-BEDCD8DD0734}"/>
              </c:ext>
            </c:extLst>
          </c:dPt>
          <c:dPt>
            <c:idx val="3"/>
            <c:marker>
              <c:symbol val="circle"/>
              <c:size val="6"/>
            </c:marker>
            <c:bubble3D val="0"/>
            <c:extLst>
              <c:ext xmlns:c16="http://schemas.microsoft.com/office/drawing/2014/chart" uri="{C3380CC4-5D6E-409C-BE32-E72D297353CC}">
                <c16:uniqueId val="{00000004-0551-4D34-9986-BEDCD8DD0734}"/>
              </c:ext>
            </c:extLst>
          </c:dPt>
          <c:dPt>
            <c:idx val="4"/>
            <c:marker>
              <c:symbol val="circle"/>
              <c:size val="6"/>
            </c:marker>
            <c:bubble3D val="0"/>
            <c:extLst>
              <c:ext xmlns:c16="http://schemas.microsoft.com/office/drawing/2014/chart" uri="{C3380CC4-5D6E-409C-BE32-E72D297353CC}">
                <c16:uniqueId val="{00000005-0551-4D34-9986-BEDCD8DD0734}"/>
              </c:ext>
            </c:extLst>
          </c:dPt>
          <c:dPt>
            <c:idx val="5"/>
            <c:marker>
              <c:symbol val="circle"/>
              <c:size val="6"/>
            </c:marker>
            <c:bubble3D val="0"/>
            <c:extLst>
              <c:ext xmlns:c16="http://schemas.microsoft.com/office/drawing/2014/chart" uri="{C3380CC4-5D6E-409C-BE32-E72D297353CC}">
                <c16:uniqueId val="{00000006-0551-4D34-9986-BEDCD8DD0734}"/>
              </c:ext>
            </c:extLst>
          </c:dPt>
          <c:dLbls>
            <c:dLbl>
              <c:idx val="0"/>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0551-4D34-9986-BEDCD8DD0734}"/>
                </c:ext>
              </c:extLst>
            </c:dLbl>
            <c:dLbl>
              <c:idx val="1"/>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0551-4D34-9986-BEDCD8DD0734}"/>
                </c:ext>
              </c:extLst>
            </c:dLbl>
            <c:dLbl>
              <c:idx val="2"/>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0551-4D34-9986-BEDCD8DD0734}"/>
                </c:ext>
              </c:extLst>
            </c:dLbl>
            <c:dLbl>
              <c:idx val="3"/>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0551-4D34-9986-BEDCD8DD0734}"/>
                </c:ext>
              </c:extLst>
            </c:dLbl>
            <c:dLbl>
              <c:idx val="4"/>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551-4D34-9986-BEDCD8DD0734}"/>
                </c:ext>
              </c:extLst>
            </c:dLbl>
            <c:dLbl>
              <c:idx val="5"/>
              <c:layout>
                <c:manualLayout>
                  <c:x val="0"/>
                  <c:y val="-4.51505016722408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0551-4D34-9986-BEDCD8DD073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1.21</c:v>
                </c:pt>
                <c:pt idx="1">
                  <c:v>1.1200000000000001</c:v>
                </c:pt>
                <c:pt idx="2">
                  <c:v>1.1599999999999999</c:v>
                </c:pt>
                <c:pt idx="3">
                  <c:v>1.17</c:v>
                </c:pt>
                <c:pt idx="4">
                  <c:v>1.2</c:v>
                </c:pt>
                <c:pt idx="5">
                  <c:v>1.4</c:v>
                </c:pt>
              </c:numCache>
            </c:numRef>
          </c:val>
          <c:smooth val="0"/>
          <c:extLst>
            <c:ext xmlns:c16="http://schemas.microsoft.com/office/drawing/2014/chart" uri="{C3380CC4-5D6E-409C-BE32-E72D297353CC}">
              <c16:uniqueId val="{00000007-0551-4D34-9986-BEDCD8DD0734}"/>
            </c:ext>
          </c:extLst>
        </c:ser>
        <c:dLbls>
          <c:showLegendKey val="0"/>
          <c:showVal val="0"/>
          <c:showCatName val="0"/>
          <c:showSerName val="0"/>
          <c:showPercent val="0"/>
          <c:showBubbleSize val="0"/>
        </c:dLbls>
        <c:marker val="1"/>
        <c:smooth val="0"/>
        <c:axId val="3"/>
        <c:axId val="2"/>
      </c:lineChart>
      <c:catAx>
        <c:axId val="652974992"/>
        <c:scaling>
          <c:orientation val="minMax"/>
        </c:scaling>
        <c:delete val="0"/>
        <c:axPos val="b"/>
        <c:majorGridlines>
          <c:spPr>
            <a:ln>
              <a:noFill/>
            </a:ln>
          </c:spPr>
        </c:majorGridlines>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652974992"/>
        <c:crosses val="min"/>
        <c:crossBetween val="between"/>
        <c:majorUnit val="50000"/>
      </c:valAx>
      <c:valAx>
        <c:axId val="2"/>
        <c:scaling>
          <c:orientation val="minMax"/>
          <c:max val="1.4000000000000001"/>
          <c:min val="0"/>
        </c:scaling>
        <c:delete val="0"/>
        <c:axPos val="r"/>
        <c:majorGridlines>
          <c:spPr>
            <a:ln>
              <a:noFill/>
            </a:ln>
          </c:spPr>
        </c:majorGridlines>
        <c:numFmt formatCode="General" sourceLinked="1"/>
        <c:majorTickMark val="out"/>
        <c:minorTickMark val="none"/>
        <c:tickLblPos val="none"/>
        <c:spPr>
          <a:ln w="9525" cap="flat"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3"/>
        <c:crosses val="max"/>
        <c:crossBetween val="between"/>
        <c:majorUnit val="0.1"/>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928549711158406"/>
          <c:y val="2.4969794603302457E-2"/>
          <c:w val="0.79142596533900877"/>
          <c:h val="0.95006041079339509"/>
        </c:manualLayout>
      </c:layout>
      <c:scatterChart>
        <c:scatterStyle val="lineMarker"/>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1BD1-49FD-BF7E-59BC51E64D91}"/>
              </c:ext>
            </c:extLst>
          </c:dPt>
          <c:dPt>
            <c:idx val="1"/>
            <c:marker>
              <c:symbol val="none"/>
            </c:marker>
            <c:bubble3D val="0"/>
            <c:extLst>
              <c:ext xmlns:c16="http://schemas.microsoft.com/office/drawing/2014/chart" uri="{C3380CC4-5D6E-409C-BE32-E72D297353CC}">
                <c16:uniqueId val="{00000001-1BD1-49FD-BF7E-59BC51E64D91}"/>
              </c:ext>
            </c:extLst>
          </c:dPt>
          <c:dPt>
            <c:idx val="2"/>
            <c:marker>
              <c:symbol val="none"/>
            </c:marker>
            <c:bubble3D val="0"/>
            <c:extLst>
              <c:ext xmlns:c16="http://schemas.microsoft.com/office/drawing/2014/chart" uri="{C3380CC4-5D6E-409C-BE32-E72D297353CC}">
                <c16:uniqueId val="{00000002-1BD1-49FD-BF7E-59BC51E64D91}"/>
              </c:ext>
            </c:extLst>
          </c:dPt>
          <c:dPt>
            <c:idx val="3"/>
            <c:marker>
              <c:symbol val="none"/>
            </c:marker>
            <c:bubble3D val="0"/>
            <c:extLst>
              <c:ext xmlns:c16="http://schemas.microsoft.com/office/drawing/2014/chart" uri="{C3380CC4-5D6E-409C-BE32-E72D297353CC}">
                <c16:uniqueId val="{00000003-1BD1-49FD-BF7E-59BC51E64D91}"/>
              </c:ext>
            </c:extLst>
          </c:dPt>
          <c:dPt>
            <c:idx val="4"/>
            <c:marker>
              <c:symbol val="none"/>
            </c:marker>
            <c:bubble3D val="0"/>
            <c:extLst>
              <c:ext xmlns:c16="http://schemas.microsoft.com/office/drawing/2014/chart" uri="{C3380CC4-5D6E-409C-BE32-E72D297353CC}">
                <c16:uniqueId val="{00000004-1BD1-49FD-BF7E-59BC51E64D91}"/>
              </c:ext>
            </c:extLst>
          </c:dPt>
          <c:dPt>
            <c:idx val="6"/>
            <c:marker>
              <c:symbol val="none"/>
            </c:marker>
            <c:bubble3D val="0"/>
            <c:extLst>
              <c:ext xmlns:c16="http://schemas.microsoft.com/office/drawing/2014/chart" uri="{C3380CC4-5D6E-409C-BE32-E72D297353CC}">
                <c16:uniqueId val="{00000005-1BD1-49FD-BF7E-59BC51E64D91}"/>
              </c:ext>
            </c:extLst>
          </c:dPt>
          <c:dPt>
            <c:idx val="8"/>
            <c:marker>
              <c:symbol val="none"/>
            </c:marker>
            <c:bubble3D val="0"/>
            <c:extLst>
              <c:ext xmlns:c16="http://schemas.microsoft.com/office/drawing/2014/chart" uri="{C3380CC4-5D6E-409C-BE32-E72D297353CC}">
                <c16:uniqueId val="{00000006-1BD1-49FD-BF7E-59BC51E64D91}"/>
              </c:ext>
            </c:extLst>
          </c:dPt>
          <c:dLbls>
            <c:dLbl>
              <c:idx val="5"/>
              <c:layout>
                <c:manualLayout>
                  <c:x val="-6.5065369413195503E-2"/>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BD1-49FD-BF7E-59BC51E64D91}"/>
                </c:ext>
              </c:extLst>
            </c:dLbl>
            <c:dLbl>
              <c:idx val="7"/>
              <c:layout>
                <c:manualLayout>
                  <c:x val="-6.5065369413195503E-2"/>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BD1-49FD-BF7E-59BC51E64D91}"/>
                </c:ext>
              </c:extLst>
            </c:dLbl>
            <c:dLbl>
              <c:idx val="9"/>
              <c:layout>
                <c:manualLayout>
                  <c:x val="-7.2058376406202496E-2"/>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5">
                  <c:v>335646</c:v>
                </c:pt>
                <c:pt idx="6">
                  <c:v>439516</c:v>
                </c:pt>
                <c:pt idx="7">
                  <c:v>543386</c:v>
                </c:pt>
                <c:pt idx="8">
                  <c:v>786825.5</c:v>
                </c:pt>
                <c:pt idx="9">
                  <c:v>1030265</c:v>
                </c:pt>
              </c:numCache>
            </c:numRef>
          </c:yVal>
          <c:smooth val="0"/>
          <c:extLst>
            <c:ext xmlns:c16="http://schemas.microsoft.com/office/drawing/2014/chart" uri="{C3380CC4-5D6E-409C-BE32-E72D297353CC}">
              <c16:uniqueId val="{0000000A-1BD1-49FD-BF7E-59BC51E64D91}"/>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B-1BD1-49FD-BF7E-59BC51E64D91}"/>
              </c:ext>
            </c:extLst>
          </c:dPt>
          <c:dPt>
            <c:idx val="4"/>
            <c:marker>
              <c:symbol val="none"/>
            </c:marker>
            <c:bubble3D val="0"/>
            <c:extLst>
              <c:ext xmlns:c16="http://schemas.microsoft.com/office/drawing/2014/chart" uri="{C3380CC4-5D6E-409C-BE32-E72D297353CC}">
                <c16:uniqueId val="{0000000C-1BD1-49FD-BF7E-59BC51E64D91}"/>
              </c:ext>
            </c:extLst>
          </c:dPt>
          <c:dPt>
            <c:idx val="6"/>
            <c:marker>
              <c:symbol val="none"/>
            </c:marker>
            <c:bubble3D val="0"/>
            <c:extLst>
              <c:ext xmlns:c16="http://schemas.microsoft.com/office/drawing/2014/chart" uri="{C3380CC4-5D6E-409C-BE32-E72D297353CC}">
                <c16:uniqueId val="{0000000D-1BD1-49FD-BF7E-59BC51E64D91}"/>
              </c:ext>
            </c:extLst>
          </c:dPt>
          <c:dLbls>
            <c:dLbl>
              <c:idx val="0"/>
              <c:layout>
                <c:manualLayout>
                  <c:x val="5.320766190331408E-2"/>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1BD1-49FD-BF7E-59BC51E64D91}"/>
                </c:ext>
              </c:extLst>
            </c:dLbl>
            <c:dLbl>
              <c:idx val="2"/>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1BD1-49FD-BF7E-59BC51E64D91}"/>
                </c:ext>
              </c:extLst>
            </c:dLbl>
            <c:dLbl>
              <c:idx val="3"/>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1BD1-49FD-BF7E-59BC51E64D91}"/>
                </c:ext>
              </c:extLst>
            </c:dLbl>
            <c:dLbl>
              <c:idx val="5"/>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1BD1-49FD-BF7E-59BC51E64D91}"/>
                </c:ext>
              </c:extLst>
            </c:dLbl>
            <c:dLbl>
              <c:idx val="7"/>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1BD1-49FD-BF7E-59BC51E64D91}"/>
                </c:ext>
              </c:extLst>
            </c:dLbl>
            <c:dLbl>
              <c:idx val="8"/>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1BD1-49FD-BF7E-59BC51E64D91}"/>
                </c:ext>
              </c:extLst>
            </c:dLbl>
            <c:dLbl>
              <c:idx val="9"/>
              <c:layout>
                <c:manualLayout>
                  <c:x val="6.993006993006993E-3"/>
                  <c:y val="-0.15505436971405559"/>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58769</c:v>
                </c:pt>
                <c:pt idx="1">
                  <c:v>54311</c:v>
                </c:pt>
                <c:pt idx="2">
                  <c:v>49853</c:v>
                </c:pt>
                <c:pt idx="3">
                  <c:v>78587</c:v>
                </c:pt>
                <c:pt idx="4">
                  <c:v>74661</c:v>
                </c:pt>
                <c:pt idx="5">
                  <c:v>70735</c:v>
                </c:pt>
                <c:pt idx="6">
                  <c:v>85219</c:v>
                </c:pt>
                <c:pt idx="7">
                  <c:v>99703</c:v>
                </c:pt>
                <c:pt idx="8">
                  <c:v>114271</c:v>
                </c:pt>
                <c:pt idx="9">
                  <c:v>125862</c:v>
                </c:pt>
              </c:numCache>
            </c:numRef>
          </c:yVal>
          <c:smooth val="0"/>
          <c:extLst>
            <c:ext xmlns:c16="http://schemas.microsoft.com/office/drawing/2014/chart" uri="{C3380CC4-5D6E-409C-BE32-E72D297353CC}">
              <c16:uniqueId val="{00000015-1BD1-49FD-BF7E-59BC51E64D91}"/>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6-1BD1-49FD-BF7E-59BC51E64D91}"/>
              </c:ext>
            </c:extLst>
          </c:dPt>
          <c:dPt>
            <c:idx val="1"/>
            <c:marker>
              <c:symbol val="none"/>
            </c:marker>
            <c:bubble3D val="0"/>
            <c:extLst>
              <c:ext xmlns:c16="http://schemas.microsoft.com/office/drawing/2014/chart" uri="{C3380CC4-5D6E-409C-BE32-E72D297353CC}">
                <c16:uniqueId val="{00000017-1BD1-49FD-BF7E-59BC51E64D91}"/>
              </c:ext>
            </c:extLst>
          </c:dPt>
          <c:dPt>
            <c:idx val="2"/>
            <c:marker>
              <c:symbol val="none"/>
            </c:marker>
            <c:bubble3D val="0"/>
            <c:extLst>
              <c:ext xmlns:c16="http://schemas.microsoft.com/office/drawing/2014/chart" uri="{C3380CC4-5D6E-409C-BE32-E72D297353CC}">
                <c16:uniqueId val="{00000018-1BD1-49FD-BF7E-59BC51E64D91}"/>
              </c:ext>
            </c:extLst>
          </c:dPt>
          <c:dPt>
            <c:idx val="3"/>
            <c:marker>
              <c:symbol val="none"/>
            </c:marker>
            <c:bubble3D val="0"/>
            <c:extLst>
              <c:ext xmlns:c16="http://schemas.microsoft.com/office/drawing/2014/chart" uri="{C3380CC4-5D6E-409C-BE32-E72D297353CC}">
                <c16:uniqueId val="{00000019-1BD1-49FD-BF7E-59BC51E64D91}"/>
              </c:ext>
            </c:extLst>
          </c:dPt>
          <c:dPt>
            <c:idx val="4"/>
            <c:marker>
              <c:symbol val="none"/>
            </c:marker>
            <c:bubble3D val="0"/>
            <c:extLst>
              <c:ext xmlns:c16="http://schemas.microsoft.com/office/drawing/2014/chart" uri="{C3380CC4-5D6E-409C-BE32-E72D297353CC}">
                <c16:uniqueId val="{0000001A-1BD1-49FD-BF7E-59BC51E64D91}"/>
              </c:ext>
            </c:extLst>
          </c:dPt>
          <c:dPt>
            <c:idx val="6"/>
            <c:marker>
              <c:symbol val="none"/>
            </c:marker>
            <c:bubble3D val="0"/>
            <c:extLst>
              <c:ext xmlns:c16="http://schemas.microsoft.com/office/drawing/2014/chart" uri="{C3380CC4-5D6E-409C-BE32-E72D297353CC}">
                <c16:uniqueId val="{0000001B-1BD1-49FD-BF7E-59BC51E64D91}"/>
              </c:ext>
            </c:extLst>
          </c:dPt>
          <c:dLbls>
            <c:dLbl>
              <c:idx val="5"/>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1BD1-49FD-BF7E-59BC51E64D91}"/>
                </c:ext>
              </c:extLst>
            </c:dLbl>
            <c:dLbl>
              <c:idx val="7"/>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1BD1-49FD-BF7E-59BC51E64D91}"/>
                </c:ext>
              </c:extLst>
            </c:dLbl>
            <c:dLbl>
              <c:idx val="8"/>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1BD1-49FD-BF7E-59BC51E64D91}"/>
                </c:ext>
              </c:extLst>
            </c:dLbl>
            <c:dLbl>
              <c:idx val="9"/>
              <c:layout>
                <c:manualLayout>
                  <c:x val="-3.9829735481909392E-2"/>
                  <c:y val="-0.1268626661296818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5">
                  <c:v>30329</c:v>
                </c:pt>
                <c:pt idx="6">
                  <c:v>38084</c:v>
                </c:pt>
                <c:pt idx="7">
                  <c:v>45839</c:v>
                </c:pt>
                <c:pt idx="8">
                  <c:v>22811</c:v>
                </c:pt>
                <c:pt idx="9">
                  <c:v>22142</c:v>
                </c:pt>
              </c:numCache>
            </c:numRef>
          </c:yVal>
          <c:smooth val="0"/>
          <c:extLst>
            <c:ext xmlns:c16="http://schemas.microsoft.com/office/drawing/2014/chart" uri="{C3380CC4-5D6E-409C-BE32-E72D297353CC}">
              <c16:uniqueId val="{00000020-1BD1-49FD-BF7E-59BC51E64D91}"/>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21-1BD1-49FD-BF7E-59BC51E64D91}"/>
              </c:ext>
            </c:extLst>
          </c:dPt>
          <c:dPt>
            <c:idx val="3"/>
            <c:marker>
              <c:symbol val="none"/>
            </c:marker>
            <c:bubble3D val="0"/>
            <c:extLst>
              <c:ext xmlns:c16="http://schemas.microsoft.com/office/drawing/2014/chart" uri="{C3380CC4-5D6E-409C-BE32-E72D297353CC}">
                <c16:uniqueId val="{00000022-1BD1-49FD-BF7E-59BC51E64D91}"/>
              </c:ext>
            </c:extLst>
          </c:dPt>
          <c:dPt>
            <c:idx val="4"/>
            <c:marker>
              <c:symbol val="none"/>
            </c:marker>
            <c:bubble3D val="0"/>
            <c:extLst>
              <c:ext xmlns:c16="http://schemas.microsoft.com/office/drawing/2014/chart" uri="{C3380CC4-5D6E-409C-BE32-E72D297353CC}">
                <c16:uniqueId val="{00000023-1BD1-49FD-BF7E-59BC51E64D91}"/>
              </c:ext>
            </c:extLst>
          </c:dPt>
          <c:dPt>
            <c:idx val="6"/>
            <c:marker>
              <c:symbol val="none"/>
            </c:marker>
            <c:bubble3D val="0"/>
            <c:extLst>
              <c:ext xmlns:c16="http://schemas.microsoft.com/office/drawing/2014/chart" uri="{C3380CC4-5D6E-409C-BE32-E72D297353CC}">
                <c16:uniqueId val="{00000024-1BD1-49FD-BF7E-59BC51E64D91}"/>
              </c:ext>
            </c:extLst>
          </c:dPt>
          <c:dLbls>
            <c:dLbl>
              <c:idx val="8"/>
              <c:layout>
                <c:manualLayout>
                  <c:x val="0"/>
                  <c:y val="-4.3495771244462342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1BD1-49FD-BF7E-59BC51E64D91}"/>
                </c:ext>
              </c:extLst>
            </c:dLbl>
            <c:dLbl>
              <c:idx val="9"/>
              <c:layout>
                <c:manualLayout>
                  <c:x val="0"/>
                  <c:y val="-4.3495771244462342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1BD1-49FD-BF7E-59BC51E64D9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8731</c:v>
                </c:pt>
                <c:pt idx="1">
                  <c:v>9648.5</c:v>
                </c:pt>
                <c:pt idx="2">
                  <c:v>10566</c:v>
                </c:pt>
                <c:pt idx="3">
                  <c:v>11290.666666666666</c:v>
                </c:pt>
                <c:pt idx="4">
                  <c:v>12015.333333333334</c:v>
                </c:pt>
                <c:pt idx="5">
                  <c:v>12740</c:v>
                </c:pt>
                <c:pt idx="6">
                  <c:v>13597.5</c:v>
                </c:pt>
                <c:pt idx="7">
                  <c:v>14455</c:v>
                </c:pt>
                <c:pt idx="8">
                  <c:v>15364</c:v>
                </c:pt>
                <c:pt idx="9">
                  <c:v>15744</c:v>
                </c:pt>
              </c:numCache>
            </c:numRef>
          </c:yVal>
          <c:smooth val="0"/>
          <c:extLst>
            <c:ext xmlns:c16="http://schemas.microsoft.com/office/drawing/2014/chart" uri="{C3380CC4-5D6E-409C-BE32-E72D297353CC}">
              <c16:uniqueId val="{00000027-1BD1-49FD-BF7E-59BC51E64D91}"/>
            </c:ext>
          </c:extLst>
        </c:ser>
        <c:dLbls>
          <c:showLegendKey val="0"/>
          <c:showVal val="0"/>
          <c:showCatName val="0"/>
          <c:showSerName val="0"/>
          <c:showPercent val="0"/>
          <c:showBubbleSize val="0"/>
        </c:dLbls>
        <c:axId val="2004304944"/>
        <c:axId val="1"/>
      </c:scatterChart>
      <c:valAx>
        <c:axId val="2004304944"/>
        <c:scaling>
          <c:orientation val="minMax"/>
          <c:max val="2019"/>
          <c:min val="2010"/>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1"/>
      </c:valAx>
      <c:valAx>
        <c:axId val="1"/>
        <c:scaling>
          <c:orientation val="minMax"/>
          <c:max val="110000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04304944"/>
        <c:crosses val="min"/>
        <c:crossBetween val="midCat"/>
        <c:majorUnit val="100000"/>
      </c:valAx>
    </c:plotArea>
    <c:plotVisOnly val="0"/>
    <c:dispBlanksAs val="gap"/>
    <c:showDLblsOverMax val="1"/>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7132178049609243E-2"/>
          <c:y val="2.4969794603302457E-2"/>
          <c:w val="0.88685015290519875"/>
          <c:h val="0.95006041079339509"/>
        </c:manualLayout>
      </c:layout>
      <c:scatterChart>
        <c:scatterStyle val="lineMarker"/>
        <c:varyColors val="0"/>
        <c:ser>
          <c:idx val="0"/>
          <c:order val="0"/>
          <c:spPr>
            <a:ln w="9525" cap="flat" algn="ctr">
              <a:solidFill>
                <a:schemeClr val="tx2"/>
              </a:solidFill>
              <a:prstDash val="solid"/>
            </a:ln>
          </c:spPr>
          <c:marker>
            <c:symbol val="circle"/>
            <c:size val="6"/>
            <c:spPr>
              <a:solidFill>
                <a:schemeClr val="tx2"/>
              </a:solidFill>
              <a:ln w="9525" cap="flat" algn="ctr">
                <a:solidFill>
                  <a:schemeClr val="tx2"/>
                </a:solidFill>
                <a:prstDash val="solid"/>
              </a:ln>
            </c:spPr>
          </c:marker>
          <c:dPt>
            <c:idx val="0"/>
            <c:marker>
              <c:symbol val="none"/>
            </c:marker>
            <c:bubble3D val="0"/>
            <c:extLst>
              <c:ext xmlns:c16="http://schemas.microsoft.com/office/drawing/2014/chart" uri="{C3380CC4-5D6E-409C-BE32-E72D297353CC}">
                <c16:uniqueId val="{00000000-77A4-426B-916D-567BF0E6108C}"/>
              </c:ext>
            </c:extLst>
          </c:dPt>
          <c:dPt>
            <c:idx val="1"/>
            <c:marker>
              <c:symbol val="none"/>
            </c:marker>
            <c:bubble3D val="0"/>
            <c:extLst>
              <c:ext xmlns:c16="http://schemas.microsoft.com/office/drawing/2014/chart" uri="{C3380CC4-5D6E-409C-BE32-E72D297353CC}">
                <c16:uniqueId val="{00000001-77A4-426B-916D-567BF0E6108C}"/>
              </c:ext>
            </c:extLst>
          </c:dPt>
          <c:dPt>
            <c:idx val="2"/>
            <c:marker>
              <c:symbol val="none"/>
            </c:marker>
            <c:bubble3D val="0"/>
            <c:extLst>
              <c:ext xmlns:c16="http://schemas.microsoft.com/office/drawing/2014/chart" uri="{C3380CC4-5D6E-409C-BE32-E72D297353CC}">
                <c16:uniqueId val="{00000002-77A4-426B-916D-567BF0E6108C}"/>
              </c:ext>
            </c:extLst>
          </c:dPt>
          <c:dPt>
            <c:idx val="3"/>
            <c:marker>
              <c:symbol val="none"/>
            </c:marker>
            <c:bubble3D val="0"/>
            <c:extLst>
              <c:ext xmlns:c16="http://schemas.microsoft.com/office/drawing/2014/chart" uri="{C3380CC4-5D6E-409C-BE32-E72D297353CC}">
                <c16:uniqueId val="{00000003-77A4-426B-916D-567BF0E6108C}"/>
              </c:ext>
            </c:extLst>
          </c:dPt>
          <c:dPt>
            <c:idx val="4"/>
            <c:marker>
              <c:symbol val="none"/>
            </c:marker>
            <c:bubble3D val="0"/>
            <c:extLst>
              <c:ext xmlns:c16="http://schemas.microsoft.com/office/drawing/2014/chart" uri="{C3380CC4-5D6E-409C-BE32-E72D297353CC}">
                <c16:uniqueId val="{00000004-77A4-426B-916D-567BF0E6108C}"/>
              </c:ext>
            </c:extLst>
          </c:dPt>
          <c:dPt>
            <c:idx val="6"/>
            <c:marker>
              <c:symbol val="none"/>
            </c:marker>
            <c:bubble3D val="0"/>
            <c:extLst>
              <c:ext xmlns:c16="http://schemas.microsoft.com/office/drawing/2014/chart" uri="{C3380CC4-5D6E-409C-BE32-E72D297353CC}">
                <c16:uniqueId val="{00000005-77A4-426B-916D-567BF0E6108C}"/>
              </c:ext>
            </c:extLst>
          </c:dPt>
          <c:dPt>
            <c:idx val="8"/>
            <c:marker>
              <c:symbol val="none"/>
            </c:marker>
            <c:bubble3D val="0"/>
            <c:extLst>
              <c:ext xmlns:c16="http://schemas.microsoft.com/office/drawing/2014/chart" uri="{C3380CC4-5D6E-409C-BE32-E72D297353CC}">
                <c16:uniqueId val="{00000006-77A4-426B-916D-567BF0E6108C}"/>
              </c:ext>
            </c:extLst>
          </c:dPt>
          <c:dLbls>
            <c:dLbl>
              <c:idx val="5"/>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7A4-426B-916D-567BF0E6108C}"/>
                </c:ext>
              </c:extLst>
            </c:dLbl>
            <c:dLbl>
              <c:idx val="9"/>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Sheet1!$A$2:$J$2</c:f>
              <c:numCache>
                <c:formatCode>General</c:formatCode>
                <c:ptCount val="10"/>
                <c:pt idx="5">
                  <c:v>12.99</c:v>
                </c:pt>
                <c:pt idx="6">
                  <c:v>16.760000000000002</c:v>
                </c:pt>
                <c:pt idx="7">
                  <c:v>20.53</c:v>
                </c:pt>
                <c:pt idx="8">
                  <c:v>29.3</c:v>
                </c:pt>
                <c:pt idx="9">
                  <c:v>38.07</c:v>
                </c:pt>
              </c:numCache>
            </c:numRef>
          </c:yVal>
          <c:smooth val="0"/>
          <c:extLst>
            <c:ext xmlns:c16="http://schemas.microsoft.com/office/drawing/2014/chart" uri="{C3380CC4-5D6E-409C-BE32-E72D297353CC}">
              <c16:uniqueId val="{00000009-77A4-426B-916D-567BF0E6108C}"/>
            </c:ext>
          </c:extLst>
        </c:ser>
        <c:ser>
          <c:idx val="1"/>
          <c:order val="1"/>
          <c:spPr>
            <a:ln w="9525" cap="flat" algn="ctr">
              <a:solidFill>
                <a:srgbClr val="3D6E81"/>
              </a:solidFill>
              <a:prstDash val="solid"/>
            </a:ln>
          </c:spPr>
          <c:marker>
            <c:symbol val="square"/>
            <c:size val="6"/>
            <c:spPr>
              <a:solidFill>
                <a:srgbClr val="3D6E81"/>
              </a:solidFill>
              <a:ln w="9525" cap="flat" algn="ctr">
                <a:solidFill>
                  <a:srgbClr val="3D6E81"/>
                </a:solidFill>
                <a:prstDash val="solid"/>
              </a:ln>
            </c:spPr>
          </c:marker>
          <c:dPt>
            <c:idx val="1"/>
            <c:marker>
              <c:symbol val="none"/>
            </c:marker>
            <c:bubble3D val="0"/>
            <c:extLst>
              <c:ext xmlns:c16="http://schemas.microsoft.com/office/drawing/2014/chart" uri="{C3380CC4-5D6E-409C-BE32-E72D297353CC}">
                <c16:uniqueId val="{0000000A-77A4-426B-916D-567BF0E6108C}"/>
              </c:ext>
            </c:extLst>
          </c:dPt>
          <c:dPt>
            <c:idx val="4"/>
            <c:marker>
              <c:symbol val="none"/>
            </c:marker>
            <c:bubble3D val="0"/>
            <c:extLst>
              <c:ext xmlns:c16="http://schemas.microsoft.com/office/drawing/2014/chart" uri="{C3380CC4-5D6E-409C-BE32-E72D297353CC}">
                <c16:uniqueId val="{0000000B-77A4-426B-916D-567BF0E6108C}"/>
              </c:ext>
            </c:extLst>
          </c:dPt>
          <c:dPt>
            <c:idx val="6"/>
            <c:marker>
              <c:symbol val="none"/>
            </c:marker>
            <c:bubble3D val="0"/>
            <c:extLst>
              <c:ext xmlns:c16="http://schemas.microsoft.com/office/drawing/2014/chart" uri="{C3380CC4-5D6E-409C-BE32-E72D297353CC}">
                <c16:uniqueId val="{0000000C-77A4-426B-916D-567BF0E6108C}"/>
              </c:ext>
            </c:extLst>
          </c:dPt>
          <c:dLbls>
            <c:dLbl>
              <c:idx val="0"/>
              <c:layout>
                <c:manualLayout>
                  <c:x val="3.1600407747196739E-2"/>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7A4-426B-916D-567BF0E6108C}"/>
                </c:ext>
              </c:extLst>
            </c:dLbl>
            <c:dLbl>
              <c:idx val="2"/>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7A4-426B-916D-567BF0E6108C}"/>
                </c:ext>
              </c:extLst>
            </c:dLbl>
            <c:dLbl>
              <c:idx val="3"/>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7A4-426B-916D-567BF0E6108C}"/>
                </c:ext>
              </c:extLst>
            </c:dLbl>
            <c:dLbl>
              <c:idx val="5"/>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7A4-426B-916D-567BF0E6108C}"/>
                </c:ext>
              </c:extLst>
            </c:dLbl>
            <c:dLbl>
              <c:idx val="7"/>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7A4-426B-916D-567BF0E6108C}"/>
                </c:ext>
              </c:extLst>
            </c:dLbl>
            <c:dLbl>
              <c:idx val="8"/>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7A4-426B-916D-567BF0E6108C}"/>
                </c:ext>
              </c:extLst>
            </c:dLbl>
            <c:dLbl>
              <c:idx val="9"/>
              <c:layout>
                <c:manualLayout>
                  <c:x val="2.3785253143051308E-3"/>
                  <c:y val="-0.16391461941200161"/>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Sheet1!$A$3:$J$3</c:f>
              <c:numCache>
                <c:formatCode>General</c:formatCode>
                <c:ptCount val="10"/>
                <c:pt idx="0">
                  <c:v>2.4300000000000002</c:v>
                </c:pt>
                <c:pt idx="1">
                  <c:v>2.2199999999999998</c:v>
                </c:pt>
                <c:pt idx="2">
                  <c:v>2.0099999999999998</c:v>
                </c:pt>
                <c:pt idx="3">
                  <c:v>3.12</c:v>
                </c:pt>
                <c:pt idx="4">
                  <c:v>2.93</c:v>
                </c:pt>
                <c:pt idx="5">
                  <c:v>2.74</c:v>
                </c:pt>
                <c:pt idx="6">
                  <c:v>3.2549999999999999</c:v>
                </c:pt>
                <c:pt idx="7">
                  <c:v>3.77</c:v>
                </c:pt>
                <c:pt idx="8">
                  <c:v>4.2699999999999996</c:v>
                </c:pt>
                <c:pt idx="9">
                  <c:v>4.6500000000000004</c:v>
                </c:pt>
              </c:numCache>
            </c:numRef>
          </c:yVal>
          <c:smooth val="0"/>
          <c:extLst>
            <c:ext xmlns:c16="http://schemas.microsoft.com/office/drawing/2014/chart" uri="{C3380CC4-5D6E-409C-BE32-E72D297353CC}">
              <c16:uniqueId val="{00000014-77A4-426B-916D-567BF0E6108C}"/>
            </c:ext>
          </c:extLst>
        </c:ser>
        <c:ser>
          <c:idx val="2"/>
          <c:order val="2"/>
          <c:spPr>
            <a:ln w="9525" cap="flat" algn="ctr">
              <a:solidFill>
                <a:srgbClr val="655939"/>
              </a:solidFill>
              <a:prstDash val="solid"/>
            </a:ln>
          </c:spPr>
          <c:marker>
            <c:symbol val="triangle"/>
            <c:size val="6"/>
            <c:spPr>
              <a:solidFill>
                <a:srgbClr val="655939"/>
              </a:solidFill>
              <a:ln w="9525" cap="flat" algn="ctr">
                <a:solidFill>
                  <a:srgbClr val="655939"/>
                </a:solidFill>
                <a:prstDash val="solid"/>
              </a:ln>
            </c:spPr>
          </c:marker>
          <c:dPt>
            <c:idx val="0"/>
            <c:marker>
              <c:symbol val="none"/>
            </c:marker>
            <c:bubble3D val="0"/>
            <c:extLst>
              <c:ext xmlns:c16="http://schemas.microsoft.com/office/drawing/2014/chart" uri="{C3380CC4-5D6E-409C-BE32-E72D297353CC}">
                <c16:uniqueId val="{00000015-77A4-426B-916D-567BF0E6108C}"/>
              </c:ext>
            </c:extLst>
          </c:dPt>
          <c:dPt>
            <c:idx val="1"/>
            <c:marker>
              <c:symbol val="none"/>
            </c:marker>
            <c:bubble3D val="0"/>
            <c:extLst>
              <c:ext xmlns:c16="http://schemas.microsoft.com/office/drawing/2014/chart" uri="{C3380CC4-5D6E-409C-BE32-E72D297353CC}">
                <c16:uniqueId val="{00000016-77A4-426B-916D-567BF0E6108C}"/>
              </c:ext>
            </c:extLst>
          </c:dPt>
          <c:dPt>
            <c:idx val="2"/>
            <c:marker>
              <c:symbol val="none"/>
            </c:marker>
            <c:bubble3D val="0"/>
            <c:extLst>
              <c:ext xmlns:c16="http://schemas.microsoft.com/office/drawing/2014/chart" uri="{C3380CC4-5D6E-409C-BE32-E72D297353CC}">
                <c16:uniqueId val="{00000017-77A4-426B-916D-567BF0E6108C}"/>
              </c:ext>
            </c:extLst>
          </c:dPt>
          <c:dPt>
            <c:idx val="3"/>
            <c:marker>
              <c:symbol val="none"/>
            </c:marker>
            <c:bubble3D val="0"/>
            <c:extLst>
              <c:ext xmlns:c16="http://schemas.microsoft.com/office/drawing/2014/chart" uri="{C3380CC4-5D6E-409C-BE32-E72D297353CC}">
                <c16:uniqueId val="{00000018-77A4-426B-916D-567BF0E6108C}"/>
              </c:ext>
            </c:extLst>
          </c:dPt>
          <c:dPt>
            <c:idx val="4"/>
            <c:marker>
              <c:symbol val="none"/>
            </c:marker>
            <c:bubble3D val="0"/>
            <c:extLst>
              <c:ext xmlns:c16="http://schemas.microsoft.com/office/drawing/2014/chart" uri="{C3380CC4-5D6E-409C-BE32-E72D297353CC}">
                <c16:uniqueId val="{00000019-77A4-426B-916D-567BF0E6108C}"/>
              </c:ext>
            </c:extLst>
          </c:dPt>
          <c:dPt>
            <c:idx val="6"/>
            <c:marker>
              <c:symbol val="none"/>
            </c:marker>
            <c:bubble3D val="0"/>
            <c:extLst>
              <c:ext xmlns:c16="http://schemas.microsoft.com/office/drawing/2014/chart" uri="{C3380CC4-5D6E-409C-BE32-E72D297353CC}">
                <c16:uniqueId val="{0000001A-77A4-426B-916D-567BF0E6108C}"/>
              </c:ext>
            </c:extLst>
          </c:dPt>
          <c:dLbls>
            <c:dLbl>
              <c:idx val="5"/>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77A4-426B-916D-567BF0E6108C}"/>
                </c:ext>
              </c:extLst>
            </c:dLbl>
            <c:dLbl>
              <c:idx val="7"/>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77A4-426B-916D-567BF0E6108C}"/>
                </c:ext>
              </c:extLst>
            </c:dLbl>
            <c:dLbl>
              <c:idx val="8"/>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77A4-426B-916D-567BF0E6108C}"/>
                </c:ext>
              </c:extLst>
            </c:dLbl>
            <c:dLbl>
              <c:idx val="9"/>
              <c:layout>
                <c:manualLayout>
                  <c:x val="-7.0676180767923882E-2"/>
                  <c:y val="-0.10833668948852195"/>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Sheet1!$A$4:$J$4</c:f>
              <c:numCache>
                <c:formatCode>General</c:formatCode>
                <c:ptCount val="10"/>
                <c:pt idx="5">
                  <c:v>1.17</c:v>
                </c:pt>
                <c:pt idx="6">
                  <c:v>1.45</c:v>
                </c:pt>
                <c:pt idx="7">
                  <c:v>1.73</c:v>
                </c:pt>
                <c:pt idx="8">
                  <c:v>0.85</c:v>
                </c:pt>
                <c:pt idx="9">
                  <c:v>0.82</c:v>
                </c:pt>
              </c:numCache>
            </c:numRef>
          </c:yVal>
          <c:smooth val="0"/>
          <c:extLst>
            <c:ext xmlns:c16="http://schemas.microsoft.com/office/drawing/2014/chart" uri="{C3380CC4-5D6E-409C-BE32-E72D297353CC}">
              <c16:uniqueId val="{0000001F-77A4-426B-916D-567BF0E6108C}"/>
            </c:ext>
          </c:extLst>
        </c:ser>
        <c:ser>
          <c:idx val="3"/>
          <c:order val="3"/>
          <c:spPr>
            <a:ln w="9525" cap="flat" algn="ctr">
              <a:solidFill>
                <a:srgbClr val="4D4D4D"/>
              </a:solidFill>
              <a:prstDash val="solid"/>
            </a:ln>
          </c:spPr>
          <c:marker>
            <c:symbol val="diamond"/>
            <c:size val="6"/>
            <c:spPr>
              <a:solidFill>
                <a:srgbClr val="4D4D4D"/>
              </a:solidFill>
              <a:ln w="9525" cap="flat" algn="ctr">
                <a:solidFill>
                  <a:srgbClr val="4D4D4D"/>
                </a:solidFill>
                <a:prstDash val="solid"/>
              </a:ln>
            </c:spPr>
          </c:marker>
          <c:dPt>
            <c:idx val="1"/>
            <c:marker>
              <c:symbol val="none"/>
            </c:marker>
            <c:bubble3D val="0"/>
            <c:extLst>
              <c:ext xmlns:c16="http://schemas.microsoft.com/office/drawing/2014/chart" uri="{C3380CC4-5D6E-409C-BE32-E72D297353CC}">
                <c16:uniqueId val="{00000020-77A4-426B-916D-567BF0E6108C}"/>
              </c:ext>
            </c:extLst>
          </c:dPt>
          <c:dPt>
            <c:idx val="3"/>
            <c:marker>
              <c:symbol val="none"/>
            </c:marker>
            <c:bubble3D val="0"/>
            <c:extLst>
              <c:ext xmlns:c16="http://schemas.microsoft.com/office/drawing/2014/chart" uri="{C3380CC4-5D6E-409C-BE32-E72D297353CC}">
                <c16:uniqueId val="{00000021-77A4-426B-916D-567BF0E6108C}"/>
              </c:ext>
            </c:extLst>
          </c:dPt>
          <c:dPt>
            <c:idx val="4"/>
            <c:marker>
              <c:symbol val="none"/>
            </c:marker>
            <c:bubble3D val="0"/>
            <c:extLst>
              <c:ext xmlns:c16="http://schemas.microsoft.com/office/drawing/2014/chart" uri="{C3380CC4-5D6E-409C-BE32-E72D297353CC}">
                <c16:uniqueId val="{00000022-77A4-426B-916D-567BF0E6108C}"/>
              </c:ext>
            </c:extLst>
          </c:dPt>
          <c:dPt>
            <c:idx val="6"/>
            <c:marker>
              <c:symbol val="none"/>
            </c:marker>
            <c:bubble3D val="0"/>
            <c:extLst>
              <c:ext xmlns:c16="http://schemas.microsoft.com/office/drawing/2014/chart" uri="{C3380CC4-5D6E-409C-BE32-E72D297353CC}">
                <c16:uniqueId val="{00000023-77A4-426B-916D-567BF0E6108C}"/>
              </c:ext>
            </c:extLst>
          </c:dPt>
          <c:dLbls>
            <c:dLbl>
              <c:idx val="8"/>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77A4-426B-916D-567BF0E6108C}"/>
                </c:ext>
              </c:extLst>
            </c:dLbl>
            <c:dLbl>
              <c:idx val="9"/>
              <c:layout>
                <c:manualLayout>
                  <c:x val="0"/>
                  <c:y val="-4.349577124446234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77A4-426B-916D-567BF0E610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Sheet1!$A$1:$J$1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Sheet1!$A$5:$J$5</c:f>
              <c:numCache>
                <c:formatCode>General</c:formatCode>
                <c:ptCount val="10"/>
                <c:pt idx="0">
                  <c:v>0.36</c:v>
                </c:pt>
                <c:pt idx="1">
                  <c:v>0.39500000000000002</c:v>
                </c:pt>
                <c:pt idx="2">
                  <c:v>0.43</c:v>
                </c:pt>
                <c:pt idx="3">
                  <c:v>0.45</c:v>
                </c:pt>
                <c:pt idx="4">
                  <c:v>0.47</c:v>
                </c:pt>
                <c:pt idx="5">
                  <c:v>0.49</c:v>
                </c:pt>
                <c:pt idx="6">
                  <c:v>0.52</c:v>
                </c:pt>
                <c:pt idx="7">
                  <c:v>0.55000000000000004</c:v>
                </c:pt>
                <c:pt idx="8">
                  <c:v>0.56999999999999995</c:v>
                </c:pt>
                <c:pt idx="9">
                  <c:v>0.57999999999999996</c:v>
                </c:pt>
              </c:numCache>
            </c:numRef>
          </c:yVal>
          <c:smooth val="0"/>
          <c:extLst>
            <c:ext xmlns:c16="http://schemas.microsoft.com/office/drawing/2014/chart" uri="{C3380CC4-5D6E-409C-BE32-E72D297353CC}">
              <c16:uniqueId val="{00000026-77A4-426B-916D-567BF0E6108C}"/>
            </c:ext>
          </c:extLst>
        </c:ser>
        <c:dLbls>
          <c:showLegendKey val="0"/>
          <c:showVal val="0"/>
          <c:showCatName val="0"/>
          <c:showSerName val="0"/>
          <c:showPercent val="0"/>
          <c:showBubbleSize val="0"/>
        </c:dLbls>
        <c:axId val="2013634896"/>
        <c:axId val="1"/>
      </c:scatterChart>
      <c:valAx>
        <c:axId val="2013634896"/>
        <c:scaling>
          <c:orientation val="minMax"/>
          <c:max val="2019"/>
          <c:min val="2010"/>
        </c:scaling>
        <c:delete val="0"/>
        <c:axPos val="b"/>
        <c:majorGridlines>
          <c:spPr>
            <a:ln>
              <a:noFill/>
            </a:ln>
          </c:spPr>
        </c:majorGridlines>
        <c:numFmt formatCode="General" sourceLinked="1"/>
        <c:majorTickMark val="none"/>
        <c:minorTickMark val="none"/>
        <c:tickLblPos val="none"/>
        <c:spPr>
          <a:ln w="9525" cap="flat" algn="ctr">
            <a:solidFill>
              <a:schemeClr val="tx1"/>
            </a:solidFill>
            <a:prstDash val="solid"/>
          </a:ln>
        </c:spPr>
        <c:crossAx val="1"/>
        <c:crosses val="min"/>
        <c:crossBetween val="midCat"/>
        <c:majorUnit val="1"/>
      </c:valAx>
      <c:valAx>
        <c:axId val="1"/>
        <c:scaling>
          <c:orientation val="minMax"/>
          <c:max val="40"/>
          <c:min val="0"/>
        </c:scaling>
        <c:delete val="0"/>
        <c:axPos val="l"/>
        <c:majorGridlines>
          <c:spPr>
            <a:ln>
              <a:noFill/>
            </a:ln>
          </c:spPr>
        </c:majorGridlines>
        <c:numFmt formatCode="#,##0;&quot;-&quot;#,##0;0" sourceLinked="0"/>
        <c:majorTickMark val="out"/>
        <c:minorTickMark val="none"/>
        <c:tickLblPos val="nextTo"/>
        <c:spPr>
          <a:ln w="9525" cap="flat"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13634896"/>
        <c:crosses val="min"/>
        <c:crossBetween val="midCat"/>
        <c:majorUnit val="5"/>
      </c:valAx>
    </c:plotArea>
    <c:plotVisOnly val="0"/>
    <c:dispBlanksAs val="gap"/>
    <c:showDLblsOverMax val="1"/>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089867525957756E-3"/>
          <c:y val="7.2608913370055081E-2"/>
          <c:w val="0.97977085571070532"/>
          <c:h val="0.90135202804206305"/>
        </c:manualLayout>
      </c:layout>
      <c:barChart>
        <c:barDir val="col"/>
        <c:grouping val="stacked"/>
        <c:varyColors val="0"/>
        <c:ser>
          <c:idx val="0"/>
          <c:order val="0"/>
          <c:spPr>
            <a:solidFill>
              <a:schemeClr val="accent1"/>
            </a:solidFill>
            <a:ln>
              <a:noFill/>
            </a:ln>
          </c:spPr>
          <c:invertIfNegative val="0"/>
          <c:dLbls>
            <c:dLbl>
              <c:idx val="0"/>
              <c:layout>
                <c:manualLayout>
                  <c:x val="0"/>
                  <c:y val="-6.2093139709564343E-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DB1-4CD3-8400-DF19A98546BA}"/>
                </c:ext>
              </c:extLst>
            </c:dLbl>
            <c:dLbl>
              <c:idx val="1"/>
              <c:layout>
                <c:manualLayout>
                  <c:x val="0"/>
                  <c:y val="-6.8102153229844767E-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DB1-4CD3-8400-DF19A98546BA}"/>
                </c:ext>
              </c:extLst>
            </c:dLbl>
            <c:dLbl>
              <c:idx val="2"/>
              <c:layout>
                <c:manualLayout>
                  <c:x val="0"/>
                  <c:y val="-7.3109664496745122E-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DB1-4CD3-8400-DF19A98546BA}"/>
                </c:ext>
              </c:extLst>
            </c:dLbl>
            <c:dLbl>
              <c:idx val="3"/>
              <c:layout>
                <c:manualLayout>
                  <c:x val="0"/>
                  <c:y val="-8.0620931397095641E-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DB1-4CD3-8400-DF19A98546BA}"/>
                </c:ext>
              </c:extLst>
            </c:dLbl>
            <c:dLbl>
              <c:idx val="4"/>
              <c:layout>
                <c:manualLayout>
                  <c:x val="0"/>
                  <c:y val="-8.8632949424136201E-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DB1-4CD3-8400-DF19A98546BA}"/>
                </c:ext>
              </c:extLst>
            </c:dLbl>
            <c:dLbl>
              <c:idx val="5"/>
              <c:layout>
                <c:manualLayout>
                  <c:x val="0"/>
                  <c:y val="-9.8647971957936911E-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DB1-4CD3-8400-DF19A98546BA}"/>
                </c:ext>
              </c:extLst>
            </c:dLbl>
            <c:dLbl>
              <c:idx val="6"/>
              <c:layout>
                <c:manualLayout>
                  <c:x val="0"/>
                  <c:y val="-0.11066599899849774"/>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DB1-4CD3-8400-DF19A98546BA}"/>
                </c:ext>
              </c:extLst>
            </c:dLbl>
            <c:dLbl>
              <c:idx val="7"/>
              <c:layout>
                <c:manualLayout>
                  <c:x val="0"/>
                  <c:y val="-0.12368552829243866"/>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DB1-4CD3-8400-DF19A98546BA}"/>
                </c:ext>
              </c:extLst>
            </c:dLbl>
            <c:dLbl>
              <c:idx val="8"/>
              <c:layout>
                <c:manualLayout>
                  <c:x val="0"/>
                  <c:y val="-0.15423134702053079"/>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DB1-4CD3-8400-DF19A98546BA}"/>
                </c:ext>
              </c:extLst>
            </c:dLbl>
            <c:dLbl>
              <c:idx val="9"/>
              <c:layout>
                <c:manualLayout>
                  <c:x val="0"/>
                  <c:y val="-0.17976965448172258"/>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DB1-4CD3-8400-DF19A98546BA}"/>
                </c:ext>
              </c:extLst>
            </c:dLbl>
            <c:dLbl>
              <c:idx val="10"/>
              <c:layout>
                <c:manualLayout>
                  <c:x val="0"/>
                  <c:y val="-0.214321482223335"/>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DB1-4CD3-8400-DF19A98546BA}"/>
                </c:ext>
              </c:extLst>
            </c:dLbl>
            <c:dLbl>
              <c:idx val="11"/>
              <c:layout>
                <c:manualLayout>
                  <c:x val="0"/>
                  <c:y val="-0.24236354531797696"/>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DB1-4CD3-8400-DF19A98546BA}"/>
                </c:ext>
              </c:extLst>
            </c:dLbl>
            <c:dLbl>
              <c:idx val="12"/>
              <c:layout>
                <c:manualLayout>
                  <c:x val="0"/>
                  <c:y val="-0.26890335503254881"/>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7DB1-4CD3-8400-DF19A98546BA}"/>
                </c:ext>
              </c:extLst>
            </c:dLbl>
            <c:dLbl>
              <c:idx val="13"/>
              <c:layout>
                <c:manualLayout>
                  <c:x val="0"/>
                  <c:y val="-0.328492739108663"/>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7DB1-4CD3-8400-DF19A98546BA}"/>
                </c:ext>
              </c:extLst>
            </c:dLbl>
            <c:dLbl>
              <c:idx val="14"/>
              <c:layout>
                <c:manualLayout>
                  <c:x val="0"/>
                  <c:y val="-0.3154732098147221"/>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7DB1-4CD3-8400-DF19A98546BA}"/>
                </c:ext>
              </c:extLst>
            </c:dLbl>
            <c:dLbl>
              <c:idx val="15"/>
              <c:layout>
                <c:manualLayout>
                  <c:x val="0"/>
                  <c:y val="-0.34702053079619427"/>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7DB1-4CD3-8400-DF19A98546BA}"/>
                </c:ext>
              </c:extLst>
            </c:dLbl>
            <c:dLbl>
              <c:idx val="16"/>
              <c:layout>
                <c:manualLayout>
                  <c:x val="0"/>
                  <c:y val="-0.33099649474211318"/>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7DB1-4CD3-8400-DF19A98546BA}"/>
                </c:ext>
              </c:extLst>
            </c:dLbl>
            <c:dLbl>
              <c:idx val="17"/>
              <c:layout>
                <c:manualLayout>
                  <c:x val="0"/>
                  <c:y val="-0.3630445668502754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7DB1-4CD3-8400-DF19A98546BA}"/>
                </c:ext>
              </c:extLst>
            </c:dLbl>
            <c:dLbl>
              <c:idx val="18"/>
              <c:layout>
                <c:manualLayout>
                  <c:x val="0"/>
                  <c:y val="-0.40861291937906863"/>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7DB1-4CD3-8400-DF19A98546BA}"/>
                </c:ext>
              </c:extLst>
            </c:dLbl>
            <c:dLbl>
              <c:idx val="19"/>
              <c:layout>
                <c:manualLayout>
                  <c:x val="0"/>
                  <c:y val="-0.45518277416124187"/>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7DB1-4CD3-8400-DF19A98546BA}"/>
                </c:ext>
              </c:extLst>
            </c:dLbl>
            <c:dLbl>
              <c:idx val="20"/>
              <c:layout>
                <c:manualLayout>
                  <c:x val="3.4013605442176869E-3"/>
                  <c:y val="-0.47721582373560339"/>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7DB1-4CD3-8400-DF19A98546BA}"/>
                </c:ext>
              </c:extLst>
            </c:dLbl>
            <c:dLbl>
              <c:idx val="21"/>
              <c:layout>
                <c:manualLayout>
                  <c:x val="6.6237021124239169E-3"/>
                  <c:y val="-0.48773159739609412"/>
                </c:manualLayout>
              </c:layout>
              <c:numFmt formatCode="#,##0;&quot;-&quot;#,##0;0" sourceLinked="0"/>
              <c:spPr>
                <a:noFill/>
                <a:ln>
                  <a:noFill/>
                </a:ln>
              </c:spPr>
              <c:txPr>
                <a:bodyPr wrap="none"/>
                <a:lstStyle/>
                <a:p>
                  <a:pPr>
                    <a:defRPr kumimoji="1"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7DB1-4CD3-8400-DF19A98546B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75.4440876893336</c:v>
                </c:pt>
                <c:pt idx="1">
                  <c:v>94.240841856318397</c:v>
                </c:pt>
                <c:pt idx="2">
                  <c:v>109.403345552326</c:v>
                </c:pt>
                <c:pt idx="3">
                  <c:v>131.39803794963299</c:v>
                </c:pt>
                <c:pt idx="4">
                  <c:v>155.91883003745201</c:v>
                </c:pt>
                <c:pt idx="5">
                  <c:v>186.37600052970501</c:v>
                </c:pt>
                <c:pt idx="6">
                  <c:v>223.1636992247</c:v>
                </c:pt>
                <c:pt idx="7">
                  <c:v>261.89019019012801</c:v>
                </c:pt>
                <c:pt idx="8">
                  <c:v>353.93744462346001</c:v>
                </c:pt>
                <c:pt idx="9">
                  <c:v>431.32038497913999</c:v>
                </c:pt>
                <c:pt idx="10">
                  <c:v>536.43998307595996</c:v>
                </c:pt>
                <c:pt idx="11">
                  <c:v>621.75881796559997</c:v>
                </c:pt>
                <c:pt idx="12">
                  <c:v>701.40369922460002</c:v>
                </c:pt>
                <c:pt idx="13">
                  <c:v>882.48319575539995</c:v>
                </c:pt>
                <c:pt idx="14">
                  <c:v>842.6151168092</c:v>
                </c:pt>
                <c:pt idx="15">
                  <c:v>938.29823114327996</c:v>
                </c:pt>
                <c:pt idx="16">
                  <c:v>889.84803698253995</c:v>
                </c:pt>
                <c:pt idx="17">
                  <c:v>986.72063648721996</c:v>
                </c:pt>
                <c:pt idx="18">
                  <c:v>1124.05130453518</c:v>
                </c:pt>
                <c:pt idx="19">
                  <c:v>1264.71753855058</c:v>
                </c:pt>
                <c:pt idx="20">
                  <c:v>1331.7613813574401</c:v>
                </c:pt>
                <c:pt idx="21">
                  <c:v>1363.5348892657</c:v>
                </c:pt>
              </c:numCache>
            </c:numRef>
          </c:val>
          <c:extLst>
            <c:ext xmlns:c16="http://schemas.microsoft.com/office/drawing/2014/chart" uri="{C3380CC4-5D6E-409C-BE32-E72D297353CC}">
              <c16:uniqueId val="{00000016-7DB1-4CD3-8400-DF19A98546BA}"/>
            </c:ext>
          </c:extLst>
        </c:ser>
        <c:dLbls>
          <c:showLegendKey val="0"/>
          <c:showVal val="0"/>
          <c:showCatName val="0"/>
          <c:showSerName val="0"/>
          <c:showPercent val="0"/>
          <c:showBubbleSize val="0"/>
        </c:dLbls>
        <c:gapWidth val="80"/>
        <c:overlap val="100"/>
        <c:axId val="598600688"/>
        <c:axId val="1"/>
      </c:barChart>
      <c:catAx>
        <c:axId val="598600688"/>
        <c:scaling>
          <c:orientation val="minMax"/>
        </c:scaling>
        <c:delete val="0"/>
        <c:axPos val="b"/>
        <c:majorGridlines>
          <c:spPr>
            <a:ln>
              <a:noFill/>
            </a:ln>
          </c:spPr>
        </c:majorGridlines>
        <c:majorTickMark val="none"/>
        <c:minorTickMark val="none"/>
        <c:tickLblPos val="none"/>
        <c:spPr>
          <a:ln w="9525" algn="ctr">
            <a:solidFill>
              <a:schemeClr val="tx1"/>
            </a:solidFill>
            <a:prstDash val="solid"/>
          </a:ln>
        </c:spPr>
        <c:crossAx val="1"/>
        <c:crosses val="min"/>
        <c:auto val="0"/>
        <c:lblAlgn val="ctr"/>
        <c:lblOffset val="100"/>
        <c:noMultiLvlLbl val="0"/>
      </c:catAx>
      <c:valAx>
        <c:axId val="1"/>
        <c:scaling>
          <c:orientation val="minMax"/>
          <c:max val="1363.5348892657"/>
          <c:min val="0"/>
        </c:scaling>
        <c:delete val="1"/>
        <c:axPos val="l"/>
        <c:numFmt formatCode="General" sourceLinked="1"/>
        <c:majorTickMark val="out"/>
        <c:minorTickMark val="none"/>
        <c:tickLblPos val="nextTo"/>
        <c:crossAx val="598600688"/>
        <c:crosses val="min"/>
        <c:crossBetween val="between"/>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059972915457535E-2"/>
          <c:y val="2.4436090225563908E-2"/>
          <c:w val="0.97988005416908497"/>
          <c:h val="0.95112781954887216"/>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Sheet1!$A$1:$T$1</c:f>
              <c:numCache>
                <c:formatCode>General</c:formatCode>
                <c:ptCount val="20"/>
                <c:pt idx="0">
                  <c:v>7685.8586390495475</c:v>
                </c:pt>
                <c:pt idx="1">
                  <c:v>9107.5322219987193</c:v>
                </c:pt>
                <c:pt idx="2">
                  <c:v>8897.9241627950978</c:v>
                </c:pt>
                <c:pt idx="3">
                  <c:v>10583.568440727335</c:v>
                </c:pt>
                <c:pt idx="4">
                  <c:v>10481.513100846376</c:v>
                </c:pt>
                <c:pt idx="5">
                  <c:v>13230.237831120156</c:v>
                </c:pt>
                <c:pt idx="6">
                  <c:v>14440.876524776759</c:v>
                </c:pt>
                <c:pt idx="7">
                  <c:v>16555.406923154973</c:v>
                </c:pt>
                <c:pt idx="8">
                  <c:v>16052.423565522224</c:v>
                </c:pt>
                <c:pt idx="9">
                  <c:v>17300.655778661985</c:v>
                </c:pt>
                <c:pt idx="10">
                  <c:v>19580.146967352113</c:v>
                </c:pt>
                <c:pt idx="11">
                  <c:v>22267.086005921668</c:v>
                </c:pt>
                <c:pt idx="12">
                  <c:v>23016.2826638759</c:v>
                </c:pt>
                <c:pt idx="13">
                  <c:v>23920.868030922124</c:v>
                </c:pt>
                <c:pt idx="14">
                  <c:v>25949.937239574727</c:v>
                </c:pt>
                <c:pt idx="15">
                  <c:v>26847.625057965779</c:v>
                </c:pt>
                <c:pt idx="16">
                  <c:v>29136.197065632863</c:v>
                </c:pt>
                <c:pt idx="17">
                  <c:v>29424.795218998039</c:v>
                </c:pt>
                <c:pt idx="18">
                  <c:v>30557.288530479596</c:v>
                </c:pt>
                <c:pt idx="19">
                  <c:v>32508.885221697943</c:v>
                </c:pt>
              </c:numCache>
            </c:numRef>
          </c:val>
          <c:extLst>
            <c:ext xmlns:c16="http://schemas.microsoft.com/office/drawing/2014/chart" uri="{C3380CC4-5D6E-409C-BE32-E72D297353CC}">
              <c16:uniqueId val="{00000000-8517-4AC7-A3A9-DF14E121A528}"/>
            </c:ext>
          </c:extLst>
        </c:ser>
        <c:dLbls>
          <c:showLegendKey val="0"/>
          <c:showVal val="0"/>
          <c:showCatName val="0"/>
          <c:showSerName val="0"/>
          <c:showPercent val="0"/>
          <c:showBubbleSize val="0"/>
        </c:dLbls>
        <c:gapWidth val="60"/>
        <c:overlap val="100"/>
        <c:axId val="1697757423"/>
        <c:axId val="1"/>
      </c:barChart>
      <c:catAx>
        <c:axId val="16977574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4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697757423"/>
        <c:crosses val="min"/>
        <c:crossBetween val="between"/>
        <c:majorUnit val="2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774729984570547E-2"/>
          <c:y val="0.11753731343283583"/>
          <c:w val="0.9333104748842791"/>
          <c:h val="0.82462686567164178"/>
        </c:manualLayout>
      </c:layout>
      <c:barChart>
        <c:barDir val="col"/>
        <c:grouping val="stacked"/>
        <c:varyColors val="0"/>
        <c:ser>
          <c:idx val="0"/>
          <c:order val="0"/>
          <c:spPr>
            <a:solidFill>
              <a:srgbClr val="1F497D"/>
            </a:solidFill>
            <a:ln w="9525" algn="ctr">
              <a:solidFill>
                <a:srgbClr val="808080"/>
              </a:solidFill>
              <a:prstDash val="solid"/>
            </a:ln>
          </c:spPr>
          <c:invertIfNegative val="0"/>
          <c:val>
            <c:numRef>
              <c:f>Sheet1!$A$1:$Y$1</c:f>
              <c:numCache>
                <c:formatCode>General</c:formatCode>
                <c:ptCount val="25"/>
                <c:pt idx="0">
                  <c:v>30.612075128976855</c:v>
                </c:pt>
                <c:pt idx="1">
                  <c:v>30.237089159100289</c:v>
                </c:pt>
                <c:pt idx="2">
                  <c:v>29.890489357927557</c:v>
                </c:pt>
                <c:pt idx="3">
                  <c:v>29.549131139300393</c:v>
                </c:pt>
                <c:pt idx="4">
                  <c:v>29.222737552260021</c:v>
                </c:pt>
                <c:pt idx="5">
                  <c:v>28.937116092409877</c:v>
                </c:pt>
                <c:pt idx="6">
                  <c:v>28.68256730045584</c:v>
                </c:pt>
                <c:pt idx="7">
                  <c:v>28.460233311160671</c:v>
                </c:pt>
                <c:pt idx="8">
                  <c:v>28.269784040130009</c:v>
                </c:pt>
                <c:pt idx="9">
                  <c:v>28.075630881216224</c:v>
                </c:pt>
                <c:pt idx="10">
                  <c:v>27.871960970390269</c:v>
                </c:pt>
                <c:pt idx="11">
                  <c:v>27.673654128357754</c:v>
                </c:pt>
                <c:pt idx="12">
                  <c:v>27.479835711944517</c:v>
                </c:pt>
                <c:pt idx="13">
                  <c:v>27.278165466959241</c:v>
                </c:pt>
                <c:pt idx="14">
                  <c:v>27.078019389250379</c:v>
                </c:pt>
                <c:pt idx="15">
                  <c:v>26.87576216058677</c:v>
                </c:pt>
                <c:pt idx="16">
                  <c:v>26.661485383271565</c:v>
                </c:pt>
                <c:pt idx="17">
                  <c:v>26.437442483800567</c:v>
                </c:pt>
                <c:pt idx="18">
                  <c:v>26.204261017539075</c:v>
                </c:pt>
                <c:pt idx="19">
                  <c:v>25.962465984208389</c:v>
                </c:pt>
                <c:pt idx="20">
                  <c:v>25.718936020674811</c:v>
                </c:pt>
                <c:pt idx="21">
                  <c:v>25.476485678663742</c:v>
                </c:pt>
                <c:pt idx="22">
                  <c:v>22.497836899593736</c:v>
                </c:pt>
                <c:pt idx="23">
                  <c:v>20.709108902974855</c:v>
                </c:pt>
                <c:pt idx="24">
                  <c:v>19.424772992429201</c:v>
                </c:pt>
              </c:numCache>
            </c:numRef>
          </c:val>
          <c:extLst>
            <c:ext xmlns:c16="http://schemas.microsoft.com/office/drawing/2014/chart" uri="{C3380CC4-5D6E-409C-BE32-E72D297353CC}">
              <c16:uniqueId val="{00000000-C343-429A-9311-0489D8E95894}"/>
            </c:ext>
          </c:extLst>
        </c:ser>
        <c:ser>
          <c:idx val="1"/>
          <c:order val="1"/>
          <c:spPr>
            <a:solidFill>
              <a:srgbClr val="80CCE8"/>
            </a:solidFill>
            <a:ln w="9525" algn="ctr">
              <a:solidFill>
                <a:srgbClr val="808080"/>
              </a:solidFill>
              <a:prstDash val="solid"/>
            </a:ln>
          </c:spPr>
          <c:invertIfNegative val="0"/>
          <c:val>
            <c:numRef>
              <c:f>Sheet1!$A$2:$Y$2</c:f>
              <c:numCache>
                <c:formatCode>General</c:formatCode>
                <c:ptCount val="25"/>
                <c:pt idx="0">
                  <c:v>64.376638305088733</c:v>
                </c:pt>
                <c:pt idx="1">
                  <c:v>64.640355597501681</c:v>
                </c:pt>
                <c:pt idx="2">
                  <c:v>64.87409746732429</c:v>
                </c:pt>
                <c:pt idx="3">
                  <c:v>65.103260142126246</c:v>
                </c:pt>
                <c:pt idx="4">
                  <c:v>65.323745518829469</c:v>
                </c:pt>
                <c:pt idx="5">
                  <c:v>65.511086292515984</c:v>
                </c:pt>
                <c:pt idx="6">
                  <c:v>65.674137314733869</c:v>
                </c:pt>
                <c:pt idx="7">
                  <c:v>65.813546610654214</c:v>
                </c:pt>
                <c:pt idx="8">
                  <c:v>65.930125189029653</c:v>
                </c:pt>
                <c:pt idx="9">
                  <c:v>66.057457429507835</c:v>
                </c:pt>
                <c:pt idx="10">
                  <c:v>66.199692427763807</c:v>
                </c:pt>
                <c:pt idx="11">
                  <c:v>66.340919066363725</c:v>
                </c:pt>
                <c:pt idx="12">
                  <c:v>66.484578866836983</c:v>
                </c:pt>
                <c:pt idx="13">
                  <c:v>66.640547523353561</c:v>
                </c:pt>
                <c:pt idx="14">
                  <c:v>66.791877531369437</c:v>
                </c:pt>
                <c:pt idx="15">
                  <c:v>66.938711892419349</c:v>
                </c:pt>
                <c:pt idx="16">
                  <c:v>67.083652819458422</c:v>
                </c:pt>
                <c:pt idx="17">
                  <c:v>67.217491425600812</c:v>
                </c:pt>
                <c:pt idx="18">
                  <c:v>67.337353756297915</c:v>
                </c:pt>
                <c:pt idx="19">
                  <c:v>67.443715768922075</c:v>
                </c:pt>
                <c:pt idx="20">
                  <c:v>67.571544862982051</c:v>
                </c:pt>
                <c:pt idx="21">
                  <c:v>67.743882846647807</c:v>
                </c:pt>
                <c:pt idx="22">
                  <c:v>68.540810015125786</c:v>
                </c:pt>
                <c:pt idx="23">
                  <c:v>67.242868138063614</c:v>
                </c:pt>
                <c:pt idx="24">
                  <c:v>65.609798014384182</c:v>
                </c:pt>
              </c:numCache>
            </c:numRef>
          </c:val>
          <c:extLst>
            <c:ext xmlns:c16="http://schemas.microsoft.com/office/drawing/2014/chart" uri="{C3380CC4-5D6E-409C-BE32-E72D297353CC}">
              <c16:uniqueId val="{00000001-C343-429A-9311-0489D8E95894}"/>
            </c:ext>
          </c:extLst>
        </c:ser>
        <c:ser>
          <c:idx val="2"/>
          <c:order val="2"/>
          <c:spPr>
            <a:solidFill>
              <a:srgbClr val="C0E6F4"/>
            </a:solidFill>
            <a:ln w="9525" algn="ctr">
              <a:solidFill>
                <a:srgbClr val="808080"/>
              </a:solidFill>
              <a:prstDash val="solid"/>
            </a:ln>
          </c:spPr>
          <c:invertIfNegative val="0"/>
          <c:dLbls>
            <c:dLbl>
              <c:idx val="0"/>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343-429A-9311-0489D8E95894}"/>
                </c:ext>
              </c:extLst>
            </c:dLbl>
            <c:dLbl>
              <c:idx val="1"/>
              <c:layout>
                <c:manualLayout>
                  <c:x val="0"/>
                  <c:y val="-8.02238805970149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343-429A-9311-0489D8E95894}"/>
                </c:ext>
              </c:extLst>
            </c:dLbl>
            <c:dLbl>
              <c:idx val="2"/>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343-429A-9311-0489D8E95894}"/>
                </c:ext>
              </c:extLst>
            </c:dLbl>
            <c:dLbl>
              <c:idx val="3"/>
              <c:layout>
                <c:manualLayout>
                  <c:x val="0"/>
                  <c:y val="-8.115671641791044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343-429A-9311-0489D8E95894}"/>
                </c:ext>
              </c:extLst>
            </c:dLbl>
            <c:dLbl>
              <c:idx val="4"/>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343-429A-9311-0489D8E95894}"/>
                </c:ext>
              </c:extLst>
            </c:dLbl>
            <c:dLbl>
              <c:idx val="5"/>
              <c:layout>
                <c:manualLayout>
                  <c:x val="0"/>
                  <c:y val="-8.208955223880597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343-429A-9311-0489D8E95894}"/>
                </c:ext>
              </c:extLst>
            </c:dLbl>
            <c:dLbl>
              <c:idx val="6"/>
              <c:layout>
                <c:manualLayout>
                  <c:x val="0"/>
                  <c:y val="-8.302238805970149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C343-429A-9311-0489D8E95894}"/>
                </c:ext>
              </c:extLst>
            </c:dLbl>
            <c:dLbl>
              <c:idx val="7"/>
              <c:layout>
                <c:manualLayout>
                  <c:x val="0"/>
                  <c:y val="-8.302238805970149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343-429A-9311-0489D8E95894}"/>
                </c:ext>
              </c:extLst>
            </c:dLbl>
            <c:dLbl>
              <c:idx val="8"/>
              <c:layout>
                <c:manualLayout>
                  <c:x val="0"/>
                  <c:y val="-8.3022388059701496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343-429A-9311-0489D8E95894}"/>
                </c:ext>
              </c:extLst>
            </c:dLbl>
            <c:dLbl>
              <c:idx val="9"/>
              <c:layout>
                <c:manualLayout>
                  <c:x val="0"/>
                  <c:y val="-8.39552238805970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343-429A-9311-0489D8E95894}"/>
                </c:ext>
              </c:extLst>
            </c:dLbl>
            <c:dLbl>
              <c:idx val="10"/>
              <c:layout>
                <c:manualLayout>
                  <c:x val="0"/>
                  <c:y val="-8.39552238805970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343-429A-9311-0489D8E95894}"/>
                </c:ext>
              </c:extLst>
            </c:dLbl>
            <c:dLbl>
              <c:idx val="11"/>
              <c:layout>
                <c:manualLayout>
                  <c:x val="0"/>
                  <c:y val="-8.3955223880597021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343-429A-9311-0489D8E95894}"/>
                </c:ext>
              </c:extLst>
            </c:dLbl>
            <c:dLbl>
              <c:idx val="12"/>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343-429A-9311-0489D8E95894}"/>
                </c:ext>
              </c:extLst>
            </c:dLbl>
            <c:dLbl>
              <c:idx val="13"/>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343-429A-9311-0489D8E95894}"/>
                </c:ext>
              </c:extLst>
            </c:dLbl>
            <c:dLbl>
              <c:idx val="14"/>
              <c:layout>
                <c:manualLayout>
                  <c:x val="0"/>
                  <c:y val="-8.4888059701492533E-2"/>
                </c:manualLayout>
              </c:layout>
              <c:numFmt formatCode="#,##0.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C343-429A-9311-0489D8E95894}"/>
                </c:ext>
              </c:extLst>
            </c:dLbl>
            <c:dLbl>
              <c:idx val="15"/>
              <c:layout>
                <c:manualLayout>
                  <c:x val="0"/>
                  <c:y val="-8.48880597014925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C343-429A-9311-0489D8E95894}"/>
                </c:ext>
              </c:extLst>
            </c:dLbl>
            <c:dLbl>
              <c:idx val="16"/>
              <c:layout>
                <c:manualLayout>
                  <c:x val="0"/>
                  <c:y val="-8.4888059701492533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C343-429A-9311-0489D8E95894}"/>
                </c:ext>
              </c:extLst>
            </c:dLbl>
            <c:dLbl>
              <c:idx val="17"/>
              <c:layout>
                <c:manualLayout>
                  <c:x val="0"/>
                  <c:y val="-8.582089552238805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C343-429A-9311-0489D8E95894}"/>
                </c:ext>
              </c:extLst>
            </c:dLbl>
            <c:dLbl>
              <c:idx val="18"/>
              <c:layout>
                <c:manualLayout>
                  <c:x val="0"/>
                  <c:y val="-8.5820895522388058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C343-429A-9311-0489D8E95894}"/>
                </c:ext>
              </c:extLst>
            </c:dLbl>
            <c:dLbl>
              <c:idx val="19"/>
              <c:layout>
                <c:manualLayout>
                  <c:x val="0"/>
                  <c:y val="-8.675373134328358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C343-429A-9311-0489D8E95894}"/>
                </c:ext>
              </c:extLst>
            </c:dLbl>
            <c:dLbl>
              <c:idx val="20"/>
              <c:layout>
                <c:manualLayout>
                  <c:x val="0"/>
                  <c:y val="-8.6753731343283583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C343-429A-9311-0489D8E95894}"/>
                </c:ext>
              </c:extLst>
            </c:dLbl>
            <c:dLbl>
              <c:idx val="21"/>
              <c:layout>
                <c:manualLayout>
                  <c:x val="0"/>
                  <c:y val="-8.7686567164179108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C343-429A-9311-0489D8E95894}"/>
                </c:ext>
              </c:extLst>
            </c:dLbl>
            <c:dLbl>
              <c:idx val="22"/>
              <c:layout>
                <c:manualLayout>
                  <c:x val="0"/>
                  <c:y val="-9.6082089552238806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C343-429A-9311-0489D8E9589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Sheet1!$A$3:$Y$3</c:f>
              <c:numCache>
                <c:formatCode>General</c:formatCode>
                <c:ptCount val="25"/>
                <c:pt idx="0">
                  <c:v>5.0112865659344141</c:v>
                </c:pt>
                <c:pt idx="1">
                  <c:v>5.1225552433980415</c:v>
                </c:pt>
                <c:pt idx="2">
                  <c:v>5.2354131747481825</c:v>
                </c:pt>
                <c:pt idx="3">
                  <c:v>5.3476087185733601</c:v>
                </c:pt>
                <c:pt idx="4">
                  <c:v>5.4535169289105179</c:v>
                </c:pt>
                <c:pt idx="5">
                  <c:v>5.551797615074161</c:v>
                </c:pt>
                <c:pt idx="6">
                  <c:v>5.6432953848102869</c:v>
                </c:pt>
                <c:pt idx="7">
                  <c:v>5.7262200781851069</c:v>
                </c:pt>
                <c:pt idx="8">
                  <c:v>5.8000907708403382</c:v>
                </c:pt>
                <c:pt idx="9">
                  <c:v>5.8669116892759332</c:v>
                </c:pt>
                <c:pt idx="10">
                  <c:v>5.9283466018459352</c:v>
                </c:pt>
                <c:pt idx="11">
                  <c:v>5.9854268052785153</c:v>
                </c:pt>
                <c:pt idx="12">
                  <c:v>6.0355854212184923</c:v>
                </c:pt>
                <c:pt idx="13">
                  <c:v>6.0812870096871974</c:v>
                </c:pt>
                <c:pt idx="14">
                  <c:v>6.1301030793801781</c:v>
                </c:pt>
                <c:pt idx="15">
                  <c:v>6.1855259469938861</c:v>
                </c:pt>
                <c:pt idx="16">
                  <c:v>6.2548617972700065</c:v>
                </c:pt>
                <c:pt idx="17">
                  <c:v>6.3450660905986283</c:v>
                </c:pt>
                <c:pt idx="18">
                  <c:v>6.4583852261629993</c:v>
                </c:pt>
                <c:pt idx="19">
                  <c:v>6.593818246869521</c:v>
                </c:pt>
                <c:pt idx="20">
                  <c:v>6.7095191163431327</c:v>
                </c:pt>
                <c:pt idx="21">
                  <c:v>6.7796314746884523</c:v>
                </c:pt>
                <c:pt idx="22">
                  <c:v>8.9613530852804768</c:v>
                </c:pt>
                <c:pt idx="23">
                  <c:v>12.048022958961512</c:v>
                </c:pt>
                <c:pt idx="24">
                  <c:v>14.965428993186624</c:v>
                </c:pt>
              </c:numCache>
            </c:numRef>
          </c:val>
          <c:extLst>
            <c:ext xmlns:c16="http://schemas.microsoft.com/office/drawing/2014/chart" uri="{C3380CC4-5D6E-409C-BE32-E72D297353CC}">
              <c16:uniqueId val="{00000019-C343-429A-9311-0489D8E95894}"/>
            </c:ext>
          </c:extLst>
        </c:ser>
        <c:dLbls>
          <c:showLegendKey val="0"/>
          <c:showVal val="0"/>
          <c:showCatName val="0"/>
          <c:showSerName val="0"/>
          <c:showPercent val="0"/>
          <c:showBubbleSize val="0"/>
        </c:dLbls>
        <c:gapWidth val="60"/>
        <c:overlap val="100"/>
        <c:axId val="2090860319"/>
        <c:axId val="1"/>
      </c:barChart>
      <c:catAx>
        <c:axId val="2090860319"/>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00"/>
          <c:min val="0"/>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2090860319"/>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425276920283279E-3"/>
          <c:y val="2.3255813953488372E-2"/>
          <c:w val="0.9811149446159434"/>
          <c:h val="0.95348837209302328"/>
        </c:manualLayout>
      </c:layout>
      <c:barChart>
        <c:barDir val="col"/>
        <c:grouping val="stacked"/>
        <c:varyColors val="0"/>
        <c:ser>
          <c:idx val="0"/>
          <c:order val="0"/>
          <c:spPr>
            <a:solidFill>
              <a:srgbClr val="1F497D"/>
            </a:solidFill>
            <a:ln w="9525" algn="ctr">
              <a:solidFill>
                <a:srgbClr val="808080"/>
              </a:solidFill>
              <a:prstDash val="solid"/>
            </a:ln>
          </c:spPr>
          <c:invertIfNegative val="0"/>
          <c:dPt>
            <c:idx val="1"/>
            <c:invertIfNegative val="0"/>
            <c:bubble3D val="0"/>
            <c:spPr>
              <a:solidFill>
                <a:srgbClr val="1F497D"/>
              </a:solidFill>
              <a:ln w="9525" algn="ctr">
                <a:solidFill>
                  <a:srgbClr val="1F497D"/>
                </a:solidFill>
                <a:prstDash val="solid"/>
              </a:ln>
            </c:spPr>
            <c:extLst>
              <c:ext xmlns:c16="http://schemas.microsoft.com/office/drawing/2014/chart" uri="{C3380CC4-5D6E-409C-BE32-E72D297353CC}">
                <c16:uniqueId val="{00000000-0137-4C3F-8B7D-5A2AF97814D4}"/>
              </c:ext>
            </c:extLst>
          </c:dPt>
          <c:dPt>
            <c:idx val="3"/>
            <c:invertIfNegative val="0"/>
            <c:bubble3D val="0"/>
            <c:spPr>
              <a:solidFill>
                <a:srgbClr val="80CCE8"/>
              </a:solidFill>
              <a:ln w="9525" algn="ctr">
                <a:solidFill>
                  <a:srgbClr val="808080"/>
                </a:solidFill>
                <a:prstDash val="solid"/>
              </a:ln>
            </c:spPr>
            <c:extLst>
              <c:ext xmlns:c16="http://schemas.microsoft.com/office/drawing/2014/chart" uri="{C3380CC4-5D6E-409C-BE32-E72D297353CC}">
                <c16:uniqueId val="{00000001-0137-4C3F-8B7D-5A2AF97814D4}"/>
              </c:ext>
            </c:extLst>
          </c:dPt>
          <c:val>
            <c:numRef>
              <c:f>Sheet1!$A$1:$D$1</c:f>
              <c:numCache>
                <c:formatCode>General</c:formatCode>
                <c:ptCount val="4"/>
                <c:pt idx="0">
                  <c:v>2879</c:v>
                </c:pt>
                <c:pt idx="1">
                  <c:v>3355</c:v>
                </c:pt>
                <c:pt idx="2">
                  <c:v>3586</c:v>
                </c:pt>
                <c:pt idx="3">
                  <c:v>3852</c:v>
                </c:pt>
              </c:numCache>
            </c:numRef>
          </c:val>
          <c:extLst>
            <c:ext xmlns:c16="http://schemas.microsoft.com/office/drawing/2014/chart" uri="{C3380CC4-5D6E-409C-BE32-E72D297353CC}">
              <c16:uniqueId val="{00000002-0137-4C3F-8B7D-5A2AF97814D4}"/>
            </c:ext>
          </c:extLst>
        </c:ser>
        <c:dLbls>
          <c:showLegendKey val="0"/>
          <c:showVal val="0"/>
          <c:showCatName val="0"/>
          <c:showSerName val="0"/>
          <c:showPercent val="0"/>
          <c:showBubbleSize val="0"/>
        </c:dLbls>
        <c:gapWidth val="60"/>
        <c:overlap val="100"/>
        <c:axId val="915470415"/>
        <c:axId val="1"/>
      </c:barChart>
      <c:catAx>
        <c:axId val="91547041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915470415"/>
        <c:crosses val="min"/>
        <c:crossBetween val="between"/>
        <c:majorUnit val="50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4972646127267493E-2"/>
          <c:y val="2.5316455696202531E-2"/>
          <c:w val="0.97005470774546498"/>
          <c:h val="0.94936708860759489"/>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175205672</c:v>
                </c:pt>
                <c:pt idx="1">
                  <c:v>182478026</c:v>
                </c:pt>
                <c:pt idx="2">
                  <c:v>199466803</c:v>
                </c:pt>
                <c:pt idx="3">
                  <c:v>207153723</c:v>
                </c:pt>
                <c:pt idx="4">
                  <c:v>225691199</c:v>
                </c:pt>
              </c:numCache>
            </c:numRef>
          </c:val>
          <c:extLst>
            <c:ext xmlns:c16="http://schemas.microsoft.com/office/drawing/2014/chart" uri="{C3380CC4-5D6E-409C-BE32-E72D297353CC}">
              <c16:uniqueId val="{00000000-6E53-4FE3-937C-C3A9AE65B9CB}"/>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826787090</c:v>
                </c:pt>
                <c:pt idx="1">
                  <c:v>846076221</c:v>
                </c:pt>
                <c:pt idx="2">
                  <c:v>902286665</c:v>
                </c:pt>
                <c:pt idx="3">
                  <c:v>1162088806</c:v>
                </c:pt>
                <c:pt idx="4">
                  <c:v>1055585870</c:v>
                </c:pt>
              </c:numCache>
            </c:numRef>
          </c:val>
          <c:extLst>
            <c:ext xmlns:c16="http://schemas.microsoft.com/office/drawing/2014/chart" uri="{C3380CC4-5D6E-409C-BE32-E72D297353CC}">
              <c16:uniqueId val="{00000001-6E53-4FE3-937C-C3A9AE65B9CB}"/>
            </c:ext>
          </c:extLst>
        </c:ser>
        <c:dLbls>
          <c:showLegendKey val="0"/>
          <c:showVal val="0"/>
          <c:showCatName val="0"/>
          <c:showSerName val="0"/>
          <c:showPercent val="0"/>
          <c:showBubbleSize val="0"/>
        </c:dLbls>
        <c:gapWidth val="60"/>
        <c:axId val="2027631184"/>
        <c:axId val="1"/>
      </c:barChart>
      <c:catAx>
        <c:axId val="202763118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2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2027631184"/>
        <c:crosses val="min"/>
        <c:crossBetween val="between"/>
        <c:majorUnit val="100000000"/>
      </c:valAx>
    </c:plotArea>
    <c:plotVisOnly val="0"/>
    <c:dispBlanksAs val="gap"/>
    <c:showDLblsOverMax val="1"/>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303684879288437E-2"/>
          <c:y val="3.303684879288437E-2"/>
          <c:w val="0.93392630241423125"/>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D952-406F-BFFD-5FAF23DDB62E}"/>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D952-406F-BFFD-5FAF23DDB62E}"/>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D952-406F-BFFD-5FAF23DDB62E}"/>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D952-406F-BFFD-5FAF23DDB62E}"/>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D952-406F-BFFD-5FAF23DDB62E}"/>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D952-406F-BFFD-5FAF23DDB62E}"/>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D952-406F-BFFD-5FAF23DDB62E}"/>
              </c:ext>
            </c:extLst>
          </c:dPt>
          <c:dLbls>
            <c:dLbl>
              <c:idx val="0"/>
              <c:layout>
                <c:manualLayout>
                  <c:x val="0.10355781448538755"/>
                  <c:y val="-0.13532401524777637"/>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D952-406F-BFFD-5FAF23DDB62E}"/>
                </c:ext>
              </c:extLst>
            </c:dLbl>
            <c:dLbl>
              <c:idx val="1"/>
              <c:layout>
                <c:manualLayout>
                  <c:x val="0.16391359593392629"/>
                  <c:y val="4.066073697585768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952-406F-BFFD-5FAF23DDB62E}"/>
                </c:ext>
              </c:extLst>
            </c:dLbl>
            <c:dLbl>
              <c:idx val="2"/>
              <c:layout>
                <c:manualLayout>
                  <c:x val="7.1156289707750953E-2"/>
                  <c:y val="0.16137229987293519"/>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D952-406F-BFFD-5FAF23DDB62E}"/>
                </c:ext>
              </c:extLst>
            </c:dLbl>
            <c:dLbl>
              <c:idx val="3"/>
              <c:layout>
                <c:manualLayout>
                  <c:x val="-4.6378653113087677E-2"/>
                  <c:y val="0.18106734434561628"/>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D952-406F-BFFD-5FAF23DDB62E}"/>
                </c:ext>
              </c:extLst>
            </c:dLbl>
            <c:dLbl>
              <c:idx val="4"/>
              <c:layout>
                <c:manualLayout>
                  <c:x val="-0.11054637865311309"/>
                  <c:y val="0.14167725540025414"/>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D952-406F-BFFD-5FAF23DDB62E}"/>
                </c:ext>
              </c:extLst>
            </c:dLbl>
            <c:dLbl>
              <c:idx val="5"/>
              <c:layout>
                <c:manualLayout>
                  <c:x val="-0.14612452350698857"/>
                  <c:y val="0.10292249047013977"/>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D952-406F-BFFD-5FAF23DDB62E}"/>
                </c:ext>
              </c:extLst>
            </c:dLbl>
            <c:dLbl>
              <c:idx val="6"/>
              <c:layout>
                <c:manualLayout>
                  <c:x val="-0.14294790343074967"/>
                  <c:y val="-8.7674714104193141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D952-406F-BFFD-5FAF23DDB62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20.834162388956507</c:v>
                </c:pt>
                <c:pt idx="1">
                  <c:v>16.159171209739647</c:v>
                </c:pt>
                <c:pt idx="2">
                  <c:v>12.687386774135689</c:v>
                </c:pt>
                <c:pt idx="3">
                  <c:v>8.536010226860661</c:v>
                </c:pt>
                <c:pt idx="4">
                  <c:v>4.7874707313778151</c:v>
                </c:pt>
                <c:pt idx="5">
                  <c:v>4.4778677960401865</c:v>
                </c:pt>
                <c:pt idx="6">
                  <c:v>32.517930872889465</c:v>
                </c:pt>
              </c:numCache>
            </c:numRef>
          </c:val>
          <c:extLst>
            <c:ext xmlns:c16="http://schemas.microsoft.com/office/drawing/2014/chart" uri="{C3380CC4-5D6E-409C-BE32-E72D297353CC}">
              <c16:uniqueId val="{00000007-D952-406F-BFFD-5FAF23DDB62E}"/>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781487101669194E-2"/>
          <c:y val="2.3203926818384651E-2"/>
          <c:w val="0.96843702579666158"/>
          <c:h val="0.95359214636323075"/>
        </c:manualLayout>
      </c:layout>
      <c:barChart>
        <c:barDir val="col"/>
        <c:grouping val="clustered"/>
        <c:varyColors val="0"/>
        <c:ser>
          <c:idx val="0"/>
          <c:order val="0"/>
          <c:spPr>
            <a:solidFill>
              <a:srgbClr val="80CCE8"/>
            </a:solidFill>
            <a:ln w="9525" algn="ctr">
              <a:solidFill>
                <a:srgbClr val="808080"/>
              </a:solidFill>
              <a:prstDash val="solid"/>
            </a:ln>
          </c:spPr>
          <c:invertIfNegative val="0"/>
          <c:val>
            <c:numRef>
              <c:f>Sheet1!$A$1:$E$1</c:f>
              <c:numCache>
                <c:formatCode>General</c:formatCode>
                <c:ptCount val="5"/>
                <c:pt idx="0">
                  <c:v>557677047</c:v>
                </c:pt>
                <c:pt idx="1">
                  <c:v>545848027</c:v>
                </c:pt>
                <c:pt idx="2">
                  <c:v>556162339</c:v>
                </c:pt>
                <c:pt idx="3">
                  <c:v>592776250</c:v>
                </c:pt>
                <c:pt idx="4">
                  <c:v>556184301</c:v>
                </c:pt>
              </c:numCache>
            </c:numRef>
          </c:val>
          <c:extLst>
            <c:ext xmlns:c16="http://schemas.microsoft.com/office/drawing/2014/chart" uri="{C3380CC4-5D6E-409C-BE32-E72D297353CC}">
              <c16:uniqueId val="{00000000-DC1C-4B82-927C-6B2A6713187F}"/>
            </c:ext>
          </c:extLst>
        </c:ser>
        <c:ser>
          <c:idx val="1"/>
          <c:order val="1"/>
          <c:spPr>
            <a:solidFill>
              <a:srgbClr val="C0E6F4"/>
            </a:solidFill>
            <a:ln w="9525" algn="ctr">
              <a:solidFill>
                <a:srgbClr val="808080"/>
              </a:solidFill>
              <a:prstDash val="solid"/>
            </a:ln>
          </c:spPr>
          <c:invertIfNegative val="0"/>
          <c:val>
            <c:numRef>
              <c:f>Sheet1!$A$2:$E$2</c:f>
              <c:numCache>
                <c:formatCode>General</c:formatCode>
                <c:ptCount val="5"/>
                <c:pt idx="0">
                  <c:v>924523906</c:v>
                </c:pt>
                <c:pt idx="1">
                  <c:v>990531103</c:v>
                </c:pt>
                <c:pt idx="2">
                  <c:v>912232257</c:v>
                </c:pt>
                <c:pt idx="3">
                  <c:v>1158791394</c:v>
                </c:pt>
                <c:pt idx="4">
                  <c:v>4359646188</c:v>
                </c:pt>
              </c:numCache>
            </c:numRef>
          </c:val>
          <c:extLst>
            <c:ext xmlns:c16="http://schemas.microsoft.com/office/drawing/2014/chart" uri="{C3380CC4-5D6E-409C-BE32-E72D297353CC}">
              <c16:uniqueId val="{00000001-DC1C-4B82-927C-6B2A6713187F}"/>
            </c:ext>
          </c:extLst>
        </c:ser>
        <c:dLbls>
          <c:showLegendKey val="0"/>
          <c:showVal val="0"/>
          <c:showCatName val="0"/>
          <c:showSerName val="0"/>
          <c:showPercent val="0"/>
          <c:showBubbleSize val="0"/>
        </c:dLbls>
        <c:gapWidth val="60"/>
        <c:axId val="863749360"/>
        <c:axId val="1"/>
      </c:barChart>
      <c:catAx>
        <c:axId val="863749360"/>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4500000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863749360"/>
        <c:crosses val="min"/>
        <c:crossBetween val="between"/>
        <c:majorUnit val="500000000"/>
      </c:valAx>
    </c:plotArea>
    <c:plotVisOnly val="0"/>
    <c:dispBlanksAs val="gap"/>
    <c:showDLblsOverMax val="1"/>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2849020846494E-2"/>
          <c:y val="3.303684879288437E-2"/>
          <c:w val="0.92861655085281114"/>
          <c:h val="0.93392630241423125"/>
        </c:manualLayout>
      </c:layout>
      <c:pieChart>
        <c:varyColors val="0"/>
        <c:ser>
          <c:idx val="0"/>
          <c:order val="0"/>
          <c:dPt>
            <c:idx val="0"/>
            <c:bubble3D val="0"/>
            <c:spPr>
              <a:solidFill>
                <a:srgbClr val="1F497D"/>
              </a:solidFill>
              <a:ln w="9525" algn="ctr">
                <a:solidFill>
                  <a:srgbClr val="808080"/>
                </a:solidFill>
                <a:prstDash val="solid"/>
              </a:ln>
            </c:spPr>
            <c:extLst>
              <c:ext xmlns:c16="http://schemas.microsoft.com/office/drawing/2014/chart" uri="{C3380CC4-5D6E-409C-BE32-E72D297353CC}">
                <c16:uniqueId val="{00000000-3CE6-4B08-B545-12B81C125BB1}"/>
              </c:ext>
            </c:extLst>
          </c:dPt>
          <c:dPt>
            <c:idx val="1"/>
            <c:bubble3D val="0"/>
            <c:spPr>
              <a:solidFill>
                <a:srgbClr val="80CCE8"/>
              </a:solidFill>
              <a:ln w="9525" algn="ctr">
                <a:solidFill>
                  <a:srgbClr val="808080"/>
                </a:solidFill>
                <a:prstDash val="solid"/>
              </a:ln>
            </c:spPr>
            <c:extLst>
              <c:ext xmlns:c16="http://schemas.microsoft.com/office/drawing/2014/chart" uri="{C3380CC4-5D6E-409C-BE32-E72D297353CC}">
                <c16:uniqueId val="{00000001-3CE6-4B08-B545-12B81C125BB1}"/>
              </c:ext>
            </c:extLst>
          </c:dPt>
          <c:dPt>
            <c:idx val="2"/>
            <c:bubble3D val="0"/>
            <c:spPr>
              <a:solidFill>
                <a:srgbClr val="C0E6F4"/>
              </a:solidFill>
              <a:ln w="9525" algn="ctr">
                <a:solidFill>
                  <a:srgbClr val="808080"/>
                </a:solidFill>
                <a:prstDash val="solid"/>
              </a:ln>
            </c:spPr>
            <c:extLst>
              <c:ext xmlns:c16="http://schemas.microsoft.com/office/drawing/2014/chart" uri="{C3380CC4-5D6E-409C-BE32-E72D297353CC}">
                <c16:uniqueId val="{00000002-3CE6-4B08-B545-12B81C125BB1}"/>
              </c:ext>
            </c:extLst>
          </c:dPt>
          <c:dPt>
            <c:idx val="3"/>
            <c:bubble3D val="0"/>
            <c:spPr>
              <a:solidFill>
                <a:srgbClr val="D2E0E6"/>
              </a:solidFill>
              <a:ln w="9525" algn="ctr">
                <a:solidFill>
                  <a:srgbClr val="808080"/>
                </a:solidFill>
                <a:prstDash val="solid"/>
              </a:ln>
            </c:spPr>
            <c:extLst>
              <c:ext xmlns:c16="http://schemas.microsoft.com/office/drawing/2014/chart" uri="{C3380CC4-5D6E-409C-BE32-E72D297353CC}">
                <c16:uniqueId val="{00000003-3CE6-4B08-B545-12B81C125BB1}"/>
              </c:ext>
            </c:extLst>
          </c:dPt>
          <c:dPt>
            <c:idx val="4"/>
            <c:bubble3D val="0"/>
            <c:spPr>
              <a:solidFill>
                <a:srgbClr val="ECE5F4"/>
              </a:solidFill>
              <a:ln w="9525" algn="ctr">
                <a:solidFill>
                  <a:srgbClr val="808080"/>
                </a:solidFill>
                <a:prstDash val="solid"/>
              </a:ln>
            </c:spPr>
            <c:extLst>
              <c:ext xmlns:c16="http://schemas.microsoft.com/office/drawing/2014/chart" uri="{C3380CC4-5D6E-409C-BE32-E72D297353CC}">
                <c16:uniqueId val="{00000004-3CE6-4B08-B545-12B81C125BB1}"/>
              </c:ext>
            </c:extLst>
          </c:dPt>
          <c:dPt>
            <c:idx val="5"/>
            <c:bubble3D val="0"/>
            <c:spPr>
              <a:solidFill>
                <a:srgbClr val="F3F3F3"/>
              </a:solidFill>
              <a:ln w="9525" algn="ctr">
                <a:solidFill>
                  <a:srgbClr val="808080"/>
                </a:solidFill>
                <a:prstDash val="solid"/>
              </a:ln>
            </c:spPr>
            <c:extLst>
              <c:ext xmlns:c16="http://schemas.microsoft.com/office/drawing/2014/chart" uri="{C3380CC4-5D6E-409C-BE32-E72D297353CC}">
                <c16:uniqueId val="{00000005-3CE6-4B08-B545-12B81C125BB1}"/>
              </c:ext>
            </c:extLst>
          </c:dPt>
          <c:dPt>
            <c:idx val="6"/>
            <c:bubble3D val="0"/>
            <c:spPr>
              <a:solidFill>
                <a:schemeClr val="tx2"/>
              </a:solidFill>
              <a:ln w="9525" algn="ctr">
                <a:solidFill>
                  <a:srgbClr val="808080"/>
                </a:solidFill>
                <a:prstDash val="solid"/>
              </a:ln>
            </c:spPr>
            <c:extLst>
              <c:ext xmlns:c16="http://schemas.microsoft.com/office/drawing/2014/chart" uri="{C3380CC4-5D6E-409C-BE32-E72D297353CC}">
                <c16:uniqueId val="{00000006-3CE6-4B08-B545-12B81C125BB1}"/>
              </c:ext>
            </c:extLst>
          </c:dPt>
          <c:dLbls>
            <c:dLbl>
              <c:idx val="0"/>
              <c:layout>
                <c:manualLayout>
                  <c:x val="8.9703095388502838E-2"/>
                  <c:y val="-0.14675984752223634"/>
                </c:manualLayout>
              </c:layout>
              <c:numFmt formatCode="#,##0&quot;%&quot;;&quot;-&quot;#,##0&quot;%&quot;" sourceLinked="0"/>
              <c:spPr>
                <a:noFill/>
                <a:ln>
                  <a:noFill/>
                </a:ln>
              </c:spPr>
              <c:txPr>
                <a:bodyPr wrap="none"/>
                <a:lstStyle/>
                <a:p>
                  <a:pPr>
                    <a:defRPr kumimoji="1" sz="1000" kern="1200">
                      <a:solidFill>
                        <a:schemeClr val="bg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E6-4B08-B545-12B81C125BB1}"/>
                </c:ext>
              </c:extLst>
            </c:dLbl>
            <c:dLbl>
              <c:idx val="1"/>
              <c:layout>
                <c:manualLayout>
                  <c:x val="0.16993051168667087"/>
                  <c:y val="-1.8424396442185513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E6-4B08-B545-12B81C125BB1}"/>
                </c:ext>
              </c:extLst>
            </c:dLbl>
            <c:dLbl>
              <c:idx val="2"/>
              <c:layout>
                <c:manualLayout>
                  <c:x val="0.15287428932406821"/>
                  <c:y val="9.148665819567979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E6-4B08-B545-12B81C125BB1}"/>
                </c:ext>
              </c:extLst>
            </c:dLbl>
            <c:dLbl>
              <c:idx val="3"/>
              <c:layout>
                <c:manualLayout>
                  <c:x val="8.9703095388502838E-2"/>
                  <c:y val="0.15692503176620076"/>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E6-4B08-B545-12B81C125BB1}"/>
                </c:ext>
              </c:extLst>
            </c:dLbl>
            <c:dLbl>
              <c:idx val="4"/>
              <c:layout>
                <c:manualLayout>
                  <c:x val="1.7687934301958308E-2"/>
                  <c:y val="0.1905972045743329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E6-4B08-B545-12B81C125BB1}"/>
                </c:ext>
              </c:extLst>
            </c:dLbl>
            <c:dLbl>
              <c:idx val="5"/>
              <c:layout>
                <c:manualLayout>
                  <c:x val="-4.3588123815540114E-2"/>
                  <c:y val="0.18233799237611181"/>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E6-4B08-B545-12B81C125BB1}"/>
                </c:ext>
              </c:extLst>
            </c:dLbl>
            <c:dLbl>
              <c:idx val="6"/>
              <c:layout>
                <c:manualLayout>
                  <c:x val="-0.16677195198989261"/>
                  <c:y val="-3.176620076238882E-2"/>
                </c:manualLayout>
              </c:layout>
              <c:numFmt formatCode="#,##0&quot;%&quot;;&quot;-&quot;#,##0&quot;%&quot;"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E6-4B08-B545-12B81C125BB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Sheet1!$A$1:$A$7</c:f>
              <c:numCache>
                <c:formatCode>General</c:formatCode>
                <c:ptCount val="7"/>
                <c:pt idx="0">
                  <c:v>17.533945414955877</c:v>
                </c:pt>
                <c:pt idx="1">
                  <c:v>11.599924381976772</c:v>
                </c:pt>
                <c:pt idx="2">
                  <c:v>8.7991253744933076</c:v>
                </c:pt>
                <c:pt idx="3">
                  <c:v>7.6368613875928748</c:v>
                </c:pt>
                <c:pt idx="4">
                  <c:v>5.9616895349492118</c:v>
                </c:pt>
                <c:pt idx="5">
                  <c:v>4.3972484739705937</c:v>
                </c:pt>
                <c:pt idx="6">
                  <c:v>44.071205432061362</c:v>
                </c:pt>
              </c:numCache>
            </c:numRef>
          </c:val>
          <c:extLst>
            <c:ext xmlns:c16="http://schemas.microsoft.com/office/drawing/2014/chart" uri="{C3380CC4-5D6E-409C-BE32-E72D297353CC}">
              <c16:uniqueId val="{00000007-3CE6-4B08-B545-12B81C125BB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477F-4563-9C98-8BC7624D30C6}"/>
              </c:ext>
            </c:extLst>
          </c:dPt>
          <c:dPt>
            <c:idx val="1"/>
            <c:bubble3D val="0"/>
            <c:spPr>
              <a:solidFill>
                <a:srgbClr val="BEBEBE"/>
              </a:solidFill>
              <a:ln>
                <a:solidFill>
                  <a:schemeClr val="bg1"/>
                </a:solidFill>
              </a:ln>
            </c:spPr>
            <c:extLst>
              <c:ext xmlns:c16="http://schemas.microsoft.com/office/drawing/2014/chart" uri="{C3380CC4-5D6E-409C-BE32-E72D297353CC}">
                <c16:uniqueId val="{00000003-477F-4563-9C98-8BC7624D30C6}"/>
              </c:ext>
            </c:extLst>
          </c:dPt>
          <c:cat>
            <c:strRef>
              <c:f>Sheet1!$A$2:$A$3</c:f>
              <c:strCache>
                <c:ptCount val="2"/>
                <c:pt idx="0">
                  <c:v>海外</c:v>
                </c:pt>
                <c:pt idx="1">
                  <c:v>その他</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477F-4563-9C98-8BC7624D30C6}"/>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EEA3-4A88-8960-23E994328888}"/>
              </c:ext>
            </c:extLst>
          </c:dPt>
          <c:dPt>
            <c:idx val="1"/>
            <c:bubble3D val="0"/>
            <c:spPr>
              <a:solidFill>
                <a:srgbClr val="BEBEBE"/>
              </a:solidFill>
              <a:ln>
                <a:solidFill>
                  <a:schemeClr val="bg1"/>
                </a:solidFill>
              </a:ln>
            </c:spPr>
            <c:extLst>
              <c:ext xmlns:c16="http://schemas.microsoft.com/office/drawing/2014/chart" uri="{C3380CC4-5D6E-409C-BE32-E72D297353CC}">
                <c16:uniqueId val="{00000003-EEA3-4A88-8960-23E994328888}"/>
              </c:ext>
            </c:extLst>
          </c:dPt>
          <c:cat>
            <c:strRef>
              <c:f>Sheet1!$A$2:$A$3</c:f>
              <c:strCache>
                <c:ptCount val="1"/>
                <c:pt idx="0">
                  <c:v>海外</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EEA3-4A88-8960-23E994328888}"/>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7C9C-4B7A-A712-177C971EFCFB}"/>
              </c:ext>
            </c:extLst>
          </c:dPt>
          <c:dPt>
            <c:idx val="1"/>
            <c:bubble3D val="0"/>
            <c:spPr>
              <a:solidFill>
                <a:srgbClr val="BEBEBE"/>
              </a:solidFill>
              <a:ln>
                <a:solidFill>
                  <a:schemeClr val="bg1"/>
                </a:solidFill>
              </a:ln>
            </c:spPr>
            <c:extLst>
              <c:ext xmlns:c16="http://schemas.microsoft.com/office/drawing/2014/chart" uri="{C3380CC4-5D6E-409C-BE32-E72D297353CC}">
                <c16:uniqueId val="{00000003-7C9C-4B7A-A712-177C971EFCFB}"/>
              </c:ext>
            </c:extLst>
          </c:dPt>
          <c:cat>
            <c:strRef>
              <c:f>Sheet1!$A$2:$A$3</c:f>
              <c:strCache>
                <c:ptCount val="2"/>
                <c:pt idx="0">
                  <c:v>海外</c:v>
                </c:pt>
                <c:pt idx="1">
                  <c:v>その他</c:v>
                </c:pt>
              </c:strCache>
            </c:strRef>
          </c:cat>
          <c:val>
            <c:numRef>
              <c:f>Sheet1!$B$2:$B$3</c:f>
              <c:numCache>
                <c:formatCode>General</c:formatCode>
                <c:ptCount val="2"/>
                <c:pt idx="0">
                  <c:v>32</c:v>
                </c:pt>
                <c:pt idx="1">
                  <c:v>68</c:v>
                </c:pt>
              </c:numCache>
            </c:numRef>
          </c:val>
          <c:extLst>
            <c:ext xmlns:c16="http://schemas.microsoft.com/office/drawing/2014/chart" uri="{C3380CC4-5D6E-409C-BE32-E72D297353CC}">
              <c16:uniqueId val="{00000004-7C9C-4B7A-A712-177C971EFCFB}"/>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spPr>
            <a:ln>
              <a:solidFill>
                <a:schemeClr val="bg1"/>
              </a:solidFill>
            </a:ln>
          </c:spPr>
          <c:dPt>
            <c:idx val="0"/>
            <c:bubble3D val="0"/>
            <c:spPr>
              <a:solidFill>
                <a:srgbClr val="83A4D1"/>
              </a:solidFill>
              <a:ln>
                <a:solidFill>
                  <a:schemeClr val="bg1"/>
                </a:solidFill>
              </a:ln>
            </c:spPr>
            <c:extLst>
              <c:ext xmlns:c16="http://schemas.microsoft.com/office/drawing/2014/chart" uri="{C3380CC4-5D6E-409C-BE32-E72D297353CC}">
                <c16:uniqueId val="{00000001-701C-4F55-8863-56AAC79A0655}"/>
              </c:ext>
            </c:extLst>
          </c:dPt>
          <c:dPt>
            <c:idx val="1"/>
            <c:bubble3D val="0"/>
            <c:spPr>
              <a:solidFill>
                <a:srgbClr val="83A4D1"/>
              </a:solidFill>
              <a:ln>
                <a:solidFill>
                  <a:schemeClr val="bg1"/>
                </a:solidFill>
              </a:ln>
            </c:spPr>
            <c:extLst>
              <c:ext xmlns:c16="http://schemas.microsoft.com/office/drawing/2014/chart" uri="{C3380CC4-5D6E-409C-BE32-E72D297353CC}">
                <c16:uniqueId val="{00000003-701C-4F55-8863-56AAC79A0655}"/>
              </c:ext>
            </c:extLst>
          </c:dPt>
          <c:dPt>
            <c:idx val="2"/>
            <c:bubble3D val="0"/>
            <c:spPr>
              <a:solidFill>
                <a:srgbClr val="83A4D1"/>
              </a:solidFill>
              <a:ln>
                <a:solidFill>
                  <a:schemeClr val="bg1"/>
                </a:solidFill>
              </a:ln>
            </c:spPr>
            <c:extLst>
              <c:ext xmlns:c16="http://schemas.microsoft.com/office/drawing/2014/chart" uri="{C3380CC4-5D6E-409C-BE32-E72D297353CC}">
                <c16:uniqueId val="{00000005-701C-4F55-8863-56AAC79A0655}"/>
              </c:ext>
            </c:extLst>
          </c:dPt>
          <c:dPt>
            <c:idx val="3"/>
            <c:bubble3D val="0"/>
            <c:spPr>
              <a:noFill/>
              <a:ln>
                <a:noFill/>
              </a:ln>
            </c:spPr>
            <c:extLst>
              <c:ext xmlns:c16="http://schemas.microsoft.com/office/drawing/2014/chart" uri="{C3380CC4-5D6E-409C-BE32-E72D297353CC}">
                <c16:uniqueId val="{00000007-701C-4F55-8863-56AAC79A0655}"/>
              </c:ext>
            </c:extLst>
          </c:dPt>
          <c:cat>
            <c:strRef>
              <c:f>Sheet1!$A$2:$A$5</c:f>
              <c:strCache>
                <c:ptCount val="2"/>
                <c:pt idx="0">
                  <c:v>海外</c:v>
                </c:pt>
                <c:pt idx="1">
                  <c:v>その他</c:v>
                </c:pt>
              </c:strCache>
            </c:strRef>
          </c:cat>
          <c:val>
            <c:numRef>
              <c:f>Sheet1!$B$2:$B$5</c:f>
              <c:numCache>
                <c:formatCode>General</c:formatCode>
                <c:ptCount val="4"/>
                <c:pt idx="0">
                  <c:v>12</c:v>
                </c:pt>
                <c:pt idx="1">
                  <c:v>9</c:v>
                </c:pt>
                <c:pt idx="2">
                  <c:v>11</c:v>
                </c:pt>
                <c:pt idx="3">
                  <c:v>68</c:v>
                </c:pt>
              </c:numCache>
            </c:numRef>
          </c:val>
          <c:extLst>
            <c:ext xmlns:c16="http://schemas.microsoft.com/office/drawing/2014/chart" uri="{C3380CC4-5D6E-409C-BE32-E72D297353CC}">
              <c16:uniqueId val="{00000008-701C-4F55-8863-56AAC79A0655}"/>
            </c:ext>
          </c:extLst>
        </c:ser>
        <c:dLbls>
          <c:showLegendKey val="0"/>
          <c:showVal val="0"/>
          <c:showCatName val="0"/>
          <c:showSerName val="0"/>
          <c:showPercent val="0"/>
          <c:showBubbleSize val="0"/>
          <c:showLeaderLines val="1"/>
        </c:dLbls>
        <c:firstSliceAng val="0"/>
      </c:pieChart>
    </c:plotArea>
    <c:plotVisOnly val="1"/>
    <c:dispBlanksAs val="zero"/>
    <c:showDLblsOverMax val="0"/>
  </c:chart>
  <c:spPr>
    <a:noFill/>
    <a:ln>
      <a:noFill/>
    </a:ln>
    <a:effectLst/>
    <a:extLst>
      <a:ext uri="{91240B29-F687-4F45-9708-019B960494DF}">
        <a14:hiddenLine xmlns:a14="http://schemas.microsoft.com/office/drawing/2010/main">
          <a:solidFill>
            <a:srgbClr val="FFFFFF"/>
          </a:solidFill>
        </a14:hiddenLine>
      </a:ext>
    </a:extLst>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272077590607452E-2"/>
          <c:y val="2.2608695652173914E-2"/>
          <c:w val="0.97345584481878511"/>
          <c:h val="0.95478260869565212"/>
        </c:manualLayout>
      </c:layout>
      <c:barChart>
        <c:barDir val="col"/>
        <c:grouping val="stacked"/>
        <c:varyColors val="0"/>
        <c:ser>
          <c:idx val="0"/>
          <c:order val="0"/>
          <c:spPr>
            <a:solidFill>
              <a:srgbClr val="C7D4EB"/>
            </a:solidFill>
            <a:ln w="9525" cap="flat" algn="ctr">
              <a:solidFill>
                <a:schemeClr val="tx1"/>
              </a:solidFill>
              <a:prstDash val="solid"/>
            </a:ln>
          </c:spPr>
          <c:invertIfNegative val="0"/>
          <c:dLbls>
            <c:dLbl>
              <c:idx val="4"/>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9C9-4369-B352-5BA559A539D0}"/>
                </c:ext>
              </c:extLst>
            </c:dLbl>
            <c:dLbl>
              <c:idx val="5"/>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9C9-4369-B352-5BA559A53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Sheet1!$A$1:$F$1</c:f>
              <c:numCache>
                <c:formatCode>General</c:formatCode>
                <c:ptCount val="6"/>
                <c:pt idx="0">
                  <c:v>65.900000000000006</c:v>
                </c:pt>
                <c:pt idx="1">
                  <c:v>92.2</c:v>
                </c:pt>
                <c:pt idx="2">
                  <c:v>109.2</c:v>
                </c:pt>
                <c:pt idx="3">
                  <c:v>113.6</c:v>
                </c:pt>
                <c:pt idx="4">
                  <c:v>212.5</c:v>
                </c:pt>
                <c:pt idx="5">
                  <c:v>169.7</c:v>
                </c:pt>
              </c:numCache>
            </c:numRef>
          </c:val>
          <c:extLst>
            <c:ext xmlns:c16="http://schemas.microsoft.com/office/drawing/2014/chart" uri="{C3380CC4-5D6E-409C-BE32-E72D297353CC}">
              <c16:uniqueId val="{00000002-39C9-4369-B352-5BA559A539D0}"/>
            </c:ext>
          </c:extLst>
        </c:ser>
        <c:ser>
          <c:idx val="1"/>
          <c:order val="1"/>
          <c:spPr>
            <a:solidFill>
              <a:srgbClr val="A1B7DE"/>
            </a:solidFill>
            <a:ln w="9525" cap="flat" algn="ctr">
              <a:solidFill>
                <a:schemeClr val="tx1"/>
              </a:solidFill>
              <a:prstDash val="solid"/>
            </a:ln>
          </c:spPr>
          <c:invertIfNegative val="0"/>
          <c:dLbls>
            <c:dLbl>
              <c:idx val="0"/>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9C9-4369-B352-5BA559A539D0}"/>
                </c:ext>
              </c:extLst>
            </c:dLbl>
            <c:dLbl>
              <c:idx val="1"/>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9C9-4369-B352-5BA559A539D0}"/>
                </c:ext>
              </c:extLst>
            </c:dLbl>
            <c:dLbl>
              <c:idx val="2"/>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9C9-4369-B352-5BA559A539D0}"/>
                </c:ext>
              </c:extLst>
            </c:dLbl>
            <c:dLbl>
              <c:idx val="3"/>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9C9-4369-B352-5BA559A539D0}"/>
                </c:ext>
              </c:extLst>
            </c:dLbl>
            <c:dLbl>
              <c:idx val="4"/>
              <c:layout>
                <c:manualLayout>
                  <c:x val="0"/>
                  <c:y val="-4.3478260869565219E-4"/>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9C9-4369-B352-5BA559A539D0}"/>
                </c:ext>
              </c:extLst>
            </c:dLbl>
            <c:dLbl>
              <c:idx val="5"/>
              <c:layout>
                <c:manualLayout>
                  <c:x val="0"/>
                  <c:y val="0"/>
                </c:manualLayout>
              </c:layout>
              <c:numFmt formatCode="#,##0;&quot;-&quot;#,##0;0" sourceLinked="0"/>
              <c:spPr>
                <a:noFill/>
                <a:ln>
                  <a:noFill/>
                </a:ln>
              </c:spPr>
              <c:txPr>
                <a:bodyPr wrap="none"/>
                <a:lstStyle/>
                <a:p>
                  <a:pPr>
                    <a:defRPr kumimoji="1" sz="14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9C9-4369-B352-5BA559A539D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Sheet1!$A$2:$F$2</c:f>
              <c:numCache>
                <c:formatCode>General</c:formatCode>
                <c:ptCount val="6"/>
                <c:pt idx="0">
                  <c:v>2017.0489038839996</c:v>
                </c:pt>
                <c:pt idx="1">
                  <c:v>2041.09592</c:v>
                </c:pt>
                <c:pt idx="2">
                  <c:v>2111.4569665777658</c:v>
                </c:pt>
                <c:pt idx="3">
                  <c:v>2347.5120400000001</c:v>
                </c:pt>
                <c:pt idx="4">
                  <c:v>2327.9225000000001</c:v>
                </c:pt>
                <c:pt idx="5">
                  <c:v>2580.328</c:v>
                </c:pt>
              </c:numCache>
            </c:numRef>
          </c:val>
          <c:extLst>
            <c:ext xmlns:c16="http://schemas.microsoft.com/office/drawing/2014/chart" uri="{C3380CC4-5D6E-409C-BE32-E72D297353CC}">
              <c16:uniqueId val="{00000009-39C9-4369-B352-5BA559A539D0}"/>
            </c:ext>
          </c:extLst>
        </c:ser>
        <c:dLbls>
          <c:showLegendKey val="0"/>
          <c:showVal val="0"/>
          <c:showCatName val="0"/>
          <c:showSerName val="0"/>
          <c:showPercent val="0"/>
          <c:showBubbleSize val="0"/>
        </c:dLbls>
        <c:gapWidth val="40"/>
        <c:overlap val="100"/>
        <c:axId val="1343874352"/>
        <c:axId val="1"/>
      </c:barChart>
      <c:catAx>
        <c:axId val="1343874352"/>
        <c:scaling>
          <c:orientation val="minMax"/>
        </c:scaling>
        <c:delete val="0"/>
        <c:axPos val="b"/>
        <c:majorGridlines>
          <c:spPr>
            <a:ln>
              <a:noFill/>
            </a:ln>
          </c:spPr>
        </c:majorGridlines>
        <c:majorTickMark val="none"/>
        <c:minorTickMark val="none"/>
        <c:tickLblPos val="none"/>
        <c:spPr>
          <a:ln w="9525" cap="flat" algn="ctr">
            <a:solidFill>
              <a:schemeClr val="tx1"/>
            </a:solidFill>
            <a:prstDash val="solid"/>
          </a:ln>
        </c:spPr>
        <c:crossAx val="1"/>
        <c:crosses val="min"/>
        <c:auto val="0"/>
        <c:lblAlgn val="ctr"/>
        <c:lblOffset val="100"/>
        <c:noMultiLvlLbl val="0"/>
      </c:catAx>
      <c:valAx>
        <c:axId val="1"/>
        <c:scaling>
          <c:orientation val="minMax"/>
          <c:max val="2750.0279999999998"/>
          <c:min val="0"/>
        </c:scaling>
        <c:delete val="1"/>
        <c:axPos val="l"/>
        <c:numFmt formatCode="General" sourceLinked="1"/>
        <c:majorTickMark val="out"/>
        <c:minorTickMark val="none"/>
        <c:tickLblPos val="nextTo"/>
        <c:crossAx val="1343874352"/>
        <c:crosses val="min"/>
        <c:crossBetween val="between"/>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642488117379622E-2"/>
          <c:y val="0.10899653979238755"/>
          <c:w val="0.91961148997726805"/>
          <c:h val="0.83737024221453282"/>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18512110726643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726-4BA5-97F4-BCA1B1D774A8}"/>
                </c:ext>
              </c:extLst>
            </c:dLbl>
            <c:dLbl>
              <c:idx val="1"/>
              <c:layout>
                <c:manualLayout>
                  <c:x val="0"/>
                  <c:y val="-0.1167820069204152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726-4BA5-97F4-BCA1B1D774A8}"/>
                </c:ext>
              </c:extLst>
            </c:dLbl>
            <c:dLbl>
              <c:idx val="2"/>
              <c:layout>
                <c:manualLayout>
                  <c:x val="0"/>
                  <c:y val="-0.1306228373702422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726-4BA5-97F4-BCA1B1D774A8}"/>
                </c:ext>
              </c:extLst>
            </c:dLbl>
            <c:dLbl>
              <c:idx val="3"/>
              <c:layout>
                <c:manualLayout>
                  <c:x val="0"/>
                  <c:y val="-0.145328719723183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726-4BA5-97F4-BCA1B1D774A8}"/>
                </c:ext>
              </c:extLst>
            </c:dLbl>
            <c:dLbl>
              <c:idx val="4"/>
              <c:layout>
                <c:manualLayout>
                  <c:x val="0"/>
                  <c:y val="-0.1539792387543252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726-4BA5-97F4-BCA1B1D774A8}"/>
                </c:ext>
              </c:extLst>
            </c:dLbl>
            <c:dLbl>
              <c:idx val="5"/>
              <c:layout>
                <c:manualLayout>
                  <c:x val="0"/>
                  <c:y val="-0.1652249134948096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726-4BA5-97F4-BCA1B1D774A8}"/>
                </c:ext>
              </c:extLst>
            </c:dLbl>
            <c:dLbl>
              <c:idx val="6"/>
              <c:layout>
                <c:manualLayout>
                  <c:x val="0"/>
                  <c:y val="-0.19463667820069205"/>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726-4BA5-97F4-BCA1B1D774A8}"/>
                </c:ext>
              </c:extLst>
            </c:dLbl>
            <c:dLbl>
              <c:idx val="7"/>
              <c:layout>
                <c:manualLayout>
                  <c:x val="0"/>
                  <c:y val="-0.2205882352941176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726-4BA5-97F4-BCA1B1D774A8}"/>
                </c:ext>
              </c:extLst>
            </c:dLbl>
            <c:dLbl>
              <c:idx val="8"/>
              <c:layout>
                <c:manualLayout>
                  <c:x val="0"/>
                  <c:y val="-0.2525951557093425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726-4BA5-97F4-BCA1B1D774A8}"/>
                </c:ext>
              </c:extLst>
            </c:dLbl>
            <c:dLbl>
              <c:idx val="9"/>
              <c:layout>
                <c:manualLayout>
                  <c:x val="0"/>
                  <c:y val="-0.25865051903114189"/>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726-4BA5-97F4-BCA1B1D774A8}"/>
                </c:ext>
              </c:extLst>
            </c:dLbl>
            <c:dLbl>
              <c:idx val="10"/>
              <c:layout>
                <c:manualLayout>
                  <c:x val="0"/>
                  <c:y val="-0.3217993079584775"/>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726-4BA5-97F4-BCA1B1D774A8}"/>
                </c:ext>
              </c:extLst>
            </c:dLbl>
            <c:dLbl>
              <c:idx val="12"/>
              <c:layout>
                <c:manualLayout>
                  <c:x val="0"/>
                  <c:y val="-0.44031141868512108"/>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726-4BA5-97F4-BCA1B1D774A8}"/>
                </c:ext>
              </c:extLst>
            </c:dLbl>
            <c:dLbl>
              <c:idx val="13"/>
              <c:layout>
                <c:manualLayout>
                  <c:x val="0"/>
                  <c:y val="-0.40830449826989618"/>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726-4BA5-97F4-BCA1B1D774A8}"/>
                </c:ext>
              </c:extLst>
            </c:dLbl>
            <c:dLbl>
              <c:idx val="14"/>
              <c:layout>
                <c:manualLayout>
                  <c:x val="0"/>
                  <c:y val="-0.49134948096885811"/>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726-4BA5-97F4-BCA1B1D774A8}"/>
                </c:ext>
              </c:extLst>
            </c:dLbl>
            <c:dLbl>
              <c:idx val="15"/>
              <c:layout>
                <c:manualLayout>
                  <c:x val="0"/>
                  <c:y val="-0.49221453287197231"/>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726-4BA5-97F4-BCA1B1D774A8}"/>
                </c:ext>
              </c:extLst>
            </c:dLbl>
            <c:dLbl>
              <c:idx val="16"/>
              <c:layout>
                <c:manualLayout>
                  <c:x val="0"/>
                  <c:y val="-0.47837370242214533"/>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726-4BA5-97F4-BCA1B1D774A8}"/>
                </c:ext>
              </c:extLst>
            </c:dLbl>
            <c:dLbl>
              <c:idx val="17"/>
              <c:layout>
                <c:manualLayout>
                  <c:x val="0"/>
                  <c:y val="-0.4515570934256055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726-4BA5-97F4-BCA1B1D774A8}"/>
                </c:ext>
              </c:extLst>
            </c:dLbl>
            <c:dLbl>
              <c:idx val="18"/>
              <c:layout>
                <c:manualLayout>
                  <c:x val="4.9597024178549285E-3"/>
                  <c:y val="-0.44896193771626297"/>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726-4BA5-97F4-BCA1B1D774A8}"/>
                </c:ext>
              </c:extLst>
            </c:dLbl>
            <c:dLbl>
              <c:idx val="19"/>
              <c:layout>
                <c:manualLayout>
                  <c:x val="9.9194048357098569E-3"/>
                  <c:y val="-0.49221453287197231"/>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726-4BA5-97F4-BCA1B1D774A8}"/>
                </c:ext>
              </c:extLst>
            </c:dLbl>
            <c:dLbl>
              <c:idx val="20"/>
              <c:layout>
                <c:manualLayout>
                  <c:x val="0"/>
                  <c:y val="-0.42993079584775085"/>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726-4BA5-97F4-BCA1B1D774A8}"/>
                </c:ext>
              </c:extLst>
            </c:dLbl>
            <c:dLbl>
              <c:idx val="21"/>
              <c:layout>
                <c:manualLayout>
                  <c:x val="0"/>
                  <c:y val="-0.47404844290657439"/>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3726-4BA5-97F4-BCA1B1D774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179.482</c:v>
                </c:pt>
                <c:pt idx="1">
                  <c:v>174.50700000000001</c:v>
                </c:pt>
                <c:pt idx="2">
                  <c:v>212.80699999999999</c:v>
                </c:pt>
                <c:pt idx="3">
                  <c:v>255.428</c:v>
                </c:pt>
                <c:pt idx="4">
                  <c:v>279.55599999999998</c:v>
                </c:pt>
                <c:pt idx="5">
                  <c:v>310.815</c:v>
                </c:pt>
                <c:pt idx="6">
                  <c:v>396.29300000000001</c:v>
                </c:pt>
                <c:pt idx="7">
                  <c:v>470.14400000000001</c:v>
                </c:pt>
                <c:pt idx="8">
                  <c:v>558.58199999999999</c:v>
                </c:pt>
                <c:pt idx="9">
                  <c:v>577.53899999999999</c:v>
                </c:pt>
                <c:pt idx="10">
                  <c:v>755.25599999999997</c:v>
                </c:pt>
                <c:pt idx="11">
                  <c:v>892.59</c:v>
                </c:pt>
                <c:pt idx="12">
                  <c:v>919.00199999999995</c:v>
                </c:pt>
                <c:pt idx="13">
                  <c:v>916.64599999999996</c:v>
                </c:pt>
                <c:pt idx="14">
                  <c:v>891.05100000000004</c:v>
                </c:pt>
                <c:pt idx="15">
                  <c:v>860.74099999999999</c:v>
                </c:pt>
                <c:pt idx="16">
                  <c:v>932.06600000000003</c:v>
                </c:pt>
                <c:pt idx="17">
                  <c:v>1015.49</c:v>
                </c:pt>
                <c:pt idx="18">
                  <c:v>1042.71</c:v>
                </c:pt>
                <c:pt idx="19">
                  <c:v>1119.45</c:v>
                </c:pt>
                <c:pt idx="20">
                  <c:v>1062.1600000000001</c:v>
                </c:pt>
                <c:pt idx="21">
                  <c:v>1187.32</c:v>
                </c:pt>
              </c:numCache>
            </c:numRef>
          </c:val>
          <c:extLst>
            <c:ext xmlns:c16="http://schemas.microsoft.com/office/drawing/2014/chart" uri="{C3380CC4-5D6E-409C-BE32-E72D297353CC}">
              <c16:uniqueId val="{00000015-3726-4BA5-97F4-BCA1B1D774A8}"/>
            </c:ext>
          </c:extLst>
        </c:ser>
        <c:dLbls>
          <c:showLegendKey val="0"/>
          <c:showVal val="0"/>
          <c:showCatName val="0"/>
          <c:showSerName val="0"/>
          <c:showPercent val="0"/>
          <c:showBubbleSize val="0"/>
        </c:dLbls>
        <c:gapWidth val="60"/>
        <c:overlap val="100"/>
        <c:axId val="92965135"/>
        <c:axId val="1"/>
      </c:barChart>
      <c:lineChart>
        <c:grouping val="standard"/>
        <c:varyColors val="0"/>
        <c:ser>
          <c:idx val="1"/>
          <c:order val="1"/>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3726-4BA5-97F4-BCA1B1D774A8}"/>
                </c:ext>
              </c:extLst>
            </c:dLbl>
            <c:dLbl>
              <c:idx val="1"/>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3726-4BA5-97F4-BCA1B1D774A8}"/>
                </c:ext>
              </c:extLst>
            </c:dLbl>
            <c:dLbl>
              <c:idx val="2"/>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3726-4BA5-97F4-BCA1B1D774A8}"/>
                </c:ext>
              </c:extLst>
            </c:dLbl>
            <c:dLbl>
              <c:idx val="3"/>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3726-4BA5-97F4-BCA1B1D774A8}"/>
                </c:ext>
              </c:extLst>
            </c:dLbl>
            <c:dLbl>
              <c:idx val="4"/>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3726-4BA5-97F4-BCA1B1D774A8}"/>
                </c:ext>
              </c:extLst>
            </c:dLbl>
            <c:dLbl>
              <c:idx val="5"/>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3726-4BA5-97F4-BCA1B1D774A8}"/>
                </c:ext>
              </c:extLst>
            </c:dLbl>
            <c:dLbl>
              <c:idx val="6"/>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3726-4BA5-97F4-BCA1B1D774A8}"/>
                </c:ext>
              </c:extLst>
            </c:dLbl>
            <c:dLbl>
              <c:idx val="7"/>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3726-4BA5-97F4-BCA1B1D774A8}"/>
                </c:ext>
              </c:extLst>
            </c:dLbl>
            <c:dLbl>
              <c:idx val="8"/>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3726-4BA5-97F4-BCA1B1D774A8}"/>
                </c:ext>
              </c:extLst>
            </c:dLbl>
            <c:dLbl>
              <c:idx val="9"/>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3726-4BA5-97F4-BCA1B1D774A8}"/>
                </c:ext>
              </c:extLst>
            </c:dLbl>
            <c:dLbl>
              <c:idx val="10"/>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3726-4BA5-97F4-BCA1B1D774A8}"/>
                </c:ext>
              </c:extLst>
            </c:dLbl>
            <c:dLbl>
              <c:idx val="11"/>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3726-4BA5-97F4-BCA1B1D774A8}"/>
                </c:ext>
              </c:extLst>
            </c:dLbl>
            <c:dLbl>
              <c:idx val="12"/>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3726-4BA5-97F4-BCA1B1D774A8}"/>
                </c:ext>
              </c:extLst>
            </c:dLbl>
            <c:dLbl>
              <c:idx val="13"/>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3726-4BA5-97F4-BCA1B1D774A8}"/>
                </c:ext>
              </c:extLst>
            </c:dLbl>
            <c:dLbl>
              <c:idx val="14"/>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3726-4BA5-97F4-BCA1B1D774A8}"/>
                </c:ext>
              </c:extLst>
            </c:dLbl>
            <c:dLbl>
              <c:idx val="15"/>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3726-4BA5-97F4-BCA1B1D774A8}"/>
                </c:ext>
              </c:extLst>
            </c:dLbl>
            <c:dLbl>
              <c:idx val="16"/>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3726-4BA5-97F4-BCA1B1D774A8}"/>
                </c:ext>
              </c:extLst>
            </c:dLbl>
            <c:dLbl>
              <c:idx val="19"/>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3726-4BA5-97F4-BCA1B1D774A8}"/>
                </c:ext>
              </c:extLst>
            </c:dLbl>
            <c:dLbl>
              <c:idx val="21"/>
              <c:layout>
                <c:manualLayout>
                  <c:x val="0"/>
                  <c:y val="-9.3425605536332182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3726-4BA5-97F4-BCA1B1D774A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Sheet1!$A$2:$V$2</c:f>
              <c:numCache>
                <c:formatCode>General</c:formatCode>
                <c:ptCount val="22"/>
                <c:pt idx="0">
                  <c:v>4.9790000000000001</c:v>
                </c:pt>
                <c:pt idx="1">
                  <c:v>3.6429999999999998</c:v>
                </c:pt>
                <c:pt idx="2">
                  <c:v>4.4989999999999997</c:v>
                </c:pt>
                <c:pt idx="3">
                  <c:v>4.78</c:v>
                </c:pt>
                <c:pt idx="4">
                  <c:v>5.0309999999999997</c:v>
                </c:pt>
                <c:pt idx="5">
                  <c:v>5.6929999999999996</c:v>
                </c:pt>
                <c:pt idx="6">
                  <c:v>5.5010000000000003</c:v>
                </c:pt>
                <c:pt idx="7">
                  <c:v>6.3449999999999998</c:v>
                </c:pt>
                <c:pt idx="8">
                  <c:v>7.4420000000000002</c:v>
                </c:pt>
                <c:pt idx="9">
                  <c:v>4.702</c:v>
                </c:pt>
                <c:pt idx="10">
                  <c:v>6.3780000000000001</c:v>
                </c:pt>
                <c:pt idx="11">
                  <c:v>6.17</c:v>
                </c:pt>
                <c:pt idx="12">
                  <c:v>6.03</c:v>
                </c:pt>
                <c:pt idx="13">
                  <c:v>5.5570000000000004</c:v>
                </c:pt>
                <c:pt idx="14">
                  <c:v>5.0069999999999997</c:v>
                </c:pt>
                <c:pt idx="15">
                  <c:v>4.8760000000000003</c:v>
                </c:pt>
                <c:pt idx="16">
                  <c:v>5.0330000000000004</c:v>
                </c:pt>
                <c:pt idx="17">
                  <c:v>5.07</c:v>
                </c:pt>
                <c:pt idx="18">
                  <c:v>5.1740000000000004</c:v>
                </c:pt>
                <c:pt idx="19">
                  <c:v>5.0190000000000001</c:v>
                </c:pt>
                <c:pt idx="20">
                  <c:v>-2.0649999999999999</c:v>
                </c:pt>
                <c:pt idx="21">
                  <c:v>3.6909999999999998</c:v>
                </c:pt>
              </c:numCache>
            </c:numRef>
          </c:val>
          <c:smooth val="0"/>
          <c:extLst>
            <c:ext xmlns:c16="http://schemas.microsoft.com/office/drawing/2014/chart" uri="{C3380CC4-5D6E-409C-BE32-E72D297353CC}">
              <c16:uniqueId val="{00000029-3726-4BA5-97F4-BCA1B1D774A8}"/>
            </c:ext>
          </c:extLst>
        </c:ser>
        <c:dLbls>
          <c:showLegendKey val="0"/>
          <c:showVal val="0"/>
          <c:showCatName val="0"/>
          <c:showSerName val="0"/>
          <c:showPercent val="0"/>
          <c:showBubbleSize val="0"/>
        </c:dLbls>
        <c:marker val="1"/>
        <c:smooth val="0"/>
        <c:axId val="3"/>
        <c:axId val="2"/>
      </c:lineChart>
      <c:catAx>
        <c:axId val="92965135"/>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187.32"/>
          <c:min val="0"/>
        </c:scaling>
        <c:delete val="0"/>
        <c:axPos val="l"/>
        <c:majorGridlines>
          <c:spPr>
            <a:ln>
              <a:noFill/>
            </a:ln>
          </c:spPr>
        </c:majorGridlines>
        <c:numFmt formatCode="#,##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2965135"/>
        <c:crosses val="min"/>
        <c:crossBetween val="between"/>
        <c:majorUnit val="200"/>
      </c:valAx>
      <c:valAx>
        <c:axId val="2"/>
        <c:scaling>
          <c:orientation val="minMax"/>
          <c:max val="8"/>
          <c:min val="-4"/>
        </c:scaling>
        <c:delete val="0"/>
        <c:axPos val="r"/>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3"/>
        <c:crosses val="max"/>
        <c:crossBetween val="between"/>
        <c:majorUnit val="2"/>
      </c:valAx>
      <c:catAx>
        <c:axId val="3"/>
        <c:scaling>
          <c:orientation val="minMax"/>
        </c:scaling>
        <c:delete val="1"/>
        <c:axPos val="b"/>
        <c:majorTickMark val="out"/>
        <c:minorTickMark val="none"/>
        <c:tickLblPos val="nextTo"/>
        <c:crossAx val="2"/>
        <c:crosses val="min"/>
        <c:auto val="0"/>
        <c:lblAlgn val="ctr"/>
        <c:lblOffset val="100"/>
        <c:noMultiLvlLbl val="0"/>
      </c:cat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000819000819003E-2"/>
          <c:y val="5.5160142348754451E-2"/>
          <c:w val="0.92035217035217032"/>
          <c:h val="0.88967971530249113"/>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0.1343416370106761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A4B-4CE2-885A-CDA3D662328C}"/>
                </c:ext>
              </c:extLst>
            </c:dLbl>
            <c:dLbl>
              <c:idx val="1"/>
              <c:layout>
                <c:manualLayout>
                  <c:x val="0"/>
                  <c:y val="-0.13078291814946619"/>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A4B-4CE2-885A-CDA3D662328C}"/>
                </c:ext>
              </c:extLst>
            </c:dLbl>
            <c:dLbl>
              <c:idx val="2"/>
              <c:layout>
                <c:manualLayout>
                  <c:x val="0"/>
                  <c:y val="-0.1459074733096085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A4B-4CE2-885A-CDA3D662328C}"/>
                </c:ext>
              </c:extLst>
            </c:dLbl>
            <c:dLbl>
              <c:idx val="3"/>
              <c:layout>
                <c:manualLayout>
                  <c:x val="4.5045045045045045E-3"/>
                  <c:y val="-0.16281138790035588"/>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A4B-4CE2-885A-CDA3D662328C}"/>
                </c:ext>
              </c:extLst>
            </c:dLbl>
            <c:dLbl>
              <c:idx val="4"/>
              <c:layout>
                <c:manualLayout>
                  <c:x val="7.1662571662571665E-3"/>
                  <c:y val="-0.170818505338078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A4B-4CE2-885A-CDA3D662328C}"/>
                </c:ext>
              </c:extLst>
            </c:dLbl>
            <c:dLbl>
              <c:idx val="5"/>
              <c:layout>
                <c:manualLayout>
                  <c:x val="8.1900081900081901E-3"/>
                  <c:y val="-0.18149466192170818"/>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A4B-4CE2-885A-CDA3D662328C}"/>
                </c:ext>
              </c:extLst>
            </c:dLbl>
            <c:dLbl>
              <c:idx val="6"/>
              <c:layout>
                <c:manualLayout>
                  <c:x val="0"/>
                  <c:y val="-0.2348754448398576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A4B-4CE2-885A-CDA3D662328C}"/>
                </c:ext>
              </c:extLst>
            </c:dLbl>
            <c:dLbl>
              <c:idx val="7"/>
              <c:layout>
                <c:manualLayout>
                  <c:x val="4.5045045045045045E-3"/>
                  <c:y val="-0.240213523131672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A4B-4CE2-885A-CDA3D662328C}"/>
                </c:ext>
              </c:extLst>
            </c:dLbl>
            <c:dLbl>
              <c:idx val="8"/>
              <c:layout>
                <c:manualLayout>
                  <c:x val="-4.5045045045045045E-3"/>
                  <c:y val="-0.29448398576512458"/>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A4B-4CE2-885A-CDA3D662328C}"/>
                </c:ext>
              </c:extLst>
            </c:dLbl>
            <c:dLbl>
              <c:idx val="9"/>
              <c:layout>
                <c:manualLayout>
                  <c:x val="0"/>
                  <c:y val="-0.2758007117437722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A4B-4CE2-885A-CDA3D662328C}"/>
                </c:ext>
              </c:extLst>
            </c:dLbl>
            <c:dLbl>
              <c:idx val="10"/>
              <c:layout>
                <c:manualLayout>
                  <c:x val="0"/>
                  <c:y val="-0.3398576512455516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A4B-4CE2-885A-CDA3D662328C}"/>
                </c:ext>
              </c:extLst>
            </c:dLbl>
            <c:dLbl>
              <c:idx val="11"/>
              <c:layout>
                <c:manualLayout>
                  <c:x val="0"/>
                  <c:y val="-0.3852313167259786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A4B-4CE2-885A-CDA3D662328C}"/>
                </c:ext>
              </c:extLst>
            </c:dLbl>
            <c:dLbl>
              <c:idx val="12"/>
              <c:layout>
                <c:manualLayout>
                  <c:x val="4.5045045045045045E-3"/>
                  <c:y val="-0.4644128113879003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A4B-4CE2-885A-CDA3D662328C}"/>
                </c:ext>
              </c:extLst>
            </c:dLbl>
            <c:dLbl>
              <c:idx val="13"/>
              <c:layout>
                <c:manualLayout>
                  <c:x val="-6.9615069615069618E-3"/>
                  <c:y val="-0.3843416370106761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A4B-4CE2-885A-CDA3D662328C}"/>
                </c:ext>
              </c:extLst>
            </c:dLbl>
            <c:dLbl>
              <c:idx val="14"/>
              <c:layout>
                <c:manualLayout>
                  <c:x val="-4.2997542997542998E-3"/>
                  <c:y val="-0.37188612099644131"/>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A4B-4CE2-885A-CDA3D662328C}"/>
                </c:ext>
              </c:extLst>
            </c:dLbl>
            <c:dLbl>
              <c:idx val="15"/>
              <c:layout>
                <c:manualLayout>
                  <c:x val="0"/>
                  <c:y val="-0.3567615658362989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A4B-4CE2-885A-CDA3D662328C}"/>
                </c:ext>
              </c:extLst>
            </c:dLbl>
            <c:dLbl>
              <c:idx val="16"/>
              <c:layout>
                <c:manualLayout>
                  <c:x val="4.5045045045045045E-3"/>
                  <c:y val="-0.3772241992882562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A4B-4CE2-885A-CDA3D662328C}"/>
                </c:ext>
              </c:extLst>
            </c:dLbl>
            <c:dLbl>
              <c:idx val="17"/>
              <c:layout>
                <c:manualLayout>
                  <c:x val="7.1662571662571665E-3"/>
                  <c:y val="-0.4021352313167259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4A4B-4CE2-885A-CDA3D662328C}"/>
                </c:ext>
              </c:extLst>
            </c:dLbl>
            <c:dLbl>
              <c:idx val="18"/>
              <c:layout>
                <c:manualLayout>
                  <c:x val="8.1900081900081901E-3"/>
                  <c:y val="-0.40747330960854095"/>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4A4B-4CE2-885A-CDA3D662328C}"/>
                </c:ext>
              </c:extLst>
            </c:dLbl>
            <c:dLbl>
              <c:idx val="19"/>
              <c:layout>
                <c:manualLayout>
                  <c:x val="0"/>
                  <c:y val="-0.4706405693950178"/>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4A4B-4CE2-885A-CDA3D662328C}"/>
                </c:ext>
              </c:extLst>
            </c:dLbl>
            <c:dLbl>
              <c:idx val="20"/>
              <c:layout>
                <c:manualLayout>
                  <c:x val="0"/>
                  <c:y val="-0.40658362989323843"/>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4A4B-4CE2-885A-CDA3D662328C}"/>
                </c:ext>
              </c:extLst>
            </c:dLbl>
            <c:dLbl>
              <c:idx val="21"/>
              <c:layout>
                <c:manualLayout>
                  <c:x val="4.2997542997542998E-3"/>
                  <c:y val="-0.44483985765124556"/>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4A4B-4CE2-885A-CDA3D662328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Sheet1!$A$1:$V$1</c:f>
              <c:numCache>
                <c:formatCode>General</c:formatCode>
                <c:ptCount val="22"/>
                <c:pt idx="0">
                  <c:v>870.154</c:v>
                </c:pt>
                <c:pt idx="1">
                  <c:v>834.13900000000001</c:v>
                </c:pt>
                <c:pt idx="2">
                  <c:v>1002.91</c:v>
                </c:pt>
                <c:pt idx="3">
                  <c:v>1186.8499999999999</c:v>
                </c:pt>
                <c:pt idx="4">
                  <c:v>1280.7</c:v>
                </c:pt>
                <c:pt idx="5">
                  <c:v>1403.88</c:v>
                </c:pt>
                <c:pt idx="6">
                  <c:v>1764.79</c:v>
                </c:pt>
                <c:pt idx="7">
                  <c:v>2064.23</c:v>
                </c:pt>
                <c:pt idx="8">
                  <c:v>2418.04</c:v>
                </c:pt>
                <c:pt idx="9">
                  <c:v>2464.96</c:v>
                </c:pt>
                <c:pt idx="10">
                  <c:v>3178.13</c:v>
                </c:pt>
                <c:pt idx="11">
                  <c:v>3688.53</c:v>
                </c:pt>
                <c:pt idx="12">
                  <c:v>3744.53</c:v>
                </c:pt>
                <c:pt idx="13">
                  <c:v>3684</c:v>
                </c:pt>
                <c:pt idx="14">
                  <c:v>3533.61</c:v>
                </c:pt>
                <c:pt idx="15">
                  <c:v>3367.69</c:v>
                </c:pt>
                <c:pt idx="16">
                  <c:v>3605.72</c:v>
                </c:pt>
                <c:pt idx="17">
                  <c:v>3885.47</c:v>
                </c:pt>
                <c:pt idx="18">
                  <c:v>3947.25</c:v>
                </c:pt>
                <c:pt idx="19">
                  <c:v>4194.09</c:v>
                </c:pt>
                <c:pt idx="20">
                  <c:v>3930.97</c:v>
                </c:pt>
                <c:pt idx="21">
                  <c:v>4361.16</c:v>
                </c:pt>
              </c:numCache>
            </c:numRef>
          </c:val>
          <c:extLst>
            <c:ext xmlns:c16="http://schemas.microsoft.com/office/drawing/2014/chart" uri="{C3380CC4-5D6E-409C-BE32-E72D297353CC}">
              <c16:uniqueId val="{00000016-4A4B-4CE2-885A-CDA3D662328C}"/>
            </c:ext>
          </c:extLst>
        </c:ser>
        <c:dLbls>
          <c:showLegendKey val="0"/>
          <c:showVal val="0"/>
          <c:showCatName val="0"/>
          <c:showSerName val="0"/>
          <c:showPercent val="0"/>
          <c:showBubbleSize val="0"/>
        </c:dLbls>
        <c:gapWidth val="60"/>
        <c:overlap val="100"/>
        <c:axId val="1623008223"/>
        <c:axId val="1"/>
      </c:barChart>
      <c:catAx>
        <c:axId val="1623008223"/>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5000"/>
          <c:min val="0"/>
        </c:scaling>
        <c:delete val="0"/>
        <c:axPos val="l"/>
        <c:majorGridlines>
          <c:spPr>
            <a:ln>
              <a:noFill/>
            </a:ln>
          </c:spPr>
        </c:majorGridlines>
        <c:numFmt formatCode="#,##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1623008223"/>
        <c:crosses val="min"/>
        <c:crossBetween val="between"/>
        <c:majorUnit val="1000"/>
      </c:valAx>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000641642605062E-2"/>
          <c:y val="2.6260059296908091E-2"/>
          <c:w val="0.87905036894449795"/>
          <c:h val="0.94747988140618378"/>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0"/>
              <c:layout>
                <c:manualLayout>
                  <c:x val="2.7590632017965994E-2"/>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1F6-4EC3-9643-2810B64AC562}"/>
                </c:ext>
              </c:extLst>
            </c:dLbl>
            <c:dLbl>
              <c:idx val="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F6-4EC3-9643-2810B64AC562}"/>
                </c:ext>
              </c:extLst>
            </c:dLbl>
            <c:dLbl>
              <c:idx val="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1F6-4EC3-9643-2810B64AC562}"/>
                </c:ext>
              </c:extLst>
            </c:dLbl>
            <c:dLbl>
              <c:idx val="6"/>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F6-4EC3-9643-2810B64AC562}"/>
                </c:ext>
              </c:extLst>
            </c:dLbl>
            <c:dLbl>
              <c:idx val="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1F6-4EC3-9643-2810B64AC562}"/>
                </c:ext>
              </c:extLst>
            </c:dLbl>
            <c:dLbl>
              <c:idx val="1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1F6-4EC3-9643-2810B64AC562}"/>
                </c:ext>
              </c:extLst>
            </c:dLbl>
            <c:dLbl>
              <c:idx val="11"/>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1F6-4EC3-9643-2810B64AC562}"/>
                </c:ext>
              </c:extLst>
            </c:dLbl>
            <c:dLbl>
              <c:idx val="1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1F6-4EC3-9643-2810B64AC562}"/>
                </c:ext>
              </c:extLst>
            </c:dLbl>
            <c:dLbl>
              <c:idx val="14"/>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1F6-4EC3-9643-2810B64AC562}"/>
                </c:ext>
              </c:extLst>
            </c:dLbl>
            <c:dLbl>
              <c:idx val="1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21F6-4EC3-9643-2810B64AC562}"/>
                </c:ext>
              </c:extLst>
            </c:dLbl>
            <c:dLbl>
              <c:idx val="17"/>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1F6-4EC3-9643-2810B64AC562}"/>
                </c:ext>
              </c:extLst>
            </c:dLbl>
            <c:dLbl>
              <c:idx val="18"/>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1F6-4EC3-9643-2810B64AC562}"/>
                </c:ext>
              </c:extLst>
            </c:dLbl>
            <c:dLbl>
              <c:idx val="19"/>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1F6-4EC3-9643-2810B64AC562}"/>
                </c:ext>
              </c:extLst>
            </c:dLbl>
            <c:dLbl>
              <c:idx val="20"/>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1F6-4EC3-9643-2810B64AC562}"/>
                </c:ext>
              </c:extLst>
            </c:dLbl>
            <c:dLbl>
              <c:idx val="22"/>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1F6-4EC3-9643-2810B64AC562}"/>
                </c:ext>
              </c:extLst>
            </c:dLbl>
            <c:dLbl>
              <c:idx val="23"/>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1F6-4EC3-9643-2810B64AC562}"/>
                </c:ext>
              </c:extLst>
            </c:dLbl>
            <c:dLbl>
              <c:idx val="25"/>
              <c:layout>
                <c:manualLayout>
                  <c:x val="0"/>
                  <c:y val="-4.5743329097839895E-2"/>
                </c:manualLayout>
              </c:layout>
              <c:numFmt formatCode="#,##0.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1F6-4EC3-9643-2810B64AC56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Sheet1!$A$1:$Z$1</c:f>
              <c:numCache>
                <c:formatCode>General</c:formatCode>
                <c:ptCount val="26"/>
                <c:pt idx="0">
                  <c:v>3.6880000000000002</c:v>
                </c:pt>
                <c:pt idx="1">
                  <c:v>11.465999999999999</c:v>
                </c:pt>
                <c:pt idx="2">
                  <c:v>11.903</c:v>
                </c:pt>
                <c:pt idx="3">
                  <c:v>6.7919999999999998</c:v>
                </c:pt>
                <c:pt idx="4">
                  <c:v>6.06</c:v>
                </c:pt>
                <c:pt idx="5">
                  <c:v>10.465</c:v>
                </c:pt>
                <c:pt idx="6">
                  <c:v>13.101000000000001</c:v>
                </c:pt>
                <c:pt idx="7">
                  <c:v>6.32</c:v>
                </c:pt>
                <c:pt idx="8">
                  <c:v>9.8680000000000003</c:v>
                </c:pt>
                <c:pt idx="9">
                  <c:v>4.8029999999999999</c:v>
                </c:pt>
                <c:pt idx="10">
                  <c:v>5.141</c:v>
                </c:pt>
                <c:pt idx="11">
                  <c:v>5.343</c:v>
                </c:pt>
                <c:pt idx="12">
                  <c:v>3.9809999999999999</c:v>
                </c:pt>
                <c:pt idx="13">
                  <c:v>6.4109999999999996</c:v>
                </c:pt>
                <c:pt idx="14">
                  <c:v>6.3970000000000002</c:v>
                </c:pt>
                <c:pt idx="15">
                  <c:v>6.3609999999999998</c:v>
                </c:pt>
                <c:pt idx="16">
                  <c:v>3.5270000000000001</c:v>
                </c:pt>
                <c:pt idx="17">
                  <c:v>3.8090000000000002</c:v>
                </c:pt>
                <c:pt idx="18">
                  <c:v>3.2919999999999998</c:v>
                </c:pt>
                <c:pt idx="19">
                  <c:v>2.82</c:v>
                </c:pt>
                <c:pt idx="20">
                  <c:v>2.0329999999999999</c:v>
                </c:pt>
                <c:pt idx="21">
                  <c:v>1.56</c:v>
                </c:pt>
                <c:pt idx="22">
                  <c:v>4.6319999999999997</c:v>
                </c:pt>
                <c:pt idx="23">
                  <c:v>5.4980000000000002</c:v>
                </c:pt>
                <c:pt idx="24">
                  <c:v>3.1709999999999998</c:v>
                </c:pt>
                <c:pt idx="25">
                  <c:v>3.036</c:v>
                </c:pt>
              </c:numCache>
            </c:numRef>
          </c:val>
          <c:smooth val="0"/>
          <c:extLst>
            <c:ext xmlns:c16="http://schemas.microsoft.com/office/drawing/2014/chart" uri="{C3380CC4-5D6E-409C-BE32-E72D297353CC}">
              <c16:uniqueId val="{00000011-21F6-4EC3-9643-2810B64AC562}"/>
            </c:ext>
          </c:extLst>
        </c:ser>
        <c:dLbls>
          <c:showLegendKey val="0"/>
          <c:showVal val="0"/>
          <c:showCatName val="0"/>
          <c:showSerName val="0"/>
          <c:showPercent val="0"/>
          <c:showBubbleSize val="0"/>
        </c:dLbls>
        <c:marker val="1"/>
        <c:smooth val="0"/>
        <c:axId val="998859296"/>
        <c:axId val="1"/>
      </c:lineChart>
      <c:catAx>
        <c:axId val="998859296"/>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At val="0"/>
        <c:auto val="0"/>
        <c:lblAlgn val="ctr"/>
        <c:lblOffset val="100"/>
        <c:noMultiLvlLbl val="0"/>
      </c:catAx>
      <c:valAx>
        <c:axId val="1"/>
        <c:scaling>
          <c:orientation val="minMax"/>
          <c:max val="14"/>
          <c:min val="-2"/>
        </c:scaling>
        <c:delete val="0"/>
        <c:axPos val="l"/>
        <c:majorGridlines>
          <c:spPr>
            <a:ln>
              <a:noFill/>
            </a:ln>
          </c:spPr>
        </c:majorGridlines>
        <c:numFmt formatCode="#,##0.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998859296"/>
        <c:crosses val="min"/>
        <c:crossBetween val="midCat"/>
        <c:majorUnit val="1"/>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8303414290742698E-2"/>
          <c:y val="4.0251572327044023E-2"/>
          <c:w val="0.96339317141851466"/>
          <c:h val="0.93794549266247385"/>
        </c:manualLayout>
      </c:layout>
      <c:lineChart>
        <c:grouping val="standard"/>
        <c:varyColors val="0"/>
        <c:ser>
          <c:idx val="0"/>
          <c:order val="0"/>
          <c:spPr>
            <a:ln w="9525" algn="ctr">
              <a:solidFill>
                <a:srgbClr val="3399CC"/>
              </a:solidFill>
              <a:prstDash val="solid"/>
            </a:ln>
          </c:spPr>
          <c:marker>
            <c:symbol val="circle"/>
            <c:size val="6"/>
            <c:spPr>
              <a:solidFill>
                <a:srgbClr val="3399CC"/>
              </a:solidFill>
              <a:ln w="9525" algn="ctr">
                <a:solidFill>
                  <a:srgbClr val="3399CC"/>
                </a:solidFill>
                <a:prstDash val="solid"/>
              </a:ln>
            </c:spPr>
          </c:marker>
          <c:dLbls>
            <c:dLbl>
              <c:idx val="1"/>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44C6-4BAA-B622-47797969102F}"/>
                </c:ext>
              </c:extLst>
            </c:dLbl>
            <c:dLbl>
              <c:idx val="2"/>
              <c:layout>
                <c:manualLayout>
                  <c:x val="-2.3935234072509678E-2"/>
                  <c:y val="-4.7379454926624737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44C6-4BAA-B622-47797969102F}"/>
                </c:ext>
              </c:extLst>
            </c:dLbl>
            <c:dLbl>
              <c:idx val="3"/>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44C6-4BAA-B622-47797969102F}"/>
                </c:ext>
              </c:extLst>
            </c:dLbl>
            <c:dLbl>
              <c:idx val="4"/>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44C6-4BAA-B622-47797969102F}"/>
                </c:ext>
              </c:extLst>
            </c:dLbl>
            <c:dLbl>
              <c:idx val="6"/>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44C6-4BAA-B622-47797969102F}"/>
                </c:ext>
              </c:extLst>
            </c:dLbl>
            <c:dLbl>
              <c:idx val="9"/>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44C6-4BAA-B622-47797969102F}"/>
                </c:ext>
              </c:extLst>
            </c:dLbl>
            <c:dLbl>
              <c:idx val="10"/>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44C6-4BAA-B622-47797969102F}"/>
                </c:ext>
              </c:extLst>
            </c:dLbl>
            <c:dLbl>
              <c:idx val="11"/>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44C6-4BAA-B622-47797969102F}"/>
                </c:ext>
              </c:extLst>
            </c:dLbl>
            <c:dLbl>
              <c:idx val="12"/>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44C6-4BAA-B622-47797969102F}"/>
                </c:ext>
              </c:extLst>
            </c:dLbl>
            <c:dLbl>
              <c:idx val="13"/>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44C6-4BAA-B622-47797969102F}"/>
                </c:ext>
              </c:extLst>
            </c:dLbl>
            <c:dLbl>
              <c:idx val="14"/>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44C6-4BAA-B622-47797969102F}"/>
                </c:ext>
              </c:extLst>
            </c:dLbl>
            <c:dLbl>
              <c:idx val="15"/>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44C6-4BAA-B622-47797969102F}"/>
                </c:ext>
              </c:extLst>
            </c:dLbl>
            <c:dLbl>
              <c:idx val="16"/>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44C6-4BAA-B622-47797969102F}"/>
                </c:ext>
              </c:extLst>
            </c:dLbl>
            <c:dLbl>
              <c:idx val="17"/>
              <c:layout>
                <c:manualLayout>
                  <c:x val="1.8655403027103133E-2"/>
                  <c:y val="-5.7023060796645701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44C6-4BAA-B622-47797969102F}"/>
                </c:ext>
              </c:extLst>
            </c:dLbl>
            <c:dLbl>
              <c:idx val="18"/>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44C6-4BAA-B622-47797969102F}"/>
                </c:ext>
              </c:extLst>
            </c:dLbl>
            <c:dLbl>
              <c:idx val="19"/>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44C6-4BAA-B622-47797969102F}"/>
                </c:ext>
              </c:extLst>
            </c:dLbl>
            <c:dLbl>
              <c:idx val="20"/>
              <c:layout>
                <c:manualLayout>
                  <c:x val="0"/>
                  <c:y val="4.5283018867924525E-2"/>
                </c:manualLayout>
              </c:layout>
              <c:numFmt formatCode="#,##0.0;&quot;-&quot;#,##0.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44C6-4BAA-B622-47797969102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Sheet1!$A$1:$W$1</c:f>
              <c:numCache>
                <c:formatCode>General</c:formatCode>
                <c:ptCount val="23"/>
                <c:pt idx="0">
                  <c:v>12.791999999999998</c:v>
                </c:pt>
                <c:pt idx="1">
                  <c:v>12.002166666666668</c:v>
                </c:pt>
                <c:pt idx="2">
                  <c:v>13.481666666666666</c:v>
                </c:pt>
                <c:pt idx="3">
                  <c:v>13.537333333333335</c:v>
                </c:pt>
                <c:pt idx="4">
                  <c:v>11.961916666666667</c:v>
                </c:pt>
                <c:pt idx="5">
                  <c:v>11.357916666666668</c:v>
                </c:pt>
                <c:pt idx="6">
                  <c:v>12.716583333333332</c:v>
                </c:pt>
                <c:pt idx="7">
                  <c:v>12.82</c:v>
                </c:pt>
                <c:pt idx="8">
                  <c:v>10.682083333333331</c:v>
                </c:pt>
                <c:pt idx="9">
                  <c:v>9.0944166666666657</c:v>
                </c:pt>
                <c:pt idx="10">
                  <c:v>9.5983333333333345</c:v>
                </c:pt>
                <c:pt idx="11">
                  <c:v>9.0715000000000003</c:v>
                </c:pt>
                <c:pt idx="12">
                  <c:v>8.5411666666666672</c:v>
                </c:pt>
                <c:pt idx="13">
                  <c:v>9.3198333333333334</c:v>
                </c:pt>
                <c:pt idx="14">
                  <c:v>8.9767499999999991</c:v>
                </c:pt>
                <c:pt idx="15">
                  <c:v>8.9875833333333333</c:v>
                </c:pt>
                <c:pt idx="16">
                  <c:v>8.180083333333334</c:v>
                </c:pt>
                <c:pt idx="17">
                  <c:v>8.3514166666666654</c:v>
                </c:pt>
                <c:pt idx="18">
                  <c:v>7.7439999999999998</c:v>
                </c:pt>
                <c:pt idx="19">
                  <c:v>7.7209166666666649</c:v>
                </c:pt>
                <c:pt idx="20">
                  <c:v>7.2948333333333339</c:v>
                </c:pt>
                <c:pt idx="21">
                  <c:v>7.7091666666666656</c:v>
                </c:pt>
                <c:pt idx="22">
                  <c:v>8.8501666666666665</c:v>
                </c:pt>
              </c:numCache>
            </c:numRef>
          </c:val>
          <c:smooth val="0"/>
          <c:extLst>
            <c:ext xmlns:c16="http://schemas.microsoft.com/office/drawing/2014/chart" uri="{C3380CC4-5D6E-409C-BE32-E72D297353CC}">
              <c16:uniqueId val="{00000011-44C6-4BAA-B622-47797969102F}"/>
            </c:ext>
          </c:extLst>
        </c:ser>
        <c:dLbls>
          <c:showLegendKey val="0"/>
          <c:showVal val="0"/>
          <c:showCatName val="0"/>
          <c:showSerName val="0"/>
          <c:showPercent val="0"/>
          <c:showBubbleSize val="0"/>
        </c:dLbls>
        <c:marker val="1"/>
        <c:smooth val="0"/>
        <c:axId val="1558218304"/>
        <c:axId val="1"/>
      </c:lineChart>
      <c:catAx>
        <c:axId val="1558218304"/>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8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558218304"/>
        <c:crosses val="min"/>
        <c:crossBetween val="midCat"/>
        <c:majorUnit val="1"/>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1940298507462687E-2"/>
          <c:y val="4.1800643086816719E-2"/>
          <c:w val="0.9761194029850746"/>
          <c:h val="0.91639871382636651"/>
        </c:manualLayout>
      </c:layout>
      <c:barChart>
        <c:barDir val="col"/>
        <c:grouping val="stacked"/>
        <c:varyColors val="0"/>
        <c:ser>
          <c:idx val="0"/>
          <c:order val="0"/>
          <c:spPr>
            <a:solidFill>
              <a:srgbClr val="80CCE8"/>
            </a:solidFill>
            <a:ln w="9525" algn="ctr">
              <a:solidFill>
                <a:srgbClr val="808080"/>
              </a:solidFill>
              <a:prstDash val="solid"/>
            </a:ln>
          </c:spPr>
          <c:invertIfNegative val="0"/>
          <c:val>
            <c:numRef>
              <c:f>Sheet1!$A$1:$T$1</c:f>
              <c:numCache>
                <c:formatCode>General</c:formatCode>
                <c:ptCount val="20"/>
                <c:pt idx="0">
                  <c:v>2280.2097759510739</c:v>
                </c:pt>
                <c:pt idx="1">
                  <c:v>3319.7825743337658</c:v>
                </c:pt>
                <c:pt idx="2">
                  <c:v>3029.0555055796308</c:v>
                </c:pt>
                <c:pt idx="3">
                  <c:v>3849.7972378659301</c:v>
                </c:pt>
                <c:pt idx="4">
                  <c:v>3704.3946208482666</c:v>
                </c:pt>
                <c:pt idx="5">
                  <c:v>3825.6989207534998</c:v>
                </c:pt>
                <c:pt idx="6">
                  <c:v>4580.3638590991313</c:v>
                </c:pt>
                <c:pt idx="7">
                  <c:v>5972.3207600099886</c:v>
                </c:pt>
                <c:pt idx="8">
                  <c:v>5655.9176746716394</c:v>
                </c:pt>
                <c:pt idx="9">
                  <c:v>6078.3704921820854</c:v>
                </c:pt>
                <c:pt idx="10">
                  <c:v>4638.057660557025</c:v>
                </c:pt>
                <c:pt idx="11">
                  <c:v>5227.2289913227914</c:v>
                </c:pt>
                <c:pt idx="12">
                  <c:v>6059.567597202833</c:v>
                </c:pt>
                <c:pt idx="13">
                  <c:v>6809.9777228997473</c:v>
                </c:pt>
                <c:pt idx="14">
                  <c:v>8688.4753680394861</c:v>
                </c:pt>
                <c:pt idx="15">
                  <c:v>10631.482828166936</c:v>
                </c:pt>
                <c:pt idx="16">
                  <c:v>13264.812711467117</c:v>
                </c:pt>
                <c:pt idx="17">
                  <c:v>13676.500301807113</c:v>
                </c:pt>
                <c:pt idx="18">
                  <c:v>14874.402901757954</c:v>
                </c:pt>
                <c:pt idx="19">
                  <c:v>15908.759507594305</c:v>
                </c:pt>
              </c:numCache>
            </c:numRef>
          </c:val>
          <c:extLst>
            <c:ext xmlns:c16="http://schemas.microsoft.com/office/drawing/2014/chart" uri="{C3380CC4-5D6E-409C-BE32-E72D297353CC}">
              <c16:uniqueId val="{00000000-22B9-41B2-B993-64A915B98569}"/>
            </c:ext>
          </c:extLst>
        </c:ser>
        <c:ser>
          <c:idx val="1"/>
          <c:order val="1"/>
          <c:spPr>
            <a:solidFill>
              <a:srgbClr val="C0E6F4"/>
            </a:solidFill>
            <a:ln w="9525" algn="ctr">
              <a:solidFill>
                <a:srgbClr val="808080"/>
              </a:solidFill>
              <a:prstDash val="solid"/>
            </a:ln>
          </c:spPr>
          <c:invertIfNegative val="0"/>
          <c:val>
            <c:numRef>
              <c:f>Sheet1!$A$2:$T$2</c:f>
              <c:numCache>
                <c:formatCode>General</c:formatCode>
                <c:ptCount val="20"/>
                <c:pt idx="0">
                  <c:v>5405.6488630984732</c:v>
                </c:pt>
                <c:pt idx="1">
                  <c:v>5787.749647664954</c:v>
                </c:pt>
                <c:pt idx="2">
                  <c:v>5868.8686572154675</c:v>
                </c:pt>
                <c:pt idx="3">
                  <c:v>6733.7712028614042</c:v>
                </c:pt>
                <c:pt idx="4">
                  <c:v>6777.1184799981093</c:v>
                </c:pt>
                <c:pt idx="5">
                  <c:v>9404.5389103666566</c:v>
                </c:pt>
                <c:pt idx="6">
                  <c:v>9860.5126656776265</c:v>
                </c:pt>
                <c:pt idx="7">
                  <c:v>10583.086163144984</c:v>
                </c:pt>
                <c:pt idx="8">
                  <c:v>10396.505890850585</c:v>
                </c:pt>
                <c:pt idx="9">
                  <c:v>11222.285286479899</c:v>
                </c:pt>
                <c:pt idx="10">
                  <c:v>14942.089306795089</c:v>
                </c:pt>
                <c:pt idx="11">
                  <c:v>17039.857014598878</c:v>
                </c:pt>
                <c:pt idx="12">
                  <c:v>16956.715066673067</c:v>
                </c:pt>
                <c:pt idx="13">
                  <c:v>17110.890308022375</c:v>
                </c:pt>
                <c:pt idx="14">
                  <c:v>17261.461871535241</c:v>
                </c:pt>
                <c:pt idx="15">
                  <c:v>16216.142229798843</c:v>
                </c:pt>
                <c:pt idx="16">
                  <c:v>15871.384354165746</c:v>
                </c:pt>
                <c:pt idx="17">
                  <c:v>15748.294917190926</c:v>
                </c:pt>
                <c:pt idx="18">
                  <c:v>15682.885628721642</c:v>
                </c:pt>
                <c:pt idx="19">
                  <c:v>16600.12571410364</c:v>
                </c:pt>
              </c:numCache>
            </c:numRef>
          </c:val>
          <c:extLst>
            <c:ext xmlns:c16="http://schemas.microsoft.com/office/drawing/2014/chart" uri="{C3380CC4-5D6E-409C-BE32-E72D297353CC}">
              <c16:uniqueId val="{00000001-22B9-41B2-B993-64A915B98569}"/>
            </c:ext>
          </c:extLst>
        </c:ser>
        <c:dLbls>
          <c:showLegendKey val="0"/>
          <c:showVal val="0"/>
          <c:showCatName val="0"/>
          <c:showSerName val="0"/>
          <c:showPercent val="0"/>
          <c:showBubbleSize val="0"/>
        </c:dLbls>
        <c:gapWidth val="60"/>
        <c:overlap val="100"/>
        <c:axId val="208475647"/>
        <c:axId val="1"/>
      </c:barChart>
      <c:catAx>
        <c:axId val="208475647"/>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35000"/>
          <c:min val="0"/>
        </c:scaling>
        <c:delete val="0"/>
        <c:axPos val="l"/>
        <c:majorGridlines>
          <c:spPr>
            <a:ln>
              <a:noFill/>
            </a:ln>
          </c:spPr>
        </c:majorGridlines>
        <c:numFmt formatCode="General" sourceLinked="1"/>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208475647"/>
        <c:crosses val="min"/>
        <c:crossBetween val="between"/>
        <c:majorUnit val="5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389232968080037E-2"/>
          <c:y val="4.1800643086816719E-2"/>
          <c:w val="0.96522153406383993"/>
          <c:h val="0.91639871382636651"/>
        </c:manualLayout>
      </c:layout>
      <c:scatterChart>
        <c:scatterStyle val="lineMarker"/>
        <c:varyColors val="0"/>
        <c:ser>
          <c:idx val="0"/>
          <c:order val="0"/>
          <c:spPr>
            <a:ln w="9525" algn="ctr">
              <a:solidFill>
                <a:srgbClr val="1F497D"/>
              </a:solidFill>
              <a:prstDash val="solid"/>
            </a:ln>
          </c:spPr>
          <c:marker>
            <c:symbol val="circle"/>
            <c:size val="6"/>
            <c:spPr>
              <a:solidFill>
                <a:srgbClr val="1F497D"/>
              </a:solidFill>
              <a:ln w="9525" algn="ctr">
                <a:solidFill>
                  <a:srgbClr val="1F497D"/>
                </a:solidFill>
                <a:prstDash val="solid"/>
              </a:ln>
            </c:spPr>
          </c:marker>
          <c:dLbls>
            <c:dLbl>
              <c:idx val="0"/>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4DD-4722-9132-5EC85B321903}"/>
                </c:ext>
              </c:extLst>
            </c:dLbl>
            <c:dLbl>
              <c:idx val="1"/>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4DD-4722-9132-5EC85B321903}"/>
                </c:ext>
              </c:extLst>
            </c:dLbl>
            <c:dLbl>
              <c:idx val="2"/>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4DD-4722-9132-5EC85B321903}"/>
                </c:ext>
              </c:extLst>
            </c:dLbl>
            <c:dLbl>
              <c:idx val="3"/>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4DD-4722-9132-5EC85B321903}"/>
                </c:ext>
              </c:extLst>
            </c:dLbl>
            <c:dLbl>
              <c:idx val="4"/>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4DD-4722-9132-5EC85B321903}"/>
                </c:ext>
              </c:extLst>
            </c:dLbl>
            <c:dLbl>
              <c:idx val="5"/>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4DD-4722-9132-5EC85B321903}"/>
                </c:ext>
              </c:extLst>
            </c:dLbl>
            <c:dLbl>
              <c:idx val="6"/>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4DD-4722-9132-5EC85B321903}"/>
                </c:ext>
              </c:extLst>
            </c:dLbl>
            <c:dLbl>
              <c:idx val="7"/>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4DD-4722-9132-5EC85B321903}"/>
                </c:ext>
              </c:extLst>
            </c:dLbl>
            <c:dLbl>
              <c:idx val="8"/>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4DD-4722-9132-5EC85B321903}"/>
                </c:ext>
              </c:extLst>
            </c:dLbl>
            <c:dLbl>
              <c:idx val="9"/>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4DD-4722-9132-5EC85B321903}"/>
                </c:ext>
              </c:extLst>
            </c:dLbl>
            <c:dLbl>
              <c:idx val="10"/>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4DD-4722-9132-5EC85B321903}"/>
                </c:ext>
              </c:extLst>
            </c:dLbl>
            <c:dLbl>
              <c:idx val="11"/>
              <c:layout>
                <c:manualLayout>
                  <c:x val="0"/>
                  <c:y val="-8.6816720257234734E-2"/>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34DD-4722-9132-5EC85B321903}"/>
                </c:ext>
              </c:extLst>
            </c:dLbl>
            <c:dLbl>
              <c:idx val="12"/>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34DD-4722-9132-5EC85B321903}"/>
                </c:ext>
              </c:extLst>
            </c:dLbl>
            <c:dLbl>
              <c:idx val="13"/>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34DD-4722-9132-5EC85B321903}"/>
                </c:ext>
              </c:extLst>
            </c:dLbl>
            <c:dLbl>
              <c:idx val="14"/>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34DD-4722-9132-5EC85B321903}"/>
                </c:ext>
              </c:extLst>
            </c:dLbl>
            <c:dLbl>
              <c:idx val="15"/>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34DD-4722-9132-5EC85B321903}"/>
                </c:ext>
              </c:extLst>
            </c:dLbl>
            <c:dLbl>
              <c:idx val="16"/>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34DD-4722-9132-5EC85B321903}"/>
                </c:ext>
              </c:extLst>
            </c:dLbl>
            <c:dLbl>
              <c:idx val="17"/>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34DD-4722-9132-5EC85B321903}"/>
                </c:ext>
              </c:extLst>
            </c:dLbl>
            <c:dLbl>
              <c:idx val="18"/>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34DD-4722-9132-5EC85B321903}"/>
                </c:ext>
              </c:extLst>
            </c:dLbl>
            <c:dLbl>
              <c:idx val="19"/>
              <c:layout>
                <c:manualLayout>
                  <c:x val="0"/>
                  <c:y val="-8.6816720257234734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34DD-4722-9132-5EC85B32190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Sheet1!$A$1:$T$1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xVal>
          <c:yVal>
            <c:numRef>
              <c:f>Sheet1!$A$2:$T$2</c:f>
              <c:numCache>
                <c:formatCode>General</c:formatCode>
                <c:ptCount val="20"/>
                <c:pt idx="0">
                  <c:v>29.667599718345201</c:v>
                </c:pt>
                <c:pt idx="1">
                  <c:v>36.450956125250066</c:v>
                </c:pt>
                <c:pt idx="2">
                  <c:v>34.042271547391074</c:v>
                </c:pt>
                <c:pt idx="3">
                  <c:v>36.37522882217371</c:v>
                </c:pt>
                <c:pt idx="4">
                  <c:v>35.342174218616769</c:v>
                </c:pt>
                <c:pt idx="5">
                  <c:v>28.916327654781032</c:v>
                </c:pt>
                <c:pt idx="6">
                  <c:v>31.718046001158086</c:v>
                </c:pt>
                <c:pt idx="7">
                  <c:v>36.074744569744709</c:v>
                </c:pt>
                <c:pt idx="8">
                  <c:v>35.234042084583123</c:v>
                </c:pt>
                <c:pt idx="9">
                  <c:v>35.133757760089836</c:v>
                </c:pt>
                <c:pt idx="10">
                  <c:v>23.687552847741696</c:v>
                </c:pt>
                <c:pt idx="11">
                  <c:v>23.475137204449076</c:v>
                </c:pt>
                <c:pt idx="12">
                  <c:v>26.327307870238037</c:v>
                </c:pt>
                <c:pt idx="13">
                  <c:v>28.468773432872911</c:v>
                </c:pt>
                <c:pt idx="14">
                  <c:v>33.481681623449951</c:v>
                </c:pt>
                <c:pt idx="15">
                  <c:v>39.59934186064082</c:v>
                </c:pt>
                <c:pt idx="16">
                  <c:v>45.526918566573727</c:v>
                </c:pt>
                <c:pt idx="17">
                  <c:v>46.479508863249173</c:v>
                </c:pt>
                <c:pt idx="18">
                  <c:v>48.677103293773492</c:v>
                </c:pt>
                <c:pt idx="19">
                  <c:v>48.936650392970279</c:v>
                </c:pt>
              </c:numCache>
            </c:numRef>
          </c:yVal>
          <c:smooth val="0"/>
          <c:extLst>
            <c:ext xmlns:c16="http://schemas.microsoft.com/office/drawing/2014/chart" uri="{C3380CC4-5D6E-409C-BE32-E72D297353CC}">
              <c16:uniqueId val="{00000014-34DD-4722-9132-5EC85B321903}"/>
            </c:ext>
          </c:extLst>
        </c:ser>
        <c:dLbls>
          <c:showLegendKey val="0"/>
          <c:showVal val="0"/>
          <c:showCatName val="0"/>
          <c:showSerName val="0"/>
          <c:showPercent val="0"/>
          <c:showBubbleSize val="0"/>
        </c:dLbls>
        <c:axId val="282987632"/>
        <c:axId val="1"/>
      </c:scatterChart>
      <c:valAx>
        <c:axId val="282987632"/>
        <c:scaling>
          <c:orientation val="minMax"/>
          <c:max val="2019"/>
          <c:min val="2000"/>
        </c:scaling>
        <c:delete val="0"/>
        <c:axPos val="b"/>
        <c:majorGridlines>
          <c:spPr>
            <a:ln>
              <a:noFill/>
            </a:ln>
          </c:spPr>
        </c:majorGridlines>
        <c:numFmt formatCode="General" sourceLinked="1"/>
        <c:majorTickMark val="none"/>
        <c:minorTickMark val="none"/>
        <c:tickLblPos val="none"/>
        <c:spPr>
          <a:ln w="9525" algn="ctr">
            <a:solidFill>
              <a:srgbClr val="969696"/>
            </a:solidFill>
            <a:prstDash val="solid"/>
          </a:ln>
        </c:spPr>
        <c:crossAx val="1"/>
        <c:crosses val="min"/>
        <c:crossBetween val="midCat"/>
      </c:valAx>
      <c:valAx>
        <c:axId val="1"/>
        <c:scaling>
          <c:orientation val="minMax"/>
          <c:max val="60"/>
          <c:min val="0"/>
        </c:scaling>
        <c:delete val="1"/>
        <c:axPos val="r"/>
        <c:numFmt formatCode="General" sourceLinked="1"/>
        <c:majorTickMark val="out"/>
        <c:minorTickMark val="none"/>
        <c:tickLblPos val="nextTo"/>
        <c:crossAx val="282987632"/>
        <c:crosses val="max"/>
        <c:crossBetween val="midCat"/>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15350488021295E-2"/>
          <c:y val="6.1691542288557215E-2"/>
          <c:w val="0.92834960070984918"/>
          <c:h val="0.81293532338308461"/>
        </c:manualLayout>
      </c:layout>
      <c:barChart>
        <c:barDir val="col"/>
        <c:grouping val="stacked"/>
        <c:varyColors val="0"/>
        <c:ser>
          <c:idx val="0"/>
          <c:order val="0"/>
          <c:spPr>
            <a:solidFill>
              <a:srgbClr val="80CCE8"/>
            </a:solidFill>
            <a:ln w="9525" algn="ctr">
              <a:solidFill>
                <a:srgbClr val="808080"/>
              </a:solidFill>
              <a:prstDash val="solid"/>
            </a:ln>
          </c:spPr>
          <c:invertIfNegative val="0"/>
          <c:dLbls>
            <c:dLbl>
              <c:idx val="0"/>
              <c:layout>
                <c:manualLayout>
                  <c:x val="0"/>
                  <c:y val="9.5522388059701493E-2"/>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BE7-4E3E-8DBB-96C1FAFE645F}"/>
                </c:ext>
              </c:extLst>
            </c:dLbl>
            <c:dLbl>
              <c:idx val="1"/>
              <c:layout>
                <c:manualLayout>
                  <c:x val="0"/>
                  <c:y val="0.10845771144278607"/>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E7-4E3E-8DBB-96C1FAFE645F}"/>
                </c:ext>
              </c:extLst>
            </c:dLbl>
            <c:dLbl>
              <c:idx val="2"/>
              <c:layout>
                <c:manualLayout>
                  <c:x val="0"/>
                  <c:y val="0.1044776119402985"/>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BE7-4E3E-8DBB-96C1FAFE645F}"/>
                </c:ext>
              </c:extLst>
            </c:dLbl>
            <c:dLbl>
              <c:idx val="3"/>
              <c:layout>
                <c:manualLayout>
                  <c:x val="0"/>
                  <c:y val="0.11442786069651742"/>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BE7-4E3E-8DBB-96C1FAFE645F}"/>
                </c:ext>
              </c:extLst>
            </c:dLbl>
            <c:dLbl>
              <c:idx val="4"/>
              <c:layout>
                <c:manualLayout>
                  <c:x val="0"/>
                  <c:y val="0.11243781094527364"/>
                </c:manualLayout>
              </c:layout>
              <c:numFmt formatCode="#,##0;&quot;-&quot;#,##0;0" sourceLinked="0"/>
              <c:spPr>
                <a:noFill/>
                <a:ln>
                  <a:noFill/>
                </a:ln>
              </c:spPr>
              <c:txPr>
                <a:bodyPr wrap="none"/>
                <a:lstStyle/>
                <a:p>
                  <a:pPr>
                    <a:defRPr kumimoji="1"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BE7-4E3E-8DBB-96C1FAFE645F}"/>
                </c:ext>
              </c:extLst>
            </c:dLbl>
            <c:dLbl>
              <c:idx val="5"/>
              <c:layout>
                <c:manualLayout>
                  <c:x val="0"/>
                  <c:y val="0"/>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BE7-4E3E-8DBB-96C1FAFE645F}"/>
                </c:ext>
              </c:extLst>
            </c:dLbl>
            <c:dLbl>
              <c:idx val="6"/>
              <c:layout>
                <c:manualLayout>
                  <c:x val="0"/>
                  <c:y val="0"/>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BE7-4E3E-8DBB-96C1FAFE645F}"/>
                </c:ext>
              </c:extLst>
            </c:dLbl>
            <c:dLbl>
              <c:idx val="7"/>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BE7-4E3E-8DBB-96C1FAFE645F}"/>
                </c:ext>
              </c:extLst>
            </c:dLbl>
            <c:dLbl>
              <c:idx val="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BE7-4E3E-8DBB-96C1FAFE645F}"/>
                </c:ext>
              </c:extLst>
            </c:dLbl>
            <c:dLbl>
              <c:idx val="9"/>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BE7-4E3E-8DBB-96C1FAFE645F}"/>
                </c:ext>
              </c:extLst>
            </c:dLbl>
            <c:dLbl>
              <c:idx val="10"/>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BE7-4E3E-8DBB-96C1FAFE645F}"/>
                </c:ext>
              </c:extLst>
            </c:dLbl>
            <c:dLbl>
              <c:idx val="11"/>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BE7-4E3E-8DBB-96C1FAFE645F}"/>
                </c:ext>
              </c:extLst>
            </c:dLbl>
            <c:dLbl>
              <c:idx val="12"/>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EBE7-4E3E-8DBB-96C1FAFE645F}"/>
                </c:ext>
              </c:extLst>
            </c:dLbl>
            <c:dLbl>
              <c:idx val="13"/>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EBE7-4E3E-8DBB-96C1FAFE645F}"/>
                </c:ext>
              </c:extLst>
            </c:dLbl>
            <c:dLbl>
              <c:idx val="1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EBE7-4E3E-8DBB-96C1FAFE645F}"/>
                </c:ext>
              </c:extLst>
            </c:dLbl>
            <c:dLbl>
              <c:idx val="1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EBE7-4E3E-8DBB-96C1FAFE645F}"/>
                </c:ext>
              </c:extLst>
            </c:dLbl>
            <c:dLbl>
              <c:idx val="16"/>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EBE7-4E3E-8DBB-96C1FAFE645F}"/>
                </c:ext>
              </c:extLst>
            </c:dLbl>
            <c:dLbl>
              <c:idx val="17"/>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EBE7-4E3E-8DBB-96C1FAFE645F}"/>
                </c:ext>
              </c:extLst>
            </c:dLbl>
            <c:dLbl>
              <c:idx val="1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EBE7-4E3E-8DBB-96C1FAFE645F}"/>
                </c:ext>
              </c:extLst>
            </c:dLbl>
            <c:dLbl>
              <c:idx val="19"/>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EBE7-4E3E-8DBB-96C1FAFE6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Sheet1!$A$1:$T$1</c:f>
              <c:numCache>
                <c:formatCode>General</c:formatCode>
                <c:ptCount val="20"/>
                <c:pt idx="0">
                  <c:v>10.780429116214659</c:v>
                </c:pt>
                <c:pt idx="1">
                  <c:v>15.482080700220189</c:v>
                </c:pt>
                <c:pt idx="2">
                  <c:v>13.935803560443913</c:v>
                </c:pt>
                <c:pt idx="3">
                  <c:v>17.474497375625425</c:v>
                </c:pt>
                <c:pt idx="4">
                  <c:v>16.590381824798587</c:v>
                </c:pt>
                <c:pt idx="5">
                  <c:v>16.906217159611977</c:v>
                </c:pt>
                <c:pt idx="6">
                  <c:v>19.973829468056632</c:v>
                </c:pt>
                <c:pt idx="7">
                  <c:v>25.70130248302684</c:v>
                </c:pt>
                <c:pt idx="8">
                  <c:v>24.019719672845461</c:v>
                </c:pt>
                <c:pt idx="9">
                  <c:v>25.472953444427528</c:v>
                </c:pt>
                <c:pt idx="10">
                  <c:v>19.178666098000338</c:v>
                </c:pt>
                <c:pt idx="11">
                  <c:v>21.325532680668399</c:v>
                </c:pt>
                <c:pt idx="12">
                  <c:v>24.389316155364916</c:v>
                </c:pt>
                <c:pt idx="13">
                  <c:v>27.044615556493213</c:v>
                </c:pt>
                <c:pt idx="14">
                  <c:v>34.055347824750903</c:v>
                </c:pt>
                <c:pt idx="15">
                  <c:v>41.146175618155908</c:v>
                </c:pt>
                <c:pt idx="16">
                  <c:v>50.714926780804156</c:v>
                </c:pt>
                <c:pt idx="17">
                  <c:v>51.677500609763932</c:v>
                </c:pt>
                <c:pt idx="18">
                  <c:v>55.569816293748666</c:v>
                </c:pt>
                <c:pt idx="19">
                  <c:v>58.785131150632097</c:v>
                </c:pt>
              </c:numCache>
            </c:numRef>
          </c:val>
          <c:extLst>
            <c:ext xmlns:c16="http://schemas.microsoft.com/office/drawing/2014/chart" uri="{C3380CC4-5D6E-409C-BE32-E72D297353CC}">
              <c16:uniqueId val="{00000014-EBE7-4E3E-8DBB-96C1FAFE645F}"/>
            </c:ext>
          </c:extLst>
        </c:ser>
        <c:ser>
          <c:idx val="1"/>
          <c:order val="1"/>
          <c:spPr>
            <a:solidFill>
              <a:srgbClr val="C0E6F4"/>
            </a:solidFill>
            <a:ln w="9525" algn="ctr">
              <a:solidFill>
                <a:srgbClr val="808080"/>
              </a:solidFill>
              <a:prstDash val="solid"/>
            </a:ln>
          </c:spPr>
          <c:invertIfNegative val="0"/>
          <c:dLbls>
            <c:dLbl>
              <c:idx val="0"/>
              <c:layout>
                <c:manualLayout>
                  <c:x val="0"/>
                  <c:y val="0"/>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5-EBE7-4E3E-8DBB-96C1FAFE645F}"/>
                </c:ext>
              </c:extLst>
            </c:dLbl>
            <c:dLbl>
              <c:idx val="1"/>
              <c:layout>
                <c:manualLayout>
                  <c:x val="0"/>
                  <c:y val="-9.9502487562189048E-4"/>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EBE7-4E3E-8DBB-96C1FAFE645F}"/>
                </c:ext>
              </c:extLst>
            </c:dLbl>
            <c:dLbl>
              <c:idx val="2"/>
              <c:layout>
                <c:manualLayout>
                  <c:x val="0"/>
                  <c:y val="-9.9502487562189048E-4"/>
                </c:manualLayout>
              </c:layout>
              <c:numFmt formatCode="#,##0;&quot;-&quot;#,##0;0" sourceLinked="0"/>
              <c:spPr>
                <a:noFill/>
                <a:ln>
                  <a:noFill/>
                </a:ln>
              </c:spPr>
              <c:txPr>
                <a:bodyPr wrap="none"/>
                <a:lstStyle/>
                <a:p>
                  <a:pPr>
                    <a:defRPr sz="10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EBE7-4E3E-8DBB-96C1FAFE645F}"/>
                </c:ext>
              </c:extLst>
            </c:dLbl>
            <c:dLbl>
              <c:idx val="3"/>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EBE7-4E3E-8DBB-96C1FAFE645F}"/>
                </c:ext>
              </c:extLst>
            </c:dLbl>
            <c:dLbl>
              <c:idx val="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EBE7-4E3E-8DBB-96C1FAFE645F}"/>
                </c:ext>
              </c:extLst>
            </c:dLbl>
            <c:dLbl>
              <c:idx val="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EBE7-4E3E-8DBB-96C1FAFE645F}"/>
                </c:ext>
              </c:extLst>
            </c:dLbl>
            <c:dLbl>
              <c:idx val="6"/>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EBE7-4E3E-8DBB-96C1FAFE645F}"/>
                </c:ext>
              </c:extLst>
            </c:dLbl>
            <c:dLbl>
              <c:idx val="7"/>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EBE7-4E3E-8DBB-96C1FAFE645F}"/>
                </c:ext>
              </c:extLst>
            </c:dLbl>
            <c:dLbl>
              <c:idx val="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EBE7-4E3E-8DBB-96C1FAFE645F}"/>
                </c:ext>
              </c:extLst>
            </c:dLbl>
            <c:dLbl>
              <c:idx val="9"/>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EBE7-4E3E-8DBB-96C1FAFE645F}"/>
                </c:ext>
              </c:extLst>
            </c:dLbl>
            <c:dLbl>
              <c:idx val="10"/>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EBE7-4E3E-8DBB-96C1FAFE645F}"/>
                </c:ext>
              </c:extLst>
            </c:dLbl>
            <c:dLbl>
              <c:idx val="11"/>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EBE7-4E3E-8DBB-96C1FAFE645F}"/>
                </c:ext>
              </c:extLst>
            </c:dLbl>
            <c:dLbl>
              <c:idx val="12"/>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1-EBE7-4E3E-8DBB-96C1FAFE645F}"/>
                </c:ext>
              </c:extLst>
            </c:dLbl>
            <c:dLbl>
              <c:idx val="13"/>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2-EBE7-4E3E-8DBB-96C1FAFE645F}"/>
                </c:ext>
              </c:extLst>
            </c:dLbl>
            <c:dLbl>
              <c:idx val="14"/>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3-EBE7-4E3E-8DBB-96C1FAFE645F}"/>
                </c:ext>
              </c:extLst>
            </c:dLbl>
            <c:dLbl>
              <c:idx val="15"/>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4-EBE7-4E3E-8DBB-96C1FAFE645F}"/>
                </c:ext>
              </c:extLst>
            </c:dLbl>
            <c:dLbl>
              <c:idx val="16"/>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5-EBE7-4E3E-8DBB-96C1FAFE645F}"/>
                </c:ext>
              </c:extLst>
            </c:dLbl>
            <c:dLbl>
              <c:idx val="17"/>
              <c:layout>
                <c:manualLayout>
                  <c:x val="0"/>
                  <c:y val="-9.9502487562189048E-4"/>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6-EBE7-4E3E-8DBB-96C1FAFE645F}"/>
                </c:ext>
              </c:extLst>
            </c:dLbl>
            <c:dLbl>
              <c:idx val="18"/>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7-EBE7-4E3E-8DBB-96C1FAFE645F}"/>
                </c:ext>
              </c:extLst>
            </c:dLbl>
            <c:dLbl>
              <c:idx val="19"/>
              <c:layout>
                <c:manualLayout>
                  <c:x val="0"/>
                  <c:y val="0"/>
                </c:manualLayout>
              </c:layout>
              <c:numFmt formatCode="#,##0;&quot;-&quot;#,##0;0" sourceLinked="0"/>
              <c:spPr>
                <a:noFill/>
                <a:ln>
                  <a:noFill/>
                </a:ln>
              </c:spPr>
              <c:txPr>
                <a:bodyPr wrap="none"/>
                <a:lstStyle/>
                <a:p>
                  <a:pPr>
                    <a:defRPr kumimoji="1" sz="1000" kern="1200">
                      <a:solidFill>
                        <a:schemeClr val="tx1"/>
                      </a:solidFill>
                      <a:latin typeface="+mn-lt"/>
                      <a:ea typeface="+mn-ea"/>
                      <a:cs typeface="+mn-cs"/>
                      <a:sym typeface="+mn-lt"/>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8-EBE7-4E3E-8DBB-96C1FAFE645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Sheet1!$A$2:$T$2</c:f>
              <c:numCache>
                <c:formatCode>General</c:formatCode>
                <c:ptCount val="20"/>
                <c:pt idx="0">
                  <c:v>25.556953141064842</c:v>
                </c:pt>
                <c:pt idx="1">
                  <c:v>26.991649335891381</c:v>
                </c:pt>
                <c:pt idx="2">
                  <c:v>27.000958080281322</c:v>
                </c:pt>
                <c:pt idx="3">
                  <c:v>30.565055752830141</c:v>
                </c:pt>
                <c:pt idx="4">
                  <c:v>30.351783425633212</c:v>
                </c:pt>
                <c:pt idx="5">
                  <c:v>41.559772579637283</c:v>
                </c:pt>
                <c:pt idx="6">
                  <c:v>42.999247332851439</c:v>
                </c:pt>
                <c:pt idx="7">
                  <c:v>45.543283693702747</c:v>
                </c:pt>
                <c:pt idx="8">
                  <c:v>44.152190933333436</c:v>
                </c:pt>
                <c:pt idx="9">
                  <c:v>47.029833244002106</c:v>
                </c:pt>
                <c:pt idx="10">
                  <c:v>61.786498270292668</c:v>
                </c:pt>
                <c:pt idx="11">
                  <c:v>69.517526062463133</c:v>
                </c:pt>
                <c:pt idx="12">
                  <c:v>68.249537295109064</c:v>
                </c:pt>
                <c:pt idx="13">
                  <c:v>67.952858150135739</c:v>
                </c:pt>
                <c:pt idx="14">
                  <c:v>67.658025499064394</c:v>
                </c:pt>
                <c:pt idx="15">
                  <c:v>62.76003515413106</c:v>
                </c:pt>
                <c:pt idx="16">
                  <c:v>60.680547320180843</c:v>
                </c:pt>
                <c:pt idx="17">
                  <c:v>59.505904451180577</c:v>
                </c:pt>
                <c:pt idx="18">
                  <c:v>58.590255965228287</c:v>
                </c:pt>
                <c:pt idx="19">
                  <c:v>61.339827706536724</c:v>
                </c:pt>
              </c:numCache>
            </c:numRef>
          </c:val>
          <c:extLst>
            <c:ext xmlns:c16="http://schemas.microsoft.com/office/drawing/2014/chart" uri="{C3380CC4-5D6E-409C-BE32-E72D297353CC}">
              <c16:uniqueId val="{00000029-EBE7-4E3E-8DBB-96C1FAFE645F}"/>
            </c:ext>
          </c:extLst>
        </c:ser>
        <c:dLbls>
          <c:showLegendKey val="0"/>
          <c:showVal val="0"/>
          <c:showCatName val="0"/>
          <c:showSerName val="0"/>
          <c:showPercent val="0"/>
          <c:showBubbleSize val="0"/>
        </c:dLbls>
        <c:gapWidth val="60"/>
        <c:overlap val="100"/>
        <c:axId val="54590911"/>
        <c:axId val="1"/>
      </c:barChart>
      <c:catAx>
        <c:axId val="54590911"/>
        <c:scaling>
          <c:orientation val="minMax"/>
        </c:scaling>
        <c:delete val="0"/>
        <c:axPos val="b"/>
        <c:majorGridlines>
          <c:spPr>
            <a:ln>
              <a:noFill/>
            </a:ln>
          </c:spPr>
        </c:majorGridlines>
        <c:majorTickMark val="out"/>
        <c:minorTickMark val="none"/>
        <c:tickLblPos val="none"/>
        <c:spPr>
          <a:ln w="9525" algn="ctr">
            <a:solidFill>
              <a:schemeClr val="tx1"/>
            </a:solidFill>
            <a:prstDash val="solid"/>
          </a:ln>
        </c:spPr>
        <c:txPr>
          <a:bodyPr wrap="none"/>
          <a:lstStyle/>
          <a:p>
            <a:pPr>
              <a:defRPr kumimoji="1" sz="1000" kern="1200">
                <a:latin typeface="+mn-lt"/>
                <a:ea typeface="+mn-ea"/>
                <a:cs typeface="+mn-cs"/>
                <a:sym typeface="+mn-lt"/>
              </a:defRPr>
            </a:pPr>
            <a:endParaRPr lang="en-US"/>
          </a:p>
        </c:txPr>
        <c:crossAx val="1"/>
        <c:crosses val="min"/>
        <c:auto val="0"/>
        <c:lblAlgn val="ctr"/>
        <c:lblOffset val="100"/>
        <c:noMultiLvlLbl val="0"/>
      </c:catAx>
      <c:valAx>
        <c:axId val="1"/>
        <c:scaling>
          <c:orientation val="minMax"/>
          <c:max val="140"/>
          <c:min val="0"/>
        </c:scaling>
        <c:delete val="0"/>
        <c:axPos val="l"/>
        <c:majorGridlines>
          <c:spPr>
            <a:ln>
              <a:noFill/>
            </a:ln>
          </c:spPr>
        </c:majorGridlines>
        <c:numFmt formatCode="#,##0;&quot;-&quot;#,##0;0" sourceLinked="0"/>
        <c:majorTickMark val="out"/>
        <c:minorTickMark val="none"/>
        <c:tickLblPos val="nextTo"/>
        <c:spPr>
          <a:ln w="9525" algn="ctr">
            <a:solidFill>
              <a:schemeClr val="tx1"/>
            </a:solidFill>
            <a:prstDash val="solid"/>
          </a:ln>
        </c:spPr>
        <c:txPr>
          <a:bodyPr wrap="none"/>
          <a:lstStyle/>
          <a:p>
            <a:pPr>
              <a:defRPr kumimoji="1" sz="1000" kern="1200">
                <a:solidFill>
                  <a:schemeClr val="tx1"/>
                </a:solidFill>
                <a:latin typeface="+mn-lt"/>
                <a:ea typeface="+mn-ea"/>
                <a:cs typeface="+mn-cs"/>
                <a:sym typeface="+mn-lt"/>
              </a:defRPr>
            </a:pPr>
            <a:endParaRPr lang="en-US"/>
          </a:p>
        </c:txPr>
        <c:crossAx val="54590911"/>
        <c:crosses val="min"/>
        <c:crossBetween val="between"/>
        <c:majorUnit val="20"/>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19.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72393" cy="499284"/>
          </a:xfrm>
          <a:prstGeom prst="rect">
            <a:avLst/>
          </a:prstGeom>
        </p:spPr>
        <p:txBody>
          <a:bodyPr vert="horz" lIns="92523" tIns="46260" rIns="92523" bIns="4626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3991" y="3"/>
            <a:ext cx="2972392" cy="499284"/>
          </a:xfrm>
          <a:prstGeom prst="rect">
            <a:avLst/>
          </a:prstGeom>
        </p:spPr>
        <p:txBody>
          <a:bodyPr vert="horz" lIns="92523" tIns="46260" rIns="92523" bIns="46260" rtlCol="0"/>
          <a:lstStyle>
            <a:lvl1pPr algn="r">
              <a:defRPr sz="1200"/>
            </a:lvl1pPr>
          </a:lstStyle>
          <a:p>
            <a:fld id="{AD5813BB-2A59-4094-A80D-63C58A298EE5}" type="datetimeFigureOut">
              <a:rPr kumimoji="1" lang="ja-JP" altLang="en-US" smtClean="0"/>
              <a:pPr/>
              <a:t>2023/3/30</a:t>
            </a:fld>
            <a:endParaRPr kumimoji="1" lang="ja-JP" altLang="en-US"/>
          </a:p>
        </p:txBody>
      </p:sp>
      <p:sp>
        <p:nvSpPr>
          <p:cNvPr id="4" name="フッター プレースホルダー 3"/>
          <p:cNvSpPr>
            <a:spLocks noGrp="1"/>
          </p:cNvSpPr>
          <p:nvPr>
            <p:ph type="ftr" sz="quarter" idx="2"/>
          </p:nvPr>
        </p:nvSpPr>
        <p:spPr>
          <a:xfrm>
            <a:off x="3" y="9446406"/>
            <a:ext cx="2972393" cy="499284"/>
          </a:xfrm>
          <a:prstGeom prst="rect">
            <a:avLst/>
          </a:prstGeom>
        </p:spPr>
        <p:txBody>
          <a:bodyPr vert="horz" lIns="92523" tIns="46260" rIns="92523" bIns="4626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3991" y="9446406"/>
            <a:ext cx="2972392" cy="499284"/>
          </a:xfrm>
          <a:prstGeom prst="rect">
            <a:avLst/>
          </a:prstGeom>
        </p:spPr>
        <p:txBody>
          <a:bodyPr vert="horz" lIns="92523" tIns="46260" rIns="92523" bIns="46260" rtlCol="0" anchor="b"/>
          <a:lstStyle>
            <a:lvl1pPr algn="r">
              <a:defRPr sz="1200"/>
            </a:lvl1pPr>
          </a:lstStyle>
          <a:p>
            <a:fld id="{A6BB9159-7815-4378-BBEB-37E2EF11ACE4}" type="slidenum">
              <a:rPr kumimoji="1" lang="ja-JP" altLang="en-US" smtClean="0"/>
              <a:pPr/>
              <a:t>‹#›</a:t>
            </a:fld>
            <a:endParaRPr kumimoji="1" lang="ja-JP" altLang="en-US"/>
          </a:p>
        </p:txBody>
      </p:sp>
    </p:spTree>
    <p:extLst>
      <p:ext uri="{BB962C8B-B14F-4D97-AF65-F5344CB8AC3E}">
        <p14:creationId xmlns:p14="http://schemas.microsoft.com/office/powerpoint/2010/main" val="2730307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72548" cy="497842"/>
          </a:xfrm>
          <a:prstGeom prst="rect">
            <a:avLst/>
          </a:prstGeom>
        </p:spPr>
        <p:txBody>
          <a:bodyPr vert="horz" lIns="91837" tIns="45918" rIns="91837" bIns="45918" rtlCol="0"/>
          <a:lstStyle>
            <a:lvl1pPr algn="l">
              <a:defRPr sz="1200"/>
            </a:lvl1pPr>
          </a:lstStyle>
          <a:p>
            <a:endParaRPr kumimoji="1" lang="ja-JP" altLang="en-US"/>
          </a:p>
        </p:txBody>
      </p:sp>
      <p:sp>
        <p:nvSpPr>
          <p:cNvPr id="3" name="日付プレースホルダ 2"/>
          <p:cNvSpPr>
            <a:spLocks noGrp="1"/>
          </p:cNvSpPr>
          <p:nvPr>
            <p:ph type="dt" idx="1"/>
          </p:nvPr>
        </p:nvSpPr>
        <p:spPr>
          <a:xfrm>
            <a:off x="3883853" y="4"/>
            <a:ext cx="2972548" cy="497842"/>
          </a:xfrm>
          <a:prstGeom prst="rect">
            <a:avLst/>
          </a:prstGeom>
        </p:spPr>
        <p:txBody>
          <a:bodyPr vert="horz" lIns="91837" tIns="45918" rIns="91837" bIns="45918" rtlCol="0"/>
          <a:lstStyle>
            <a:lvl1pPr algn="r">
              <a:defRPr sz="1200"/>
            </a:lvl1pPr>
          </a:lstStyle>
          <a:p>
            <a:fld id="{6F0D6084-7E8B-4A36-97F0-DEDFB028508E}" type="datetimeFigureOut">
              <a:rPr kumimoji="1" lang="ja-JP" altLang="en-US" smtClean="0"/>
              <a:pPr/>
              <a:t>2023/3/30</a:t>
            </a:fld>
            <a:endParaRPr kumimoji="1" lang="ja-JP" altLang="en-US"/>
          </a:p>
        </p:txBody>
      </p:sp>
      <p:sp>
        <p:nvSpPr>
          <p:cNvPr id="4" name="スライド イメージ プレースホルダ 3"/>
          <p:cNvSpPr>
            <a:spLocks noGrp="1" noRot="1" noChangeAspect="1"/>
          </p:cNvSpPr>
          <p:nvPr>
            <p:ph type="sldImg" idx="2"/>
          </p:nvPr>
        </p:nvSpPr>
        <p:spPr>
          <a:xfrm>
            <a:off x="738188" y="747713"/>
            <a:ext cx="5381625" cy="3725862"/>
          </a:xfrm>
          <a:prstGeom prst="rect">
            <a:avLst/>
          </a:prstGeom>
          <a:noFill/>
          <a:ln w="12700">
            <a:solidFill>
              <a:prstClr val="black"/>
            </a:solidFill>
          </a:ln>
        </p:spPr>
        <p:txBody>
          <a:bodyPr vert="horz" lIns="91837" tIns="45918" rIns="91837" bIns="45918" rtlCol="0" anchor="ctr"/>
          <a:lstStyle/>
          <a:p>
            <a:endParaRPr lang="ja-JP" altLang="en-US"/>
          </a:p>
        </p:txBody>
      </p:sp>
      <p:sp>
        <p:nvSpPr>
          <p:cNvPr id="5" name="ノート プレースホルダ 4"/>
          <p:cNvSpPr>
            <a:spLocks noGrp="1"/>
          </p:cNvSpPr>
          <p:nvPr>
            <p:ph type="body" sz="quarter" idx="3"/>
          </p:nvPr>
        </p:nvSpPr>
        <p:spPr>
          <a:xfrm>
            <a:off x="685480" y="4723924"/>
            <a:ext cx="5487041" cy="4475798"/>
          </a:xfrm>
          <a:prstGeom prst="rect">
            <a:avLst/>
          </a:prstGeom>
        </p:spPr>
        <p:txBody>
          <a:bodyPr vert="horz" lIns="91837" tIns="45918" rIns="91837" bIns="459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4" y="9446259"/>
            <a:ext cx="2972548" cy="497841"/>
          </a:xfrm>
          <a:prstGeom prst="rect">
            <a:avLst/>
          </a:prstGeom>
        </p:spPr>
        <p:txBody>
          <a:bodyPr vert="horz" lIns="91837" tIns="45918" rIns="91837" bIns="45918"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3853" y="9446259"/>
            <a:ext cx="2972548" cy="497841"/>
          </a:xfrm>
          <a:prstGeom prst="rect">
            <a:avLst/>
          </a:prstGeom>
        </p:spPr>
        <p:txBody>
          <a:bodyPr vert="horz" lIns="91837" tIns="45918" rIns="91837" bIns="45918" rtlCol="0" anchor="b"/>
          <a:lstStyle>
            <a:lvl1pPr algn="r">
              <a:defRPr sz="1200"/>
            </a:lvl1pPr>
          </a:lstStyle>
          <a:p>
            <a:fld id="{27D7EE6A-0797-491E-97CB-8F6F4017E7EC}" type="slidenum">
              <a:rPr kumimoji="1" lang="ja-JP" altLang="en-US" smtClean="0"/>
              <a:pPr/>
              <a:t>‹#›</a:t>
            </a:fld>
            <a:endParaRPr kumimoji="1" lang="ja-JP" altLang="en-US"/>
          </a:p>
        </p:txBody>
      </p:sp>
    </p:spTree>
    <p:extLst>
      <p:ext uri="{BB962C8B-B14F-4D97-AF65-F5344CB8AC3E}">
        <p14:creationId xmlns:p14="http://schemas.microsoft.com/office/powerpoint/2010/main" val="2198415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a:t>
            </a:fld>
            <a:endParaRPr kumimoji="1" lang="ja-JP" altLang="en-US"/>
          </a:p>
        </p:txBody>
      </p:sp>
    </p:spTree>
    <p:extLst>
      <p:ext uri="{BB962C8B-B14F-4D97-AF65-F5344CB8AC3E}">
        <p14:creationId xmlns:p14="http://schemas.microsoft.com/office/powerpoint/2010/main" val="3275239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2</a:t>
            </a:fld>
            <a:endParaRPr kumimoji="1" lang="ja-JP" altLang="en-US"/>
          </a:p>
        </p:txBody>
      </p:sp>
    </p:spTree>
    <p:extLst>
      <p:ext uri="{BB962C8B-B14F-4D97-AF65-F5344CB8AC3E}">
        <p14:creationId xmlns:p14="http://schemas.microsoft.com/office/powerpoint/2010/main" val="121490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7D7EE6A-0797-491E-97CB-8F6F4017E7EC}" type="slidenum">
              <a:rPr kumimoji="1" lang="ja-JP" altLang="en-US" smtClean="0"/>
              <a:pPr/>
              <a:t>15</a:t>
            </a:fld>
            <a:endParaRPr kumimoji="1" lang="ja-JP" altLang="en-US"/>
          </a:p>
        </p:txBody>
      </p:sp>
    </p:spTree>
    <p:extLst>
      <p:ext uri="{BB962C8B-B14F-4D97-AF65-F5344CB8AC3E}">
        <p14:creationId xmlns:p14="http://schemas.microsoft.com/office/powerpoint/2010/main" val="2152747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B3CF70-93AE-4443-8517-16A32CF33687}" type="slidenum">
              <a:rPr kumimoji="1" lang="ja-JP" altLang="en-US" smtClean="0"/>
              <a:pPr/>
              <a:t>46</a:t>
            </a:fld>
            <a:endParaRPr kumimoji="1" lang="ja-JP" altLang="en-US"/>
          </a:p>
        </p:txBody>
      </p:sp>
    </p:spTree>
    <p:extLst>
      <p:ext uri="{BB962C8B-B14F-4D97-AF65-F5344CB8AC3E}">
        <p14:creationId xmlns:p14="http://schemas.microsoft.com/office/powerpoint/2010/main" val="1567052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B3CF70-93AE-4443-8517-16A32CF33687}" type="slidenum">
              <a:rPr kumimoji="1" lang="ja-JP" altLang="en-US" smtClean="0"/>
              <a:pPr/>
              <a:t>47</a:t>
            </a:fld>
            <a:endParaRPr kumimoji="1" lang="ja-JP" altLang="en-US"/>
          </a:p>
        </p:txBody>
      </p:sp>
    </p:spTree>
    <p:extLst>
      <p:ext uri="{BB962C8B-B14F-4D97-AF65-F5344CB8AC3E}">
        <p14:creationId xmlns:p14="http://schemas.microsoft.com/office/powerpoint/2010/main" val="679339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ja-JP" altLang="en-US" dirty="0"/>
          </a:p>
        </p:txBody>
      </p:sp>
      <p:sp>
        <p:nvSpPr>
          <p:cNvPr id="4" name="Slide Number Placeholder 3"/>
          <p:cNvSpPr>
            <a:spLocks noGrp="1"/>
          </p:cNvSpPr>
          <p:nvPr>
            <p:ph type="sldNum" sz="quarter" idx="5"/>
          </p:nvPr>
        </p:nvSpPr>
        <p:spPr/>
        <p:txBody>
          <a:bodyPr/>
          <a:lstStyle/>
          <a:p>
            <a:fld id="{27D7EE6A-0797-491E-97CB-8F6F4017E7EC}" type="slidenum">
              <a:rPr kumimoji="1" lang="ja-JP" altLang="en-US" smtClean="0"/>
              <a:pPr/>
              <a:t>48</a:t>
            </a:fld>
            <a:endParaRPr kumimoji="1" lang="ja-JP" altLang="en-US"/>
          </a:p>
        </p:txBody>
      </p:sp>
    </p:spTree>
    <p:extLst>
      <p:ext uri="{BB962C8B-B14F-4D97-AF65-F5344CB8AC3E}">
        <p14:creationId xmlns:p14="http://schemas.microsoft.com/office/powerpoint/2010/main" val="1698616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27D7EE6A-0797-491E-97CB-8F6F4017E7EC}" type="slidenum">
              <a:rPr kumimoji="1" lang="ja-JP" altLang="en-US" smtClean="0"/>
              <a:pPr/>
              <a:t>50</a:t>
            </a:fld>
            <a:endParaRPr kumimoji="1" lang="ja-JP" altLang="en-US"/>
          </a:p>
        </p:txBody>
      </p:sp>
    </p:spTree>
    <p:extLst>
      <p:ext uri="{BB962C8B-B14F-4D97-AF65-F5344CB8AC3E}">
        <p14:creationId xmlns:p14="http://schemas.microsoft.com/office/powerpoint/2010/main" val="429778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27D7EE6A-0797-491E-97CB-8F6F4017E7EC}" type="slidenum">
              <a:rPr kumimoji="1" lang="ja-JP" altLang="en-US" smtClean="0"/>
              <a:pPr/>
              <a:t>80</a:t>
            </a:fld>
            <a:endParaRPr kumimoji="1" lang="ja-JP" altLang="en-US"/>
          </a:p>
        </p:txBody>
      </p:sp>
    </p:spTree>
    <p:extLst>
      <p:ext uri="{BB962C8B-B14F-4D97-AF65-F5344CB8AC3E}">
        <p14:creationId xmlns:p14="http://schemas.microsoft.com/office/powerpoint/2010/main" val="375523388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82" name="Rectangle 10"/>
          <p:cNvSpPr>
            <a:spLocks noGrp="1" noChangeArrowheads="1"/>
          </p:cNvSpPr>
          <p:nvPr>
            <p:ph type="subTitle" sz="quarter" idx="1"/>
          </p:nvPr>
        </p:nvSpPr>
        <p:spPr bwMode="gray">
          <a:xfrm>
            <a:off x="1136650" y="476672"/>
            <a:ext cx="4325938" cy="762000"/>
          </a:xfrm>
          <a:prstGeom prst="rect">
            <a:avLst/>
          </a:prstGeom>
        </p:spPr>
        <p:txBody>
          <a:bodyPr lIns="0" tIns="43193" rIns="0" bIns="79200" anchor="ctr">
            <a:normAutofit/>
          </a:bodyPr>
          <a:lstStyle>
            <a:lvl1pPr marL="0" indent="0">
              <a:spcBef>
                <a:spcPct val="25000"/>
              </a:spcBef>
              <a:buFont typeface="Wingdings" pitchFamily="2" charset="2"/>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a:t>マスタ サブタイトルの書式設定</a:t>
            </a:r>
            <a:endParaRPr lang="ja-JP" altLang="en-US" dirty="0"/>
          </a:p>
        </p:txBody>
      </p:sp>
      <p:sp>
        <p:nvSpPr>
          <p:cNvPr id="184" name="Rectangle 9"/>
          <p:cNvSpPr>
            <a:spLocks noGrp="1" noChangeArrowheads="1"/>
          </p:cNvSpPr>
          <p:nvPr>
            <p:ph type="ctrTitle" sz="quarter"/>
          </p:nvPr>
        </p:nvSpPr>
        <p:spPr bwMode="gray">
          <a:xfrm>
            <a:off x="1136650" y="1844824"/>
            <a:ext cx="7620000" cy="1981200"/>
          </a:xfrm>
          <a:prstGeom prst="rect">
            <a:avLst/>
          </a:prstGeom>
        </p:spPr>
        <p:txBody>
          <a:bodyPr tIns="43193" bIns="43193" anchor="ctr"/>
          <a:lstStyle>
            <a:lvl1pPr fontAlgn="ctr">
              <a:lnSpc>
                <a:spcPct val="125000"/>
              </a:lnSpc>
              <a:spcBef>
                <a:spcPct val="50000"/>
              </a:spcBef>
              <a:defRPr sz="2400">
                <a:latin typeface="HGP創英角ｺﾞｼｯｸUB" pitchFamily="50" charset="-128"/>
                <a:ea typeface="HGP創英角ｺﾞｼｯｸUB" pitchFamily="50" charset="-128"/>
              </a:defRPr>
            </a:lvl1pPr>
          </a:lstStyle>
          <a:p>
            <a:r>
              <a:rPr lang="ja-JP" altLang="en-US" dirty="0"/>
              <a:t>マスタ タイトルの書式設定</a:t>
            </a:r>
          </a:p>
        </p:txBody>
      </p:sp>
      <p:sp>
        <p:nvSpPr>
          <p:cNvPr id="65" name="テキスト プレースホルダ 64"/>
          <p:cNvSpPr>
            <a:spLocks noGrp="1"/>
          </p:cNvSpPr>
          <p:nvPr>
            <p:ph type="body" sz="quarter" idx="10"/>
          </p:nvPr>
        </p:nvSpPr>
        <p:spPr>
          <a:xfrm>
            <a:off x="6033120" y="4581128"/>
            <a:ext cx="2232248" cy="288652"/>
          </a:xfrm>
        </p:spPr>
        <p:txBody>
          <a:bodyPr lIns="0" rIns="0" anchor="ctr" anchorCtr="0"/>
          <a:lstStyle>
            <a:lvl1pPr marL="0" indent="0">
              <a:buNone/>
              <a:defRPr sz="14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8" name="テキスト プレースホルダ 64"/>
          <p:cNvSpPr>
            <a:spLocks noGrp="1"/>
          </p:cNvSpPr>
          <p:nvPr>
            <p:ph type="body" sz="quarter" idx="11"/>
          </p:nvPr>
        </p:nvSpPr>
        <p:spPr>
          <a:xfrm>
            <a:off x="6033120" y="5085184"/>
            <a:ext cx="3672855" cy="648072"/>
          </a:xfrm>
        </p:spPr>
        <p:txBody>
          <a:bodyPr lIns="0" rIns="0" anchor="ctr" anchorCtr="0"/>
          <a:lstStyle>
            <a:lvl1pPr marL="0" indent="0">
              <a:spcBef>
                <a:spcPts val="0"/>
              </a:spcBef>
              <a:buNone/>
              <a:defRPr sz="12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69" name="テキスト プレースホルダ 64"/>
          <p:cNvSpPr>
            <a:spLocks noGrp="1"/>
          </p:cNvSpPr>
          <p:nvPr>
            <p:ph type="body" sz="quarter" idx="12"/>
          </p:nvPr>
        </p:nvSpPr>
        <p:spPr>
          <a:xfrm>
            <a:off x="6033120" y="5805264"/>
            <a:ext cx="3672855" cy="360040"/>
          </a:xfrm>
        </p:spPr>
        <p:txBody>
          <a:bodyPr lIns="0" rIns="0" anchor="ctr" anchorCtr="0"/>
          <a:lstStyle>
            <a:lvl1pPr marL="0" indent="0">
              <a:buNone/>
              <a:defRPr sz="18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sp>
        <p:nvSpPr>
          <p:cNvPr id="70" name="テキスト プレースホルダ 64"/>
          <p:cNvSpPr>
            <a:spLocks noGrp="1"/>
          </p:cNvSpPr>
          <p:nvPr>
            <p:ph type="body" sz="quarter" idx="13"/>
          </p:nvPr>
        </p:nvSpPr>
        <p:spPr>
          <a:xfrm>
            <a:off x="6033120" y="6237312"/>
            <a:ext cx="3672855" cy="360040"/>
          </a:xfrm>
        </p:spPr>
        <p:txBody>
          <a:bodyPr lIns="0" rIns="0" anchor="ctr" anchorCtr="0"/>
          <a:lstStyle>
            <a:lvl1pPr marL="0" indent="0">
              <a:spcBef>
                <a:spcPts val="0"/>
              </a:spcBef>
              <a:buNone/>
              <a:defRPr sz="10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Tree>
    <p:extLst>
      <p:ext uri="{BB962C8B-B14F-4D97-AF65-F5344CB8AC3E}">
        <p14:creationId xmlns:p14="http://schemas.microsoft.com/office/powerpoint/2010/main" val="290080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中扉">
    <p:spTree>
      <p:nvGrpSpPr>
        <p:cNvPr id="1" name=""/>
        <p:cNvGrpSpPr/>
        <p:nvPr/>
      </p:nvGrpSpPr>
      <p:grpSpPr>
        <a:xfrm>
          <a:off x="0" y="0"/>
          <a:ext cx="0" cy="0"/>
          <a:chOff x="0" y="0"/>
          <a:chExt cx="0" cy="0"/>
        </a:xfrm>
      </p:grpSpPr>
      <p:sp>
        <p:nvSpPr>
          <p:cNvPr id="3" name="タイトル プレースホルダ 16"/>
          <p:cNvSpPr>
            <a:spLocks noGrp="1"/>
          </p:cNvSpPr>
          <p:nvPr>
            <p:ph type="title"/>
          </p:nvPr>
        </p:nvSpPr>
        <p:spPr>
          <a:xfrm>
            <a:off x="200472" y="2823295"/>
            <a:ext cx="9505502" cy="461665"/>
          </a:xfrm>
          <a:prstGeom prst="rect">
            <a:avLst/>
          </a:prstGeom>
        </p:spPr>
        <p:txBody>
          <a:bodyPr vert="horz" wrap="square" lIns="91440" tIns="45720" rIns="91440" bIns="45720" rtlCol="0" anchor="b" anchorCtr="0">
            <a:spAutoFit/>
          </a:bodyPr>
          <a:lstStyle>
            <a:lvl1pPr>
              <a:defRPr sz="2400"/>
            </a:lvl1pPr>
          </a:lstStyle>
          <a:p>
            <a:r>
              <a:rPr kumimoji="1" lang="ja-JP" altLang="en-US" dirty="0"/>
              <a:t>マスタ タイトルの書式設定</a:t>
            </a:r>
          </a:p>
        </p:txBody>
      </p:sp>
      <p:sp>
        <p:nvSpPr>
          <p:cNvPr id="4" name="Line 26"/>
          <p:cNvSpPr>
            <a:spLocks noChangeShapeType="1"/>
          </p:cNvSpPr>
          <p:nvPr userDrawn="1"/>
        </p:nvSpPr>
        <p:spPr bwMode="auto">
          <a:xfrm>
            <a:off x="200471" y="3356990"/>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1741213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
        <p:nvSpPr>
          <p:cNvPr id="7" name="テキスト ボックス 6"/>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280627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標準（スペース大）">
    <p:spTree>
      <p:nvGrpSpPr>
        <p:cNvPr id="1" name=""/>
        <p:cNvGrpSpPr/>
        <p:nvPr/>
      </p:nvGrpSpPr>
      <p:grpSpPr>
        <a:xfrm>
          <a:off x="0" y="0"/>
          <a:ext cx="0" cy="0"/>
          <a:chOff x="0" y="0"/>
          <a:chExt cx="0" cy="0"/>
        </a:xfrm>
      </p:grpSpPr>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21" name="テキスト プレースホルダ 20"/>
          <p:cNvSpPr>
            <a:spLocks noGrp="1"/>
          </p:cNvSpPr>
          <p:nvPr>
            <p:ph type="body" sz="quarter" idx="14"/>
          </p:nvPr>
        </p:nvSpPr>
        <p:spPr>
          <a:xfrm>
            <a:off x="199710" y="1124744"/>
            <a:ext cx="9505950" cy="5327871"/>
          </a:xfrm>
          <a:prstGeom prst="rect">
            <a:avLst/>
          </a:prstGeom>
        </p:spPr>
        <p:txBody>
          <a:bodyPr/>
          <a:lstStyle>
            <a:lvl1pPr>
              <a:defRPr sz="1600">
                <a:latin typeface="+mn-lt"/>
                <a:ea typeface="+mn-ea"/>
              </a:defRPr>
            </a:lvl1pPr>
            <a:lvl2pPr>
              <a:defRPr sz="1400">
                <a:latin typeface="+mn-lt"/>
                <a:ea typeface="+mn-ea"/>
              </a:defRPr>
            </a:lvl2pPr>
            <a:lvl3pPr>
              <a:defRPr sz="1400">
                <a:latin typeface="+mn-lt"/>
                <a:ea typeface="+mj-ea"/>
              </a:defRPr>
            </a:lvl3pPr>
            <a:lvl4pPr>
              <a:defRPr sz="1200">
                <a:latin typeface="+mn-lt"/>
                <a:ea typeface="+mn-ea"/>
              </a:defRPr>
            </a:lvl4pPr>
            <a:lvl5pPr>
              <a:defRPr sz="1200">
                <a:latin typeface="+mn-lt"/>
              </a:defRPr>
            </a:lvl5p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Tree>
    <p:extLst>
      <p:ext uri="{BB962C8B-B14F-4D97-AF65-F5344CB8AC3E}">
        <p14:creationId xmlns:p14="http://schemas.microsoft.com/office/powerpoint/2010/main" val="974740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タイトルのみ">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89064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 name="think-cell Slide" r:id="rId4" imgW="360" imgH="360" progId="TCLayout.ActiveDocument.1">
                  <p:embed/>
                </p:oleObj>
              </mc:Choice>
              <mc:Fallback>
                <p:oleObj name="think-cell Slide" r:id="rId4" imgW="360" imgH="360" progId="TCLayout.ActiveDocument.1">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7" name="Design_Grid_2014" hidden="1"/>
          <p:cNvGrpSpPr/>
          <p:nvPr userDrawn="1"/>
        </p:nvGrpSpPr>
        <p:grpSpPr>
          <a:xfrm>
            <a:off x="195709" y="1124744"/>
            <a:ext cx="9509820" cy="5328592"/>
            <a:chOff x="195709" y="1196752"/>
            <a:chExt cx="9509820" cy="5328592"/>
          </a:xfrm>
        </p:grpSpPr>
        <p:grpSp>
          <p:nvGrpSpPr>
            <p:cNvPr id="8" name="グループ化 7" hidden="1"/>
            <p:cNvGrpSpPr/>
            <p:nvPr userDrawn="1"/>
          </p:nvGrpSpPr>
          <p:grpSpPr>
            <a:xfrm>
              <a:off x="344488" y="1196752"/>
              <a:ext cx="9217024" cy="5328592"/>
              <a:chOff x="344488" y="1268760"/>
              <a:chExt cx="9217024" cy="5472608"/>
            </a:xfrm>
          </p:grpSpPr>
          <p:sp>
            <p:nvSpPr>
              <p:cNvPr id="52" name="Line 99" hidden="1"/>
              <p:cNvSpPr>
                <a:spLocks noChangeShapeType="1"/>
              </p:cNvSpPr>
              <p:nvPr userDrawn="1"/>
            </p:nvSpPr>
            <p:spPr bwMode="auto">
              <a:xfrm>
                <a:off x="480793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3" name="Line 99" hidden="1"/>
              <p:cNvSpPr>
                <a:spLocks noChangeShapeType="1"/>
              </p:cNvSpPr>
              <p:nvPr userDrawn="1"/>
            </p:nvSpPr>
            <p:spPr bwMode="auto">
              <a:xfrm>
                <a:off x="32224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4" name="Line 99" hidden="1"/>
              <p:cNvSpPr>
                <a:spLocks noChangeShapeType="1"/>
              </p:cNvSpPr>
              <p:nvPr userDrawn="1"/>
            </p:nvSpPr>
            <p:spPr bwMode="auto">
              <a:xfrm>
                <a:off x="30784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5" name="Line 99" hidden="1"/>
              <p:cNvSpPr>
                <a:spLocks noChangeShapeType="1"/>
              </p:cNvSpPr>
              <p:nvPr userDrawn="1"/>
            </p:nvSpPr>
            <p:spPr bwMode="auto">
              <a:xfrm>
                <a:off x="29343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6" name="Line 99" hidden="1"/>
              <p:cNvSpPr>
                <a:spLocks noChangeShapeType="1"/>
              </p:cNvSpPr>
              <p:nvPr userDrawn="1"/>
            </p:nvSpPr>
            <p:spPr bwMode="auto">
              <a:xfrm>
                <a:off x="27903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7" name="Line 99" hidden="1"/>
              <p:cNvSpPr>
                <a:spLocks noChangeShapeType="1"/>
              </p:cNvSpPr>
              <p:nvPr userDrawn="1"/>
            </p:nvSpPr>
            <p:spPr bwMode="auto">
              <a:xfrm>
                <a:off x="26463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8" name="Line 99" hidden="1"/>
              <p:cNvSpPr>
                <a:spLocks noChangeShapeType="1"/>
              </p:cNvSpPr>
              <p:nvPr userDrawn="1"/>
            </p:nvSpPr>
            <p:spPr bwMode="auto">
              <a:xfrm>
                <a:off x="25023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59" name="Line 99" hidden="1"/>
              <p:cNvSpPr>
                <a:spLocks noChangeShapeType="1"/>
              </p:cNvSpPr>
              <p:nvPr userDrawn="1"/>
            </p:nvSpPr>
            <p:spPr bwMode="auto">
              <a:xfrm>
                <a:off x="23583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0" name="Line 99" hidden="1"/>
              <p:cNvSpPr>
                <a:spLocks noChangeShapeType="1"/>
              </p:cNvSpPr>
              <p:nvPr userDrawn="1"/>
            </p:nvSpPr>
            <p:spPr bwMode="auto">
              <a:xfrm>
                <a:off x="22143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1" name="Line 99" hidden="1"/>
              <p:cNvSpPr>
                <a:spLocks noChangeShapeType="1"/>
              </p:cNvSpPr>
              <p:nvPr userDrawn="1"/>
            </p:nvSpPr>
            <p:spPr bwMode="auto">
              <a:xfrm>
                <a:off x="20702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2" name="Line 99" hidden="1"/>
              <p:cNvSpPr>
                <a:spLocks noChangeShapeType="1"/>
              </p:cNvSpPr>
              <p:nvPr userDrawn="1"/>
            </p:nvSpPr>
            <p:spPr bwMode="auto">
              <a:xfrm>
                <a:off x="19262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3" name="Line 99" hidden="1"/>
              <p:cNvSpPr>
                <a:spLocks noChangeShapeType="1"/>
              </p:cNvSpPr>
              <p:nvPr userDrawn="1"/>
            </p:nvSpPr>
            <p:spPr bwMode="auto">
              <a:xfrm>
                <a:off x="17822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4" name="Line 99" hidden="1"/>
              <p:cNvSpPr>
                <a:spLocks noChangeShapeType="1"/>
              </p:cNvSpPr>
              <p:nvPr userDrawn="1"/>
            </p:nvSpPr>
            <p:spPr bwMode="auto">
              <a:xfrm>
                <a:off x="16382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5" name="Line 99" hidden="1"/>
              <p:cNvSpPr>
                <a:spLocks noChangeShapeType="1"/>
              </p:cNvSpPr>
              <p:nvPr userDrawn="1"/>
            </p:nvSpPr>
            <p:spPr bwMode="auto">
              <a:xfrm>
                <a:off x="14942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6" name="Line 99" hidden="1"/>
              <p:cNvSpPr>
                <a:spLocks noChangeShapeType="1"/>
              </p:cNvSpPr>
              <p:nvPr userDrawn="1"/>
            </p:nvSpPr>
            <p:spPr bwMode="auto">
              <a:xfrm>
                <a:off x="13502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7" name="Line 99" hidden="1"/>
              <p:cNvSpPr>
                <a:spLocks noChangeShapeType="1"/>
              </p:cNvSpPr>
              <p:nvPr userDrawn="1"/>
            </p:nvSpPr>
            <p:spPr bwMode="auto">
              <a:xfrm>
                <a:off x="12062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8" name="Line 99" hidden="1"/>
              <p:cNvSpPr>
                <a:spLocks noChangeShapeType="1"/>
              </p:cNvSpPr>
              <p:nvPr userDrawn="1"/>
            </p:nvSpPr>
            <p:spPr bwMode="auto">
              <a:xfrm>
                <a:off x="10621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69" name="Line 99" hidden="1"/>
              <p:cNvSpPr>
                <a:spLocks noChangeShapeType="1"/>
              </p:cNvSpPr>
              <p:nvPr userDrawn="1"/>
            </p:nvSpPr>
            <p:spPr bwMode="auto">
              <a:xfrm>
                <a:off x="9181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0" name="Line 99" hidden="1"/>
              <p:cNvSpPr>
                <a:spLocks noChangeShapeType="1"/>
              </p:cNvSpPr>
              <p:nvPr userDrawn="1"/>
            </p:nvSpPr>
            <p:spPr bwMode="auto">
              <a:xfrm>
                <a:off x="7741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1" name="Line 99" hidden="1"/>
              <p:cNvSpPr>
                <a:spLocks noChangeShapeType="1"/>
              </p:cNvSpPr>
              <p:nvPr userDrawn="1"/>
            </p:nvSpPr>
            <p:spPr bwMode="auto">
              <a:xfrm>
                <a:off x="6301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2" name="Line 99" hidden="1"/>
              <p:cNvSpPr>
                <a:spLocks noChangeShapeType="1"/>
              </p:cNvSpPr>
              <p:nvPr userDrawn="1"/>
            </p:nvSpPr>
            <p:spPr bwMode="auto">
              <a:xfrm>
                <a:off x="36544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3" name="Line 99" hidden="1"/>
              <p:cNvSpPr>
                <a:spLocks noChangeShapeType="1"/>
              </p:cNvSpPr>
              <p:nvPr userDrawn="1"/>
            </p:nvSpPr>
            <p:spPr bwMode="auto">
              <a:xfrm>
                <a:off x="35104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4" name="Line 99" hidden="1"/>
              <p:cNvSpPr>
                <a:spLocks noChangeShapeType="1"/>
              </p:cNvSpPr>
              <p:nvPr userDrawn="1"/>
            </p:nvSpPr>
            <p:spPr bwMode="auto">
              <a:xfrm>
                <a:off x="33664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5" name="Line 99" hidden="1"/>
              <p:cNvSpPr>
                <a:spLocks noChangeShapeType="1"/>
              </p:cNvSpPr>
              <p:nvPr userDrawn="1"/>
            </p:nvSpPr>
            <p:spPr bwMode="auto">
              <a:xfrm>
                <a:off x="40865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6" name="Line 99" hidden="1"/>
              <p:cNvSpPr>
                <a:spLocks noChangeShapeType="1"/>
              </p:cNvSpPr>
              <p:nvPr userDrawn="1"/>
            </p:nvSpPr>
            <p:spPr bwMode="auto">
              <a:xfrm>
                <a:off x="39425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7" name="Line 99" hidden="1"/>
              <p:cNvSpPr>
                <a:spLocks noChangeShapeType="1"/>
              </p:cNvSpPr>
              <p:nvPr userDrawn="1"/>
            </p:nvSpPr>
            <p:spPr bwMode="auto">
              <a:xfrm>
                <a:off x="37984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8" name="Line 99" hidden="1"/>
              <p:cNvSpPr>
                <a:spLocks noChangeShapeType="1"/>
              </p:cNvSpPr>
              <p:nvPr userDrawn="1"/>
            </p:nvSpPr>
            <p:spPr bwMode="auto">
              <a:xfrm>
                <a:off x="451990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79" name="Line 99" hidden="1"/>
              <p:cNvSpPr>
                <a:spLocks noChangeShapeType="1"/>
              </p:cNvSpPr>
              <p:nvPr userDrawn="1"/>
            </p:nvSpPr>
            <p:spPr bwMode="auto">
              <a:xfrm>
                <a:off x="437588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0" name="Line 99" hidden="1"/>
              <p:cNvSpPr>
                <a:spLocks noChangeShapeType="1"/>
              </p:cNvSpPr>
              <p:nvPr userDrawn="1"/>
            </p:nvSpPr>
            <p:spPr bwMode="auto">
              <a:xfrm>
                <a:off x="42305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1" name="Line 99" hidden="1"/>
              <p:cNvSpPr>
                <a:spLocks noChangeShapeType="1"/>
              </p:cNvSpPr>
              <p:nvPr userDrawn="1"/>
            </p:nvSpPr>
            <p:spPr bwMode="auto">
              <a:xfrm>
                <a:off x="466392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2" name="Line 99" hidden="1"/>
              <p:cNvSpPr>
                <a:spLocks noChangeShapeType="1"/>
              </p:cNvSpPr>
              <p:nvPr userDrawn="1"/>
            </p:nvSpPr>
            <p:spPr bwMode="auto">
              <a:xfrm>
                <a:off x="92710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3" name="Line 99" hidden="1"/>
              <p:cNvSpPr>
                <a:spLocks noChangeShapeType="1"/>
              </p:cNvSpPr>
              <p:nvPr userDrawn="1"/>
            </p:nvSpPr>
            <p:spPr bwMode="auto">
              <a:xfrm>
                <a:off x="768692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4" name="Line 99" hidden="1"/>
              <p:cNvSpPr>
                <a:spLocks noChangeShapeType="1"/>
              </p:cNvSpPr>
              <p:nvPr userDrawn="1"/>
            </p:nvSpPr>
            <p:spPr bwMode="auto">
              <a:xfrm>
                <a:off x="754290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5" name="Line 99" hidden="1"/>
              <p:cNvSpPr>
                <a:spLocks noChangeShapeType="1"/>
              </p:cNvSpPr>
              <p:nvPr userDrawn="1"/>
            </p:nvSpPr>
            <p:spPr bwMode="auto">
              <a:xfrm>
                <a:off x="739889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6" name="Line 99" hidden="1"/>
              <p:cNvSpPr>
                <a:spLocks noChangeShapeType="1"/>
              </p:cNvSpPr>
              <p:nvPr userDrawn="1"/>
            </p:nvSpPr>
            <p:spPr bwMode="auto">
              <a:xfrm>
                <a:off x="725487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7" name="Line 99" hidden="1"/>
              <p:cNvSpPr>
                <a:spLocks noChangeShapeType="1"/>
              </p:cNvSpPr>
              <p:nvPr userDrawn="1"/>
            </p:nvSpPr>
            <p:spPr bwMode="auto">
              <a:xfrm>
                <a:off x="711085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8" name="Line 99" hidden="1"/>
              <p:cNvSpPr>
                <a:spLocks noChangeShapeType="1"/>
              </p:cNvSpPr>
              <p:nvPr userDrawn="1"/>
            </p:nvSpPr>
            <p:spPr bwMode="auto">
              <a:xfrm>
                <a:off x="696684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89" name="Line 99" hidden="1"/>
              <p:cNvSpPr>
                <a:spLocks noChangeShapeType="1"/>
              </p:cNvSpPr>
              <p:nvPr userDrawn="1"/>
            </p:nvSpPr>
            <p:spPr bwMode="auto">
              <a:xfrm>
                <a:off x="682282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0" name="Line 99" hidden="1"/>
              <p:cNvSpPr>
                <a:spLocks noChangeShapeType="1"/>
              </p:cNvSpPr>
              <p:nvPr userDrawn="1"/>
            </p:nvSpPr>
            <p:spPr bwMode="auto">
              <a:xfrm>
                <a:off x="667881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1" name="Line 99" hidden="1"/>
              <p:cNvSpPr>
                <a:spLocks noChangeShapeType="1"/>
              </p:cNvSpPr>
              <p:nvPr userDrawn="1"/>
            </p:nvSpPr>
            <p:spPr bwMode="auto">
              <a:xfrm>
                <a:off x="653479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2" name="Line 99" hidden="1"/>
              <p:cNvSpPr>
                <a:spLocks noChangeShapeType="1"/>
              </p:cNvSpPr>
              <p:nvPr userDrawn="1"/>
            </p:nvSpPr>
            <p:spPr bwMode="auto">
              <a:xfrm>
                <a:off x="639077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3" name="Line 99" hidden="1"/>
              <p:cNvSpPr>
                <a:spLocks noChangeShapeType="1"/>
              </p:cNvSpPr>
              <p:nvPr userDrawn="1"/>
            </p:nvSpPr>
            <p:spPr bwMode="auto">
              <a:xfrm>
                <a:off x="624676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4" name="Line 99" hidden="1"/>
              <p:cNvSpPr>
                <a:spLocks noChangeShapeType="1"/>
              </p:cNvSpPr>
              <p:nvPr userDrawn="1"/>
            </p:nvSpPr>
            <p:spPr bwMode="auto">
              <a:xfrm>
                <a:off x="610274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5" name="Line 99" hidden="1"/>
              <p:cNvSpPr>
                <a:spLocks noChangeShapeType="1"/>
              </p:cNvSpPr>
              <p:nvPr userDrawn="1"/>
            </p:nvSpPr>
            <p:spPr bwMode="auto">
              <a:xfrm>
                <a:off x="595873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6" name="Line 99" hidden="1"/>
              <p:cNvSpPr>
                <a:spLocks noChangeShapeType="1"/>
              </p:cNvSpPr>
              <p:nvPr userDrawn="1"/>
            </p:nvSpPr>
            <p:spPr bwMode="auto">
              <a:xfrm>
                <a:off x="581471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7" name="Line 99" hidden="1"/>
              <p:cNvSpPr>
                <a:spLocks noChangeShapeType="1"/>
              </p:cNvSpPr>
              <p:nvPr userDrawn="1"/>
            </p:nvSpPr>
            <p:spPr bwMode="auto">
              <a:xfrm>
                <a:off x="567069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8" name="Line 99" hidden="1"/>
              <p:cNvSpPr>
                <a:spLocks noChangeShapeType="1"/>
              </p:cNvSpPr>
              <p:nvPr userDrawn="1"/>
            </p:nvSpPr>
            <p:spPr bwMode="auto">
              <a:xfrm>
                <a:off x="55266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99" name="Line 99" hidden="1"/>
              <p:cNvSpPr>
                <a:spLocks noChangeShapeType="1"/>
              </p:cNvSpPr>
              <p:nvPr userDrawn="1"/>
            </p:nvSpPr>
            <p:spPr bwMode="auto">
              <a:xfrm>
                <a:off x="53826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0" name="Line 99" hidden="1"/>
              <p:cNvSpPr>
                <a:spLocks noChangeShapeType="1"/>
              </p:cNvSpPr>
              <p:nvPr userDrawn="1"/>
            </p:nvSpPr>
            <p:spPr bwMode="auto">
              <a:xfrm>
                <a:off x="52386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1" name="Line 99" hidden="1"/>
              <p:cNvSpPr>
                <a:spLocks noChangeShapeType="1"/>
              </p:cNvSpPr>
              <p:nvPr userDrawn="1"/>
            </p:nvSpPr>
            <p:spPr bwMode="auto">
              <a:xfrm>
                <a:off x="50946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2" name="Line 99" hidden="1"/>
              <p:cNvSpPr>
                <a:spLocks noChangeShapeType="1"/>
              </p:cNvSpPr>
              <p:nvPr userDrawn="1"/>
            </p:nvSpPr>
            <p:spPr bwMode="auto">
              <a:xfrm>
                <a:off x="811897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3" name="Line 99" hidden="1"/>
              <p:cNvSpPr>
                <a:spLocks noChangeShapeType="1"/>
              </p:cNvSpPr>
              <p:nvPr userDrawn="1"/>
            </p:nvSpPr>
            <p:spPr bwMode="auto">
              <a:xfrm>
                <a:off x="797495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4" name="Line 99" hidden="1"/>
              <p:cNvSpPr>
                <a:spLocks noChangeShapeType="1"/>
              </p:cNvSpPr>
              <p:nvPr userDrawn="1"/>
            </p:nvSpPr>
            <p:spPr bwMode="auto">
              <a:xfrm>
                <a:off x="783093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5" name="Line 99" hidden="1"/>
              <p:cNvSpPr>
                <a:spLocks noChangeShapeType="1"/>
              </p:cNvSpPr>
              <p:nvPr userDrawn="1"/>
            </p:nvSpPr>
            <p:spPr bwMode="auto">
              <a:xfrm>
                <a:off x="8551019"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6" name="Line 99" hidden="1"/>
              <p:cNvSpPr>
                <a:spLocks noChangeShapeType="1"/>
              </p:cNvSpPr>
              <p:nvPr userDrawn="1"/>
            </p:nvSpPr>
            <p:spPr bwMode="auto">
              <a:xfrm>
                <a:off x="840700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7" name="Line 99" hidden="1"/>
              <p:cNvSpPr>
                <a:spLocks noChangeShapeType="1"/>
              </p:cNvSpPr>
              <p:nvPr userDrawn="1"/>
            </p:nvSpPr>
            <p:spPr bwMode="auto">
              <a:xfrm>
                <a:off x="826298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8" name="Line 99" hidden="1"/>
              <p:cNvSpPr>
                <a:spLocks noChangeShapeType="1"/>
              </p:cNvSpPr>
              <p:nvPr userDrawn="1"/>
            </p:nvSpPr>
            <p:spPr bwMode="auto">
              <a:xfrm>
                <a:off x="8983067"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09" name="Line 99" hidden="1"/>
              <p:cNvSpPr>
                <a:spLocks noChangeShapeType="1"/>
              </p:cNvSpPr>
              <p:nvPr userDrawn="1"/>
            </p:nvSpPr>
            <p:spPr bwMode="auto">
              <a:xfrm>
                <a:off x="8839051"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0" name="Line 99" hidden="1"/>
              <p:cNvSpPr>
                <a:spLocks noChangeShapeType="1"/>
              </p:cNvSpPr>
              <p:nvPr userDrawn="1"/>
            </p:nvSpPr>
            <p:spPr bwMode="auto">
              <a:xfrm>
                <a:off x="8695035"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1" name="Line 99" hidden="1"/>
              <p:cNvSpPr>
                <a:spLocks noChangeShapeType="1"/>
              </p:cNvSpPr>
              <p:nvPr userDrawn="1"/>
            </p:nvSpPr>
            <p:spPr bwMode="auto">
              <a:xfrm>
                <a:off x="9127083"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2" name="Line 99" hidden="1"/>
              <p:cNvSpPr>
                <a:spLocks noChangeShapeType="1"/>
              </p:cNvSpPr>
              <p:nvPr userDrawn="1"/>
            </p:nvSpPr>
            <p:spPr bwMode="auto">
              <a:xfrm>
                <a:off x="4950619" y="1268760"/>
                <a:ext cx="0" cy="5472608"/>
              </a:xfrm>
              <a:prstGeom prst="line">
                <a:avLst/>
              </a:prstGeom>
              <a:noFill/>
              <a:ln w="9525">
                <a:solidFill>
                  <a:srgbClr val="C0C0C0"/>
                </a:solidFill>
                <a:round/>
                <a:headEnd/>
                <a:tailEnd/>
              </a:ln>
              <a:effectLst/>
            </p:spPr>
            <p:txBody>
              <a:bodyPr/>
              <a:lstStyle/>
              <a:p>
                <a:endParaRPr lang="ja-JP" altLang="en-US" dirty="0"/>
              </a:p>
            </p:txBody>
          </p:sp>
          <p:sp>
            <p:nvSpPr>
              <p:cNvPr id="113" name="Line 99" hidden="1"/>
              <p:cNvSpPr>
                <a:spLocks noChangeShapeType="1"/>
              </p:cNvSpPr>
              <p:nvPr userDrawn="1"/>
            </p:nvSpPr>
            <p:spPr bwMode="auto">
              <a:xfrm>
                <a:off x="9417496"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4" name="Line 99" hidden="1"/>
              <p:cNvSpPr>
                <a:spLocks noChangeShapeType="1"/>
              </p:cNvSpPr>
              <p:nvPr userDrawn="1"/>
            </p:nvSpPr>
            <p:spPr bwMode="auto">
              <a:xfrm>
                <a:off x="9561512"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5" name="Line 99" hidden="1"/>
              <p:cNvSpPr>
                <a:spLocks noChangeShapeType="1"/>
              </p:cNvSpPr>
              <p:nvPr userDrawn="1"/>
            </p:nvSpPr>
            <p:spPr bwMode="auto">
              <a:xfrm>
                <a:off x="488504" y="1268760"/>
                <a:ext cx="0" cy="5472608"/>
              </a:xfrm>
              <a:prstGeom prst="line">
                <a:avLst/>
              </a:prstGeom>
              <a:noFill/>
              <a:ln w="9525">
                <a:solidFill>
                  <a:srgbClr val="EAEAEA"/>
                </a:solidFill>
                <a:round/>
                <a:headEnd/>
                <a:tailEnd/>
              </a:ln>
              <a:effectLst/>
            </p:spPr>
            <p:txBody>
              <a:bodyPr/>
              <a:lstStyle/>
              <a:p>
                <a:endParaRPr lang="ja-JP" altLang="en-US" dirty="0"/>
              </a:p>
            </p:txBody>
          </p:sp>
          <p:sp>
            <p:nvSpPr>
              <p:cNvPr id="116" name="Line 99" hidden="1"/>
              <p:cNvSpPr>
                <a:spLocks noChangeShapeType="1"/>
              </p:cNvSpPr>
              <p:nvPr userDrawn="1"/>
            </p:nvSpPr>
            <p:spPr bwMode="auto">
              <a:xfrm>
                <a:off x="344488" y="1268760"/>
                <a:ext cx="0" cy="5472608"/>
              </a:xfrm>
              <a:prstGeom prst="line">
                <a:avLst/>
              </a:prstGeom>
              <a:noFill/>
              <a:ln w="9525">
                <a:solidFill>
                  <a:srgbClr val="EAEAEA"/>
                </a:solidFill>
                <a:round/>
                <a:headEnd/>
                <a:tailEnd/>
              </a:ln>
              <a:effectLst/>
            </p:spPr>
            <p:txBody>
              <a:bodyPr/>
              <a:lstStyle/>
              <a:p>
                <a:endParaRPr lang="ja-JP" altLang="en-US" dirty="0"/>
              </a:p>
            </p:txBody>
          </p:sp>
        </p:grpSp>
        <p:grpSp>
          <p:nvGrpSpPr>
            <p:cNvPr id="10" name="グループ化 9" hidden="1"/>
            <p:cNvGrpSpPr/>
            <p:nvPr userDrawn="1"/>
          </p:nvGrpSpPr>
          <p:grpSpPr>
            <a:xfrm>
              <a:off x="195709" y="1340768"/>
              <a:ext cx="9509820" cy="5040560"/>
              <a:chOff x="486121" y="1412776"/>
              <a:chExt cx="8928995" cy="5040560"/>
            </a:xfrm>
          </p:grpSpPr>
          <p:sp>
            <p:nvSpPr>
              <p:cNvPr id="14" name="Line 99" hidden="1"/>
              <p:cNvSpPr>
                <a:spLocks noChangeShapeType="1"/>
              </p:cNvSpPr>
              <p:nvPr userDrawn="1"/>
            </p:nvSpPr>
            <p:spPr bwMode="auto">
              <a:xfrm rot="5400000" flipH="1">
                <a:off x="4950619" y="-31541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5" name="Line 99" hidden="1"/>
              <p:cNvSpPr>
                <a:spLocks noChangeShapeType="1"/>
              </p:cNvSpPr>
              <p:nvPr userDrawn="1"/>
            </p:nvSpPr>
            <p:spPr bwMode="auto">
              <a:xfrm rot="5400000" flipH="1">
                <a:off x="4950619" y="-17140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6" name="Line 99" hidden="1"/>
              <p:cNvSpPr>
                <a:spLocks noChangeShapeType="1"/>
              </p:cNvSpPr>
              <p:nvPr userDrawn="1"/>
            </p:nvSpPr>
            <p:spPr bwMode="auto">
              <a:xfrm rot="5400000" flipH="1">
                <a:off x="4950619" y="-2738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7" name="Line 99" hidden="1"/>
              <p:cNvSpPr>
                <a:spLocks noChangeShapeType="1"/>
              </p:cNvSpPr>
              <p:nvPr userDrawn="1"/>
            </p:nvSpPr>
            <p:spPr bwMode="auto">
              <a:xfrm rot="5400000" flipH="1">
                <a:off x="4950619" y="11663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8" name="Line 99" hidden="1"/>
              <p:cNvSpPr>
                <a:spLocks noChangeShapeType="1"/>
              </p:cNvSpPr>
              <p:nvPr userDrawn="1"/>
            </p:nvSpPr>
            <p:spPr bwMode="auto">
              <a:xfrm rot="5400000" flipH="1">
                <a:off x="4950619" y="2606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19" name="Line 99" hidden="1"/>
              <p:cNvSpPr>
                <a:spLocks noChangeShapeType="1"/>
              </p:cNvSpPr>
              <p:nvPr userDrawn="1"/>
            </p:nvSpPr>
            <p:spPr bwMode="auto">
              <a:xfrm rot="5400000" flipH="1">
                <a:off x="4950619" y="4046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0" name="Line 99" hidden="1"/>
              <p:cNvSpPr>
                <a:spLocks noChangeShapeType="1"/>
              </p:cNvSpPr>
              <p:nvPr userDrawn="1"/>
            </p:nvSpPr>
            <p:spPr bwMode="auto">
              <a:xfrm rot="5400000" flipH="1">
                <a:off x="4950619" y="54868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2" name="Line 99" hidden="1"/>
              <p:cNvSpPr>
                <a:spLocks noChangeShapeType="1"/>
              </p:cNvSpPr>
              <p:nvPr userDrawn="1"/>
            </p:nvSpPr>
            <p:spPr bwMode="auto">
              <a:xfrm rot="5400000" flipH="1">
                <a:off x="4950619" y="69269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3" name="Line 99" hidden="1"/>
              <p:cNvSpPr>
                <a:spLocks noChangeShapeType="1"/>
              </p:cNvSpPr>
              <p:nvPr userDrawn="1"/>
            </p:nvSpPr>
            <p:spPr bwMode="auto">
              <a:xfrm rot="5400000" flipH="1">
                <a:off x="4950619" y="83671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4" name="Line 99" hidden="1"/>
              <p:cNvSpPr>
                <a:spLocks noChangeShapeType="1"/>
              </p:cNvSpPr>
              <p:nvPr userDrawn="1"/>
            </p:nvSpPr>
            <p:spPr bwMode="auto">
              <a:xfrm rot="5400000" flipH="1">
                <a:off x="4950619" y="98072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5" name="Line 99" hidden="1"/>
              <p:cNvSpPr>
                <a:spLocks noChangeShapeType="1"/>
              </p:cNvSpPr>
              <p:nvPr userDrawn="1"/>
            </p:nvSpPr>
            <p:spPr bwMode="auto">
              <a:xfrm rot="5400000" flipH="1">
                <a:off x="4950619" y="112474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6" name="Line 99" hidden="1"/>
              <p:cNvSpPr>
                <a:spLocks noChangeShapeType="1"/>
              </p:cNvSpPr>
              <p:nvPr userDrawn="1"/>
            </p:nvSpPr>
            <p:spPr bwMode="auto">
              <a:xfrm rot="5400000" flipH="1">
                <a:off x="4950619" y="126876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7" name="Line 99" hidden="1"/>
              <p:cNvSpPr>
                <a:spLocks noChangeShapeType="1"/>
              </p:cNvSpPr>
              <p:nvPr userDrawn="1"/>
            </p:nvSpPr>
            <p:spPr bwMode="auto">
              <a:xfrm rot="5400000" flipH="1">
                <a:off x="4950619" y="1412776"/>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8" name="Line 99" hidden="1"/>
              <p:cNvSpPr>
                <a:spLocks noChangeShapeType="1"/>
              </p:cNvSpPr>
              <p:nvPr userDrawn="1"/>
            </p:nvSpPr>
            <p:spPr bwMode="auto">
              <a:xfrm rot="5400000" flipH="1">
                <a:off x="4950619" y="1556792"/>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29" name="Line 99" hidden="1"/>
              <p:cNvSpPr>
                <a:spLocks noChangeShapeType="1"/>
              </p:cNvSpPr>
              <p:nvPr userDrawn="1"/>
            </p:nvSpPr>
            <p:spPr bwMode="auto">
              <a:xfrm rot="5400000" flipH="1">
                <a:off x="4950619" y="170080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0" name="Line 99" hidden="1"/>
              <p:cNvSpPr>
                <a:spLocks noChangeShapeType="1"/>
              </p:cNvSpPr>
              <p:nvPr userDrawn="1"/>
            </p:nvSpPr>
            <p:spPr bwMode="auto">
              <a:xfrm rot="5400000" flipH="1">
                <a:off x="4950619" y="184482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1" name="Line 99" hidden="1"/>
              <p:cNvSpPr>
                <a:spLocks noChangeShapeType="1"/>
              </p:cNvSpPr>
              <p:nvPr userDrawn="1"/>
            </p:nvSpPr>
            <p:spPr bwMode="auto">
              <a:xfrm rot="5400000" flipH="1">
                <a:off x="4950619" y="1988840"/>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2" name="Line 99" hidden="1"/>
              <p:cNvSpPr>
                <a:spLocks noChangeShapeType="1"/>
              </p:cNvSpPr>
              <p:nvPr userDrawn="1"/>
            </p:nvSpPr>
            <p:spPr bwMode="auto">
              <a:xfrm rot="5400000" flipH="1">
                <a:off x="4950619" y="-603448"/>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3" name="Line 99" hidden="1"/>
              <p:cNvSpPr>
                <a:spLocks noChangeShapeType="1"/>
              </p:cNvSpPr>
              <p:nvPr userDrawn="1"/>
            </p:nvSpPr>
            <p:spPr bwMode="auto">
              <a:xfrm rot="5400000" flipH="1">
                <a:off x="4950619" y="-747464"/>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4" name="Line 99" hidden="1"/>
              <p:cNvSpPr>
                <a:spLocks noChangeShapeType="1"/>
              </p:cNvSpPr>
              <p:nvPr userDrawn="1"/>
            </p:nvSpPr>
            <p:spPr bwMode="auto">
              <a:xfrm rot="5400000" flipH="1">
                <a:off x="4950619" y="-89147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5" name="Line 99" hidden="1"/>
              <p:cNvSpPr>
                <a:spLocks noChangeShapeType="1"/>
              </p:cNvSpPr>
              <p:nvPr userDrawn="1"/>
            </p:nvSpPr>
            <p:spPr bwMode="auto">
              <a:xfrm rot="5400000" flipH="1">
                <a:off x="4950619" y="-103549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6" name="Line 99" hidden="1"/>
              <p:cNvSpPr>
                <a:spLocks noChangeShapeType="1"/>
              </p:cNvSpPr>
              <p:nvPr userDrawn="1"/>
            </p:nvSpPr>
            <p:spPr bwMode="auto">
              <a:xfrm rot="5400000" flipH="1">
                <a:off x="4950619" y="-117951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7" name="Line 99" hidden="1"/>
              <p:cNvSpPr>
                <a:spLocks noChangeShapeType="1"/>
              </p:cNvSpPr>
              <p:nvPr userDrawn="1"/>
            </p:nvSpPr>
            <p:spPr bwMode="auto">
              <a:xfrm rot="5400000" flipH="1">
                <a:off x="4950619" y="-1323527"/>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8" name="Line 99" hidden="1"/>
              <p:cNvSpPr>
                <a:spLocks noChangeShapeType="1"/>
              </p:cNvSpPr>
              <p:nvPr userDrawn="1"/>
            </p:nvSpPr>
            <p:spPr bwMode="auto">
              <a:xfrm rot="5400000" flipH="1">
                <a:off x="4950619" y="-1467543"/>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39" name="Line 99" hidden="1"/>
              <p:cNvSpPr>
                <a:spLocks noChangeShapeType="1"/>
              </p:cNvSpPr>
              <p:nvPr userDrawn="1"/>
            </p:nvSpPr>
            <p:spPr bwMode="auto">
              <a:xfrm rot="5400000" flipH="1">
                <a:off x="4950619" y="-1611559"/>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0" name="Line 99" hidden="1"/>
              <p:cNvSpPr>
                <a:spLocks noChangeShapeType="1"/>
              </p:cNvSpPr>
              <p:nvPr userDrawn="1"/>
            </p:nvSpPr>
            <p:spPr bwMode="auto">
              <a:xfrm rot="5400000" flipH="1">
                <a:off x="4950619" y="-1755575"/>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1" name="Line 99" hidden="1"/>
              <p:cNvSpPr>
                <a:spLocks noChangeShapeType="1"/>
              </p:cNvSpPr>
              <p:nvPr userDrawn="1"/>
            </p:nvSpPr>
            <p:spPr bwMode="auto">
              <a:xfrm rot="5400000" flipH="1">
                <a:off x="4950619" y="-1899591"/>
                <a:ext cx="0" cy="8928991"/>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2" name="Line 99" hidden="1"/>
              <p:cNvSpPr>
                <a:spLocks noChangeShapeType="1"/>
              </p:cNvSpPr>
              <p:nvPr userDrawn="1"/>
            </p:nvSpPr>
            <p:spPr bwMode="auto">
              <a:xfrm rot="5400000" flipH="1">
                <a:off x="4950620" y="-2043608"/>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3" name="Line 99" hidden="1"/>
              <p:cNvSpPr>
                <a:spLocks noChangeShapeType="1"/>
              </p:cNvSpPr>
              <p:nvPr userDrawn="1"/>
            </p:nvSpPr>
            <p:spPr bwMode="auto">
              <a:xfrm rot="5400000" flipH="1">
                <a:off x="4950620" y="-2187624"/>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4" name="Line 99" hidden="1"/>
              <p:cNvSpPr>
                <a:spLocks noChangeShapeType="1"/>
              </p:cNvSpPr>
              <p:nvPr userDrawn="1"/>
            </p:nvSpPr>
            <p:spPr bwMode="auto">
              <a:xfrm rot="5400000" flipH="1">
                <a:off x="4950620" y="-233164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5" name="Line 99" hidden="1"/>
              <p:cNvSpPr>
                <a:spLocks noChangeShapeType="1"/>
              </p:cNvSpPr>
              <p:nvPr userDrawn="1"/>
            </p:nvSpPr>
            <p:spPr bwMode="auto">
              <a:xfrm rot="5400000" flipH="1">
                <a:off x="4950620" y="-2475657"/>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6" name="Line 99" hidden="1"/>
              <p:cNvSpPr>
                <a:spLocks noChangeShapeType="1"/>
              </p:cNvSpPr>
              <p:nvPr userDrawn="1"/>
            </p:nvSpPr>
            <p:spPr bwMode="auto">
              <a:xfrm rot="5400000" flipH="1">
                <a:off x="4950620" y="-2619673"/>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7" name="Line 99" hidden="1"/>
              <p:cNvSpPr>
                <a:spLocks noChangeShapeType="1"/>
              </p:cNvSpPr>
              <p:nvPr userDrawn="1"/>
            </p:nvSpPr>
            <p:spPr bwMode="auto">
              <a:xfrm rot="5400000" flipH="1">
                <a:off x="4950620" y="-2763689"/>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48" name="Line 99" hidden="1"/>
              <p:cNvSpPr>
                <a:spLocks noChangeShapeType="1"/>
              </p:cNvSpPr>
              <p:nvPr userDrawn="1"/>
            </p:nvSpPr>
            <p:spPr bwMode="auto">
              <a:xfrm rot="5400000" flipH="1">
                <a:off x="4950619" y="-459431"/>
                <a:ext cx="0" cy="8928991"/>
              </a:xfrm>
              <a:prstGeom prst="line">
                <a:avLst/>
              </a:prstGeom>
              <a:noFill/>
              <a:ln w="9525">
                <a:solidFill>
                  <a:srgbClr val="EAEAEA"/>
                </a:solidFill>
                <a:round/>
                <a:headEnd/>
                <a:tailEnd/>
              </a:ln>
              <a:effectLst/>
            </p:spPr>
            <p:txBody>
              <a:bodyPr/>
              <a:lstStyle/>
              <a:p>
                <a:pPr lvl="0" defTabSz="987461"/>
                <a:endParaRPr lang="ja-JP" altLang="en-US" sz="1900" dirty="0"/>
              </a:p>
            </p:txBody>
          </p:sp>
          <p:sp>
            <p:nvSpPr>
              <p:cNvPr id="49" name="Line 99" hidden="1"/>
              <p:cNvSpPr>
                <a:spLocks noChangeShapeType="1"/>
              </p:cNvSpPr>
              <p:nvPr userDrawn="1"/>
            </p:nvSpPr>
            <p:spPr bwMode="auto">
              <a:xfrm rot="5400000" flipH="1">
                <a:off x="4950619" y="-387424"/>
                <a:ext cx="0" cy="8928991"/>
              </a:xfrm>
              <a:prstGeom prst="line">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0" name="Line 99" hidden="1"/>
              <p:cNvSpPr>
                <a:spLocks noChangeShapeType="1"/>
              </p:cNvSpPr>
              <p:nvPr userDrawn="1"/>
            </p:nvSpPr>
            <p:spPr bwMode="auto">
              <a:xfrm rot="5400000" flipH="1">
                <a:off x="4950620" y="-3051721"/>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sp>
            <p:nvSpPr>
              <p:cNvPr id="51" name="Line 99" hidden="1"/>
              <p:cNvSpPr>
                <a:spLocks noChangeShapeType="1"/>
              </p:cNvSpPr>
              <p:nvPr userDrawn="1"/>
            </p:nvSpPr>
            <p:spPr bwMode="auto">
              <a:xfrm rot="5400000" flipH="1">
                <a:off x="4950618" y="-2914562"/>
                <a:ext cx="0" cy="8928993"/>
              </a:xfrm>
              <a:prstGeom prst="line">
                <a:avLst/>
              </a:prstGeom>
              <a:noFill/>
              <a:ln w="9525">
                <a:solidFill>
                  <a:srgbClr val="EAEAEA"/>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13" name="正方形/長方形 12" hidden="1"/>
            <p:cNvSpPr/>
            <p:nvPr userDrawn="1"/>
          </p:nvSpPr>
          <p:spPr>
            <a:xfrm>
              <a:off x="200472" y="1196752"/>
              <a:ext cx="9505056" cy="5328592"/>
            </a:xfrm>
            <a:prstGeom prst="rect">
              <a:avLst/>
            </a:prstGeom>
            <a:noFill/>
            <a:ln w="9525">
              <a:solidFill>
                <a:srgbClr val="C0C0C0"/>
              </a:solidFill>
              <a:round/>
              <a:headEnd/>
              <a:tailEnd/>
            </a:ln>
            <a:effectLst/>
          </p:spPr>
          <p:txBody>
            <a:bodyPr/>
            <a:lstStyle/>
            <a:p>
              <a:pPr marL="0" algn="l" defTabSz="987461" rtl="0" eaLnBrk="1" latinLnBrk="0" hangingPunct="1"/>
              <a:endParaRPr kumimoji="1" lang="ja-JP" altLang="en-US" sz="1900" kern="1200" dirty="0">
                <a:solidFill>
                  <a:schemeClr val="tx1"/>
                </a:solidFill>
                <a:latin typeface="+mn-lt"/>
                <a:ea typeface="+mn-ea"/>
                <a:cs typeface="+mn-cs"/>
              </a:endParaRPr>
            </a:p>
          </p:txBody>
        </p:sp>
      </p:grpSp>
      <p:sp>
        <p:nvSpPr>
          <p:cNvPr id="4" name="Line 26"/>
          <p:cNvSpPr>
            <a:spLocks noChangeShapeType="1"/>
          </p:cNvSpPr>
          <p:nvPr userDrawn="1"/>
        </p:nvSpPr>
        <p:spPr bwMode="auto">
          <a:xfrm>
            <a:off x="200471" y="98072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9" name="テキスト ボックス 8"/>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
        <p:nvSpPr>
          <p:cNvPr id="11" name="タイトル 7"/>
          <p:cNvSpPr>
            <a:spLocks noGrp="1"/>
          </p:cNvSpPr>
          <p:nvPr>
            <p:ph type="title"/>
          </p:nvPr>
        </p:nvSpPr>
        <p:spPr>
          <a:xfrm>
            <a:off x="200471" y="188550"/>
            <a:ext cx="9505055" cy="360050"/>
          </a:xfrm>
        </p:spPr>
        <p:txBody>
          <a:bodyPr>
            <a:normAutofit/>
          </a:bodyPr>
          <a:lstStyle>
            <a:lvl1pPr>
              <a:defRPr sz="1400">
                <a:latin typeface="Arial Black" panose="020B0A04020102020204" pitchFamily="34" charset="0"/>
              </a:defRPr>
            </a:lvl1pPr>
          </a:lstStyle>
          <a:p>
            <a:r>
              <a:rPr kumimoji="1" lang="ja-JP" altLang="en-US" dirty="0"/>
              <a:t>マスタ タイトルの書式設定</a:t>
            </a:r>
          </a:p>
        </p:txBody>
      </p:sp>
      <p:sp>
        <p:nvSpPr>
          <p:cNvPr id="12" name="テキスト プレースホルダー 12"/>
          <p:cNvSpPr>
            <a:spLocks noGrp="1"/>
          </p:cNvSpPr>
          <p:nvPr>
            <p:ph type="body" sz="quarter" idx="15"/>
          </p:nvPr>
        </p:nvSpPr>
        <p:spPr>
          <a:xfrm>
            <a:off x="200025" y="549275"/>
            <a:ext cx="9505950" cy="359445"/>
          </a:xfrm>
        </p:spPr>
        <p:txBody>
          <a:bodyPr anchor="b" anchorCtr="0"/>
          <a:lstStyle>
            <a:lvl1pPr marL="0" indent="0" fontAlgn="base">
              <a:spcBef>
                <a:spcPts val="0"/>
              </a:spcBef>
              <a:buNone/>
              <a:defRPr sz="2000" baseline="0">
                <a:latin typeface="Arial Black" panose="020B0A04020102020204" pitchFamily="34" charset="0"/>
                <a:ea typeface="HGP創英角ｺﾞｼｯｸUB" panose="020B0900000000000000" pitchFamily="50" charset="-128"/>
              </a:defRPr>
            </a:lvl1pPr>
            <a:lvl2pPr marL="377825" indent="0">
              <a:spcBef>
                <a:spcPts val="0"/>
              </a:spcBef>
              <a:buNone/>
              <a:defRPr sz="2000">
                <a:latin typeface="HGP創英角ｺﾞｼｯｸUB" panose="020B0900000000000000" pitchFamily="50" charset="-128"/>
                <a:ea typeface="HGP創英角ｺﾞｼｯｸUB" panose="020B0900000000000000" pitchFamily="50" charset="-128"/>
              </a:defRPr>
            </a:lvl2pPr>
            <a:lvl3pPr marL="755650" indent="0">
              <a:spcBef>
                <a:spcPts val="0"/>
              </a:spcBef>
              <a:buNone/>
              <a:defRPr sz="2000">
                <a:latin typeface="HGP創英角ｺﾞｼｯｸUB" panose="020B0900000000000000" pitchFamily="50" charset="-128"/>
                <a:ea typeface="HGP創英角ｺﾞｼｯｸUB" panose="020B0900000000000000" pitchFamily="50" charset="-128"/>
              </a:defRPr>
            </a:lvl3pPr>
            <a:lvl4pPr marL="1143000" indent="0">
              <a:spcBef>
                <a:spcPts val="0"/>
              </a:spcBef>
              <a:buNone/>
              <a:defRPr sz="2000">
                <a:latin typeface="HGP創英角ｺﾞｼｯｸUB" panose="020B0900000000000000" pitchFamily="50" charset="-128"/>
                <a:ea typeface="HGP創英角ｺﾞｼｯｸUB" panose="020B0900000000000000" pitchFamily="50" charset="-128"/>
              </a:defRPr>
            </a:lvl4pPr>
            <a:lvl5pPr marL="1525587" indent="0">
              <a:spcBef>
                <a:spcPts val="0"/>
              </a:spcBef>
              <a:buNone/>
              <a:defRPr sz="2000">
                <a:latin typeface="HGP創英角ｺﾞｼｯｸUB" panose="020B0900000000000000" pitchFamily="50" charset="-128"/>
                <a:ea typeface="HGP創英角ｺﾞｼｯｸUB" panose="020B0900000000000000" pitchFamily="50" charset="-128"/>
              </a:defRPr>
            </a:lvl5pPr>
          </a:lstStyle>
          <a:p>
            <a:pPr lvl="0"/>
            <a:r>
              <a:rPr kumimoji="1" lang="ja-JP" altLang="en-US" dirty="0"/>
              <a:t>マスター テキストの書式設定</a:t>
            </a:r>
          </a:p>
        </p:txBody>
      </p:sp>
    </p:spTree>
    <p:extLst>
      <p:ext uri="{BB962C8B-B14F-4D97-AF65-F5344CB8AC3E}">
        <p14:creationId xmlns:p14="http://schemas.microsoft.com/office/powerpoint/2010/main" val="2096789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タイトル スライド">
    <p:spTree>
      <p:nvGrpSpPr>
        <p:cNvPr id="1" name=""/>
        <p:cNvGrpSpPr/>
        <p:nvPr/>
      </p:nvGrpSpPr>
      <p:grpSpPr>
        <a:xfrm>
          <a:off x="0" y="0"/>
          <a:ext cx="0" cy="0"/>
          <a:chOff x="0" y="0"/>
          <a:chExt cx="0" cy="0"/>
        </a:xfrm>
      </p:grpSpPr>
      <p:sp>
        <p:nvSpPr>
          <p:cNvPr id="24" name="正方形/長方形 23"/>
          <p:cNvSpPr/>
          <p:nvPr userDrawn="1"/>
        </p:nvSpPr>
        <p:spPr>
          <a:xfrm>
            <a:off x="0" y="1700808"/>
            <a:ext cx="9906000" cy="1800200"/>
          </a:xfrm>
          <a:prstGeom prst="rect">
            <a:avLst/>
          </a:prstGeom>
          <a:gradFill flip="none" rotWithShape="1">
            <a:gsLst>
              <a:gs pos="0">
                <a:schemeClr val="bg1"/>
              </a:gs>
              <a:gs pos="95000">
                <a:srgbClr val="A2BBDC"/>
              </a:gs>
              <a:gs pos="85000">
                <a:srgbClr val="3D6AA7"/>
              </a:gs>
              <a:gs pos="15000">
                <a:srgbClr val="3D6AA7"/>
              </a:gs>
              <a:gs pos="5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25" name="正方形/長方形 24"/>
          <p:cNvSpPr/>
          <p:nvPr userDrawn="1"/>
        </p:nvSpPr>
        <p:spPr>
          <a:xfrm>
            <a:off x="0" y="1592800"/>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
        <p:nvSpPr>
          <p:cNvPr id="182" name="Rectangle 10"/>
          <p:cNvSpPr>
            <a:spLocks noGrp="1" noChangeArrowheads="1"/>
          </p:cNvSpPr>
          <p:nvPr>
            <p:ph type="subTitle" sz="quarter" idx="1"/>
          </p:nvPr>
        </p:nvSpPr>
        <p:spPr bwMode="gray">
          <a:xfrm>
            <a:off x="1100609" y="908720"/>
            <a:ext cx="7704782" cy="648072"/>
          </a:xfrm>
          <a:prstGeom prst="rect">
            <a:avLst/>
          </a:prstGeom>
        </p:spPr>
        <p:txBody>
          <a:bodyPr lIns="0" tIns="43193" rIns="0" bIns="79200" anchor="ctr" anchorCtr="1">
            <a:normAutofit/>
          </a:bodyPr>
          <a:lstStyle>
            <a:lvl1pPr marL="0" marR="0" indent="0" algn="ctr" defTabSz="863600" rtl="0" eaLnBrk="1" fontAlgn="base" latinLnBrk="0" hangingPunct="1">
              <a:lnSpc>
                <a:spcPct val="100000"/>
              </a:lnSpc>
              <a:spcBef>
                <a:spcPct val="25000"/>
              </a:spcBef>
              <a:spcAft>
                <a:spcPct val="0"/>
              </a:spcAft>
              <a:buClr>
                <a:schemeClr val="bg1">
                  <a:lumMod val="75000"/>
                </a:schemeClr>
              </a:buClr>
              <a:buSzTx/>
              <a:buFont typeface="Wingdings" pitchFamily="2" charset="2"/>
              <a:buNone/>
              <a:tabLst/>
              <a:defRPr kumimoji="1" lang="ja-JP" altLang="en-US" sz="1800" b="0" kern="1200" baseline="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defRPr>
            </a:lvl1pPr>
          </a:lstStyle>
          <a:p>
            <a:pPr marL="0" marR="0" lvl="0" indent="0" algn="l" defTabSz="914400" rtl="0" eaLnBrk="1" fontAlgn="auto" latinLnBrk="0" hangingPunct="1">
              <a:lnSpc>
                <a:spcPct val="100000"/>
              </a:lnSpc>
              <a:spcBef>
                <a:spcPct val="25000"/>
              </a:spcBef>
              <a:spcAft>
                <a:spcPts val="0"/>
              </a:spcAft>
              <a:buClrTx/>
              <a:buSzTx/>
              <a:buFont typeface="Wingdings" pitchFamily="2" charset="2"/>
              <a:buNone/>
              <a:tabLst/>
              <a:defRPr/>
            </a:pPr>
            <a:r>
              <a:rPr lang="ja-JP" altLang="en-US" dirty="0"/>
              <a:t>マスタ サブタイトルの書式設定</a:t>
            </a:r>
          </a:p>
        </p:txBody>
      </p:sp>
      <p:sp>
        <p:nvSpPr>
          <p:cNvPr id="68" name="テキスト プレースホルダ 64"/>
          <p:cNvSpPr>
            <a:spLocks noGrp="1"/>
          </p:cNvSpPr>
          <p:nvPr>
            <p:ph type="body" sz="quarter" idx="11"/>
          </p:nvPr>
        </p:nvSpPr>
        <p:spPr>
          <a:xfrm>
            <a:off x="3440833" y="5445224"/>
            <a:ext cx="3024336" cy="288032"/>
          </a:xfrm>
        </p:spPr>
        <p:txBody>
          <a:bodyPr lIns="0" rIns="0" anchor="ctr" anchorCtr="0"/>
          <a:lstStyle>
            <a:lvl1pPr marL="0" indent="0" algn="ctr">
              <a:spcBef>
                <a:spcPts val="0"/>
              </a:spcBef>
              <a:buNone/>
              <a:defRPr sz="1600">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sp>
        <p:nvSpPr>
          <p:cNvPr id="69" name="テキスト プレースホルダ 64"/>
          <p:cNvSpPr>
            <a:spLocks noGrp="1"/>
          </p:cNvSpPr>
          <p:nvPr>
            <p:ph type="body" sz="quarter" idx="12"/>
          </p:nvPr>
        </p:nvSpPr>
        <p:spPr>
          <a:xfrm>
            <a:off x="3440833" y="5805264"/>
            <a:ext cx="3024336" cy="360040"/>
          </a:xfrm>
        </p:spPr>
        <p:txBody>
          <a:bodyPr lIns="0" rIns="0" anchor="ctr" anchorCtr="0"/>
          <a:lstStyle>
            <a:lvl1pPr marL="0" indent="0" algn="ctr">
              <a:buNone/>
              <a:defRPr sz="2000" b="1">
                <a:latin typeface="Arial" panose="020B0604020202020204" pitchFamily="34" charset="0"/>
                <a:ea typeface="ＭＳ Ｐゴシック" panose="020B0600070205080204" pitchFamily="50" charset="-128"/>
                <a:cs typeface="Arial" panose="020B0604020202020204" pitchFamily="34" charset="0"/>
              </a:defRPr>
            </a:lvl1pPr>
          </a:lstStyle>
          <a:p>
            <a:pPr lvl="0"/>
            <a:r>
              <a:rPr kumimoji="1" lang="ja-JP" altLang="en-US" dirty="0"/>
              <a:t>マスタ テキストの書式設定</a:t>
            </a:r>
          </a:p>
        </p:txBody>
      </p:sp>
      <p:pic>
        <p:nvPicPr>
          <p:cNvPr id="83" name="Nomura Research Institute India Pacific Pvt. Ltd." hidden="1"/>
          <p:cNvPicPr>
            <a:picLocks noChangeAspect="1"/>
          </p:cNvPicPr>
          <p:nvPr userDrawn="1"/>
        </p:nvPicPr>
        <p:blipFill>
          <a:blip r:embed="rId2" cstate="print"/>
          <a:srcRect/>
          <a:stretch>
            <a:fillRect/>
          </a:stretch>
        </p:blipFill>
        <p:spPr bwMode="auto">
          <a:xfrm>
            <a:off x="7604325" y="150019"/>
            <a:ext cx="2016000" cy="284945"/>
          </a:xfrm>
          <a:prstGeom prst="rect">
            <a:avLst/>
          </a:prstGeom>
          <a:noFill/>
          <a:ln w="9525">
            <a:noFill/>
            <a:miter lim="800000"/>
            <a:headEnd/>
            <a:tailEnd/>
          </a:ln>
        </p:spPr>
      </p:pic>
      <p:pic>
        <p:nvPicPr>
          <p:cNvPr id="81" name="Nomura Research Institute Hong Kong Limited." descr="C:\Documents and Settings\s-suzuki\デスクトップ\hk_logo00.jpg" hidden="1"/>
          <p:cNvPicPr>
            <a:picLocks noChangeAspect="1" noChangeArrowheads="1"/>
          </p:cNvPicPr>
          <p:nvPr userDrawn="1"/>
        </p:nvPicPr>
        <p:blipFill>
          <a:blip r:embed="rId3" cstate="print"/>
          <a:srcRect/>
          <a:stretch>
            <a:fillRect/>
          </a:stretch>
        </p:blipFill>
        <p:spPr bwMode="auto">
          <a:xfrm>
            <a:off x="7620334" y="154781"/>
            <a:ext cx="1754880" cy="288000"/>
          </a:xfrm>
          <a:prstGeom prst="rect">
            <a:avLst/>
          </a:prstGeom>
          <a:noFill/>
        </p:spPr>
      </p:pic>
      <p:pic>
        <p:nvPicPr>
          <p:cNvPr id="84" name="Nomura Research Institute Asia Pacific Pte. Ltd." hidden="1"/>
          <p:cNvPicPr/>
          <p:nvPr userDrawn="1"/>
        </p:nvPicPr>
        <p:blipFill>
          <a:blip r:embed="rId4" cstate="print"/>
          <a:srcRect/>
          <a:stretch>
            <a:fillRect/>
          </a:stretch>
        </p:blipFill>
        <p:spPr bwMode="auto">
          <a:xfrm>
            <a:off x="7570383" y="142876"/>
            <a:ext cx="2037904" cy="287080"/>
          </a:xfrm>
          <a:prstGeom prst="rect">
            <a:avLst/>
          </a:prstGeom>
          <a:noFill/>
          <a:ln w="9525">
            <a:noFill/>
            <a:miter lim="800000"/>
            <a:headEnd/>
            <a:tailEnd/>
          </a:ln>
        </p:spPr>
      </p:pic>
      <p:pic>
        <p:nvPicPr>
          <p:cNvPr id="79" name="野村総研（大連）" descr="C:\Documents and Settings\s-suzuki\デスクトップ\dl_logo03.jpg" hidden="1"/>
          <p:cNvPicPr>
            <a:picLocks noChangeAspect="1" noChangeArrowheads="1"/>
          </p:cNvPicPr>
          <p:nvPr userDrawn="1"/>
        </p:nvPicPr>
        <p:blipFill>
          <a:blip r:embed="rId5" cstate="print"/>
          <a:srcRect/>
          <a:stretch>
            <a:fillRect/>
          </a:stretch>
        </p:blipFill>
        <p:spPr bwMode="auto">
          <a:xfrm>
            <a:off x="7607382" y="150019"/>
            <a:ext cx="1849719" cy="162000"/>
          </a:xfrm>
          <a:prstGeom prst="rect">
            <a:avLst/>
          </a:prstGeom>
          <a:noFill/>
        </p:spPr>
      </p:pic>
      <p:pic>
        <p:nvPicPr>
          <p:cNvPr id="82" name="野村総研（上海）" descr="C:\Documents and Settings\s-suzuki\デスクトップ\sh_logo02.jpg" hidden="1"/>
          <p:cNvPicPr>
            <a:picLocks noChangeAspect="1" noChangeArrowheads="1"/>
          </p:cNvPicPr>
          <p:nvPr userDrawn="1"/>
        </p:nvPicPr>
        <p:blipFill>
          <a:blip r:embed="rId6" cstate="print"/>
          <a:srcRect/>
          <a:stretch>
            <a:fillRect/>
          </a:stretch>
        </p:blipFill>
        <p:spPr bwMode="auto">
          <a:xfrm>
            <a:off x="7593311" y="140495"/>
            <a:ext cx="1837500" cy="176400"/>
          </a:xfrm>
          <a:prstGeom prst="rect">
            <a:avLst/>
          </a:prstGeom>
          <a:noFill/>
        </p:spPr>
      </p:pic>
      <p:pic>
        <p:nvPicPr>
          <p:cNvPr id="67" name="野村総研（北京）" descr="nri_北京.jpg" hidden="1"/>
          <p:cNvPicPr>
            <a:picLocks noChangeAspect="1"/>
          </p:cNvPicPr>
          <p:nvPr userDrawn="1"/>
        </p:nvPicPr>
        <p:blipFill>
          <a:blip r:embed="rId7" cstate="print"/>
          <a:srcRect r="2216"/>
          <a:stretch>
            <a:fillRect/>
          </a:stretch>
        </p:blipFill>
        <p:spPr>
          <a:xfrm>
            <a:off x="7571029" y="116685"/>
            <a:ext cx="2150106" cy="224281"/>
          </a:xfrm>
          <a:prstGeom prst="rect">
            <a:avLst/>
          </a:prstGeom>
        </p:spPr>
      </p:pic>
      <p:pic>
        <p:nvPicPr>
          <p:cNvPr id="80" name="Nomura Research Institute Europe Limited" descr="C:\Documents and Settings\s-suzuki\デスクトップ\e_logo00.jpg" hidden="1"/>
          <p:cNvPicPr>
            <a:picLocks noChangeAspect="1" noChangeArrowheads="1"/>
          </p:cNvPicPr>
          <p:nvPr userDrawn="1"/>
        </p:nvPicPr>
        <p:blipFill>
          <a:blip r:embed="rId8" cstate="print"/>
          <a:srcRect/>
          <a:stretch>
            <a:fillRect/>
          </a:stretch>
        </p:blipFill>
        <p:spPr bwMode="auto">
          <a:xfrm>
            <a:off x="7619137" y="152400"/>
            <a:ext cx="1852444" cy="288000"/>
          </a:xfrm>
          <a:prstGeom prst="rect">
            <a:avLst/>
          </a:prstGeom>
          <a:noFill/>
        </p:spPr>
      </p:pic>
      <p:pic>
        <p:nvPicPr>
          <p:cNvPr id="72" name="Nomura Research Institute America, Inc." descr="nri_america.jpg" hidden="1"/>
          <p:cNvPicPr>
            <a:picLocks noChangeAspect="1"/>
          </p:cNvPicPr>
          <p:nvPr userDrawn="1"/>
        </p:nvPicPr>
        <p:blipFill>
          <a:blip r:embed="rId9" cstate="print"/>
          <a:stretch>
            <a:fillRect/>
          </a:stretch>
        </p:blipFill>
        <p:spPr>
          <a:xfrm>
            <a:off x="7616846" y="152400"/>
            <a:ext cx="1800050" cy="291184"/>
          </a:xfrm>
          <a:prstGeom prst="rect">
            <a:avLst/>
          </a:prstGeom>
        </p:spPr>
      </p:pic>
      <p:pic>
        <p:nvPicPr>
          <p:cNvPr id="85" name="NRIシステムテクノ" hidden="1"/>
          <p:cNvPicPr>
            <a:picLocks noChangeAspect="1"/>
          </p:cNvPicPr>
          <p:nvPr userDrawn="1"/>
        </p:nvPicPr>
        <p:blipFill>
          <a:blip r:embed="rId10" cstate="print"/>
          <a:srcRect/>
          <a:stretch>
            <a:fillRect/>
          </a:stretch>
        </p:blipFill>
        <p:spPr bwMode="auto">
          <a:xfrm>
            <a:off x="7600976" y="147638"/>
            <a:ext cx="1208119" cy="162000"/>
          </a:xfrm>
          <a:prstGeom prst="rect">
            <a:avLst/>
          </a:prstGeom>
          <a:noFill/>
          <a:ln w="9525">
            <a:noFill/>
            <a:miter lim="800000"/>
            <a:headEnd/>
            <a:tailEnd/>
          </a:ln>
        </p:spPr>
      </p:pic>
      <p:pic>
        <p:nvPicPr>
          <p:cNvPr id="76" name="NRIプロセスイノベーション" descr="C:\Documents and Settings\s-suzuki\デスクトップ\pro_J_01.jpg" hidden="1"/>
          <p:cNvPicPr>
            <a:picLocks noChangeAspect="1" noChangeArrowheads="1"/>
          </p:cNvPicPr>
          <p:nvPr userDrawn="1"/>
        </p:nvPicPr>
        <p:blipFill>
          <a:blip r:embed="rId11" cstate="print"/>
          <a:srcRect/>
          <a:stretch>
            <a:fillRect/>
          </a:stretch>
        </p:blipFill>
        <p:spPr bwMode="auto">
          <a:xfrm>
            <a:off x="7608781" y="142876"/>
            <a:ext cx="1667558" cy="165600"/>
          </a:xfrm>
          <a:prstGeom prst="rect">
            <a:avLst/>
          </a:prstGeom>
          <a:noFill/>
        </p:spPr>
      </p:pic>
      <p:pic>
        <p:nvPicPr>
          <p:cNvPr id="75" name="NRI社会情報システム" descr="C:\Documents and Settings\s-suzuki\デスクトップ\sjs_logo00.jpg" hidden="1"/>
          <p:cNvPicPr>
            <a:picLocks noChangeAspect="1" noChangeArrowheads="1"/>
          </p:cNvPicPr>
          <p:nvPr userDrawn="1"/>
        </p:nvPicPr>
        <p:blipFill>
          <a:blip r:embed="rId12" cstate="print"/>
          <a:srcRect/>
          <a:stretch>
            <a:fillRect/>
          </a:stretch>
        </p:blipFill>
        <p:spPr bwMode="auto">
          <a:xfrm>
            <a:off x="7554763" y="121447"/>
            <a:ext cx="1434720" cy="219600"/>
          </a:xfrm>
          <a:prstGeom prst="rect">
            <a:avLst/>
          </a:prstGeom>
          <a:noFill/>
        </p:spPr>
      </p:pic>
      <p:pic>
        <p:nvPicPr>
          <p:cNvPr id="73" name="NRIサイバーパテント" descr="C:\Documents and Settings\s-suzuki\デスクトップ\cp_logo00.jpg" hidden="1"/>
          <p:cNvPicPr>
            <a:picLocks noChangeAspect="1" noChangeArrowheads="1"/>
          </p:cNvPicPr>
          <p:nvPr userDrawn="1"/>
        </p:nvPicPr>
        <p:blipFill>
          <a:blip r:embed="rId13" cstate="print"/>
          <a:srcRect/>
          <a:stretch>
            <a:fillRect/>
          </a:stretch>
        </p:blipFill>
        <p:spPr bwMode="auto">
          <a:xfrm>
            <a:off x="7595712" y="133352"/>
            <a:ext cx="1394924" cy="201600"/>
          </a:xfrm>
          <a:prstGeom prst="rect">
            <a:avLst/>
          </a:prstGeom>
          <a:noFill/>
        </p:spPr>
      </p:pic>
      <p:pic>
        <p:nvPicPr>
          <p:cNvPr id="74" name="NRIデータiテック" descr="C:\Documents and Settings\s-suzuki\デスクトップ\itech_logo00.jpg" hidden="1"/>
          <p:cNvPicPr>
            <a:picLocks noChangeAspect="1" noChangeArrowheads="1"/>
          </p:cNvPicPr>
          <p:nvPr userDrawn="1"/>
        </p:nvPicPr>
        <p:blipFill>
          <a:blip r:embed="rId14" cstate="print"/>
          <a:srcRect/>
          <a:stretch>
            <a:fillRect/>
          </a:stretch>
        </p:blipFill>
        <p:spPr bwMode="auto">
          <a:xfrm>
            <a:off x="7567319" y="66539"/>
            <a:ext cx="1270710" cy="273600"/>
          </a:xfrm>
          <a:prstGeom prst="rect">
            <a:avLst/>
          </a:prstGeom>
          <a:noFill/>
        </p:spPr>
      </p:pic>
      <p:pic>
        <p:nvPicPr>
          <p:cNvPr id="77" name="NRIワークプレイスサービス" descr="C:\Documents and Settings\s-suzuki\デスクトップ\wp_logo00.jpg" hidden="1"/>
          <p:cNvPicPr>
            <a:picLocks noChangeAspect="1" noChangeArrowheads="1"/>
          </p:cNvPicPr>
          <p:nvPr userDrawn="1"/>
        </p:nvPicPr>
        <p:blipFill>
          <a:blip r:embed="rId15" cstate="print"/>
          <a:srcRect/>
          <a:stretch>
            <a:fillRect/>
          </a:stretch>
        </p:blipFill>
        <p:spPr bwMode="auto">
          <a:xfrm>
            <a:off x="7592475" y="140495"/>
            <a:ext cx="1774023" cy="180000"/>
          </a:xfrm>
          <a:prstGeom prst="rect">
            <a:avLst/>
          </a:prstGeom>
          <a:noFill/>
        </p:spPr>
      </p:pic>
      <p:pic>
        <p:nvPicPr>
          <p:cNvPr id="71" name="NRIセキュアテクノロジーズ" descr="セキュアテクノロジーズ.jpg" hidden="1"/>
          <p:cNvPicPr>
            <a:picLocks noChangeAspect="1"/>
          </p:cNvPicPr>
          <p:nvPr userDrawn="1"/>
        </p:nvPicPr>
        <p:blipFill>
          <a:blip r:embed="rId16" cstate="print"/>
          <a:srcRect l="1205" t="18079" b="16391"/>
          <a:stretch>
            <a:fillRect/>
          </a:stretch>
        </p:blipFill>
        <p:spPr>
          <a:xfrm>
            <a:off x="7591975" y="140495"/>
            <a:ext cx="1830458" cy="182096"/>
          </a:xfrm>
          <a:prstGeom prst="rect">
            <a:avLst/>
          </a:prstGeom>
        </p:spPr>
      </p:pic>
      <p:pic>
        <p:nvPicPr>
          <p:cNvPr id="78" name="NRIネットコム" descr="C:\Users\kinoshita\Dropbox\進行中仕事\NRI_ppt_temp2011\nrippt2011_0509_logo\グループ社名ロゴ\ネットコム.jpg" hidden="1"/>
          <p:cNvPicPr>
            <a:picLocks noChangeAspect="1" noChangeArrowheads="1"/>
          </p:cNvPicPr>
          <p:nvPr userDrawn="1"/>
        </p:nvPicPr>
        <p:blipFill>
          <a:blip r:embed="rId17" cstate="print"/>
          <a:srcRect/>
          <a:stretch>
            <a:fillRect/>
          </a:stretch>
        </p:blipFill>
        <p:spPr bwMode="auto">
          <a:xfrm>
            <a:off x="7621289" y="157162"/>
            <a:ext cx="976025" cy="146507"/>
          </a:xfrm>
          <a:prstGeom prst="rect">
            <a:avLst/>
          </a:prstGeom>
          <a:noFill/>
        </p:spPr>
      </p:pic>
      <p:sp>
        <p:nvSpPr>
          <p:cNvPr id="1226" name="Oval 6"/>
          <p:cNvSpPr>
            <a:spLocks noChangeArrowheads="1"/>
          </p:cNvSpPr>
          <p:nvPr/>
        </p:nvSpPr>
        <p:spPr bwMode="auto">
          <a:xfrm>
            <a:off x="6590472"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7" name="Oval 7"/>
          <p:cNvSpPr>
            <a:spLocks noChangeArrowheads="1"/>
          </p:cNvSpPr>
          <p:nvPr/>
        </p:nvSpPr>
        <p:spPr bwMode="auto">
          <a:xfrm>
            <a:off x="6675496"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8" name="Oval 8"/>
          <p:cNvSpPr>
            <a:spLocks noChangeArrowheads="1"/>
          </p:cNvSpPr>
          <p:nvPr/>
        </p:nvSpPr>
        <p:spPr bwMode="auto">
          <a:xfrm>
            <a:off x="6760521" y="3080127"/>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9" name="Oval 9"/>
          <p:cNvSpPr>
            <a:spLocks noChangeArrowheads="1"/>
          </p:cNvSpPr>
          <p:nvPr/>
        </p:nvSpPr>
        <p:spPr bwMode="auto">
          <a:xfrm>
            <a:off x="6848083"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0" name="Oval 10"/>
          <p:cNvSpPr>
            <a:spLocks noChangeArrowheads="1"/>
          </p:cNvSpPr>
          <p:nvPr/>
        </p:nvSpPr>
        <p:spPr bwMode="auto">
          <a:xfrm>
            <a:off x="6502909"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1" name="Oval 11"/>
          <p:cNvSpPr>
            <a:spLocks noChangeArrowheads="1"/>
          </p:cNvSpPr>
          <p:nvPr/>
        </p:nvSpPr>
        <p:spPr bwMode="auto">
          <a:xfrm>
            <a:off x="6590472"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2" name="Oval 12"/>
          <p:cNvSpPr>
            <a:spLocks noChangeArrowheads="1"/>
          </p:cNvSpPr>
          <p:nvPr/>
        </p:nvSpPr>
        <p:spPr bwMode="auto">
          <a:xfrm>
            <a:off x="6675496"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3" name="Oval 13"/>
          <p:cNvSpPr>
            <a:spLocks noChangeArrowheads="1"/>
          </p:cNvSpPr>
          <p:nvPr/>
        </p:nvSpPr>
        <p:spPr bwMode="auto">
          <a:xfrm>
            <a:off x="6760521"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4" name="Oval 14"/>
          <p:cNvSpPr>
            <a:spLocks noChangeArrowheads="1"/>
          </p:cNvSpPr>
          <p:nvPr/>
        </p:nvSpPr>
        <p:spPr bwMode="auto">
          <a:xfrm>
            <a:off x="5731344" y="3252714"/>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5" name="Oval 15"/>
          <p:cNvSpPr>
            <a:spLocks noChangeArrowheads="1"/>
          </p:cNvSpPr>
          <p:nvPr/>
        </p:nvSpPr>
        <p:spPr bwMode="auto">
          <a:xfrm>
            <a:off x="6502909"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6" name="Oval 16"/>
          <p:cNvSpPr>
            <a:spLocks noChangeArrowheads="1"/>
          </p:cNvSpPr>
          <p:nvPr/>
        </p:nvSpPr>
        <p:spPr bwMode="auto">
          <a:xfrm>
            <a:off x="6590472"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7" name="Oval 17"/>
          <p:cNvSpPr>
            <a:spLocks noChangeArrowheads="1"/>
          </p:cNvSpPr>
          <p:nvPr/>
        </p:nvSpPr>
        <p:spPr bwMode="auto">
          <a:xfrm>
            <a:off x="6675496"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8" name="Oval 18"/>
          <p:cNvSpPr>
            <a:spLocks noChangeArrowheads="1"/>
          </p:cNvSpPr>
          <p:nvPr/>
        </p:nvSpPr>
        <p:spPr bwMode="auto">
          <a:xfrm>
            <a:off x="6760521"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39" name="Oval 19"/>
          <p:cNvSpPr>
            <a:spLocks noChangeArrowheads="1"/>
          </p:cNvSpPr>
          <p:nvPr/>
        </p:nvSpPr>
        <p:spPr bwMode="auto">
          <a:xfrm>
            <a:off x="6848083"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0" name="Oval 20"/>
          <p:cNvSpPr>
            <a:spLocks noChangeArrowheads="1"/>
          </p:cNvSpPr>
          <p:nvPr/>
        </p:nvSpPr>
        <p:spPr bwMode="auto">
          <a:xfrm>
            <a:off x="8134871"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1" name="Oval 21"/>
          <p:cNvSpPr>
            <a:spLocks noChangeArrowheads="1"/>
          </p:cNvSpPr>
          <p:nvPr/>
        </p:nvSpPr>
        <p:spPr bwMode="auto">
          <a:xfrm>
            <a:off x="8219895"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2" name="Oval 22"/>
          <p:cNvSpPr>
            <a:spLocks noChangeArrowheads="1"/>
          </p:cNvSpPr>
          <p:nvPr/>
        </p:nvSpPr>
        <p:spPr bwMode="auto">
          <a:xfrm>
            <a:off x="5731344" y="3337738"/>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3" name="Oval 23"/>
          <p:cNvSpPr>
            <a:spLocks noChangeArrowheads="1"/>
          </p:cNvSpPr>
          <p:nvPr/>
        </p:nvSpPr>
        <p:spPr bwMode="auto">
          <a:xfrm>
            <a:off x="5646320"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4" name="Oval 24"/>
          <p:cNvSpPr>
            <a:spLocks noChangeArrowheads="1"/>
          </p:cNvSpPr>
          <p:nvPr/>
        </p:nvSpPr>
        <p:spPr bwMode="auto">
          <a:xfrm>
            <a:off x="5646320"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5" name="Oval 25"/>
          <p:cNvSpPr>
            <a:spLocks noChangeArrowheads="1"/>
          </p:cNvSpPr>
          <p:nvPr/>
        </p:nvSpPr>
        <p:spPr bwMode="auto">
          <a:xfrm>
            <a:off x="6417885"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6" name="Oval 26"/>
          <p:cNvSpPr>
            <a:spLocks noChangeArrowheads="1"/>
          </p:cNvSpPr>
          <p:nvPr/>
        </p:nvSpPr>
        <p:spPr bwMode="auto">
          <a:xfrm>
            <a:off x="6502909"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7" name="Oval 27"/>
          <p:cNvSpPr>
            <a:spLocks noChangeArrowheads="1"/>
          </p:cNvSpPr>
          <p:nvPr/>
        </p:nvSpPr>
        <p:spPr bwMode="auto">
          <a:xfrm>
            <a:off x="6590472"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8" name="Oval 28"/>
          <p:cNvSpPr>
            <a:spLocks noChangeArrowheads="1"/>
          </p:cNvSpPr>
          <p:nvPr/>
        </p:nvSpPr>
        <p:spPr bwMode="auto">
          <a:xfrm>
            <a:off x="6675496"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49" name="Oval 29"/>
          <p:cNvSpPr>
            <a:spLocks noChangeArrowheads="1"/>
          </p:cNvSpPr>
          <p:nvPr/>
        </p:nvSpPr>
        <p:spPr bwMode="auto">
          <a:xfrm>
            <a:off x="6760521"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0" name="Oval 30"/>
          <p:cNvSpPr>
            <a:spLocks noChangeArrowheads="1"/>
          </p:cNvSpPr>
          <p:nvPr/>
        </p:nvSpPr>
        <p:spPr bwMode="auto">
          <a:xfrm>
            <a:off x="6848083"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1" name="Oval 31"/>
          <p:cNvSpPr>
            <a:spLocks noChangeArrowheads="1"/>
          </p:cNvSpPr>
          <p:nvPr/>
        </p:nvSpPr>
        <p:spPr bwMode="auto">
          <a:xfrm>
            <a:off x="7792235"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2" name="Oval 32"/>
          <p:cNvSpPr>
            <a:spLocks noChangeArrowheads="1"/>
          </p:cNvSpPr>
          <p:nvPr/>
        </p:nvSpPr>
        <p:spPr bwMode="auto">
          <a:xfrm>
            <a:off x="8134871"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3" name="Oval 33"/>
          <p:cNvSpPr>
            <a:spLocks noChangeArrowheads="1"/>
          </p:cNvSpPr>
          <p:nvPr/>
        </p:nvSpPr>
        <p:spPr bwMode="auto">
          <a:xfrm>
            <a:off x="8219895"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4" name="Oval 34"/>
          <p:cNvSpPr>
            <a:spLocks noChangeArrowheads="1"/>
          </p:cNvSpPr>
          <p:nvPr/>
        </p:nvSpPr>
        <p:spPr bwMode="auto">
          <a:xfrm>
            <a:off x="8307458"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5" name="Oval 35"/>
          <p:cNvSpPr>
            <a:spLocks noChangeArrowheads="1"/>
          </p:cNvSpPr>
          <p:nvPr/>
        </p:nvSpPr>
        <p:spPr bwMode="auto">
          <a:xfrm>
            <a:off x="5731344"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6" name="Oval 36"/>
          <p:cNvSpPr>
            <a:spLocks noChangeArrowheads="1"/>
          </p:cNvSpPr>
          <p:nvPr/>
        </p:nvSpPr>
        <p:spPr bwMode="auto">
          <a:xfrm>
            <a:off x="5818907"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7" name="Oval 37"/>
          <p:cNvSpPr>
            <a:spLocks noChangeArrowheads="1"/>
          </p:cNvSpPr>
          <p:nvPr/>
        </p:nvSpPr>
        <p:spPr bwMode="auto">
          <a:xfrm>
            <a:off x="5988956"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8" name="Oval 38"/>
          <p:cNvSpPr>
            <a:spLocks noChangeArrowheads="1"/>
          </p:cNvSpPr>
          <p:nvPr/>
        </p:nvSpPr>
        <p:spPr bwMode="auto">
          <a:xfrm>
            <a:off x="6076518"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59" name="Oval 39"/>
          <p:cNvSpPr>
            <a:spLocks noChangeArrowheads="1"/>
          </p:cNvSpPr>
          <p:nvPr/>
        </p:nvSpPr>
        <p:spPr bwMode="auto">
          <a:xfrm>
            <a:off x="633286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0" name="Oval 40"/>
          <p:cNvSpPr>
            <a:spLocks noChangeArrowheads="1"/>
          </p:cNvSpPr>
          <p:nvPr/>
        </p:nvSpPr>
        <p:spPr bwMode="auto">
          <a:xfrm>
            <a:off x="6417885"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1" name="Oval 41"/>
          <p:cNvSpPr>
            <a:spLocks noChangeArrowheads="1"/>
          </p:cNvSpPr>
          <p:nvPr/>
        </p:nvSpPr>
        <p:spPr bwMode="auto">
          <a:xfrm>
            <a:off x="6502909"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2" name="Oval 42"/>
          <p:cNvSpPr>
            <a:spLocks noChangeArrowheads="1"/>
          </p:cNvSpPr>
          <p:nvPr/>
        </p:nvSpPr>
        <p:spPr bwMode="auto">
          <a:xfrm>
            <a:off x="6590472"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3" name="Oval 43"/>
          <p:cNvSpPr>
            <a:spLocks noChangeArrowheads="1"/>
          </p:cNvSpPr>
          <p:nvPr/>
        </p:nvSpPr>
        <p:spPr bwMode="auto">
          <a:xfrm>
            <a:off x="6675496"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4" name="Oval 44"/>
          <p:cNvSpPr>
            <a:spLocks noChangeArrowheads="1"/>
          </p:cNvSpPr>
          <p:nvPr/>
        </p:nvSpPr>
        <p:spPr bwMode="auto">
          <a:xfrm>
            <a:off x="6760521"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5" name="Oval 45"/>
          <p:cNvSpPr>
            <a:spLocks noChangeArrowheads="1"/>
          </p:cNvSpPr>
          <p:nvPr/>
        </p:nvSpPr>
        <p:spPr bwMode="auto">
          <a:xfrm>
            <a:off x="7190719"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6" name="Oval 46"/>
          <p:cNvSpPr>
            <a:spLocks noChangeArrowheads="1"/>
          </p:cNvSpPr>
          <p:nvPr/>
        </p:nvSpPr>
        <p:spPr bwMode="auto">
          <a:xfrm>
            <a:off x="727828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7" name="Oval 47"/>
          <p:cNvSpPr>
            <a:spLocks noChangeArrowheads="1"/>
          </p:cNvSpPr>
          <p:nvPr/>
        </p:nvSpPr>
        <p:spPr bwMode="auto">
          <a:xfrm>
            <a:off x="7363306"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8" name="Oval 48"/>
          <p:cNvSpPr>
            <a:spLocks noChangeArrowheads="1"/>
          </p:cNvSpPr>
          <p:nvPr/>
        </p:nvSpPr>
        <p:spPr bwMode="auto">
          <a:xfrm>
            <a:off x="7448330"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69" name="Oval 49"/>
          <p:cNvSpPr>
            <a:spLocks noChangeArrowheads="1"/>
          </p:cNvSpPr>
          <p:nvPr/>
        </p:nvSpPr>
        <p:spPr bwMode="auto">
          <a:xfrm>
            <a:off x="7535893"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0" name="Oval 50"/>
          <p:cNvSpPr>
            <a:spLocks noChangeArrowheads="1"/>
          </p:cNvSpPr>
          <p:nvPr/>
        </p:nvSpPr>
        <p:spPr bwMode="auto">
          <a:xfrm>
            <a:off x="7620917" y="3422763"/>
            <a:ext cx="74872"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1" name="Oval 51"/>
          <p:cNvSpPr>
            <a:spLocks noChangeArrowheads="1"/>
          </p:cNvSpPr>
          <p:nvPr/>
        </p:nvSpPr>
        <p:spPr bwMode="auto">
          <a:xfrm>
            <a:off x="7705942" y="3422763"/>
            <a:ext cx="77410"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2" name="Oval 52"/>
          <p:cNvSpPr>
            <a:spLocks noChangeArrowheads="1"/>
          </p:cNvSpPr>
          <p:nvPr/>
        </p:nvSpPr>
        <p:spPr bwMode="auto">
          <a:xfrm>
            <a:off x="7792235"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3" name="Oval 53"/>
          <p:cNvSpPr>
            <a:spLocks noChangeArrowheads="1"/>
          </p:cNvSpPr>
          <p:nvPr/>
        </p:nvSpPr>
        <p:spPr bwMode="auto">
          <a:xfrm>
            <a:off x="813487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4" name="Oval 54"/>
          <p:cNvSpPr>
            <a:spLocks noChangeArrowheads="1"/>
          </p:cNvSpPr>
          <p:nvPr/>
        </p:nvSpPr>
        <p:spPr bwMode="auto">
          <a:xfrm>
            <a:off x="8219895"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5" name="Oval 55"/>
          <p:cNvSpPr>
            <a:spLocks noChangeArrowheads="1"/>
          </p:cNvSpPr>
          <p:nvPr/>
        </p:nvSpPr>
        <p:spPr bwMode="auto">
          <a:xfrm>
            <a:off x="8307458"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6" name="Oval 56"/>
          <p:cNvSpPr>
            <a:spLocks noChangeArrowheads="1"/>
          </p:cNvSpPr>
          <p:nvPr/>
        </p:nvSpPr>
        <p:spPr bwMode="auto">
          <a:xfrm>
            <a:off x="5731344"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7" name="Oval 57"/>
          <p:cNvSpPr>
            <a:spLocks noChangeArrowheads="1"/>
          </p:cNvSpPr>
          <p:nvPr/>
        </p:nvSpPr>
        <p:spPr bwMode="auto">
          <a:xfrm>
            <a:off x="5818907"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8" name="Oval 58"/>
          <p:cNvSpPr>
            <a:spLocks noChangeArrowheads="1"/>
          </p:cNvSpPr>
          <p:nvPr/>
        </p:nvSpPr>
        <p:spPr bwMode="auto">
          <a:xfrm>
            <a:off x="5988956"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79" name="Oval 59"/>
          <p:cNvSpPr>
            <a:spLocks noChangeArrowheads="1"/>
          </p:cNvSpPr>
          <p:nvPr/>
        </p:nvSpPr>
        <p:spPr bwMode="auto">
          <a:xfrm>
            <a:off x="5903931"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0" name="Oval 60"/>
          <p:cNvSpPr>
            <a:spLocks noChangeArrowheads="1"/>
          </p:cNvSpPr>
          <p:nvPr/>
        </p:nvSpPr>
        <p:spPr bwMode="auto">
          <a:xfrm>
            <a:off x="6076518"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1" name="Oval 61"/>
          <p:cNvSpPr>
            <a:spLocks noChangeArrowheads="1"/>
          </p:cNvSpPr>
          <p:nvPr/>
        </p:nvSpPr>
        <p:spPr bwMode="auto">
          <a:xfrm>
            <a:off x="6161543"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2" name="Oval 62"/>
          <p:cNvSpPr>
            <a:spLocks noChangeArrowheads="1"/>
          </p:cNvSpPr>
          <p:nvPr/>
        </p:nvSpPr>
        <p:spPr bwMode="auto">
          <a:xfrm>
            <a:off x="6246567"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3" name="Oval 63"/>
          <p:cNvSpPr>
            <a:spLocks noChangeArrowheads="1"/>
          </p:cNvSpPr>
          <p:nvPr/>
        </p:nvSpPr>
        <p:spPr bwMode="auto">
          <a:xfrm>
            <a:off x="633286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4" name="Oval 64"/>
          <p:cNvSpPr>
            <a:spLocks noChangeArrowheads="1"/>
          </p:cNvSpPr>
          <p:nvPr/>
        </p:nvSpPr>
        <p:spPr bwMode="auto">
          <a:xfrm>
            <a:off x="6417885"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5" name="Oval 65"/>
          <p:cNvSpPr>
            <a:spLocks noChangeArrowheads="1"/>
          </p:cNvSpPr>
          <p:nvPr/>
        </p:nvSpPr>
        <p:spPr bwMode="auto">
          <a:xfrm>
            <a:off x="6502909"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6" name="Oval 66"/>
          <p:cNvSpPr>
            <a:spLocks noChangeArrowheads="1"/>
          </p:cNvSpPr>
          <p:nvPr/>
        </p:nvSpPr>
        <p:spPr bwMode="auto">
          <a:xfrm>
            <a:off x="6590472"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7" name="Oval 67"/>
          <p:cNvSpPr>
            <a:spLocks noChangeArrowheads="1"/>
          </p:cNvSpPr>
          <p:nvPr/>
        </p:nvSpPr>
        <p:spPr bwMode="auto">
          <a:xfrm>
            <a:off x="6675496"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8" name="Oval 68"/>
          <p:cNvSpPr>
            <a:spLocks noChangeArrowheads="1"/>
          </p:cNvSpPr>
          <p:nvPr/>
        </p:nvSpPr>
        <p:spPr bwMode="auto">
          <a:xfrm>
            <a:off x="6760521"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89" name="Oval 69"/>
          <p:cNvSpPr>
            <a:spLocks noChangeArrowheads="1"/>
          </p:cNvSpPr>
          <p:nvPr/>
        </p:nvSpPr>
        <p:spPr bwMode="auto">
          <a:xfrm>
            <a:off x="6848083"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0" name="Oval 70"/>
          <p:cNvSpPr>
            <a:spLocks noChangeArrowheads="1"/>
          </p:cNvSpPr>
          <p:nvPr/>
        </p:nvSpPr>
        <p:spPr bwMode="auto">
          <a:xfrm>
            <a:off x="6933108"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1" name="Oval 71"/>
          <p:cNvSpPr>
            <a:spLocks noChangeArrowheads="1"/>
          </p:cNvSpPr>
          <p:nvPr/>
        </p:nvSpPr>
        <p:spPr bwMode="auto">
          <a:xfrm>
            <a:off x="7105695"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2" name="Oval 72"/>
          <p:cNvSpPr>
            <a:spLocks noChangeArrowheads="1"/>
          </p:cNvSpPr>
          <p:nvPr/>
        </p:nvSpPr>
        <p:spPr bwMode="auto">
          <a:xfrm>
            <a:off x="7190719"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3" name="Oval 73"/>
          <p:cNvSpPr>
            <a:spLocks noChangeArrowheads="1"/>
          </p:cNvSpPr>
          <p:nvPr/>
        </p:nvSpPr>
        <p:spPr bwMode="auto">
          <a:xfrm>
            <a:off x="727828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4" name="Oval 74"/>
          <p:cNvSpPr>
            <a:spLocks noChangeArrowheads="1"/>
          </p:cNvSpPr>
          <p:nvPr/>
        </p:nvSpPr>
        <p:spPr bwMode="auto">
          <a:xfrm>
            <a:off x="7363306"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5" name="Oval 75"/>
          <p:cNvSpPr>
            <a:spLocks noChangeArrowheads="1"/>
          </p:cNvSpPr>
          <p:nvPr/>
        </p:nvSpPr>
        <p:spPr bwMode="auto">
          <a:xfrm>
            <a:off x="7448330"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6" name="Oval 76"/>
          <p:cNvSpPr>
            <a:spLocks noChangeArrowheads="1"/>
          </p:cNvSpPr>
          <p:nvPr/>
        </p:nvSpPr>
        <p:spPr bwMode="auto">
          <a:xfrm>
            <a:off x="7535893"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7" name="Oval 77"/>
          <p:cNvSpPr>
            <a:spLocks noChangeArrowheads="1"/>
          </p:cNvSpPr>
          <p:nvPr/>
        </p:nvSpPr>
        <p:spPr bwMode="auto">
          <a:xfrm>
            <a:off x="7620917" y="3509056"/>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8" name="Oval 78"/>
          <p:cNvSpPr>
            <a:spLocks noChangeArrowheads="1"/>
          </p:cNvSpPr>
          <p:nvPr/>
        </p:nvSpPr>
        <p:spPr bwMode="auto">
          <a:xfrm>
            <a:off x="7705942" y="3509056"/>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99" name="Oval 79"/>
          <p:cNvSpPr>
            <a:spLocks noChangeArrowheads="1"/>
          </p:cNvSpPr>
          <p:nvPr/>
        </p:nvSpPr>
        <p:spPr bwMode="auto">
          <a:xfrm>
            <a:off x="813487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0" name="Oval 80"/>
          <p:cNvSpPr>
            <a:spLocks noChangeArrowheads="1"/>
          </p:cNvSpPr>
          <p:nvPr/>
        </p:nvSpPr>
        <p:spPr bwMode="auto">
          <a:xfrm>
            <a:off x="8219895"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1" name="Oval 81"/>
          <p:cNvSpPr>
            <a:spLocks noChangeArrowheads="1"/>
          </p:cNvSpPr>
          <p:nvPr/>
        </p:nvSpPr>
        <p:spPr bwMode="auto">
          <a:xfrm>
            <a:off x="5818907"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2" name="Oval 82"/>
          <p:cNvSpPr>
            <a:spLocks noChangeArrowheads="1"/>
          </p:cNvSpPr>
          <p:nvPr/>
        </p:nvSpPr>
        <p:spPr bwMode="auto">
          <a:xfrm>
            <a:off x="5903931"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3" name="Oval 83"/>
          <p:cNvSpPr>
            <a:spLocks noChangeArrowheads="1"/>
          </p:cNvSpPr>
          <p:nvPr/>
        </p:nvSpPr>
        <p:spPr bwMode="auto">
          <a:xfrm>
            <a:off x="5988956" y="35940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4" name="Oval 84"/>
          <p:cNvSpPr>
            <a:spLocks noChangeArrowheads="1"/>
          </p:cNvSpPr>
          <p:nvPr/>
        </p:nvSpPr>
        <p:spPr bwMode="auto">
          <a:xfrm>
            <a:off x="6076518"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5" name="Oval 85"/>
          <p:cNvSpPr>
            <a:spLocks noChangeArrowheads="1"/>
          </p:cNvSpPr>
          <p:nvPr/>
        </p:nvSpPr>
        <p:spPr bwMode="auto">
          <a:xfrm>
            <a:off x="6161543" y="3594081"/>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6" name="Oval 86"/>
          <p:cNvSpPr>
            <a:spLocks noChangeArrowheads="1"/>
          </p:cNvSpPr>
          <p:nvPr/>
        </p:nvSpPr>
        <p:spPr bwMode="auto">
          <a:xfrm>
            <a:off x="6246567" y="3594081"/>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7" name="Oval 87"/>
          <p:cNvSpPr>
            <a:spLocks noChangeArrowheads="1"/>
          </p:cNvSpPr>
          <p:nvPr/>
        </p:nvSpPr>
        <p:spPr bwMode="auto">
          <a:xfrm>
            <a:off x="6332861"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8" name="Oval 88"/>
          <p:cNvSpPr>
            <a:spLocks noChangeArrowheads="1"/>
          </p:cNvSpPr>
          <p:nvPr/>
        </p:nvSpPr>
        <p:spPr bwMode="auto">
          <a:xfrm>
            <a:off x="641788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09" name="Oval 89"/>
          <p:cNvSpPr>
            <a:spLocks noChangeArrowheads="1"/>
          </p:cNvSpPr>
          <p:nvPr/>
        </p:nvSpPr>
        <p:spPr bwMode="auto">
          <a:xfrm>
            <a:off x="6502909"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0" name="Oval 90"/>
          <p:cNvSpPr>
            <a:spLocks noChangeArrowheads="1"/>
          </p:cNvSpPr>
          <p:nvPr/>
        </p:nvSpPr>
        <p:spPr bwMode="auto">
          <a:xfrm>
            <a:off x="6590472"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1" name="Oval 91"/>
          <p:cNvSpPr>
            <a:spLocks noChangeArrowheads="1"/>
          </p:cNvSpPr>
          <p:nvPr/>
        </p:nvSpPr>
        <p:spPr bwMode="auto">
          <a:xfrm>
            <a:off x="6675496"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2" name="Oval 92"/>
          <p:cNvSpPr>
            <a:spLocks noChangeArrowheads="1"/>
          </p:cNvSpPr>
          <p:nvPr/>
        </p:nvSpPr>
        <p:spPr bwMode="auto">
          <a:xfrm>
            <a:off x="6848083"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3" name="Oval 93"/>
          <p:cNvSpPr>
            <a:spLocks noChangeArrowheads="1"/>
          </p:cNvSpPr>
          <p:nvPr/>
        </p:nvSpPr>
        <p:spPr bwMode="auto">
          <a:xfrm>
            <a:off x="710569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4" name="Oval 94"/>
          <p:cNvSpPr>
            <a:spLocks noChangeArrowheads="1"/>
          </p:cNvSpPr>
          <p:nvPr/>
        </p:nvSpPr>
        <p:spPr bwMode="auto">
          <a:xfrm>
            <a:off x="8134871"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5" name="Oval 95"/>
          <p:cNvSpPr>
            <a:spLocks noChangeArrowheads="1"/>
          </p:cNvSpPr>
          <p:nvPr/>
        </p:nvSpPr>
        <p:spPr bwMode="auto">
          <a:xfrm>
            <a:off x="8650093"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6" name="Oval 96"/>
          <p:cNvSpPr>
            <a:spLocks noChangeArrowheads="1"/>
          </p:cNvSpPr>
          <p:nvPr/>
        </p:nvSpPr>
        <p:spPr bwMode="auto">
          <a:xfrm>
            <a:off x="8735118" y="3594081"/>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7" name="Oval 97"/>
          <p:cNvSpPr>
            <a:spLocks noChangeArrowheads="1"/>
          </p:cNvSpPr>
          <p:nvPr/>
        </p:nvSpPr>
        <p:spPr bwMode="auto">
          <a:xfrm>
            <a:off x="8822680"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8" name="Oval 98"/>
          <p:cNvSpPr>
            <a:spLocks noChangeArrowheads="1"/>
          </p:cNvSpPr>
          <p:nvPr/>
        </p:nvSpPr>
        <p:spPr bwMode="auto">
          <a:xfrm>
            <a:off x="8735118"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19" name="Oval 99"/>
          <p:cNvSpPr>
            <a:spLocks noChangeArrowheads="1"/>
          </p:cNvSpPr>
          <p:nvPr/>
        </p:nvSpPr>
        <p:spPr bwMode="auto">
          <a:xfrm>
            <a:off x="8907705" y="3594081"/>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0" name="Oval 100"/>
          <p:cNvSpPr>
            <a:spLocks noChangeArrowheads="1"/>
          </p:cNvSpPr>
          <p:nvPr/>
        </p:nvSpPr>
        <p:spPr bwMode="auto">
          <a:xfrm>
            <a:off x="5818907"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1" name="Oval 101"/>
          <p:cNvSpPr>
            <a:spLocks noChangeArrowheads="1"/>
          </p:cNvSpPr>
          <p:nvPr/>
        </p:nvSpPr>
        <p:spPr bwMode="auto">
          <a:xfrm>
            <a:off x="5903931"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2" name="Oval 102"/>
          <p:cNvSpPr>
            <a:spLocks noChangeArrowheads="1"/>
          </p:cNvSpPr>
          <p:nvPr/>
        </p:nvSpPr>
        <p:spPr bwMode="auto">
          <a:xfrm>
            <a:off x="5988956"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3" name="Oval 103"/>
          <p:cNvSpPr>
            <a:spLocks noChangeArrowheads="1"/>
          </p:cNvSpPr>
          <p:nvPr/>
        </p:nvSpPr>
        <p:spPr bwMode="auto">
          <a:xfrm>
            <a:off x="6076518"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4" name="Oval 104"/>
          <p:cNvSpPr>
            <a:spLocks noChangeArrowheads="1"/>
          </p:cNvSpPr>
          <p:nvPr/>
        </p:nvSpPr>
        <p:spPr bwMode="auto">
          <a:xfrm>
            <a:off x="6161543"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5" name="Oval 105"/>
          <p:cNvSpPr>
            <a:spLocks noChangeArrowheads="1"/>
          </p:cNvSpPr>
          <p:nvPr/>
        </p:nvSpPr>
        <p:spPr bwMode="auto">
          <a:xfrm>
            <a:off x="6246567"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6" name="Oval 106"/>
          <p:cNvSpPr>
            <a:spLocks noChangeArrowheads="1"/>
          </p:cNvSpPr>
          <p:nvPr/>
        </p:nvSpPr>
        <p:spPr bwMode="auto">
          <a:xfrm>
            <a:off x="6332861"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7" name="Oval 107"/>
          <p:cNvSpPr>
            <a:spLocks noChangeArrowheads="1"/>
          </p:cNvSpPr>
          <p:nvPr/>
        </p:nvSpPr>
        <p:spPr bwMode="auto">
          <a:xfrm>
            <a:off x="641788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8" name="Oval 108"/>
          <p:cNvSpPr>
            <a:spLocks noChangeArrowheads="1"/>
          </p:cNvSpPr>
          <p:nvPr/>
        </p:nvSpPr>
        <p:spPr bwMode="auto">
          <a:xfrm>
            <a:off x="6502909"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29" name="Oval 109"/>
          <p:cNvSpPr>
            <a:spLocks noChangeArrowheads="1"/>
          </p:cNvSpPr>
          <p:nvPr/>
        </p:nvSpPr>
        <p:spPr bwMode="auto">
          <a:xfrm>
            <a:off x="6590472"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0" name="Oval 110"/>
          <p:cNvSpPr>
            <a:spLocks noChangeArrowheads="1"/>
          </p:cNvSpPr>
          <p:nvPr/>
        </p:nvSpPr>
        <p:spPr bwMode="auto">
          <a:xfrm>
            <a:off x="6675496"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1" name="Oval 111"/>
          <p:cNvSpPr>
            <a:spLocks noChangeArrowheads="1"/>
          </p:cNvSpPr>
          <p:nvPr/>
        </p:nvSpPr>
        <p:spPr bwMode="auto">
          <a:xfrm>
            <a:off x="710569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2" name="Oval 112"/>
          <p:cNvSpPr>
            <a:spLocks noChangeArrowheads="1"/>
          </p:cNvSpPr>
          <p:nvPr/>
        </p:nvSpPr>
        <p:spPr bwMode="auto">
          <a:xfrm>
            <a:off x="8650093"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3" name="Oval 113"/>
          <p:cNvSpPr>
            <a:spLocks noChangeArrowheads="1"/>
          </p:cNvSpPr>
          <p:nvPr/>
        </p:nvSpPr>
        <p:spPr bwMode="auto">
          <a:xfrm>
            <a:off x="8565069"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4" name="Oval 114"/>
          <p:cNvSpPr>
            <a:spLocks noChangeArrowheads="1"/>
          </p:cNvSpPr>
          <p:nvPr/>
        </p:nvSpPr>
        <p:spPr bwMode="auto">
          <a:xfrm>
            <a:off x="8735118"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5" name="Oval 115"/>
          <p:cNvSpPr>
            <a:spLocks noChangeArrowheads="1"/>
          </p:cNvSpPr>
          <p:nvPr/>
        </p:nvSpPr>
        <p:spPr bwMode="auto">
          <a:xfrm>
            <a:off x="8822680"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6" name="Oval 116"/>
          <p:cNvSpPr>
            <a:spLocks noChangeArrowheads="1"/>
          </p:cNvSpPr>
          <p:nvPr/>
        </p:nvSpPr>
        <p:spPr bwMode="auto">
          <a:xfrm>
            <a:off x="890770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7" name="Oval 117"/>
          <p:cNvSpPr>
            <a:spLocks noChangeArrowheads="1"/>
          </p:cNvSpPr>
          <p:nvPr/>
        </p:nvSpPr>
        <p:spPr bwMode="auto">
          <a:xfrm>
            <a:off x="9422927" y="3679105"/>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8" name="Oval 118"/>
          <p:cNvSpPr>
            <a:spLocks noChangeArrowheads="1"/>
          </p:cNvSpPr>
          <p:nvPr/>
        </p:nvSpPr>
        <p:spPr bwMode="auto">
          <a:xfrm>
            <a:off x="9507952" y="3679105"/>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39" name="Oval 119"/>
          <p:cNvSpPr>
            <a:spLocks noChangeArrowheads="1"/>
          </p:cNvSpPr>
          <p:nvPr/>
        </p:nvSpPr>
        <p:spPr bwMode="auto">
          <a:xfrm>
            <a:off x="9594245"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0" name="Oval 120"/>
          <p:cNvSpPr>
            <a:spLocks noChangeArrowheads="1"/>
          </p:cNvSpPr>
          <p:nvPr/>
        </p:nvSpPr>
        <p:spPr bwMode="auto">
          <a:xfrm>
            <a:off x="5818907"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1" name="Oval 121"/>
          <p:cNvSpPr>
            <a:spLocks noChangeArrowheads="1"/>
          </p:cNvSpPr>
          <p:nvPr/>
        </p:nvSpPr>
        <p:spPr bwMode="auto">
          <a:xfrm>
            <a:off x="5903931"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2" name="Oval 122"/>
          <p:cNvSpPr>
            <a:spLocks noChangeArrowheads="1"/>
          </p:cNvSpPr>
          <p:nvPr/>
        </p:nvSpPr>
        <p:spPr bwMode="auto">
          <a:xfrm>
            <a:off x="5988956"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3" name="Oval 123"/>
          <p:cNvSpPr>
            <a:spLocks noChangeArrowheads="1"/>
          </p:cNvSpPr>
          <p:nvPr/>
        </p:nvSpPr>
        <p:spPr bwMode="auto">
          <a:xfrm>
            <a:off x="6076518"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4" name="Oval 124"/>
          <p:cNvSpPr>
            <a:spLocks noChangeArrowheads="1"/>
          </p:cNvSpPr>
          <p:nvPr/>
        </p:nvSpPr>
        <p:spPr bwMode="auto">
          <a:xfrm>
            <a:off x="6161543"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5" name="Oval 125"/>
          <p:cNvSpPr>
            <a:spLocks noChangeArrowheads="1"/>
          </p:cNvSpPr>
          <p:nvPr/>
        </p:nvSpPr>
        <p:spPr bwMode="auto">
          <a:xfrm>
            <a:off x="6246567"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6" name="Oval 126"/>
          <p:cNvSpPr>
            <a:spLocks noChangeArrowheads="1"/>
          </p:cNvSpPr>
          <p:nvPr/>
        </p:nvSpPr>
        <p:spPr bwMode="auto">
          <a:xfrm>
            <a:off x="633286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7" name="Oval 127"/>
          <p:cNvSpPr>
            <a:spLocks noChangeArrowheads="1"/>
          </p:cNvSpPr>
          <p:nvPr/>
        </p:nvSpPr>
        <p:spPr bwMode="auto">
          <a:xfrm>
            <a:off x="641788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8" name="Oval 128"/>
          <p:cNvSpPr>
            <a:spLocks noChangeArrowheads="1"/>
          </p:cNvSpPr>
          <p:nvPr/>
        </p:nvSpPr>
        <p:spPr bwMode="auto">
          <a:xfrm>
            <a:off x="6502909"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49" name="Oval 129"/>
          <p:cNvSpPr>
            <a:spLocks noChangeArrowheads="1"/>
          </p:cNvSpPr>
          <p:nvPr/>
        </p:nvSpPr>
        <p:spPr bwMode="auto">
          <a:xfrm>
            <a:off x="6590472"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0" name="Oval 130"/>
          <p:cNvSpPr>
            <a:spLocks noChangeArrowheads="1"/>
          </p:cNvSpPr>
          <p:nvPr/>
        </p:nvSpPr>
        <p:spPr bwMode="auto">
          <a:xfrm>
            <a:off x="6675496"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1" name="Oval 131"/>
          <p:cNvSpPr>
            <a:spLocks noChangeArrowheads="1"/>
          </p:cNvSpPr>
          <p:nvPr/>
        </p:nvSpPr>
        <p:spPr bwMode="auto">
          <a:xfrm>
            <a:off x="702067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2" name="Oval 132"/>
          <p:cNvSpPr>
            <a:spLocks noChangeArrowheads="1"/>
          </p:cNvSpPr>
          <p:nvPr/>
        </p:nvSpPr>
        <p:spPr bwMode="auto">
          <a:xfrm>
            <a:off x="710569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3" name="Oval 133"/>
          <p:cNvSpPr>
            <a:spLocks noChangeArrowheads="1"/>
          </p:cNvSpPr>
          <p:nvPr/>
        </p:nvSpPr>
        <p:spPr bwMode="auto">
          <a:xfrm>
            <a:off x="7190719"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4" name="Oval 134"/>
          <p:cNvSpPr>
            <a:spLocks noChangeArrowheads="1"/>
          </p:cNvSpPr>
          <p:nvPr/>
        </p:nvSpPr>
        <p:spPr bwMode="auto">
          <a:xfrm>
            <a:off x="727828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5" name="Oval 135"/>
          <p:cNvSpPr>
            <a:spLocks noChangeArrowheads="1"/>
          </p:cNvSpPr>
          <p:nvPr/>
        </p:nvSpPr>
        <p:spPr bwMode="auto">
          <a:xfrm>
            <a:off x="7363306"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6" name="Oval 136"/>
          <p:cNvSpPr>
            <a:spLocks noChangeArrowheads="1"/>
          </p:cNvSpPr>
          <p:nvPr/>
        </p:nvSpPr>
        <p:spPr bwMode="auto">
          <a:xfrm>
            <a:off x="7448330"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7" name="Oval 137"/>
          <p:cNvSpPr>
            <a:spLocks noChangeArrowheads="1"/>
          </p:cNvSpPr>
          <p:nvPr/>
        </p:nvSpPr>
        <p:spPr bwMode="auto">
          <a:xfrm>
            <a:off x="882268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8" name="Oval 138"/>
          <p:cNvSpPr>
            <a:spLocks noChangeArrowheads="1"/>
          </p:cNvSpPr>
          <p:nvPr/>
        </p:nvSpPr>
        <p:spPr bwMode="auto">
          <a:xfrm>
            <a:off x="890770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59" name="Oval 139"/>
          <p:cNvSpPr>
            <a:spLocks noChangeArrowheads="1"/>
          </p:cNvSpPr>
          <p:nvPr/>
        </p:nvSpPr>
        <p:spPr bwMode="auto">
          <a:xfrm>
            <a:off x="8992729"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0" name="Oval 140"/>
          <p:cNvSpPr>
            <a:spLocks noChangeArrowheads="1"/>
          </p:cNvSpPr>
          <p:nvPr/>
        </p:nvSpPr>
        <p:spPr bwMode="auto">
          <a:xfrm>
            <a:off x="9250341"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1" name="Oval 141"/>
          <p:cNvSpPr>
            <a:spLocks noChangeArrowheads="1"/>
          </p:cNvSpPr>
          <p:nvPr/>
        </p:nvSpPr>
        <p:spPr bwMode="auto">
          <a:xfrm>
            <a:off x="9337903"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2" name="Oval 142"/>
          <p:cNvSpPr>
            <a:spLocks noChangeArrowheads="1"/>
          </p:cNvSpPr>
          <p:nvPr/>
        </p:nvSpPr>
        <p:spPr bwMode="auto">
          <a:xfrm>
            <a:off x="9422927" y="376666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3" name="Oval 143"/>
          <p:cNvSpPr>
            <a:spLocks noChangeArrowheads="1"/>
          </p:cNvSpPr>
          <p:nvPr/>
        </p:nvSpPr>
        <p:spPr bwMode="auto">
          <a:xfrm>
            <a:off x="9507952" y="376666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4" name="Oval 144"/>
          <p:cNvSpPr>
            <a:spLocks noChangeArrowheads="1"/>
          </p:cNvSpPr>
          <p:nvPr/>
        </p:nvSpPr>
        <p:spPr bwMode="auto">
          <a:xfrm>
            <a:off x="9594245"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5" name="Oval 145"/>
          <p:cNvSpPr>
            <a:spLocks noChangeArrowheads="1"/>
          </p:cNvSpPr>
          <p:nvPr/>
        </p:nvSpPr>
        <p:spPr bwMode="auto">
          <a:xfrm>
            <a:off x="9679270"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6" name="Oval 146"/>
          <p:cNvSpPr>
            <a:spLocks noChangeArrowheads="1"/>
          </p:cNvSpPr>
          <p:nvPr/>
        </p:nvSpPr>
        <p:spPr bwMode="auto">
          <a:xfrm>
            <a:off x="5818907"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7" name="Oval 147"/>
          <p:cNvSpPr>
            <a:spLocks noChangeArrowheads="1"/>
          </p:cNvSpPr>
          <p:nvPr/>
        </p:nvSpPr>
        <p:spPr bwMode="auto">
          <a:xfrm>
            <a:off x="5903931"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8" name="Oval 148"/>
          <p:cNvSpPr>
            <a:spLocks noChangeArrowheads="1"/>
          </p:cNvSpPr>
          <p:nvPr/>
        </p:nvSpPr>
        <p:spPr bwMode="auto">
          <a:xfrm>
            <a:off x="5988956"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69" name="Oval 149"/>
          <p:cNvSpPr>
            <a:spLocks noChangeArrowheads="1"/>
          </p:cNvSpPr>
          <p:nvPr/>
        </p:nvSpPr>
        <p:spPr bwMode="auto">
          <a:xfrm>
            <a:off x="6076518"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0" name="Oval 150"/>
          <p:cNvSpPr>
            <a:spLocks noChangeArrowheads="1"/>
          </p:cNvSpPr>
          <p:nvPr/>
        </p:nvSpPr>
        <p:spPr bwMode="auto">
          <a:xfrm>
            <a:off x="6161543"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1" name="Oval 151"/>
          <p:cNvSpPr>
            <a:spLocks noChangeArrowheads="1"/>
          </p:cNvSpPr>
          <p:nvPr/>
        </p:nvSpPr>
        <p:spPr bwMode="auto">
          <a:xfrm>
            <a:off x="6246567"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2" name="Oval 152"/>
          <p:cNvSpPr>
            <a:spLocks noChangeArrowheads="1"/>
          </p:cNvSpPr>
          <p:nvPr/>
        </p:nvSpPr>
        <p:spPr bwMode="auto">
          <a:xfrm>
            <a:off x="633286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3" name="Oval 153"/>
          <p:cNvSpPr>
            <a:spLocks noChangeArrowheads="1"/>
          </p:cNvSpPr>
          <p:nvPr/>
        </p:nvSpPr>
        <p:spPr bwMode="auto">
          <a:xfrm>
            <a:off x="641788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4" name="Oval 154"/>
          <p:cNvSpPr>
            <a:spLocks noChangeArrowheads="1"/>
          </p:cNvSpPr>
          <p:nvPr/>
        </p:nvSpPr>
        <p:spPr bwMode="auto">
          <a:xfrm>
            <a:off x="6502909"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5" name="Oval 155"/>
          <p:cNvSpPr>
            <a:spLocks noChangeArrowheads="1"/>
          </p:cNvSpPr>
          <p:nvPr/>
        </p:nvSpPr>
        <p:spPr bwMode="auto">
          <a:xfrm>
            <a:off x="6590472"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6" name="Oval 156"/>
          <p:cNvSpPr>
            <a:spLocks noChangeArrowheads="1"/>
          </p:cNvSpPr>
          <p:nvPr/>
        </p:nvSpPr>
        <p:spPr bwMode="auto">
          <a:xfrm>
            <a:off x="702067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7" name="Oval 157"/>
          <p:cNvSpPr>
            <a:spLocks noChangeArrowheads="1"/>
          </p:cNvSpPr>
          <p:nvPr/>
        </p:nvSpPr>
        <p:spPr bwMode="auto">
          <a:xfrm>
            <a:off x="710569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8" name="Oval 158"/>
          <p:cNvSpPr>
            <a:spLocks noChangeArrowheads="1"/>
          </p:cNvSpPr>
          <p:nvPr/>
        </p:nvSpPr>
        <p:spPr bwMode="auto">
          <a:xfrm>
            <a:off x="7190719"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79" name="Oval 159"/>
          <p:cNvSpPr>
            <a:spLocks noChangeArrowheads="1"/>
          </p:cNvSpPr>
          <p:nvPr/>
        </p:nvSpPr>
        <p:spPr bwMode="auto">
          <a:xfrm>
            <a:off x="727828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0" name="Oval 160"/>
          <p:cNvSpPr>
            <a:spLocks noChangeArrowheads="1"/>
          </p:cNvSpPr>
          <p:nvPr/>
        </p:nvSpPr>
        <p:spPr bwMode="auto">
          <a:xfrm>
            <a:off x="7363306"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1" name="Oval 161"/>
          <p:cNvSpPr>
            <a:spLocks noChangeArrowheads="1"/>
          </p:cNvSpPr>
          <p:nvPr/>
        </p:nvSpPr>
        <p:spPr bwMode="auto">
          <a:xfrm>
            <a:off x="8650093"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2" name="Oval 162"/>
          <p:cNvSpPr>
            <a:spLocks noChangeArrowheads="1"/>
          </p:cNvSpPr>
          <p:nvPr/>
        </p:nvSpPr>
        <p:spPr bwMode="auto">
          <a:xfrm>
            <a:off x="8735118"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3" name="Oval 163"/>
          <p:cNvSpPr>
            <a:spLocks noChangeArrowheads="1"/>
          </p:cNvSpPr>
          <p:nvPr/>
        </p:nvSpPr>
        <p:spPr bwMode="auto">
          <a:xfrm>
            <a:off x="882268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4" name="Oval 164"/>
          <p:cNvSpPr>
            <a:spLocks noChangeArrowheads="1"/>
          </p:cNvSpPr>
          <p:nvPr/>
        </p:nvSpPr>
        <p:spPr bwMode="auto">
          <a:xfrm>
            <a:off x="890770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5" name="Oval 165"/>
          <p:cNvSpPr>
            <a:spLocks noChangeArrowheads="1"/>
          </p:cNvSpPr>
          <p:nvPr/>
        </p:nvSpPr>
        <p:spPr bwMode="auto">
          <a:xfrm>
            <a:off x="8992729"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6" name="Oval 166"/>
          <p:cNvSpPr>
            <a:spLocks noChangeArrowheads="1"/>
          </p:cNvSpPr>
          <p:nvPr/>
        </p:nvSpPr>
        <p:spPr bwMode="auto">
          <a:xfrm>
            <a:off x="9250341"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7" name="Oval 167"/>
          <p:cNvSpPr>
            <a:spLocks noChangeArrowheads="1"/>
          </p:cNvSpPr>
          <p:nvPr/>
        </p:nvSpPr>
        <p:spPr bwMode="auto">
          <a:xfrm>
            <a:off x="9337903"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8" name="Oval 168"/>
          <p:cNvSpPr>
            <a:spLocks noChangeArrowheads="1"/>
          </p:cNvSpPr>
          <p:nvPr/>
        </p:nvSpPr>
        <p:spPr bwMode="auto">
          <a:xfrm>
            <a:off x="9422927"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89" name="Oval 169"/>
          <p:cNvSpPr>
            <a:spLocks noChangeArrowheads="1"/>
          </p:cNvSpPr>
          <p:nvPr/>
        </p:nvSpPr>
        <p:spPr bwMode="auto">
          <a:xfrm>
            <a:off x="9507952" y="385169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0" name="Oval 170"/>
          <p:cNvSpPr>
            <a:spLocks noChangeArrowheads="1"/>
          </p:cNvSpPr>
          <p:nvPr/>
        </p:nvSpPr>
        <p:spPr bwMode="auto">
          <a:xfrm>
            <a:off x="9594245"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1" name="Oval 171"/>
          <p:cNvSpPr>
            <a:spLocks noChangeArrowheads="1"/>
          </p:cNvSpPr>
          <p:nvPr/>
        </p:nvSpPr>
        <p:spPr bwMode="auto">
          <a:xfrm>
            <a:off x="9679270"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2" name="Oval 172"/>
          <p:cNvSpPr>
            <a:spLocks noChangeArrowheads="1"/>
          </p:cNvSpPr>
          <p:nvPr/>
        </p:nvSpPr>
        <p:spPr bwMode="auto">
          <a:xfrm>
            <a:off x="5903931"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3" name="Oval 173"/>
          <p:cNvSpPr>
            <a:spLocks noChangeArrowheads="1"/>
          </p:cNvSpPr>
          <p:nvPr/>
        </p:nvSpPr>
        <p:spPr bwMode="auto">
          <a:xfrm>
            <a:off x="5988956"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4" name="Oval 174"/>
          <p:cNvSpPr>
            <a:spLocks noChangeArrowheads="1"/>
          </p:cNvSpPr>
          <p:nvPr/>
        </p:nvSpPr>
        <p:spPr bwMode="auto">
          <a:xfrm>
            <a:off x="6076518"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5" name="Oval 175"/>
          <p:cNvSpPr>
            <a:spLocks noChangeArrowheads="1"/>
          </p:cNvSpPr>
          <p:nvPr/>
        </p:nvSpPr>
        <p:spPr bwMode="auto">
          <a:xfrm>
            <a:off x="6161543"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6" name="Oval 176"/>
          <p:cNvSpPr>
            <a:spLocks noChangeArrowheads="1"/>
          </p:cNvSpPr>
          <p:nvPr/>
        </p:nvSpPr>
        <p:spPr bwMode="auto">
          <a:xfrm>
            <a:off x="6246567"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7" name="Oval 177"/>
          <p:cNvSpPr>
            <a:spLocks noChangeArrowheads="1"/>
          </p:cNvSpPr>
          <p:nvPr/>
        </p:nvSpPr>
        <p:spPr bwMode="auto">
          <a:xfrm>
            <a:off x="633286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8" name="Oval 178"/>
          <p:cNvSpPr>
            <a:spLocks noChangeArrowheads="1"/>
          </p:cNvSpPr>
          <p:nvPr/>
        </p:nvSpPr>
        <p:spPr bwMode="auto">
          <a:xfrm>
            <a:off x="641788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399" name="Oval 179"/>
          <p:cNvSpPr>
            <a:spLocks noChangeArrowheads="1"/>
          </p:cNvSpPr>
          <p:nvPr/>
        </p:nvSpPr>
        <p:spPr bwMode="auto">
          <a:xfrm>
            <a:off x="6502909"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0" name="Oval 180"/>
          <p:cNvSpPr>
            <a:spLocks noChangeArrowheads="1"/>
          </p:cNvSpPr>
          <p:nvPr/>
        </p:nvSpPr>
        <p:spPr bwMode="auto">
          <a:xfrm>
            <a:off x="659047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1" name="Oval 181"/>
          <p:cNvSpPr>
            <a:spLocks noChangeArrowheads="1"/>
          </p:cNvSpPr>
          <p:nvPr/>
        </p:nvSpPr>
        <p:spPr bwMode="auto">
          <a:xfrm>
            <a:off x="6675496"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2" name="Oval 182"/>
          <p:cNvSpPr>
            <a:spLocks noChangeArrowheads="1"/>
          </p:cNvSpPr>
          <p:nvPr/>
        </p:nvSpPr>
        <p:spPr bwMode="auto">
          <a:xfrm>
            <a:off x="702067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3" name="Oval 183"/>
          <p:cNvSpPr>
            <a:spLocks noChangeArrowheads="1"/>
          </p:cNvSpPr>
          <p:nvPr/>
        </p:nvSpPr>
        <p:spPr bwMode="auto">
          <a:xfrm>
            <a:off x="710569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4" name="Oval 184"/>
          <p:cNvSpPr>
            <a:spLocks noChangeArrowheads="1"/>
          </p:cNvSpPr>
          <p:nvPr/>
        </p:nvSpPr>
        <p:spPr bwMode="auto">
          <a:xfrm>
            <a:off x="7190719"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5" name="Oval 185"/>
          <p:cNvSpPr>
            <a:spLocks noChangeArrowheads="1"/>
          </p:cNvSpPr>
          <p:nvPr/>
        </p:nvSpPr>
        <p:spPr bwMode="auto">
          <a:xfrm>
            <a:off x="727828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6" name="Oval 186"/>
          <p:cNvSpPr>
            <a:spLocks noChangeArrowheads="1"/>
          </p:cNvSpPr>
          <p:nvPr/>
        </p:nvSpPr>
        <p:spPr bwMode="auto">
          <a:xfrm>
            <a:off x="7877259"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7" name="Oval 187"/>
          <p:cNvSpPr>
            <a:spLocks noChangeArrowheads="1"/>
          </p:cNvSpPr>
          <p:nvPr/>
        </p:nvSpPr>
        <p:spPr bwMode="auto">
          <a:xfrm>
            <a:off x="7962284"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8" name="Oval 188"/>
          <p:cNvSpPr>
            <a:spLocks noChangeArrowheads="1"/>
          </p:cNvSpPr>
          <p:nvPr/>
        </p:nvSpPr>
        <p:spPr bwMode="auto">
          <a:xfrm>
            <a:off x="8219895"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09" name="Oval 189"/>
          <p:cNvSpPr>
            <a:spLocks noChangeArrowheads="1"/>
          </p:cNvSpPr>
          <p:nvPr/>
        </p:nvSpPr>
        <p:spPr bwMode="auto">
          <a:xfrm>
            <a:off x="8307458"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0" name="Oval 190"/>
          <p:cNvSpPr>
            <a:spLocks noChangeArrowheads="1"/>
          </p:cNvSpPr>
          <p:nvPr/>
        </p:nvSpPr>
        <p:spPr bwMode="auto">
          <a:xfrm>
            <a:off x="839248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1" name="Oval 191"/>
          <p:cNvSpPr>
            <a:spLocks noChangeArrowheads="1"/>
          </p:cNvSpPr>
          <p:nvPr/>
        </p:nvSpPr>
        <p:spPr bwMode="auto">
          <a:xfrm>
            <a:off x="8477507"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2" name="Oval 192"/>
          <p:cNvSpPr>
            <a:spLocks noChangeArrowheads="1"/>
          </p:cNvSpPr>
          <p:nvPr/>
        </p:nvSpPr>
        <p:spPr bwMode="auto">
          <a:xfrm>
            <a:off x="8735118"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3" name="Oval 193"/>
          <p:cNvSpPr>
            <a:spLocks noChangeArrowheads="1"/>
          </p:cNvSpPr>
          <p:nvPr/>
        </p:nvSpPr>
        <p:spPr bwMode="auto">
          <a:xfrm>
            <a:off x="882268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4" name="Oval 194"/>
          <p:cNvSpPr>
            <a:spLocks noChangeArrowheads="1"/>
          </p:cNvSpPr>
          <p:nvPr/>
        </p:nvSpPr>
        <p:spPr bwMode="auto">
          <a:xfrm>
            <a:off x="8992729"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5" name="Oval 195"/>
          <p:cNvSpPr>
            <a:spLocks noChangeArrowheads="1"/>
          </p:cNvSpPr>
          <p:nvPr/>
        </p:nvSpPr>
        <p:spPr bwMode="auto">
          <a:xfrm>
            <a:off x="9080292"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6" name="Oval 196"/>
          <p:cNvSpPr>
            <a:spLocks noChangeArrowheads="1"/>
          </p:cNvSpPr>
          <p:nvPr/>
        </p:nvSpPr>
        <p:spPr bwMode="auto">
          <a:xfrm>
            <a:off x="9165316" y="385169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7" name="Oval 197"/>
          <p:cNvSpPr>
            <a:spLocks noChangeArrowheads="1"/>
          </p:cNvSpPr>
          <p:nvPr/>
        </p:nvSpPr>
        <p:spPr bwMode="auto">
          <a:xfrm>
            <a:off x="9250341"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8" name="Oval 198"/>
          <p:cNvSpPr>
            <a:spLocks noChangeArrowheads="1"/>
          </p:cNvSpPr>
          <p:nvPr/>
        </p:nvSpPr>
        <p:spPr bwMode="auto">
          <a:xfrm>
            <a:off x="9337903"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19" name="Oval 199"/>
          <p:cNvSpPr>
            <a:spLocks noChangeArrowheads="1"/>
          </p:cNvSpPr>
          <p:nvPr/>
        </p:nvSpPr>
        <p:spPr bwMode="auto">
          <a:xfrm>
            <a:off x="9422927"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0" name="Oval 200"/>
          <p:cNvSpPr>
            <a:spLocks noChangeArrowheads="1"/>
          </p:cNvSpPr>
          <p:nvPr/>
        </p:nvSpPr>
        <p:spPr bwMode="auto">
          <a:xfrm>
            <a:off x="9507952" y="3936716"/>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1" name="Oval 201"/>
          <p:cNvSpPr>
            <a:spLocks noChangeArrowheads="1"/>
          </p:cNvSpPr>
          <p:nvPr/>
        </p:nvSpPr>
        <p:spPr bwMode="auto">
          <a:xfrm>
            <a:off x="9594245"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2" name="Oval 202"/>
          <p:cNvSpPr>
            <a:spLocks noChangeArrowheads="1"/>
          </p:cNvSpPr>
          <p:nvPr/>
        </p:nvSpPr>
        <p:spPr bwMode="auto">
          <a:xfrm>
            <a:off x="9679270"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3" name="Oval 203"/>
          <p:cNvSpPr>
            <a:spLocks noChangeArrowheads="1"/>
          </p:cNvSpPr>
          <p:nvPr/>
        </p:nvSpPr>
        <p:spPr bwMode="auto">
          <a:xfrm>
            <a:off x="6161543"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4" name="Oval 204"/>
          <p:cNvSpPr>
            <a:spLocks noChangeArrowheads="1"/>
          </p:cNvSpPr>
          <p:nvPr/>
        </p:nvSpPr>
        <p:spPr bwMode="auto">
          <a:xfrm>
            <a:off x="6246567"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25" name="Oval 205"/>
          <p:cNvSpPr>
            <a:spLocks noChangeArrowheads="1"/>
          </p:cNvSpPr>
          <p:nvPr/>
        </p:nvSpPr>
        <p:spPr bwMode="auto">
          <a:xfrm>
            <a:off x="6332861"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6" name="Oval 207"/>
          <p:cNvSpPr>
            <a:spLocks noChangeArrowheads="1"/>
          </p:cNvSpPr>
          <p:nvPr/>
        </p:nvSpPr>
        <p:spPr bwMode="auto">
          <a:xfrm>
            <a:off x="6417885"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7" name="Oval 208"/>
          <p:cNvSpPr>
            <a:spLocks noChangeArrowheads="1"/>
          </p:cNvSpPr>
          <p:nvPr/>
        </p:nvSpPr>
        <p:spPr bwMode="auto">
          <a:xfrm>
            <a:off x="6502909"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8" name="Oval 209"/>
          <p:cNvSpPr>
            <a:spLocks noChangeArrowheads="1"/>
          </p:cNvSpPr>
          <p:nvPr/>
        </p:nvSpPr>
        <p:spPr bwMode="auto">
          <a:xfrm>
            <a:off x="6590472"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9" name="Oval 210"/>
          <p:cNvSpPr>
            <a:spLocks noChangeArrowheads="1"/>
          </p:cNvSpPr>
          <p:nvPr/>
        </p:nvSpPr>
        <p:spPr bwMode="auto">
          <a:xfrm>
            <a:off x="667549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0" name="Oval 211"/>
          <p:cNvSpPr>
            <a:spLocks noChangeArrowheads="1"/>
          </p:cNvSpPr>
          <p:nvPr/>
        </p:nvSpPr>
        <p:spPr bwMode="auto">
          <a:xfrm>
            <a:off x="6933107"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1" name="Oval 212"/>
          <p:cNvSpPr>
            <a:spLocks noChangeArrowheads="1"/>
          </p:cNvSpPr>
          <p:nvPr/>
        </p:nvSpPr>
        <p:spPr bwMode="auto">
          <a:xfrm>
            <a:off x="702067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2" name="Oval 213"/>
          <p:cNvSpPr>
            <a:spLocks noChangeArrowheads="1"/>
          </p:cNvSpPr>
          <p:nvPr/>
        </p:nvSpPr>
        <p:spPr bwMode="auto">
          <a:xfrm>
            <a:off x="7278281"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3" name="Oval 214"/>
          <p:cNvSpPr>
            <a:spLocks noChangeArrowheads="1"/>
          </p:cNvSpPr>
          <p:nvPr/>
        </p:nvSpPr>
        <p:spPr bwMode="auto">
          <a:xfrm>
            <a:off x="7278281"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4" name="Oval 215"/>
          <p:cNvSpPr>
            <a:spLocks noChangeArrowheads="1"/>
          </p:cNvSpPr>
          <p:nvPr/>
        </p:nvSpPr>
        <p:spPr bwMode="auto">
          <a:xfrm>
            <a:off x="736330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5" name="Oval 216"/>
          <p:cNvSpPr>
            <a:spLocks noChangeArrowheads="1"/>
          </p:cNvSpPr>
          <p:nvPr/>
        </p:nvSpPr>
        <p:spPr bwMode="auto">
          <a:xfrm>
            <a:off x="7448330"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6" name="Oval 217"/>
          <p:cNvSpPr>
            <a:spLocks noChangeArrowheads="1"/>
          </p:cNvSpPr>
          <p:nvPr/>
        </p:nvSpPr>
        <p:spPr bwMode="auto">
          <a:xfrm>
            <a:off x="7962284"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7" name="Oval 218"/>
          <p:cNvSpPr>
            <a:spLocks noChangeArrowheads="1"/>
          </p:cNvSpPr>
          <p:nvPr/>
        </p:nvSpPr>
        <p:spPr bwMode="auto">
          <a:xfrm>
            <a:off x="8049846"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8" name="Oval 219"/>
          <p:cNvSpPr>
            <a:spLocks noChangeArrowheads="1"/>
          </p:cNvSpPr>
          <p:nvPr/>
        </p:nvSpPr>
        <p:spPr bwMode="auto">
          <a:xfrm>
            <a:off x="8219895"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39" name="Oval 220"/>
          <p:cNvSpPr>
            <a:spLocks noChangeArrowheads="1"/>
          </p:cNvSpPr>
          <p:nvPr/>
        </p:nvSpPr>
        <p:spPr bwMode="auto">
          <a:xfrm>
            <a:off x="8477506"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0" name="Oval 221"/>
          <p:cNvSpPr>
            <a:spLocks noChangeArrowheads="1"/>
          </p:cNvSpPr>
          <p:nvPr/>
        </p:nvSpPr>
        <p:spPr bwMode="auto">
          <a:xfrm>
            <a:off x="8565069"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1" name="Oval 222"/>
          <p:cNvSpPr>
            <a:spLocks noChangeArrowheads="1"/>
          </p:cNvSpPr>
          <p:nvPr/>
        </p:nvSpPr>
        <p:spPr bwMode="auto">
          <a:xfrm>
            <a:off x="882268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2" name="Oval 223"/>
          <p:cNvSpPr>
            <a:spLocks noChangeArrowheads="1"/>
          </p:cNvSpPr>
          <p:nvPr/>
        </p:nvSpPr>
        <p:spPr bwMode="auto">
          <a:xfrm>
            <a:off x="9080292"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3" name="Oval 224"/>
          <p:cNvSpPr>
            <a:spLocks noChangeArrowheads="1"/>
          </p:cNvSpPr>
          <p:nvPr/>
        </p:nvSpPr>
        <p:spPr bwMode="auto">
          <a:xfrm>
            <a:off x="9165316"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4" name="Oval 225"/>
          <p:cNvSpPr>
            <a:spLocks noChangeArrowheads="1"/>
          </p:cNvSpPr>
          <p:nvPr/>
        </p:nvSpPr>
        <p:spPr bwMode="auto">
          <a:xfrm>
            <a:off x="9165316" y="3936716"/>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5" name="Oval 226"/>
          <p:cNvSpPr>
            <a:spLocks noChangeArrowheads="1"/>
          </p:cNvSpPr>
          <p:nvPr/>
        </p:nvSpPr>
        <p:spPr bwMode="auto">
          <a:xfrm>
            <a:off x="9250340"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6" name="Oval 227"/>
          <p:cNvSpPr>
            <a:spLocks noChangeArrowheads="1"/>
          </p:cNvSpPr>
          <p:nvPr/>
        </p:nvSpPr>
        <p:spPr bwMode="auto">
          <a:xfrm>
            <a:off x="9337903"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7" name="Oval 228"/>
          <p:cNvSpPr>
            <a:spLocks noChangeArrowheads="1"/>
          </p:cNvSpPr>
          <p:nvPr/>
        </p:nvSpPr>
        <p:spPr bwMode="auto">
          <a:xfrm>
            <a:off x="9422927" y="4024279"/>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8" name="Oval 229"/>
          <p:cNvSpPr>
            <a:spLocks noChangeArrowheads="1"/>
          </p:cNvSpPr>
          <p:nvPr/>
        </p:nvSpPr>
        <p:spPr bwMode="auto">
          <a:xfrm>
            <a:off x="9507952" y="4024279"/>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49" name="Oval 230"/>
          <p:cNvSpPr>
            <a:spLocks noChangeArrowheads="1"/>
          </p:cNvSpPr>
          <p:nvPr/>
        </p:nvSpPr>
        <p:spPr bwMode="auto">
          <a:xfrm>
            <a:off x="9594245"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0" name="Oval 231"/>
          <p:cNvSpPr>
            <a:spLocks noChangeArrowheads="1"/>
          </p:cNvSpPr>
          <p:nvPr/>
        </p:nvSpPr>
        <p:spPr bwMode="auto">
          <a:xfrm>
            <a:off x="9679270"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1" name="Oval 232"/>
          <p:cNvSpPr>
            <a:spLocks noChangeArrowheads="1"/>
          </p:cNvSpPr>
          <p:nvPr/>
        </p:nvSpPr>
        <p:spPr bwMode="auto">
          <a:xfrm>
            <a:off x="6502909" y="410930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2" name="Oval 233"/>
          <p:cNvSpPr>
            <a:spLocks noChangeArrowheads="1"/>
          </p:cNvSpPr>
          <p:nvPr/>
        </p:nvSpPr>
        <p:spPr bwMode="auto">
          <a:xfrm>
            <a:off x="659047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3" name="Oval 234"/>
          <p:cNvSpPr>
            <a:spLocks noChangeArrowheads="1"/>
          </p:cNvSpPr>
          <p:nvPr/>
        </p:nvSpPr>
        <p:spPr bwMode="auto">
          <a:xfrm>
            <a:off x="7105694"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4" name="Oval 235"/>
          <p:cNvSpPr>
            <a:spLocks noChangeArrowheads="1"/>
          </p:cNvSpPr>
          <p:nvPr/>
        </p:nvSpPr>
        <p:spPr bwMode="auto">
          <a:xfrm>
            <a:off x="7105694"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5" name="Oval 236"/>
          <p:cNvSpPr>
            <a:spLocks noChangeArrowheads="1"/>
          </p:cNvSpPr>
          <p:nvPr/>
        </p:nvSpPr>
        <p:spPr bwMode="auto">
          <a:xfrm>
            <a:off x="701813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6" name="Oval 237"/>
          <p:cNvSpPr>
            <a:spLocks noChangeArrowheads="1"/>
          </p:cNvSpPr>
          <p:nvPr/>
        </p:nvSpPr>
        <p:spPr bwMode="auto">
          <a:xfrm>
            <a:off x="7363306"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7" name="Oval 238"/>
          <p:cNvSpPr>
            <a:spLocks noChangeArrowheads="1"/>
          </p:cNvSpPr>
          <p:nvPr/>
        </p:nvSpPr>
        <p:spPr bwMode="auto">
          <a:xfrm>
            <a:off x="7448330"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8" name="Oval 239"/>
          <p:cNvSpPr>
            <a:spLocks noChangeArrowheads="1"/>
          </p:cNvSpPr>
          <p:nvPr/>
        </p:nvSpPr>
        <p:spPr bwMode="auto">
          <a:xfrm>
            <a:off x="7535892"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59" name="Oval 240"/>
          <p:cNvSpPr>
            <a:spLocks noChangeArrowheads="1"/>
          </p:cNvSpPr>
          <p:nvPr/>
        </p:nvSpPr>
        <p:spPr bwMode="auto">
          <a:xfrm>
            <a:off x="9250340"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0" name="Oval 241"/>
          <p:cNvSpPr>
            <a:spLocks noChangeArrowheads="1"/>
          </p:cNvSpPr>
          <p:nvPr/>
        </p:nvSpPr>
        <p:spPr bwMode="auto">
          <a:xfrm>
            <a:off x="9337903"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1" name="Oval 242"/>
          <p:cNvSpPr>
            <a:spLocks noChangeArrowheads="1"/>
          </p:cNvSpPr>
          <p:nvPr/>
        </p:nvSpPr>
        <p:spPr bwMode="auto">
          <a:xfrm>
            <a:off x="9422927" y="4109303"/>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2" name="Oval 243"/>
          <p:cNvSpPr>
            <a:spLocks noChangeArrowheads="1"/>
          </p:cNvSpPr>
          <p:nvPr/>
        </p:nvSpPr>
        <p:spPr bwMode="auto">
          <a:xfrm>
            <a:off x="9337903"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3" name="Oval 244"/>
          <p:cNvSpPr>
            <a:spLocks noChangeArrowheads="1"/>
          </p:cNvSpPr>
          <p:nvPr/>
        </p:nvSpPr>
        <p:spPr bwMode="auto">
          <a:xfrm>
            <a:off x="9422927"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4" name="Oval 245"/>
          <p:cNvSpPr>
            <a:spLocks noChangeArrowheads="1"/>
          </p:cNvSpPr>
          <p:nvPr/>
        </p:nvSpPr>
        <p:spPr bwMode="auto">
          <a:xfrm>
            <a:off x="9422927" y="4281890"/>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5" name="Oval 246"/>
          <p:cNvSpPr>
            <a:spLocks noChangeArrowheads="1"/>
          </p:cNvSpPr>
          <p:nvPr/>
        </p:nvSpPr>
        <p:spPr bwMode="auto">
          <a:xfrm>
            <a:off x="9507952" y="4109303"/>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6" name="Oval 247"/>
          <p:cNvSpPr>
            <a:spLocks noChangeArrowheads="1"/>
          </p:cNvSpPr>
          <p:nvPr/>
        </p:nvSpPr>
        <p:spPr bwMode="auto">
          <a:xfrm>
            <a:off x="9594245"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7" name="Oval 248"/>
          <p:cNvSpPr>
            <a:spLocks noChangeArrowheads="1"/>
          </p:cNvSpPr>
          <p:nvPr/>
        </p:nvSpPr>
        <p:spPr bwMode="auto">
          <a:xfrm>
            <a:off x="9679270"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8" name="Oval 249"/>
          <p:cNvSpPr>
            <a:spLocks noChangeArrowheads="1"/>
          </p:cNvSpPr>
          <p:nvPr/>
        </p:nvSpPr>
        <p:spPr bwMode="auto">
          <a:xfrm>
            <a:off x="7105694"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69" name="Oval 250"/>
          <p:cNvSpPr>
            <a:spLocks noChangeArrowheads="1"/>
          </p:cNvSpPr>
          <p:nvPr/>
        </p:nvSpPr>
        <p:spPr bwMode="auto">
          <a:xfrm>
            <a:off x="7363306"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0" name="Oval 251"/>
          <p:cNvSpPr>
            <a:spLocks noChangeArrowheads="1"/>
          </p:cNvSpPr>
          <p:nvPr/>
        </p:nvSpPr>
        <p:spPr bwMode="auto">
          <a:xfrm>
            <a:off x="8822680"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1" name="Oval 252"/>
          <p:cNvSpPr>
            <a:spLocks noChangeArrowheads="1"/>
          </p:cNvSpPr>
          <p:nvPr/>
        </p:nvSpPr>
        <p:spPr bwMode="auto">
          <a:xfrm>
            <a:off x="8907705"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2" name="Oval 253"/>
          <p:cNvSpPr>
            <a:spLocks noChangeArrowheads="1"/>
          </p:cNvSpPr>
          <p:nvPr/>
        </p:nvSpPr>
        <p:spPr bwMode="auto">
          <a:xfrm>
            <a:off x="9080292" y="4194328"/>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3" name="Oval 254"/>
          <p:cNvSpPr>
            <a:spLocks noChangeArrowheads="1"/>
          </p:cNvSpPr>
          <p:nvPr/>
        </p:nvSpPr>
        <p:spPr bwMode="auto">
          <a:xfrm>
            <a:off x="9507952" y="4194328"/>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4" name="Oval 255"/>
          <p:cNvSpPr>
            <a:spLocks noChangeArrowheads="1"/>
          </p:cNvSpPr>
          <p:nvPr/>
        </p:nvSpPr>
        <p:spPr bwMode="auto">
          <a:xfrm>
            <a:off x="9594245"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5" name="Oval 256"/>
          <p:cNvSpPr>
            <a:spLocks noChangeArrowheads="1"/>
          </p:cNvSpPr>
          <p:nvPr/>
        </p:nvSpPr>
        <p:spPr bwMode="auto">
          <a:xfrm>
            <a:off x="9679270"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6" name="Oval 257"/>
          <p:cNvSpPr>
            <a:spLocks noChangeArrowheads="1"/>
          </p:cNvSpPr>
          <p:nvPr/>
        </p:nvSpPr>
        <p:spPr bwMode="auto">
          <a:xfrm>
            <a:off x="9679270"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7" name="Oval 258"/>
          <p:cNvSpPr>
            <a:spLocks noChangeArrowheads="1"/>
          </p:cNvSpPr>
          <p:nvPr/>
        </p:nvSpPr>
        <p:spPr bwMode="auto">
          <a:xfrm>
            <a:off x="7105694"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8" name="Oval 259"/>
          <p:cNvSpPr>
            <a:spLocks noChangeArrowheads="1"/>
          </p:cNvSpPr>
          <p:nvPr/>
        </p:nvSpPr>
        <p:spPr bwMode="auto">
          <a:xfrm>
            <a:off x="7190719"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79" name="Oval 260"/>
          <p:cNvSpPr>
            <a:spLocks noChangeArrowheads="1"/>
          </p:cNvSpPr>
          <p:nvPr/>
        </p:nvSpPr>
        <p:spPr bwMode="auto">
          <a:xfrm>
            <a:off x="8735118" y="4281890"/>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0" name="Oval 261"/>
          <p:cNvSpPr>
            <a:spLocks noChangeArrowheads="1"/>
          </p:cNvSpPr>
          <p:nvPr/>
        </p:nvSpPr>
        <p:spPr bwMode="auto">
          <a:xfrm>
            <a:off x="8822680"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1" name="Oval 262"/>
          <p:cNvSpPr>
            <a:spLocks noChangeArrowheads="1"/>
          </p:cNvSpPr>
          <p:nvPr/>
        </p:nvSpPr>
        <p:spPr bwMode="auto">
          <a:xfrm>
            <a:off x="9080292" y="4281890"/>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2" name="Oval 263"/>
          <p:cNvSpPr>
            <a:spLocks noChangeArrowheads="1"/>
          </p:cNvSpPr>
          <p:nvPr/>
        </p:nvSpPr>
        <p:spPr bwMode="auto">
          <a:xfrm>
            <a:off x="9507952" y="4281890"/>
            <a:ext cx="77410"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3" name="Oval 264"/>
          <p:cNvSpPr>
            <a:spLocks noChangeArrowheads="1"/>
          </p:cNvSpPr>
          <p:nvPr/>
        </p:nvSpPr>
        <p:spPr bwMode="auto">
          <a:xfrm>
            <a:off x="9594245" y="4281890"/>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4" name="Oval 265"/>
          <p:cNvSpPr>
            <a:spLocks noChangeArrowheads="1"/>
          </p:cNvSpPr>
          <p:nvPr/>
        </p:nvSpPr>
        <p:spPr bwMode="auto">
          <a:xfrm>
            <a:off x="5473733"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5" name="Oval 266"/>
          <p:cNvSpPr>
            <a:spLocks noChangeArrowheads="1"/>
          </p:cNvSpPr>
          <p:nvPr/>
        </p:nvSpPr>
        <p:spPr bwMode="auto">
          <a:xfrm>
            <a:off x="5561295"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6" name="Oval 267"/>
          <p:cNvSpPr>
            <a:spLocks noChangeArrowheads="1"/>
          </p:cNvSpPr>
          <p:nvPr/>
        </p:nvSpPr>
        <p:spPr bwMode="auto">
          <a:xfrm>
            <a:off x="7105694"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7" name="Oval 268"/>
          <p:cNvSpPr>
            <a:spLocks noChangeArrowheads="1"/>
          </p:cNvSpPr>
          <p:nvPr/>
        </p:nvSpPr>
        <p:spPr bwMode="auto">
          <a:xfrm>
            <a:off x="8735118"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8" name="Oval 269"/>
          <p:cNvSpPr>
            <a:spLocks noChangeArrowheads="1"/>
          </p:cNvSpPr>
          <p:nvPr/>
        </p:nvSpPr>
        <p:spPr bwMode="auto">
          <a:xfrm>
            <a:off x="9080292" y="4366915"/>
            <a:ext cx="74872"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89" name="Oval 270"/>
          <p:cNvSpPr>
            <a:spLocks noChangeArrowheads="1"/>
          </p:cNvSpPr>
          <p:nvPr/>
        </p:nvSpPr>
        <p:spPr bwMode="auto">
          <a:xfrm>
            <a:off x="9507952" y="4366915"/>
            <a:ext cx="77410"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0" name="Oval 271"/>
          <p:cNvSpPr>
            <a:spLocks noChangeArrowheads="1"/>
          </p:cNvSpPr>
          <p:nvPr/>
        </p:nvSpPr>
        <p:spPr bwMode="auto">
          <a:xfrm>
            <a:off x="9594245"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1" name="Oval 272"/>
          <p:cNvSpPr>
            <a:spLocks noChangeArrowheads="1"/>
          </p:cNvSpPr>
          <p:nvPr/>
        </p:nvSpPr>
        <p:spPr bwMode="auto">
          <a:xfrm>
            <a:off x="9679270"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2" name="Oval 273"/>
          <p:cNvSpPr>
            <a:spLocks noChangeArrowheads="1"/>
          </p:cNvSpPr>
          <p:nvPr/>
        </p:nvSpPr>
        <p:spPr bwMode="auto">
          <a:xfrm>
            <a:off x="5473733" y="4451939"/>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3" name="Oval 274"/>
          <p:cNvSpPr>
            <a:spLocks noChangeArrowheads="1"/>
          </p:cNvSpPr>
          <p:nvPr/>
        </p:nvSpPr>
        <p:spPr bwMode="auto">
          <a:xfrm>
            <a:off x="5561295"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4" name="Oval 275"/>
          <p:cNvSpPr>
            <a:spLocks noChangeArrowheads="1"/>
          </p:cNvSpPr>
          <p:nvPr/>
        </p:nvSpPr>
        <p:spPr bwMode="auto">
          <a:xfrm>
            <a:off x="5646320"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5" name="Oval 276"/>
          <p:cNvSpPr>
            <a:spLocks noChangeArrowheads="1"/>
          </p:cNvSpPr>
          <p:nvPr/>
        </p:nvSpPr>
        <p:spPr bwMode="auto">
          <a:xfrm>
            <a:off x="5903931" y="4451939"/>
            <a:ext cx="74872"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6" name="Oval 277"/>
          <p:cNvSpPr>
            <a:spLocks noChangeArrowheads="1"/>
          </p:cNvSpPr>
          <p:nvPr/>
        </p:nvSpPr>
        <p:spPr bwMode="auto">
          <a:xfrm>
            <a:off x="9507952" y="4451939"/>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7" name="Oval 278"/>
          <p:cNvSpPr>
            <a:spLocks noChangeArrowheads="1"/>
          </p:cNvSpPr>
          <p:nvPr/>
        </p:nvSpPr>
        <p:spPr bwMode="auto">
          <a:xfrm>
            <a:off x="9594245"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8" name="Oval 279"/>
          <p:cNvSpPr>
            <a:spLocks noChangeArrowheads="1"/>
          </p:cNvSpPr>
          <p:nvPr/>
        </p:nvSpPr>
        <p:spPr bwMode="auto">
          <a:xfrm>
            <a:off x="9679270"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99" name="Oval 280"/>
          <p:cNvSpPr>
            <a:spLocks noChangeArrowheads="1"/>
          </p:cNvSpPr>
          <p:nvPr/>
        </p:nvSpPr>
        <p:spPr bwMode="auto">
          <a:xfrm>
            <a:off x="5561295"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0" name="Oval 281"/>
          <p:cNvSpPr>
            <a:spLocks noChangeArrowheads="1"/>
          </p:cNvSpPr>
          <p:nvPr/>
        </p:nvSpPr>
        <p:spPr bwMode="auto">
          <a:xfrm>
            <a:off x="5473733"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1" name="Oval 282"/>
          <p:cNvSpPr>
            <a:spLocks noChangeArrowheads="1"/>
          </p:cNvSpPr>
          <p:nvPr/>
        </p:nvSpPr>
        <p:spPr bwMode="auto">
          <a:xfrm>
            <a:off x="5388708"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2" name="Oval 283"/>
          <p:cNvSpPr>
            <a:spLocks noChangeArrowheads="1"/>
          </p:cNvSpPr>
          <p:nvPr/>
        </p:nvSpPr>
        <p:spPr bwMode="auto">
          <a:xfrm>
            <a:off x="5646320"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3" name="Oval 284"/>
          <p:cNvSpPr>
            <a:spLocks noChangeArrowheads="1"/>
          </p:cNvSpPr>
          <p:nvPr/>
        </p:nvSpPr>
        <p:spPr bwMode="auto">
          <a:xfrm>
            <a:off x="5561295"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4" name="Oval 285"/>
          <p:cNvSpPr>
            <a:spLocks noChangeArrowheads="1"/>
          </p:cNvSpPr>
          <p:nvPr/>
        </p:nvSpPr>
        <p:spPr bwMode="auto">
          <a:xfrm>
            <a:off x="564632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5" name="Oval 286"/>
          <p:cNvSpPr>
            <a:spLocks noChangeArrowheads="1"/>
          </p:cNvSpPr>
          <p:nvPr/>
        </p:nvSpPr>
        <p:spPr bwMode="auto">
          <a:xfrm>
            <a:off x="5731344" y="45382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6" name="Oval 287"/>
          <p:cNvSpPr>
            <a:spLocks noChangeArrowheads="1"/>
          </p:cNvSpPr>
          <p:nvPr/>
        </p:nvSpPr>
        <p:spPr bwMode="auto">
          <a:xfrm>
            <a:off x="5818906"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7" name="Oval 288"/>
          <p:cNvSpPr>
            <a:spLocks noChangeArrowheads="1"/>
          </p:cNvSpPr>
          <p:nvPr/>
        </p:nvSpPr>
        <p:spPr bwMode="auto">
          <a:xfrm>
            <a:off x="5903931"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8" name="Oval 289"/>
          <p:cNvSpPr>
            <a:spLocks noChangeArrowheads="1"/>
          </p:cNvSpPr>
          <p:nvPr/>
        </p:nvSpPr>
        <p:spPr bwMode="auto">
          <a:xfrm>
            <a:off x="5988955" y="4538232"/>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09" name="Oval 290"/>
          <p:cNvSpPr>
            <a:spLocks noChangeArrowheads="1"/>
          </p:cNvSpPr>
          <p:nvPr/>
        </p:nvSpPr>
        <p:spPr bwMode="auto">
          <a:xfrm>
            <a:off x="6076518"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0" name="Oval 291"/>
          <p:cNvSpPr>
            <a:spLocks noChangeArrowheads="1"/>
          </p:cNvSpPr>
          <p:nvPr/>
        </p:nvSpPr>
        <p:spPr bwMode="auto">
          <a:xfrm>
            <a:off x="6161542" y="4538232"/>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1" name="Oval 292"/>
          <p:cNvSpPr>
            <a:spLocks noChangeArrowheads="1"/>
          </p:cNvSpPr>
          <p:nvPr/>
        </p:nvSpPr>
        <p:spPr bwMode="auto">
          <a:xfrm>
            <a:off x="6246567" y="4451939"/>
            <a:ext cx="77410"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2" name="Oval 293"/>
          <p:cNvSpPr>
            <a:spLocks noChangeArrowheads="1"/>
          </p:cNvSpPr>
          <p:nvPr/>
        </p:nvSpPr>
        <p:spPr bwMode="auto">
          <a:xfrm>
            <a:off x="7877259"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3" name="Oval 294"/>
          <p:cNvSpPr>
            <a:spLocks noChangeArrowheads="1"/>
          </p:cNvSpPr>
          <p:nvPr/>
        </p:nvSpPr>
        <p:spPr bwMode="auto">
          <a:xfrm>
            <a:off x="7962284" y="453823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4" name="Oval 295"/>
          <p:cNvSpPr>
            <a:spLocks noChangeArrowheads="1"/>
          </p:cNvSpPr>
          <p:nvPr/>
        </p:nvSpPr>
        <p:spPr bwMode="auto">
          <a:xfrm>
            <a:off x="8565069"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5" name="Oval 296"/>
          <p:cNvSpPr>
            <a:spLocks noChangeArrowheads="1"/>
          </p:cNvSpPr>
          <p:nvPr/>
        </p:nvSpPr>
        <p:spPr bwMode="auto">
          <a:xfrm>
            <a:off x="8650093"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6" name="Oval 297"/>
          <p:cNvSpPr>
            <a:spLocks noChangeArrowheads="1"/>
          </p:cNvSpPr>
          <p:nvPr/>
        </p:nvSpPr>
        <p:spPr bwMode="auto">
          <a:xfrm>
            <a:off x="9250340"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7" name="Oval 298"/>
          <p:cNvSpPr>
            <a:spLocks noChangeArrowheads="1"/>
          </p:cNvSpPr>
          <p:nvPr/>
        </p:nvSpPr>
        <p:spPr bwMode="auto">
          <a:xfrm>
            <a:off x="9337903"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8" name="Oval 299"/>
          <p:cNvSpPr>
            <a:spLocks noChangeArrowheads="1"/>
          </p:cNvSpPr>
          <p:nvPr/>
        </p:nvSpPr>
        <p:spPr bwMode="auto">
          <a:xfrm>
            <a:off x="9507952"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19" name="Oval 300"/>
          <p:cNvSpPr>
            <a:spLocks noChangeArrowheads="1"/>
          </p:cNvSpPr>
          <p:nvPr/>
        </p:nvSpPr>
        <p:spPr bwMode="auto">
          <a:xfrm>
            <a:off x="9594245"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0" name="Oval 301"/>
          <p:cNvSpPr>
            <a:spLocks noChangeArrowheads="1"/>
          </p:cNvSpPr>
          <p:nvPr/>
        </p:nvSpPr>
        <p:spPr bwMode="auto">
          <a:xfrm>
            <a:off x="9594245"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1" name="Oval 302"/>
          <p:cNvSpPr>
            <a:spLocks noChangeArrowheads="1"/>
          </p:cNvSpPr>
          <p:nvPr/>
        </p:nvSpPr>
        <p:spPr bwMode="auto">
          <a:xfrm>
            <a:off x="9679270" y="453823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2" name="Oval 303"/>
          <p:cNvSpPr>
            <a:spLocks noChangeArrowheads="1"/>
          </p:cNvSpPr>
          <p:nvPr/>
        </p:nvSpPr>
        <p:spPr bwMode="auto">
          <a:xfrm>
            <a:off x="967927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3" name="Oval 304"/>
          <p:cNvSpPr>
            <a:spLocks noChangeArrowheads="1"/>
          </p:cNvSpPr>
          <p:nvPr/>
        </p:nvSpPr>
        <p:spPr bwMode="auto">
          <a:xfrm>
            <a:off x="5903931"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4" name="Oval 305"/>
          <p:cNvSpPr>
            <a:spLocks noChangeArrowheads="1"/>
          </p:cNvSpPr>
          <p:nvPr/>
        </p:nvSpPr>
        <p:spPr bwMode="auto">
          <a:xfrm>
            <a:off x="5988955"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5" name="Oval 306"/>
          <p:cNvSpPr>
            <a:spLocks noChangeArrowheads="1"/>
          </p:cNvSpPr>
          <p:nvPr/>
        </p:nvSpPr>
        <p:spPr bwMode="auto">
          <a:xfrm>
            <a:off x="5988955"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6" name="Oval 307"/>
          <p:cNvSpPr>
            <a:spLocks noChangeArrowheads="1"/>
          </p:cNvSpPr>
          <p:nvPr/>
        </p:nvSpPr>
        <p:spPr bwMode="auto">
          <a:xfrm>
            <a:off x="6076518"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7" name="Oval 308"/>
          <p:cNvSpPr>
            <a:spLocks noChangeArrowheads="1"/>
          </p:cNvSpPr>
          <p:nvPr/>
        </p:nvSpPr>
        <p:spPr bwMode="auto">
          <a:xfrm>
            <a:off x="6076518"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8" name="Oval 309"/>
          <p:cNvSpPr>
            <a:spLocks noChangeArrowheads="1"/>
          </p:cNvSpPr>
          <p:nvPr/>
        </p:nvSpPr>
        <p:spPr bwMode="auto">
          <a:xfrm>
            <a:off x="6161542"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29" name="Oval 310"/>
          <p:cNvSpPr>
            <a:spLocks noChangeArrowheads="1"/>
          </p:cNvSpPr>
          <p:nvPr/>
        </p:nvSpPr>
        <p:spPr bwMode="auto">
          <a:xfrm>
            <a:off x="6246567"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0" name="Oval 311"/>
          <p:cNvSpPr>
            <a:spLocks noChangeArrowheads="1"/>
          </p:cNvSpPr>
          <p:nvPr/>
        </p:nvSpPr>
        <p:spPr bwMode="auto">
          <a:xfrm>
            <a:off x="6332860"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1" name="Oval 312"/>
          <p:cNvSpPr>
            <a:spLocks noChangeArrowheads="1"/>
          </p:cNvSpPr>
          <p:nvPr/>
        </p:nvSpPr>
        <p:spPr bwMode="auto">
          <a:xfrm>
            <a:off x="6161542"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2" name="Oval 313"/>
          <p:cNvSpPr>
            <a:spLocks noChangeArrowheads="1"/>
          </p:cNvSpPr>
          <p:nvPr/>
        </p:nvSpPr>
        <p:spPr bwMode="auto">
          <a:xfrm>
            <a:off x="6246567"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3" name="Oval 314"/>
          <p:cNvSpPr>
            <a:spLocks noChangeArrowheads="1"/>
          </p:cNvSpPr>
          <p:nvPr/>
        </p:nvSpPr>
        <p:spPr bwMode="auto">
          <a:xfrm>
            <a:off x="7448330" y="4623257"/>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4" name="Oval 315"/>
          <p:cNvSpPr>
            <a:spLocks noChangeArrowheads="1"/>
          </p:cNvSpPr>
          <p:nvPr/>
        </p:nvSpPr>
        <p:spPr bwMode="auto">
          <a:xfrm>
            <a:off x="8565069" y="462325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5" name="Oval 316"/>
          <p:cNvSpPr>
            <a:spLocks noChangeArrowheads="1"/>
          </p:cNvSpPr>
          <p:nvPr/>
        </p:nvSpPr>
        <p:spPr bwMode="auto">
          <a:xfrm>
            <a:off x="9337903"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6" name="Oval 317"/>
          <p:cNvSpPr>
            <a:spLocks noChangeArrowheads="1"/>
          </p:cNvSpPr>
          <p:nvPr/>
        </p:nvSpPr>
        <p:spPr bwMode="auto">
          <a:xfrm>
            <a:off x="9422927" y="4623257"/>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7" name="Oval 318"/>
          <p:cNvSpPr>
            <a:spLocks noChangeArrowheads="1"/>
          </p:cNvSpPr>
          <p:nvPr/>
        </p:nvSpPr>
        <p:spPr bwMode="auto">
          <a:xfrm>
            <a:off x="9422927" y="4708281"/>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8" name="Oval 319"/>
          <p:cNvSpPr>
            <a:spLocks noChangeArrowheads="1"/>
          </p:cNvSpPr>
          <p:nvPr/>
        </p:nvSpPr>
        <p:spPr bwMode="auto">
          <a:xfrm>
            <a:off x="6332860"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39" name="Oval 320"/>
          <p:cNvSpPr>
            <a:spLocks noChangeArrowheads="1"/>
          </p:cNvSpPr>
          <p:nvPr/>
        </p:nvSpPr>
        <p:spPr bwMode="auto">
          <a:xfrm>
            <a:off x="6502909" y="47082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0" name="Oval 321"/>
          <p:cNvSpPr>
            <a:spLocks noChangeArrowheads="1"/>
          </p:cNvSpPr>
          <p:nvPr/>
        </p:nvSpPr>
        <p:spPr bwMode="auto">
          <a:xfrm>
            <a:off x="6675496"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1" name="Oval 322"/>
          <p:cNvSpPr>
            <a:spLocks noChangeArrowheads="1"/>
          </p:cNvSpPr>
          <p:nvPr/>
        </p:nvSpPr>
        <p:spPr bwMode="auto">
          <a:xfrm>
            <a:off x="6848083"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2" name="Oval 323"/>
          <p:cNvSpPr>
            <a:spLocks noChangeArrowheads="1"/>
          </p:cNvSpPr>
          <p:nvPr/>
        </p:nvSpPr>
        <p:spPr bwMode="auto">
          <a:xfrm>
            <a:off x="7105694"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3" name="Oval 324"/>
          <p:cNvSpPr>
            <a:spLocks noChangeArrowheads="1"/>
          </p:cNvSpPr>
          <p:nvPr/>
        </p:nvSpPr>
        <p:spPr bwMode="auto">
          <a:xfrm>
            <a:off x="7020670"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4" name="Oval 325"/>
          <p:cNvSpPr>
            <a:spLocks noChangeArrowheads="1"/>
          </p:cNvSpPr>
          <p:nvPr/>
        </p:nvSpPr>
        <p:spPr bwMode="auto">
          <a:xfrm>
            <a:off x="7190719" y="4708281"/>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5" name="Oval 326"/>
          <p:cNvSpPr>
            <a:spLocks noChangeArrowheads="1"/>
          </p:cNvSpPr>
          <p:nvPr/>
        </p:nvSpPr>
        <p:spPr bwMode="auto">
          <a:xfrm>
            <a:off x="7278281"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6" name="Oval 327"/>
          <p:cNvSpPr>
            <a:spLocks noChangeArrowheads="1"/>
          </p:cNvSpPr>
          <p:nvPr/>
        </p:nvSpPr>
        <p:spPr bwMode="auto">
          <a:xfrm>
            <a:off x="7363306" y="4708281"/>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7" name="Oval 328"/>
          <p:cNvSpPr>
            <a:spLocks noChangeArrowheads="1"/>
          </p:cNvSpPr>
          <p:nvPr/>
        </p:nvSpPr>
        <p:spPr bwMode="auto">
          <a:xfrm>
            <a:off x="7448330"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8" name="Oval 329"/>
          <p:cNvSpPr>
            <a:spLocks noChangeArrowheads="1"/>
          </p:cNvSpPr>
          <p:nvPr/>
        </p:nvSpPr>
        <p:spPr bwMode="auto">
          <a:xfrm>
            <a:off x="7705941" y="4708281"/>
            <a:ext cx="77410"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49" name="Oval 330"/>
          <p:cNvSpPr>
            <a:spLocks noChangeArrowheads="1"/>
          </p:cNvSpPr>
          <p:nvPr/>
        </p:nvSpPr>
        <p:spPr bwMode="auto">
          <a:xfrm>
            <a:off x="7105694" y="4795844"/>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0" name="Oval 331"/>
          <p:cNvSpPr>
            <a:spLocks noChangeArrowheads="1"/>
          </p:cNvSpPr>
          <p:nvPr/>
        </p:nvSpPr>
        <p:spPr bwMode="auto">
          <a:xfrm>
            <a:off x="7620917" y="4795844"/>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1" name="Oval 332"/>
          <p:cNvSpPr>
            <a:spLocks noChangeArrowheads="1"/>
          </p:cNvSpPr>
          <p:nvPr/>
        </p:nvSpPr>
        <p:spPr bwMode="auto">
          <a:xfrm>
            <a:off x="7705941" y="4795844"/>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2" name="Oval 333"/>
          <p:cNvSpPr>
            <a:spLocks noChangeArrowheads="1"/>
          </p:cNvSpPr>
          <p:nvPr/>
        </p:nvSpPr>
        <p:spPr bwMode="auto">
          <a:xfrm>
            <a:off x="7705941" y="4880868"/>
            <a:ext cx="77410"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3" name="Oval 334"/>
          <p:cNvSpPr>
            <a:spLocks noChangeArrowheads="1"/>
          </p:cNvSpPr>
          <p:nvPr/>
        </p:nvSpPr>
        <p:spPr bwMode="auto">
          <a:xfrm>
            <a:off x="7020670" y="4880868"/>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4" name="Oval 335"/>
          <p:cNvSpPr>
            <a:spLocks noChangeArrowheads="1"/>
          </p:cNvSpPr>
          <p:nvPr/>
        </p:nvSpPr>
        <p:spPr bwMode="auto">
          <a:xfrm>
            <a:off x="7020670" y="49658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5" name="Oval 336"/>
          <p:cNvSpPr>
            <a:spLocks noChangeArrowheads="1"/>
          </p:cNvSpPr>
          <p:nvPr/>
        </p:nvSpPr>
        <p:spPr bwMode="auto">
          <a:xfrm>
            <a:off x="6933107" y="4880868"/>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6" name="Oval 337"/>
          <p:cNvSpPr>
            <a:spLocks noChangeArrowheads="1"/>
          </p:cNvSpPr>
          <p:nvPr/>
        </p:nvSpPr>
        <p:spPr bwMode="auto">
          <a:xfrm>
            <a:off x="7105694" y="4965893"/>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7" name="Oval 338"/>
          <p:cNvSpPr>
            <a:spLocks noChangeArrowheads="1"/>
          </p:cNvSpPr>
          <p:nvPr/>
        </p:nvSpPr>
        <p:spPr bwMode="auto">
          <a:xfrm>
            <a:off x="7620917" y="4880868"/>
            <a:ext cx="74872"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8" name="Oval 339"/>
          <p:cNvSpPr>
            <a:spLocks noChangeArrowheads="1"/>
          </p:cNvSpPr>
          <p:nvPr/>
        </p:nvSpPr>
        <p:spPr bwMode="auto">
          <a:xfrm>
            <a:off x="7620917" y="49658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59" name="Oval 340"/>
          <p:cNvSpPr>
            <a:spLocks noChangeArrowheads="1"/>
          </p:cNvSpPr>
          <p:nvPr/>
        </p:nvSpPr>
        <p:spPr bwMode="auto">
          <a:xfrm>
            <a:off x="7535892" y="4965893"/>
            <a:ext cx="74872"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0" name="Oval 341"/>
          <p:cNvSpPr>
            <a:spLocks noChangeArrowheads="1"/>
          </p:cNvSpPr>
          <p:nvPr/>
        </p:nvSpPr>
        <p:spPr bwMode="auto">
          <a:xfrm>
            <a:off x="4189483" y="290754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1" name="Oval 342"/>
          <p:cNvSpPr>
            <a:spLocks noChangeArrowheads="1"/>
          </p:cNvSpPr>
          <p:nvPr/>
        </p:nvSpPr>
        <p:spPr bwMode="auto">
          <a:xfrm>
            <a:off x="4274507" y="2907540"/>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2" name="Oval 343"/>
          <p:cNvSpPr>
            <a:spLocks noChangeArrowheads="1"/>
          </p:cNvSpPr>
          <p:nvPr/>
        </p:nvSpPr>
        <p:spPr bwMode="auto">
          <a:xfrm>
            <a:off x="4359532" y="2907540"/>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3" name="Oval 344"/>
          <p:cNvSpPr>
            <a:spLocks noChangeArrowheads="1"/>
          </p:cNvSpPr>
          <p:nvPr/>
        </p:nvSpPr>
        <p:spPr bwMode="auto">
          <a:xfrm>
            <a:off x="4274507" y="2995102"/>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4" name="Oval 345"/>
          <p:cNvSpPr>
            <a:spLocks noChangeArrowheads="1"/>
          </p:cNvSpPr>
          <p:nvPr/>
        </p:nvSpPr>
        <p:spPr bwMode="auto">
          <a:xfrm>
            <a:off x="4359532" y="2995102"/>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5" name="Oval 346"/>
          <p:cNvSpPr>
            <a:spLocks noChangeArrowheads="1"/>
          </p:cNvSpPr>
          <p:nvPr/>
        </p:nvSpPr>
        <p:spPr bwMode="auto">
          <a:xfrm>
            <a:off x="4445825" y="29951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6" name="Oval 347"/>
          <p:cNvSpPr>
            <a:spLocks noChangeArrowheads="1"/>
          </p:cNvSpPr>
          <p:nvPr/>
        </p:nvSpPr>
        <p:spPr bwMode="auto">
          <a:xfrm>
            <a:off x="4530850" y="2995102"/>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7" name="Oval 348"/>
          <p:cNvSpPr>
            <a:spLocks noChangeArrowheads="1"/>
          </p:cNvSpPr>
          <p:nvPr/>
        </p:nvSpPr>
        <p:spPr bwMode="auto">
          <a:xfrm>
            <a:off x="4359532" y="3080127"/>
            <a:ext cx="77410"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8" name="Oval 349"/>
          <p:cNvSpPr>
            <a:spLocks noChangeArrowheads="1"/>
          </p:cNvSpPr>
          <p:nvPr/>
        </p:nvSpPr>
        <p:spPr bwMode="auto">
          <a:xfrm>
            <a:off x="4445825"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69" name="Oval 350"/>
          <p:cNvSpPr>
            <a:spLocks noChangeArrowheads="1"/>
          </p:cNvSpPr>
          <p:nvPr/>
        </p:nvSpPr>
        <p:spPr bwMode="auto">
          <a:xfrm>
            <a:off x="4530850" y="3080127"/>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0" name="Oval 351"/>
          <p:cNvSpPr>
            <a:spLocks noChangeArrowheads="1"/>
          </p:cNvSpPr>
          <p:nvPr/>
        </p:nvSpPr>
        <p:spPr bwMode="auto">
          <a:xfrm>
            <a:off x="4445825"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1" name="Oval 352"/>
          <p:cNvSpPr>
            <a:spLocks noChangeArrowheads="1"/>
          </p:cNvSpPr>
          <p:nvPr/>
        </p:nvSpPr>
        <p:spPr bwMode="auto">
          <a:xfrm>
            <a:off x="4530850"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2" name="Oval 353"/>
          <p:cNvSpPr>
            <a:spLocks noChangeArrowheads="1"/>
          </p:cNvSpPr>
          <p:nvPr/>
        </p:nvSpPr>
        <p:spPr bwMode="auto">
          <a:xfrm>
            <a:off x="4615874" y="3165151"/>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3" name="Oval 354"/>
          <p:cNvSpPr>
            <a:spLocks noChangeArrowheads="1"/>
          </p:cNvSpPr>
          <p:nvPr/>
        </p:nvSpPr>
        <p:spPr bwMode="auto">
          <a:xfrm>
            <a:off x="4788461" y="3165151"/>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4" name="Oval 355"/>
          <p:cNvSpPr>
            <a:spLocks noChangeArrowheads="1"/>
          </p:cNvSpPr>
          <p:nvPr/>
        </p:nvSpPr>
        <p:spPr bwMode="auto">
          <a:xfrm>
            <a:off x="4016896" y="2564904"/>
            <a:ext cx="76141"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5" name="Oval 356"/>
          <p:cNvSpPr>
            <a:spLocks noChangeArrowheads="1"/>
          </p:cNvSpPr>
          <p:nvPr/>
        </p:nvSpPr>
        <p:spPr bwMode="auto">
          <a:xfrm>
            <a:off x="4016896" y="2649928"/>
            <a:ext cx="76141"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6" name="Oval 357"/>
          <p:cNvSpPr>
            <a:spLocks noChangeArrowheads="1"/>
          </p:cNvSpPr>
          <p:nvPr/>
        </p:nvSpPr>
        <p:spPr bwMode="auto">
          <a:xfrm>
            <a:off x="4101920" y="2649928"/>
            <a:ext cx="77410"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7" name="Oval 358"/>
          <p:cNvSpPr>
            <a:spLocks noChangeArrowheads="1"/>
          </p:cNvSpPr>
          <p:nvPr/>
        </p:nvSpPr>
        <p:spPr bwMode="auto">
          <a:xfrm>
            <a:off x="4189483" y="2649928"/>
            <a:ext cx="74872" cy="78679"/>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8" name="Oval 359"/>
          <p:cNvSpPr>
            <a:spLocks noChangeArrowheads="1"/>
          </p:cNvSpPr>
          <p:nvPr/>
        </p:nvSpPr>
        <p:spPr bwMode="auto">
          <a:xfrm>
            <a:off x="4101920" y="2737491"/>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79" name="Oval 360"/>
          <p:cNvSpPr>
            <a:spLocks noChangeArrowheads="1"/>
          </p:cNvSpPr>
          <p:nvPr/>
        </p:nvSpPr>
        <p:spPr bwMode="auto">
          <a:xfrm>
            <a:off x="4189483" y="27374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0" name="Oval 361"/>
          <p:cNvSpPr>
            <a:spLocks noChangeArrowheads="1"/>
          </p:cNvSpPr>
          <p:nvPr/>
        </p:nvSpPr>
        <p:spPr bwMode="auto">
          <a:xfrm>
            <a:off x="4274507" y="2737491"/>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1" name="Oval 362"/>
          <p:cNvSpPr>
            <a:spLocks noChangeArrowheads="1"/>
          </p:cNvSpPr>
          <p:nvPr/>
        </p:nvSpPr>
        <p:spPr bwMode="auto">
          <a:xfrm>
            <a:off x="4101920" y="282251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2" name="Oval 363"/>
          <p:cNvSpPr>
            <a:spLocks noChangeArrowheads="1"/>
          </p:cNvSpPr>
          <p:nvPr/>
        </p:nvSpPr>
        <p:spPr bwMode="auto">
          <a:xfrm>
            <a:off x="4189483" y="282251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3" name="Oval 364"/>
          <p:cNvSpPr>
            <a:spLocks noChangeArrowheads="1"/>
          </p:cNvSpPr>
          <p:nvPr/>
        </p:nvSpPr>
        <p:spPr bwMode="auto">
          <a:xfrm>
            <a:off x="4274507" y="2822515"/>
            <a:ext cx="74872"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4" name="Oval 365"/>
          <p:cNvSpPr>
            <a:spLocks noChangeArrowheads="1"/>
          </p:cNvSpPr>
          <p:nvPr/>
        </p:nvSpPr>
        <p:spPr bwMode="auto">
          <a:xfrm>
            <a:off x="4359532" y="2822515"/>
            <a:ext cx="77410" cy="76141"/>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5" name="Oval 366"/>
          <p:cNvSpPr>
            <a:spLocks noChangeArrowheads="1"/>
          </p:cNvSpPr>
          <p:nvPr/>
        </p:nvSpPr>
        <p:spPr bwMode="auto">
          <a:xfrm>
            <a:off x="4445825"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6" name="Oval 367"/>
          <p:cNvSpPr>
            <a:spLocks noChangeArrowheads="1"/>
          </p:cNvSpPr>
          <p:nvPr/>
        </p:nvSpPr>
        <p:spPr bwMode="auto">
          <a:xfrm>
            <a:off x="4530850"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7" name="Oval 368"/>
          <p:cNvSpPr>
            <a:spLocks noChangeArrowheads="1"/>
          </p:cNvSpPr>
          <p:nvPr/>
        </p:nvSpPr>
        <p:spPr bwMode="auto">
          <a:xfrm>
            <a:off x="4615874"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8" name="Oval 369"/>
          <p:cNvSpPr>
            <a:spLocks noChangeArrowheads="1"/>
          </p:cNvSpPr>
          <p:nvPr/>
        </p:nvSpPr>
        <p:spPr bwMode="auto">
          <a:xfrm>
            <a:off x="4703437"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89" name="Oval 370"/>
          <p:cNvSpPr>
            <a:spLocks noChangeArrowheads="1"/>
          </p:cNvSpPr>
          <p:nvPr/>
        </p:nvSpPr>
        <p:spPr bwMode="auto">
          <a:xfrm>
            <a:off x="4873485" y="3252714"/>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0" name="Oval 371"/>
          <p:cNvSpPr>
            <a:spLocks noChangeArrowheads="1"/>
          </p:cNvSpPr>
          <p:nvPr/>
        </p:nvSpPr>
        <p:spPr bwMode="auto">
          <a:xfrm>
            <a:off x="4530850"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1" name="Oval 372"/>
          <p:cNvSpPr>
            <a:spLocks noChangeArrowheads="1"/>
          </p:cNvSpPr>
          <p:nvPr/>
        </p:nvSpPr>
        <p:spPr bwMode="auto">
          <a:xfrm>
            <a:off x="4615874"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2" name="Oval 373"/>
          <p:cNvSpPr>
            <a:spLocks noChangeArrowheads="1"/>
          </p:cNvSpPr>
          <p:nvPr/>
        </p:nvSpPr>
        <p:spPr bwMode="auto">
          <a:xfrm>
            <a:off x="4703437"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3" name="Oval 374"/>
          <p:cNvSpPr>
            <a:spLocks noChangeArrowheads="1"/>
          </p:cNvSpPr>
          <p:nvPr/>
        </p:nvSpPr>
        <p:spPr bwMode="auto">
          <a:xfrm>
            <a:off x="4788461"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4" name="Oval 375"/>
          <p:cNvSpPr>
            <a:spLocks noChangeArrowheads="1"/>
          </p:cNvSpPr>
          <p:nvPr/>
        </p:nvSpPr>
        <p:spPr bwMode="auto">
          <a:xfrm>
            <a:off x="4788461" y="3252714"/>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5" name="Oval 376"/>
          <p:cNvSpPr>
            <a:spLocks noChangeArrowheads="1"/>
          </p:cNvSpPr>
          <p:nvPr/>
        </p:nvSpPr>
        <p:spPr bwMode="auto">
          <a:xfrm>
            <a:off x="4873485" y="3337738"/>
            <a:ext cx="78679"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6" name="Oval 377"/>
          <p:cNvSpPr>
            <a:spLocks noChangeArrowheads="1"/>
          </p:cNvSpPr>
          <p:nvPr/>
        </p:nvSpPr>
        <p:spPr bwMode="auto">
          <a:xfrm>
            <a:off x="4961048" y="3337738"/>
            <a:ext cx="76141" cy="74872"/>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7" name="Oval 378"/>
          <p:cNvSpPr>
            <a:spLocks noChangeArrowheads="1"/>
          </p:cNvSpPr>
          <p:nvPr/>
        </p:nvSpPr>
        <p:spPr bwMode="auto">
          <a:xfrm>
            <a:off x="4615874"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8" name="Oval 379"/>
          <p:cNvSpPr>
            <a:spLocks noChangeArrowheads="1"/>
          </p:cNvSpPr>
          <p:nvPr/>
        </p:nvSpPr>
        <p:spPr bwMode="auto">
          <a:xfrm>
            <a:off x="4703437"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199" name="Oval 380"/>
          <p:cNvSpPr>
            <a:spLocks noChangeArrowheads="1"/>
          </p:cNvSpPr>
          <p:nvPr/>
        </p:nvSpPr>
        <p:spPr bwMode="auto">
          <a:xfrm>
            <a:off x="4788461"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0" name="Oval 381"/>
          <p:cNvSpPr>
            <a:spLocks noChangeArrowheads="1"/>
          </p:cNvSpPr>
          <p:nvPr/>
        </p:nvSpPr>
        <p:spPr bwMode="auto">
          <a:xfrm>
            <a:off x="4873485" y="3422763"/>
            <a:ext cx="78679"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1" name="Oval 382"/>
          <p:cNvSpPr>
            <a:spLocks noChangeArrowheads="1"/>
          </p:cNvSpPr>
          <p:nvPr/>
        </p:nvSpPr>
        <p:spPr bwMode="auto">
          <a:xfrm>
            <a:off x="4961048"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2" name="Oval 383"/>
          <p:cNvSpPr>
            <a:spLocks noChangeArrowheads="1"/>
          </p:cNvSpPr>
          <p:nvPr/>
        </p:nvSpPr>
        <p:spPr bwMode="auto">
          <a:xfrm>
            <a:off x="5046072" y="3422763"/>
            <a:ext cx="76141" cy="77410"/>
          </a:xfrm>
          <a:prstGeom prst="ellipse">
            <a:avLst/>
          </a:prstGeom>
          <a:solidFill>
            <a:srgbClr val="5F8AC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3" name="Oval 384"/>
          <p:cNvSpPr>
            <a:spLocks noChangeArrowheads="1"/>
          </p:cNvSpPr>
          <p:nvPr/>
        </p:nvSpPr>
        <p:spPr bwMode="auto">
          <a:xfrm>
            <a:off x="4615874"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4" name="Oval 385"/>
          <p:cNvSpPr>
            <a:spLocks noChangeArrowheads="1"/>
          </p:cNvSpPr>
          <p:nvPr/>
        </p:nvSpPr>
        <p:spPr bwMode="auto">
          <a:xfrm>
            <a:off x="4703437"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5" name="Oval 386"/>
          <p:cNvSpPr>
            <a:spLocks noChangeArrowheads="1"/>
          </p:cNvSpPr>
          <p:nvPr/>
        </p:nvSpPr>
        <p:spPr bwMode="auto">
          <a:xfrm>
            <a:off x="4788461"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6" name="Oval 387"/>
          <p:cNvSpPr>
            <a:spLocks noChangeArrowheads="1"/>
          </p:cNvSpPr>
          <p:nvPr/>
        </p:nvSpPr>
        <p:spPr bwMode="auto">
          <a:xfrm>
            <a:off x="4873485" y="3509056"/>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7" name="Oval 388"/>
          <p:cNvSpPr>
            <a:spLocks noChangeArrowheads="1"/>
          </p:cNvSpPr>
          <p:nvPr/>
        </p:nvSpPr>
        <p:spPr bwMode="auto">
          <a:xfrm>
            <a:off x="4961048" y="3509056"/>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8" name="Oval 389"/>
          <p:cNvSpPr>
            <a:spLocks noChangeArrowheads="1"/>
          </p:cNvSpPr>
          <p:nvPr/>
        </p:nvSpPr>
        <p:spPr bwMode="auto">
          <a:xfrm>
            <a:off x="4615874" y="359408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09" name="Oval 390"/>
          <p:cNvSpPr>
            <a:spLocks noChangeArrowheads="1"/>
          </p:cNvSpPr>
          <p:nvPr/>
        </p:nvSpPr>
        <p:spPr bwMode="auto">
          <a:xfrm>
            <a:off x="4703437"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0" name="Oval 391"/>
          <p:cNvSpPr>
            <a:spLocks noChangeArrowheads="1"/>
          </p:cNvSpPr>
          <p:nvPr/>
        </p:nvSpPr>
        <p:spPr bwMode="auto">
          <a:xfrm>
            <a:off x="4788461"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1" name="Oval 392"/>
          <p:cNvSpPr>
            <a:spLocks noChangeArrowheads="1"/>
          </p:cNvSpPr>
          <p:nvPr/>
        </p:nvSpPr>
        <p:spPr bwMode="auto">
          <a:xfrm>
            <a:off x="4873485" y="3594080"/>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2" name="Oval 393"/>
          <p:cNvSpPr>
            <a:spLocks noChangeArrowheads="1"/>
          </p:cNvSpPr>
          <p:nvPr/>
        </p:nvSpPr>
        <p:spPr bwMode="auto">
          <a:xfrm>
            <a:off x="4961048" y="3594080"/>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3" name="Oval 394"/>
          <p:cNvSpPr>
            <a:spLocks noChangeArrowheads="1"/>
          </p:cNvSpPr>
          <p:nvPr/>
        </p:nvSpPr>
        <p:spPr bwMode="auto">
          <a:xfrm>
            <a:off x="4703437"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4" name="Oval 395"/>
          <p:cNvSpPr>
            <a:spLocks noChangeArrowheads="1"/>
          </p:cNvSpPr>
          <p:nvPr/>
        </p:nvSpPr>
        <p:spPr bwMode="auto">
          <a:xfrm>
            <a:off x="4788461"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5" name="Oval 396"/>
          <p:cNvSpPr>
            <a:spLocks noChangeArrowheads="1"/>
          </p:cNvSpPr>
          <p:nvPr/>
        </p:nvSpPr>
        <p:spPr bwMode="auto">
          <a:xfrm>
            <a:off x="4873485" y="3679105"/>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6" name="Oval 397"/>
          <p:cNvSpPr>
            <a:spLocks noChangeArrowheads="1"/>
          </p:cNvSpPr>
          <p:nvPr/>
        </p:nvSpPr>
        <p:spPr bwMode="auto">
          <a:xfrm>
            <a:off x="4961048"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7" name="Oval 398"/>
          <p:cNvSpPr>
            <a:spLocks noChangeArrowheads="1"/>
          </p:cNvSpPr>
          <p:nvPr/>
        </p:nvSpPr>
        <p:spPr bwMode="auto">
          <a:xfrm>
            <a:off x="5046072" y="3679105"/>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8" name="Oval 399"/>
          <p:cNvSpPr>
            <a:spLocks noChangeArrowheads="1"/>
          </p:cNvSpPr>
          <p:nvPr/>
        </p:nvSpPr>
        <p:spPr bwMode="auto">
          <a:xfrm>
            <a:off x="4788461"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19" name="Oval 400"/>
          <p:cNvSpPr>
            <a:spLocks noChangeArrowheads="1"/>
          </p:cNvSpPr>
          <p:nvPr/>
        </p:nvSpPr>
        <p:spPr bwMode="auto">
          <a:xfrm>
            <a:off x="4873485"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0" name="Oval 401"/>
          <p:cNvSpPr>
            <a:spLocks noChangeArrowheads="1"/>
          </p:cNvSpPr>
          <p:nvPr/>
        </p:nvSpPr>
        <p:spPr bwMode="auto">
          <a:xfrm>
            <a:off x="4961048"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1" name="Oval 402"/>
          <p:cNvSpPr>
            <a:spLocks noChangeArrowheads="1"/>
          </p:cNvSpPr>
          <p:nvPr/>
        </p:nvSpPr>
        <p:spPr bwMode="auto">
          <a:xfrm>
            <a:off x="5046072"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2" name="Oval 403"/>
          <p:cNvSpPr>
            <a:spLocks noChangeArrowheads="1"/>
          </p:cNvSpPr>
          <p:nvPr/>
        </p:nvSpPr>
        <p:spPr bwMode="auto">
          <a:xfrm>
            <a:off x="5131097" y="3766667"/>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3" name="Oval 404"/>
          <p:cNvSpPr>
            <a:spLocks noChangeArrowheads="1"/>
          </p:cNvSpPr>
          <p:nvPr/>
        </p:nvSpPr>
        <p:spPr bwMode="auto">
          <a:xfrm>
            <a:off x="5303684"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4" name="Oval 405"/>
          <p:cNvSpPr>
            <a:spLocks noChangeArrowheads="1"/>
          </p:cNvSpPr>
          <p:nvPr/>
        </p:nvSpPr>
        <p:spPr bwMode="auto">
          <a:xfrm>
            <a:off x="4788461"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225" name="Oval 406"/>
          <p:cNvSpPr>
            <a:spLocks noChangeArrowheads="1"/>
          </p:cNvSpPr>
          <p:nvPr/>
        </p:nvSpPr>
        <p:spPr bwMode="auto">
          <a:xfrm>
            <a:off x="4873485"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2" name="Oval 408"/>
          <p:cNvSpPr>
            <a:spLocks noChangeArrowheads="1"/>
          </p:cNvSpPr>
          <p:nvPr/>
        </p:nvSpPr>
        <p:spPr bwMode="auto">
          <a:xfrm>
            <a:off x="4961048"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3" name="Oval 409"/>
          <p:cNvSpPr>
            <a:spLocks noChangeArrowheads="1"/>
          </p:cNvSpPr>
          <p:nvPr/>
        </p:nvSpPr>
        <p:spPr bwMode="auto">
          <a:xfrm>
            <a:off x="5046072"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4" name="Oval 410"/>
          <p:cNvSpPr>
            <a:spLocks noChangeArrowheads="1"/>
          </p:cNvSpPr>
          <p:nvPr/>
        </p:nvSpPr>
        <p:spPr bwMode="auto">
          <a:xfrm>
            <a:off x="5131097"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5" name="Oval 411"/>
          <p:cNvSpPr>
            <a:spLocks noChangeArrowheads="1"/>
          </p:cNvSpPr>
          <p:nvPr/>
        </p:nvSpPr>
        <p:spPr bwMode="auto">
          <a:xfrm>
            <a:off x="5218659"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6" name="Oval 412"/>
          <p:cNvSpPr>
            <a:spLocks noChangeArrowheads="1"/>
          </p:cNvSpPr>
          <p:nvPr/>
        </p:nvSpPr>
        <p:spPr bwMode="auto">
          <a:xfrm>
            <a:off x="5388708" y="3851692"/>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7" name="Oval 413"/>
          <p:cNvSpPr>
            <a:spLocks noChangeArrowheads="1"/>
          </p:cNvSpPr>
          <p:nvPr/>
        </p:nvSpPr>
        <p:spPr bwMode="auto">
          <a:xfrm>
            <a:off x="4873485"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8" name="Oval 414"/>
          <p:cNvSpPr>
            <a:spLocks noChangeArrowheads="1"/>
          </p:cNvSpPr>
          <p:nvPr/>
        </p:nvSpPr>
        <p:spPr bwMode="auto">
          <a:xfrm>
            <a:off x="4788461"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99" name="Oval 415"/>
          <p:cNvSpPr>
            <a:spLocks noChangeArrowheads="1"/>
          </p:cNvSpPr>
          <p:nvPr/>
        </p:nvSpPr>
        <p:spPr bwMode="auto">
          <a:xfrm>
            <a:off x="4703437" y="3766667"/>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0" name="Oval 416"/>
          <p:cNvSpPr>
            <a:spLocks noChangeArrowheads="1"/>
          </p:cNvSpPr>
          <p:nvPr/>
        </p:nvSpPr>
        <p:spPr bwMode="auto">
          <a:xfrm>
            <a:off x="4703437" y="3851692"/>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1" name="Oval 417"/>
          <p:cNvSpPr>
            <a:spLocks noChangeArrowheads="1"/>
          </p:cNvSpPr>
          <p:nvPr/>
        </p:nvSpPr>
        <p:spPr bwMode="auto">
          <a:xfrm>
            <a:off x="4873485"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2" name="Oval 418"/>
          <p:cNvSpPr>
            <a:spLocks noChangeArrowheads="1"/>
          </p:cNvSpPr>
          <p:nvPr/>
        </p:nvSpPr>
        <p:spPr bwMode="auto">
          <a:xfrm>
            <a:off x="4961048"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3" name="Oval 419"/>
          <p:cNvSpPr>
            <a:spLocks noChangeArrowheads="1"/>
          </p:cNvSpPr>
          <p:nvPr/>
        </p:nvSpPr>
        <p:spPr bwMode="auto">
          <a:xfrm>
            <a:off x="5046072"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4" name="Oval 420"/>
          <p:cNvSpPr>
            <a:spLocks noChangeArrowheads="1"/>
          </p:cNvSpPr>
          <p:nvPr/>
        </p:nvSpPr>
        <p:spPr bwMode="auto">
          <a:xfrm>
            <a:off x="5131097" y="3936716"/>
            <a:ext cx="78679"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5" name="Oval 421"/>
          <p:cNvSpPr>
            <a:spLocks noChangeArrowheads="1"/>
          </p:cNvSpPr>
          <p:nvPr/>
        </p:nvSpPr>
        <p:spPr bwMode="auto">
          <a:xfrm>
            <a:off x="5218659"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6" name="Oval 422"/>
          <p:cNvSpPr>
            <a:spLocks noChangeArrowheads="1"/>
          </p:cNvSpPr>
          <p:nvPr/>
        </p:nvSpPr>
        <p:spPr bwMode="auto">
          <a:xfrm>
            <a:off x="5303684" y="3936716"/>
            <a:ext cx="76141" cy="78679"/>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7" name="Oval 423"/>
          <p:cNvSpPr>
            <a:spLocks noChangeArrowheads="1"/>
          </p:cNvSpPr>
          <p:nvPr/>
        </p:nvSpPr>
        <p:spPr bwMode="auto">
          <a:xfrm>
            <a:off x="5388708"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8" name="Oval 424"/>
          <p:cNvSpPr>
            <a:spLocks noChangeArrowheads="1"/>
          </p:cNvSpPr>
          <p:nvPr/>
        </p:nvSpPr>
        <p:spPr bwMode="auto">
          <a:xfrm>
            <a:off x="4961048"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09" name="Oval 425"/>
          <p:cNvSpPr>
            <a:spLocks noChangeArrowheads="1"/>
          </p:cNvSpPr>
          <p:nvPr/>
        </p:nvSpPr>
        <p:spPr bwMode="auto">
          <a:xfrm>
            <a:off x="5046072"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0" name="Oval 426"/>
          <p:cNvSpPr>
            <a:spLocks noChangeArrowheads="1"/>
          </p:cNvSpPr>
          <p:nvPr/>
        </p:nvSpPr>
        <p:spPr bwMode="auto">
          <a:xfrm>
            <a:off x="5131097" y="4024279"/>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1" name="Oval 427"/>
          <p:cNvSpPr>
            <a:spLocks noChangeArrowheads="1"/>
          </p:cNvSpPr>
          <p:nvPr/>
        </p:nvSpPr>
        <p:spPr bwMode="auto">
          <a:xfrm>
            <a:off x="5218659"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2" name="Oval 428"/>
          <p:cNvSpPr>
            <a:spLocks noChangeArrowheads="1"/>
          </p:cNvSpPr>
          <p:nvPr/>
        </p:nvSpPr>
        <p:spPr bwMode="auto">
          <a:xfrm>
            <a:off x="5303684" y="4024279"/>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3" name="Oval 429"/>
          <p:cNvSpPr>
            <a:spLocks noChangeArrowheads="1"/>
          </p:cNvSpPr>
          <p:nvPr/>
        </p:nvSpPr>
        <p:spPr bwMode="auto">
          <a:xfrm>
            <a:off x="4961048"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4" name="Oval 430"/>
          <p:cNvSpPr>
            <a:spLocks noChangeArrowheads="1"/>
          </p:cNvSpPr>
          <p:nvPr/>
        </p:nvSpPr>
        <p:spPr bwMode="auto">
          <a:xfrm>
            <a:off x="5046072"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5" name="Oval 431"/>
          <p:cNvSpPr>
            <a:spLocks noChangeArrowheads="1"/>
          </p:cNvSpPr>
          <p:nvPr/>
        </p:nvSpPr>
        <p:spPr bwMode="auto">
          <a:xfrm>
            <a:off x="5046072"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6" name="Oval 432"/>
          <p:cNvSpPr>
            <a:spLocks noChangeArrowheads="1"/>
          </p:cNvSpPr>
          <p:nvPr/>
        </p:nvSpPr>
        <p:spPr bwMode="auto">
          <a:xfrm>
            <a:off x="5131097" y="4109303"/>
            <a:ext cx="78679"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7" name="Oval 433"/>
          <p:cNvSpPr>
            <a:spLocks noChangeArrowheads="1"/>
          </p:cNvSpPr>
          <p:nvPr/>
        </p:nvSpPr>
        <p:spPr bwMode="auto">
          <a:xfrm>
            <a:off x="5218659" y="4109303"/>
            <a:ext cx="76141" cy="76141"/>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8" name="Oval 434"/>
          <p:cNvSpPr>
            <a:spLocks noChangeArrowheads="1"/>
          </p:cNvSpPr>
          <p:nvPr/>
        </p:nvSpPr>
        <p:spPr bwMode="auto">
          <a:xfrm>
            <a:off x="5131097" y="4194328"/>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19" name="Oval 435"/>
          <p:cNvSpPr>
            <a:spLocks noChangeArrowheads="1"/>
          </p:cNvSpPr>
          <p:nvPr/>
        </p:nvSpPr>
        <p:spPr bwMode="auto">
          <a:xfrm>
            <a:off x="5131097" y="4281890"/>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0" name="Oval 436"/>
          <p:cNvSpPr>
            <a:spLocks noChangeArrowheads="1"/>
          </p:cNvSpPr>
          <p:nvPr/>
        </p:nvSpPr>
        <p:spPr bwMode="auto">
          <a:xfrm>
            <a:off x="5218659" y="4194328"/>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1" name="Oval 437"/>
          <p:cNvSpPr>
            <a:spLocks noChangeArrowheads="1"/>
          </p:cNvSpPr>
          <p:nvPr/>
        </p:nvSpPr>
        <p:spPr bwMode="auto">
          <a:xfrm>
            <a:off x="5303684" y="4366915"/>
            <a:ext cx="76141"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2" name="Oval 438"/>
          <p:cNvSpPr>
            <a:spLocks noChangeArrowheads="1"/>
          </p:cNvSpPr>
          <p:nvPr/>
        </p:nvSpPr>
        <p:spPr bwMode="auto">
          <a:xfrm>
            <a:off x="5388708" y="4366915"/>
            <a:ext cx="78679" cy="74872"/>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3" name="Oval 439"/>
          <p:cNvSpPr>
            <a:spLocks noChangeArrowheads="1"/>
          </p:cNvSpPr>
          <p:nvPr/>
        </p:nvSpPr>
        <p:spPr bwMode="auto">
          <a:xfrm>
            <a:off x="5388708" y="4451939"/>
            <a:ext cx="78679"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4" name="Oval 440"/>
          <p:cNvSpPr>
            <a:spLocks noChangeArrowheads="1"/>
          </p:cNvSpPr>
          <p:nvPr/>
        </p:nvSpPr>
        <p:spPr bwMode="auto">
          <a:xfrm>
            <a:off x="5303684"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025" name="Oval 441"/>
          <p:cNvSpPr>
            <a:spLocks noChangeArrowheads="1"/>
          </p:cNvSpPr>
          <p:nvPr/>
        </p:nvSpPr>
        <p:spPr bwMode="auto">
          <a:xfrm>
            <a:off x="5218659" y="4451939"/>
            <a:ext cx="76141" cy="77410"/>
          </a:xfrm>
          <a:prstGeom prst="ellipse">
            <a:avLst/>
          </a:prstGeom>
          <a:solidFill>
            <a:srgbClr val="CCDAEC"/>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正方形/長方形 25"/>
          <p:cNvSpPr/>
          <p:nvPr/>
        </p:nvSpPr>
        <p:spPr>
          <a:xfrm>
            <a:off x="0" y="3573016"/>
            <a:ext cx="9906000" cy="36000"/>
          </a:xfrm>
          <a:prstGeom prst="rect">
            <a:avLst/>
          </a:prstGeom>
          <a:gradFill flip="none" rotWithShape="1">
            <a:gsLst>
              <a:gs pos="0">
                <a:schemeClr val="bg1"/>
              </a:gs>
              <a:gs pos="90000">
                <a:srgbClr val="A2BBDC"/>
              </a:gs>
              <a:gs pos="75000">
                <a:srgbClr val="3D6AA7"/>
              </a:gs>
              <a:gs pos="25000">
                <a:srgbClr val="3D6AA7"/>
              </a:gs>
              <a:gs pos="10000">
                <a:srgbClr val="83A4D1"/>
              </a:gs>
              <a:gs pos="100000">
                <a:schemeClr val="bg1"/>
              </a:gs>
            </a:gsLst>
            <a:lin ang="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187480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userDrawn="1">
            <p:custDataLst>
              <p:tags r:id="rId9"/>
            </p:custDataLst>
            <p:extLst>
              <p:ext uri="{D42A27DB-BD31-4B8C-83A1-F6EECF244321}">
                <p14:modId xmlns:p14="http://schemas.microsoft.com/office/powerpoint/2010/main" val="34638513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6" name="think-cell Slide" r:id="rId11" imgW="270" imgH="270" progId="TCLayout.ActiveDocument.1">
                  <p:embed/>
                </p:oleObj>
              </mc:Choice>
              <mc:Fallback>
                <p:oleObj name="think-cell Slide" r:id="rId11" imgW="270" imgH="270" progId="TCLayout.ActiveDocument.1">
                  <p:embed/>
                  <p:pic>
                    <p:nvPicPr>
                      <p:cNvPr id="2" name="オブジェクト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正方形/長方形 2" hidden="1"/>
          <p:cNvSpPr/>
          <p:nvPr userDrawn="1">
            <p:custDataLst>
              <p:tags r:id="rId10"/>
            </p:custDataLst>
          </p:nvPr>
        </p:nvSpPr>
        <p:spPr>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kumimoji="1" lang="ja-JP" altLang="en-US" sz="2000" b="0" i="0" baseline="0" dirty="0">
              <a:solidFill>
                <a:schemeClr val="tx1"/>
              </a:solidFill>
              <a:latin typeface="HGP創英角ｺﾞｼｯｸUB" panose="020B0900000000000000" pitchFamily="50" charset="-128"/>
              <a:ea typeface="HGP創英角ｺﾞｼｯｸUB" panose="020B0900000000000000" pitchFamily="50" charset="-128"/>
              <a:cs typeface="+mj-cs"/>
              <a:sym typeface="HGP創英角ｺﾞｼｯｸUB" panose="020B0900000000000000" pitchFamily="50" charset="-128"/>
            </a:endParaRPr>
          </a:p>
        </p:txBody>
      </p:sp>
      <p:sp>
        <p:nvSpPr>
          <p:cNvPr id="17" name="タイトル プレースホルダ 16"/>
          <p:cNvSpPr>
            <a:spLocks noGrp="1"/>
          </p:cNvSpPr>
          <p:nvPr>
            <p:ph type="title"/>
          </p:nvPr>
        </p:nvSpPr>
        <p:spPr>
          <a:xfrm>
            <a:off x="200471" y="188640"/>
            <a:ext cx="9505055" cy="1008112"/>
          </a:xfrm>
          <a:prstGeom prst="rect">
            <a:avLst/>
          </a:prstGeom>
        </p:spPr>
        <p:txBody>
          <a:bodyPr vert="horz" lIns="91440" tIns="45720" rIns="91440" bIns="45720" rtlCol="0" anchor="b" anchorCtr="0">
            <a:normAutofit/>
          </a:bodyPr>
          <a:lstStyle/>
          <a:p>
            <a:r>
              <a:rPr kumimoji="1" lang="ja-JP" altLang="en-US" dirty="0"/>
              <a:t>マスタ タイトルの書式設定</a:t>
            </a:r>
          </a:p>
        </p:txBody>
      </p:sp>
      <p:sp>
        <p:nvSpPr>
          <p:cNvPr id="10" name="テキスト プレースホルダ 9"/>
          <p:cNvSpPr>
            <a:spLocks noGrp="1"/>
          </p:cNvSpPr>
          <p:nvPr>
            <p:ph type="body" idx="1"/>
          </p:nvPr>
        </p:nvSpPr>
        <p:spPr>
          <a:xfrm>
            <a:off x="200471" y="1484784"/>
            <a:ext cx="9505503" cy="5039840"/>
          </a:xfrm>
          <a:prstGeom prst="rect">
            <a:avLst/>
          </a:prstGeom>
        </p:spPr>
        <p:txBody>
          <a:bodyPr vert="horz" lIns="91440" tIns="45720" rIns="91440" bIns="45720" rtlCol="0">
            <a:no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11" name="Line 26"/>
          <p:cNvSpPr>
            <a:spLocks noChangeShapeType="1"/>
          </p:cNvSpPr>
          <p:nvPr userDrawn="1"/>
        </p:nvSpPr>
        <p:spPr bwMode="auto">
          <a:xfrm>
            <a:off x="200471" y="1340688"/>
            <a:ext cx="9505503" cy="0"/>
          </a:xfrm>
          <a:prstGeom prst="line">
            <a:avLst/>
          </a:prstGeom>
          <a:noFill/>
          <a:ln w="3175">
            <a:solidFill>
              <a:schemeClr val="bg2"/>
            </a:solidFill>
            <a:prstDash val="solid"/>
            <a:round/>
            <a:headEnd/>
            <a:tailEnd/>
          </a:ln>
          <a:effectLst/>
        </p:spPr>
        <p:txBody>
          <a:bodyPr/>
          <a:lstStyle/>
          <a:p>
            <a:pPr>
              <a:defRPr/>
            </a:pPr>
            <a:endParaRPr lang="ja-JP" altLang="en-US" dirty="0">
              <a:solidFill>
                <a:prstClr val="black"/>
              </a:solidFill>
            </a:endParaRPr>
          </a:p>
        </p:txBody>
      </p:sp>
      <p:sp>
        <p:nvSpPr>
          <p:cNvPr id="6" name="テキスト ボックス 5"/>
          <p:cNvSpPr txBox="1"/>
          <p:nvPr userDrawn="1"/>
        </p:nvSpPr>
        <p:spPr>
          <a:xfrm>
            <a:off x="8985448" y="6581001"/>
            <a:ext cx="720080" cy="246221"/>
          </a:xfrm>
          <a:prstGeom prst="rect">
            <a:avLst/>
          </a:prstGeom>
          <a:noFill/>
        </p:spPr>
        <p:txBody>
          <a:bodyPr wrap="square" lIns="0" rIns="0" rtlCol="0">
            <a:spAutoFit/>
          </a:bodyPr>
          <a:lstStyle/>
          <a:p>
            <a:pPr algn="r"/>
            <a:fld id="{6DD9FF53-5E75-4890-BA22-699EFFF134BB}" type="slidenum">
              <a:rPr lang="ja-JP" altLang="en-US" sz="1000">
                <a:solidFill>
                  <a:prstClr val="black"/>
                </a:solidFill>
              </a:rPr>
              <a:pPr algn="r"/>
              <a:t>‹#›</a:t>
            </a:fld>
            <a:endParaRPr lang="ja-JP" altLang="en-US" sz="1000" dirty="0">
              <a:solidFill>
                <a:prstClr val="black"/>
              </a:solidFill>
            </a:endParaRPr>
          </a:p>
        </p:txBody>
      </p:sp>
    </p:spTree>
    <p:extLst>
      <p:ext uri="{BB962C8B-B14F-4D97-AF65-F5344CB8AC3E}">
        <p14:creationId xmlns:p14="http://schemas.microsoft.com/office/powerpoint/2010/main" val="3780788020"/>
      </p:ext>
    </p:extLst>
  </p:cSld>
  <p:clrMap bg1="lt1" tx1="dk1" bg2="lt2" tx2="dk2" accent1="accent1" accent2="accent2" accent3="accent3" accent4="accent4" accent5="accent5" accent6="accent6" hlink="hlink" folHlink="folHlink"/>
  <p:sldLayoutIdLst>
    <p:sldLayoutId id="2147483661" r:id="rId1"/>
    <p:sldLayoutId id="2147483665" r:id="rId2"/>
    <p:sldLayoutId id="2147483667" r:id="rId3"/>
    <p:sldLayoutId id="2147483673" r:id="rId4"/>
    <p:sldLayoutId id="2147483674" r:id="rId5"/>
    <p:sldLayoutId id="2147483675" r:id="rId6"/>
  </p:sldLayoutIdLst>
  <p:hf hdr="0" dt="0"/>
  <p:txStyles>
    <p:titleStyle>
      <a:lvl1pPr marL="0" marR="0" indent="0" algn="l" defTabSz="914400" rtl="0" eaLnBrk="1" fontAlgn="auto" latinLnBrk="0" hangingPunct="1">
        <a:lnSpc>
          <a:spcPct val="100000"/>
        </a:lnSpc>
        <a:spcBef>
          <a:spcPct val="0"/>
        </a:spcBef>
        <a:spcAft>
          <a:spcPts val="0"/>
        </a:spcAft>
        <a:buClrTx/>
        <a:buSzTx/>
        <a:buFontTx/>
        <a:buNone/>
        <a:tabLst/>
        <a:defRPr kumimoji="1" sz="2000" kern="1200">
          <a:solidFill>
            <a:schemeClr val="tx1"/>
          </a:solidFill>
          <a:latin typeface="HGP創英角ｺﾞｼｯｸUB" pitchFamily="50" charset="-128"/>
          <a:ea typeface="HGP創英角ｺﾞｼｯｸUB" pitchFamily="50" charset="-128"/>
          <a:cs typeface="+mj-cs"/>
        </a:defRPr>
      </a:lvl1pPr>
    </p:titleStyle>
    <p:body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17" Type="http://schemas.openxmlformats.org/officeDocument/2006/relationships/tags" Target="../tags/tag534.xml"/><Relationship Id="rId21" Type="http://schemas.openxmlformats.org/officeDocument/2006/relationships/tags" Target="../tags/tag438.xml"/><Relationship Id="rId42" Type="http://schemas.openxmlformats.org/officeDocument/2006/relationships/tags" Target="../tags/tag459.xml"/><Relationship Id="rId63" Type="http://schemas.openxmlformats.org/officeDocument/2006/relationships/tags" Target="../tags/tag480.xml"/><Relationship Id="rId84" Type="http://schemas.openxmlformats.org/officeDocument/2006/relationships/tags" Target="../tags/tag501.xml"/><Relationship Id="rId138" Type="http://schemas.openxmlformats.org/officeDocument/2006/relationships/tags" Target="../tags/tag555.xml"/><Relationship Id="rId107" Type="http://schemas.openxmlformats.org/officeDocument/2006/relationships/tags" Target="../tags/tag524.xml"/><Relationship Id="rId11" Type="http://schemas.openxmlformats.org/officeDocument/2006/relationships/tags" Target="../tags/tag428.xml"/><Relationship Id="rId32" Type="http://schemas.openxmlformats.org/officeDocument/2006/relationships/tags" Target="../tags/tag449.xml"/><Relationship Id="rId53" Type="http://schemas.openxmlformats.org/officeDocument/2006/relationships/tags" Target="../tags/tag470.xml"/><Relationship Id="rId74" Type="http://schemas.openxmlformats.org/officeDocument/2006/relationships/tags" Target="../tags/tag491.xml"/><Relationship Id="rId128" Type="http://schemas.openxmlformats.org/officeDocument/2006/relationships/tags" Target="../tags/tag545.xml"/><Relationship Id="rId149" Type="http://schemas.openxmlformats.org/officeDocument/2006/relationships/tags" Target="../tags/tag566.xml"/><Relationship Id="rId5" Type="http://schemas.openxmlformats.org/officeDocument/2006/relationships/tags" Target="../tags/tag422.xml"/><Relationship Id="rId95" Type="http://schemas.openxmlformats.org/officeDocument/2006/relationships/tags" Target="../tags/tag512.xml"/><Relationship Id="rId22" Type="http://schemas.openxmlformats.org/officeDocument/2006/relationships/tags" Target="../tags/tag439.xml"/><Relationship Id="rId43" Type="http://schemas.openxmlformats.org/officeDocument/2006/relationships/tags" Target="../tags/tag460.xml"/><Relationship Id="rId64" Type="http://schemas.openxmlformats.org/officeDocument/2006/relationships/tags" Target="../tags/tag481.xml"/><Relationship Id="rId118" Type="http://schemas.openxmlformats.org/officeDocument/2006/relationships/tags" Target="../tags/tag535.xml"/><Relationship Id="rId139" Type="http://schemas.openxmlformats.org/officeDocument/2006/relationships/tags" Target="../tags/tag556.xml"/><Relationship Id="rId80" Type="http://schemas.openxmlformats.org/officeDocument/2006/relationships/tags" Target="../tags/tag497.xml"/><Relationship Id="rId85" Type="http://schemas.openxmlformats.org/officeDocument/2006/relationships/tags" Target="../tags/tag502.xml"/><Relationship Id="rId150" Type="http://schemas.openxmlformats.org/officeDocument/2006/relationships/tags" Target="../tags/tag567.xml"/><Relationship Id="rId155" Type="http://schemas.openxmlformats.org/officeDocument/2006/relationships/image" Target="../media/image1.emf"/><Relationship Id="rId12" Type="http://schemas.openxmlformats.org/officeDocument/2006/relationships/tags" Target="../tags/tag429.xml"/><Relationship Id="rId17" Type="http://schemas.openxmlformats.org/officeDocument/2006/relationships/tags" Target="../tags/tag434.xml"/><Relationship Id="rId33" Type="http://schemas.openxmlformats.org/officeDocument/2006/relationships/tags" Target="../tags/tag450.xml"/><Relationship Id="rId38" Type="http://schemas.openxmlformats.org/officeDocument/2006/relationships/tags" Target="../tags/tag455.xml"/><Relationship Id="rId59" Type="http://schemas.openxmlformats.org/officeDocument/2006/relationships/tags" Target="../tags/tag476.xml"/><Relationship Id="rId103" Type="http://schemas.openxmlformats.org/officeDocument/2006/relationships/tags" Target="../tags/tag520.xml"/><Relationship Id="rId108" Type="http://schemas.openxmlformats.org/officeDocument/2006/relationships/tags" Target="../tags/tag525.xml"/><Relationship Id="rId124" Type="http://schemas.openxmlformats.org/officeDocument/2006/relationships/tags" Target="../tags/tag541.xml"/><Relationship Id="rId129" Type="http://schemas.openxmlformats.org/officeDocument/2006/relationships/tags" Target="../tags/tag546.xml"/><Relationship Id="rId54" Type="http://schemas.openxmlformats.org/officeDocument/2006/relationships/tags" Target="../tags/tag471.xml"/><Relationship Id="rId70" Type="http://schemas.openxmlformats.org/officeDocument/2006/relationships/tags" Target="../tags/tag487.xml"/><Relationship Id="rId75" Type="http://schemas.openxmlformats.org/officeDocument/2006/relationships/tags" Target="../tags/tag492.xml"/><Relationship Id="rId91" Type="http://schemas.openxmlformats.org/officeDocument/2006/relationships/tags" Target="../tags/tag508.xml"/><Relationship Id="rId96" Type="http://schemas.openxmlformats.org/officeDocument/2006/relationships/tags" Target="../tags/tag513.xml"/><Relationship Id="rId140" Type="http://schemas.openxmlformats.org/officeDocument/2006/relationships/tags" Target="../tags/tag557.xml"/><Relationship Id="rId145" Type="http://schemas.openxmlformats.org/officeDocument/2006/relationships/tags" Target="../tags/tag562.xml"/><Relationship Id="rId1" Type="http://schemas.openxmlformats.org/officeDocument/2006/relationships/vmlDrawing" Target="../drawings/vmlDrawing9.vml"/><Relationship Id="rId6" Type="http://schemas.openxmlformats.org/officeDocument/2006/relationships/tags" Target="../tags/tag423.xml"/><Relationship Id="rId23" Type="http://schemas.openxmlformats.org/officeDocument/2006/relationships/tags" Target="../tags/tag440.xml"/><Relationship Id="rId28" Type="http://schemas.openxmlformats.org/officeDocument/2006/relationships/tags" Target="../tags/tag445.xml"/><Relationship Id="rId49" Type="http://schemas.openxmlformats.org/officeDocument/2006/relationships/tags" Target="../tags/tag466.xml"/><Relationship Id="rId114" Type="http://schemas.openxmlformats.org/officeDocument/2006/relationships/tags" Target="../tags/tag531.xml"/><Relationship Id="rId119" Type="http://schemas.openxmlformats.org/officeDocument/2006/relationships/tags" Target="../tags/tag536.xml"/><Relationship Id="rId44" Type="http://schemas.openxmlformats.org/officeDocument/2006/relationships/tags" Target="../tags/tag461.xml"/><Relationship Id="rId60" Type="http://schemas.openxmlformats.org/officeDocument/2006/relationships/tags" Target="../tags/tag477.xml"/><Relationship Id="rId65" Type="http://schemas.openxmlformats.org/officeDocument/2006/relationships/tags" Target="../tags/tag482.xml"/><Relationship Id="rId81" Type="http://schemas.openxmlformats.org/officeDocument/2006/relationships/tags" Target="../tags/tag498.xml"/><Relationship Id="rId86" Type="http://schemas.openxmlformats.org/officeDocument/2006/relationships/tags" Target="../tags/tag503.xml"/><Relationship Id="rId130" Type="http://schemas.openxmlformats.org/officeDocument/2006/relationships/tags" Target="../tags/tag547.xml"/><Relationship Id="rId135" Type="http://schemas.openxmlformats.org/officeDocument/2006/relationships/tags" Target="../tags/tag552.xml"/><Relationship Id="rId151" Type="http://schemas.openxmlformats.org/officeDocument/2006/relationships/tags" Target="../tags/tag568.xml"/><Relationship Id="rId156" Type="http://schemas.openxmlformats.org/officeDocument/2006/relationships/chart" Target="../charts/chart7.xml"/><Relationship Id="rId13" Type="http://schemas.openxmlformats.org/officeDocument/2006/relationships/tags" Target="../tags/tag430.xml"/><Relationship Id="rId18" Type="http://schemas.openxmlformats.org/officeDocument/2006/relationships/tags" Target="../tags/tag435.xml"/><Relationship Id="rId39" Type="http://schemas.openxmlformats.org/officeDocument/2006/relationships/tags" Target="../tags/tag456.xml"/><Relationship Id="rId109" Type="http://schemas.openxmlformats.org/officeDocument/2006/relationships/tags" Target="../tags/tag526.xml"/><Relationship Id="rId34" Type="http://schemas.openxmlformats.org/officeDocument/2006/relationships/tags" Target="../tags/tag451.xml"/><Relationship Id="rId50" Type="http://schemas.openxmlformats.org/officeDocument/2006/relationships/tags" Target="../tags/tag467.xml"/><Relationship Id="rId55" Type="http://schemas.openxmlformats.org/officeDocument/2006/relationships/tags" Target="../tags/tag472.xml"/><Relationship Id="rId76" Type="http://schemas.openxmlformats.org/officeDocument/2006/relationships/tags" Target="../tags/tag493.xml"/><Relationship Id="rId97" Type="http://schemas.openxmlformats.org/officeDocument/2006/relationships/tags" Target="../tags/tag514.xml"/><Relationship Id="rId104" Type="http://schemas.openxmlformats.org/officeDocument/2006/relationships/tags" Target="../tags/tag521.xml"/><Relationship Id="rId120" Type="http://schemas.openxmlformats.org/officeDocument/2006/relationships/tags" Target="../tags/tag537.xml"/><Relationship Id="rId125" Type="http://schemas.openxmlformats.org/officeDocument/2006/relationships/tags" Target="../tags/tag542.xml"/><Relationship Id="rId141" Type="http://schemas.openxmlformats.org/officeDocument/2006/relationships/tags" Target="../tags/tag558.xml"/><Relationship Id="rId146" Type="http://schemas.openxmlformats.org/officeDocument/2006/relationships/tags" Target="../tags/tag563.xml"/><Relationship Id="rId7" Type="http://schemas.openxmlformats.org/officeDocument/2006/relationships/tags" Target="../tags/tag424.xml"/><Relationship Id="rId71" Type="http://schemas.openxmlformats.org/officeDocument/2006/relationships/tags" Target="../tags/tag488.xml"/><Relationship Id="rId92" Type="http://schemas.openxmlformats.org/officeDocument/2006/relationships/tags" Target="../tags/tag509.xml"/><Relationship Id="rId2" Type="http://schemas.openxmlformats.org/officeDocument/2006/relationships/tags" Target="../tags/tag419.xml"/><Relationship Id="rId29" Type="http://schemas.openxmlformats.org/officeDocument/2006/relationships/tags" Target="../tags/tag446.xml"/><Relationship Id="rId24" Type="http://schemas.openxmlformats.org/officeDocument/2006/relationships/tags" Target="../tags/tag441.xml"/><Relationship Id="rId40" Type="http://schemas.openxmlformats.org/officeDocument/2006/relationships/tags" Target="../tags/tag457.xml"/><Relationship Id="rId45" Type="http://schemas.openxmlformats.org/officeDocument/2006/relationships/tags" Target="../tags/tag462.xml"/><Relationship Id="rId66" Type="http://schemas.openxmlformats.org/officeDocument/2006/relationships/tags" Target="../tags/tag483.xml"/><Relationship Id="rId87" Type="http://schemas.openxmlformats.org/officeDocument/2006/relationships/tags" Target="../tags/tag504.xml"/><Relationship Id="rId110" Type="http://schemas.openxmlformats.org/officeDocument/2006/relationships/tags" Target="../tags/tag527.xml"/><Relationship Id="rId115" Type="http://schemas.openxmlformats.org/officeDocument/2006/relationships/tags" Target="../tags/tag532.xml"/><Relationship Id="rId131" Type="http://schemas.openxmlformats.org/officeDocument/2006/relationships/tags" Target="../tags/tag548.xml"/><Relationship Id="rId136" Type="http://schemas.openxmlformats.org/officeDocument/2006/relationships/tags" Target="../tags/tag553.xml"/><Relationship Id="rId157" Type="http://schemas.openxmlformats.org/officeDocument/2006/relationships/chart" Target="../charts/chart8.xml"/><Relationship Id="rId61" Type="http://schemas.openxmlformats.org/officeDocument/2006/relationships/tags" Target="../tags/tag478.xml"/><Relationship Id="rId82" Type="http://schemas.openxmlformats.org/officeDocument/2006/relationships/tags" Target="../tags/tag499.xml"/><Relationship Id="rId152" Type="http://schemas.openxmlformats.org/officeDocument/2006/relationships/slideLayout" Target="../slideLayouts/slideLayout5.xml"/><Relationship Id="rId19" Type="http://schemas.openxmlformats.org/officeDocument/2006/relationships/tags" Target="../tags/tag436.xml"/><Relationship Id="rId14" Type="http://schemas.openxmlformats.org/officeDocument/2006/relationships/tags" Target="../tags/tag431.xml"/><Relationship Id="rId30" Type="http://schemas.openxmlformats.org/officeDocument/2006/relationships/tags" Target="../tags/tag447.xml"/><Relationship Id="rId35" Type="http://schemas.openxmlformats.org/officeDocument/2006/relationships/tags" Target="../tags/tag452.xml"/><Relationship Id="rId56" Type="http://schemas.openxmlformats.org/officeDocument/2006/relationships/tags" Target="../tags/tag473.xml"/><Relationship Id="rId77" Type="http://schemas.openxmlformats.org/officeDocument/2006/relationships/tags" Target="../tags/tag494.xml"/><Relationship Id="rId100" Type="http://schemas.openxmlformats.org/officeDocument/2006/relationships/tags" Target="../tags/tag517.xml"/><Relationship Id="rId105" Type="http://schemas.openxmlformats.org/officeDocument/2006/relationships/tags" Target="../tags/tag522.xml"/><Relationship Id="rId126" Type="http://schemas.openxmlformats.org/officeDocument/2006/relationships/tags" Target="../tags/tag543.xml"/><Relationship Id="rId147" Type="http://schemas.openxmlformats.org/officeDocument/2006/relationships/tags" Target="../tags/tag564.xml"/><Relationship Id="rId8" Type="http://schemas.openxmlformats.org/officeDocument/2006/relationships/tags" Target="../tags/tag425.xml"/><Relationship Id="rId51" Type="http://schemas.openxmlformats.org/officeDocument/2006/relationships/tags" Target="../tags/tag468.xml"/><Relationship Id="rId72" Type="http://schemas.openxmlformats.org/officeDocument/2006/relationships/tags" Target="../tags/tag489.xml"/><Relationship Id="rId93" Type="http://schemas.openxmlformats.org/officeDocument/2006/relationships/tags" Target="../tags/tag510.xml"/><Relationship Id="rId98" Type="http://schemas.openxmlformats.org/officeDocument/2006/relationships/tags" Target="../tags/tag515.xml"/><Relationship Id="rId121" Type="http://schemas.openxmlformats.org/officeDocument/2006/relationships/tags" Target="../tags/tag538.xml"/><Relationship Id="rId142" Type="http://schemas.openxmlformats.org/officeDocument/2006/relationships/tags" Target="../tags/tag559.xml"/><Relationship Id="rId3" Type="http://schemas.openxmlformats.org/officeDocument/2006/relationships/tags" Target="../tags/tag420.xml"/><Relationship Id="rId25" Type="http://schemas.openxmlformats.org/officeDocument/2006/relationships/tags" Target="../tags/tag442.xml"/><Relationship Id="rId46" Type="http://schemas.openxmlformats.org/officeDocument/2006/relationships/tags" Target="../tags/tag463.xml"/><Relationship Id="rId67" Type="http://schemas.openxmlformats.org/officeDocument/2006/relationships/tags" Target="../tags/tag484.xml"/><Relationship Id="rId116" Type="http://schemas.openxmlformats.org/officeDocument/2006/relationships/tags" Target="../tags/tag533.xml"/><Relationship Id="rId137" Type="http://schemas.openxmlformats.org/officeDocument/2006/relationships/tags" Target="../tags/tag554.xml"/><Relationship Id="rId158" Type="http://schemas.openxmlformats.org/officeDocument/2006/relationships/chart" Target="../charts/chart9.xml"/><Relationship Id="rId20" Type="http://schemas.openxmlformats.org/officeDocument/2006/relationships/tags" Target="../tags/tag437.xml"/><Relationship Id="rId41" Type="http://schemas.openxmlformats.org/officeDocument/2006/relationships/tags" Target="../tags/tag458.xml"/><Relationship Id="rId62" Type="http://schemas.openxmlformats.org/officeDocument/2006/relationships/tags" Target="../tags/tag479.xml"/><Relationship Id="rId83" Type="http://schemas.openxmlformats.org/officeDocument/2006/relationships/tags" Target="../tags/tag500.xml"/><Relationship Id="rId88" Type="http://schemas.openxmlformats.org/officeDocument/2006/relationships/tags" Target="../tags/tag505.xml"/><Relationship Id="rId111" Type="http://schemas.openxmlformats.org/officeDocument/2006/relationships/tags" Target="../tags/tag528.xml"/><Relationship Id="rId132" Type="http://schemas.openxmlformats.org/officeDocument/2006/relationships/tags" Target="../tags/tag549.xml"/><Relationship Id="rId153" Type="http://schemas.openxmlformats.org/officeDocument/2006/relationships/notesSlide" Target="../notesSlides/notesSlide3.xml"/><Relationship Id="rId15" Type="http://schemas.openxmlformats.org/officeDocument/2006/relationships/tags" Target="../tags/tag432.xml"/><Relationship Id="rId36" Type="http://schemas.openxmlformats.org/officeDocument/2006/relationships/tags" Target="../tags/tag453.xml"/><Relationship Id="rId57" Type="http://schemas.openxmlformats.org/officeDocument/2006/relationships/tags" Target="../tags/tag474.xml"/><Relationship Id="rId106" Type="http://schemas.openxmlformats.org/officeDocument/2006/relationships/tags" Target="../tags/tag523.xml"/><Relationship Id="rId127" Type="http://schemas.openxmlformats.org/officeDocument/2006/relationships/tags" Target="../tags/tag544.xml"/><Relationship Id="rId10" Type="http://schemas.openxmlformats.org/officeDocument/2006/relationships/tags" Target="../tags/tag427.xml"/><Relationship Id="rId31" Type="http://schemas.openxmlformats.org/officeDocument/2006/relationships/tags" Target="../tags/tag448.xml"/><Relationship Id="rId52" Type="http://schemas.openxmlformats.org/officeDocument/2006/relationships/tags" Target="../tags/tag469.xml"/><Relationship Id="rId73" Type="http://schemas.openxmlformats.org/officeDocument/2006/relationships/tags" Target="../tags/tag490.xml"/><Relationship Id="rId78" Type="http://schemas.openxmlformats.org/officeDocument/2006/relationships/tags" Target="../tags/tag495.xml"/><Relationship Id="rId94" Type="http://schemas.openxmlformats.org/officeDocument/2006/relationships/tags" Target="../tags/tag511.xml"/><Relationship Id="rId99" Type="http://schemas.openxmlformats.org/officeDocument/2006/relationships/tags" Target="../tags/tag516.xml"/><Relationship Id="rId101" Type="http://schemas.openxmlformats.org/officeDocument/2006/relationships/tags" Target="../tags/tag518.xml"/><Relationship Id="rId122" Type="http://schemas.openxmlformats.org/officeDocument/2006/relationships/tags" Target="../tags/tag539.xml"/><Relationship Id="rId143" Type="http://schemas.openxmlformats.org/officeDocument/2006/relationships/tags" Target="../tags/tag560.xml"/><Relationship Id="rId148" Type="http://schemas.openxmlformats.org/officeDocument/2006/relationships/tags" Target="../tags/tag565.xml"/><Relationship Id="rId4" Type="http://schemas.openxmlformats.org/officeDocument/2006/relationships/tags" Target="../tags/tag421.xml"/><Relationship Id="rId9" Type="http://schemas.openxmlformats.org/officeDocument/2006/relationships/tags" Target="../tags/tag426.xml"/><Relationship Id="rId26" Type="http://schemas.openxmlformats.org/officeDocument/2006/relationships/tags" Target="../tags/tag443.xml"/><Relationship Id="rId47" Type="http://schemas.openxmlformats.org/officeDocument/2006/relationships/tags" Target="../tags/tag464.xml"/><Relationship Id="rId68" Type="http://schemas.openxmlformats.org/officeDocument/2006/relationships/tags" Target="../tags/tag485.xml"/><Relationship Id="rId89" Type="http://schemas.openxmlformats.org/officeDocument/2006/relationships/tags" Target="../tags/tag506.xml"/><Relationship Id="rId112" Type="http://schemas.openxmlformats.org/officeDocument/2006/relationships/tags" Target="../tags/tag529.xml"/><Relationship Id="rId133" Type="http://schemas.openxmlformats.org/officeDocument/2006/relationships/tags" Target="../tags/tag550.xml"/><Relationship Id="rId154" Type="http://schemas.openxmlformats.org/officeDocument/2006/relationships/oleObject" Target="../embeddings/oleObject11.bin"/><Relationship Id="rId16" Type="http://schemas.openxmlformats.org/officeDocument/2006/relationships/tags" Target="../tags/tag433.xml"/><Relationship Id="rId37" Type="http://schemas.openxmlformats.org/officeDocument/2006/relationships/tags" Target="../tags/tag454.xml"/><Relationship Id="rId58" Type="http://schemas.openxmlformats.org/officeDocument/2006/relationships/tags" Target="../tags/tag475.xml"/><Relationship Id="rId79" Type="http://schemas.openxmlformats.org/officeDocument/2006/relationships/tags" Target="../tags/tag496.xml"/><Relationship Id="rId102" Type="http://schemas.openxmlformats.org/officeDocument/2006/relationships/tags" Target="../tags/tag519.xml"/><Relationship Id="rId123" Type="http://schemas.openxmlformats.org/officeDocument/2006/relationships/tags" Target="../tags/tag540.xml"/><Relationship Id="rId144" Type="http://schemas.openxmlformats.org/officeDocument/2006/relationships/tags" Target="../tags/tag561.xml"/><Relationship Id="rId90" Type="http://schemas.openxmlformats.org/officeDocument/2006/relationships/tags" Target="../tags/tag507.xml"/><Relationship Id="rId27" Type="http://schemas.openxmlformats.org/officeDocument/2006/relationships/tags" Target="../tags/tag444.xml"/><Relationship Id="rId48" Type="http://schemas.openxmlformats.org/officeDocument/2006/relationships/tags" Target="../tags/tag465.xml"/><Relationship Id="rId69" Type="http://schemas.openxmlformats.org/officeDocument/2006/relationships/tags" Target="../tags/tag486.xml"/><Relationship Id="rId113" Type="http://schemas.openxmlformats.org/officeDocument/2006/relationships/tags" Target="../tags/tag530.xml"/><Relationship Id="rId134" Type="http://schemas.openxmlformats.org/officeDocument/2006/relationships/tags" Target="../tags/tag551.xml"/></Relationships>
</file>

<file path=ppt/slides/_rels/slide17.xml.rels><?xml version="1.0" encoding="UTF-8" standalone="yes"?>
<Relationships xmlns="http://schemas.openxmlformats.org/package/2006/relationships"><Relationship Id="rId8" Type="http://schemas.openxmlformats.org/officeDocument/2006/relationships/tags" Target="../tags/tag575.xml"/><Relationship Id="rId13" Type="http://schemas.openxmlformats.org/officeDocument/2006/relationships/tags" Target="../tags/tag580.xml"/><Relationship Id="rId18" Type="http://schemas.openxmlformats.org/officeDocument/2006/relationships/tags" Target="../tags/tag585.xml"/><Relationship Id="rId3" Type="http://schemas.openxmlformats.org/officeDocument/2006/relationships/tags" Target="../tags/tag570.xml"/><Relationship Id="rId21" Type="http://schemas.openxmlformats.org/officeDocument/2006/relationships/oleObject" Target="../embeddings/oleObject12.bin"/><Relationship Id="rId7" Type="http://schemas.openxmlformats.org/officeDocument/2006/relationships/tags" Target="../tags/tag574.xml"/><Relationship Id="rId12" Type="http://schemas.openxmlformats.org/officeDocument/2006/relationships/tags" Target="../tags/tag579.xml"/><Relationship Id="rId17" Type="http://schemas.openxmlformats.org/officeDocument/2006/relationships/tags" Target="../tags/tag584.xml"/><Relationship Id="rId2" Type="http://schemas.openxmlformats.org/officeDocument/2006/relationships/tags" Target="../tags/tag569.xml"/><Relationship Id="rId16" Type="http://schemas.openxmlformats.org/officeDocument/2006/relationships/tags" Target="../tags/tag583.xml"/><Relationship Id="rId20" Type="http://schemas.openxmlformats.org/officeDocument/2006/relationships/slideLayout" Target="../slideLayouts/slideLayout5.xml"/><Relationship Id="rId1" Type="http://schemas.openxmlformats.org/officeDocument/2006/relationships/vmlDrawing" Target="../drawings/vmlDrawing10.vml"/><Relationship Id="rId6" Type="http://schemas.openxmlformats.org/officeDocument/2006/relationships/tags" Target="../tags/tag573.xml"/><Relationship Id="rId11" Type="http://schemas.openxmlformats.org/officeDocument/2006/relationships/tags" Target="../tags/tag578.xml"/><Relationship Id="rId24" Type="http://schemas.openxmlformats.org/officeDocument/2006/relationships/chart" Target="../charts/chart11.xml"/><Relationship Id="rId5" Type="http://schemas.openxmlformats.org/officeDocument/2006/relationships/tags" Target="../tags/tag572.xml"/><Relationship Id="rId15" Type="http://schemas.openxmlformats.org/officeDocument/2006/relationships/tags" Target="../tags/tag582.xml"/><Relationship Id="rId23" Type="http://schemas.openxmlformats.org/officeDocument/2006/relationships/chart" Target="../charts/chart10.xml"/><Relationship Id="rId10" Type="http://schemas.openxmlformats.org/officeDocument/2006/relationships/tags" Target="../tags/tag577.xml"/><Relationship Id="rId19" Type="http://schemas.openxmlformats.org/officeDocument/2006/relationships/tags" Target="../tags/tag586.xml"/><Relationship Id="rId4" Type="http://schemas.openxmlformats.org/officeDocument/2006/relationships/tags" Target="../tags/tag571.xml"/><Relationship Id="rId9" Type="http://schemas.openxmlformats.org/officeDocument/2006/relationships/tags" Target="../tags/tag576.xml"/><Relationship Id="rId14" Type="http://schemas.openxmlformats.org/officeDocument/2006/relationships/tags" Target="../tags/tag581.xml"/><Relationship Id="rId22"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tags" Target="../tags/tag588.xml"/><Relationship Id="rId7" Type="http://schemas.openxmlformats.org/officeDocument/2006/relationships/oleObject" Target="../embeddings/oleObject13.bin"/><Relationship Id="rId2" Type="http://schemas.openxmlformats.org/officeDocument/2006/relationships/tags" Target="../tags/tag587.xml"/><Relationship Id="rId1" Type="http://schemas.openxmlformats.org/officeDocument/2006/relationships/vmlDrawing" Target="../drawings/vmlDrawing11.vml"/><Relationship Id="rId6" Type="http://schemas.openxmlformats.org/officeDocument/2006/relationships/slideLayout" Target="../slideLayouts/slideLayout5.xml"/><Relationship Id="rId5" Type="http://schemas.openxmlformats.org/officeDocument/2006/relationships/tags" Target="../tags/tag590.xml"/><Relationship Id="rId10" Type="http://schemas.openxmlformats.org/officeDocument/2006/relationships/chart" Target="../charts/chart13.xml"/><Relationship Id="rId4" Type="http://schemas.openxmlformats.org/officeDocument/2006/relationships/tags" Target="../tags/tag589.xml"/><Relationship Id="rId9" Type="http://schemas.openxmlformats.org/officeDocument/2006/relationships/chart" Target="../charts/char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9.emf"/><Relationship Id="rId5" Type="http://schemas.openxmlformats.org/officeDocument/2006/relationships/oleObject" Target="../embeddings/oleObject3.bin"/><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3" Type="http://schemas.openxmlformats.org/officeDocument/2006/relationships/tags" Target="../tags/tag602.xml"/><Relationship Id="rId18" Type="http://schemas.openxmlformats.org/officeDocument/2006/relationships/tags" Target="../tags/tag607.xml"/><Relationship Id="rId26" Type="http://schemas.openxmlformats.org/officeDocument/2006/relationships/tags" Target="../tags/tag615.xml"/><Relationship Id="rId39" Type="http://schemas.openxmlformats.org/officeDocument/2006/relationships/tags" Target="../tags/tag628.xml"/><Relationship Id="rId21" Type="http://schemas.openxmlformats.org/officeDocument/2006/relationships/tags" Target="../tags/tag610.xml"/><Relationship Id="rId34" Type="http://schemas.openxmlformats.org/officeDocument/2006/relationships/tags" Target="../tags/tag623.xml"/><Relationship Id="rId42" Type="http://schemas.openxmlformats.org/officeDocument/2006/relationships/tags" Target="../tags/tag631.xml"/><Relationship Id="rId47" Type="http://schemas.openxmlformats.org/officeDocument/2006/relationships/tags" Target="../tags/tag636.xml"/><Relationship Id="rId50" Type="http://schemas.openxmlformats.org/officeDocument/2006/relationships/tags" Target="../tags/tag639.xml"/><Relationship Id="rId55" Type="http://schemas.openxmlformats.org/officeDocument/2006/relationships/oleObject" Target="../embeddings/oleObject14.bin"/><Relationship Id="rId7" Type="http://schemas.openxmlformats.org/officeDocument/2006/relationships/tags" Target="../tags/tag596.xml"/><Relationship Id="rId2" Type="http://schemas.openxmlformats.org/officeDocument/2006/relationships/tags" Target="../tags/tag591.xml"/><Relationship Id="rId16" Type="http://schemas.openxmlformats.org/officeDocument/2006/relationships/tags" Target="../tags/tag605.xml"/><Relationship Id="rId29" Type="http://schemas.openxmlformats.org/officeDocument/2006/relationships/tags" Target="../tags/tag618.xml"/><Relationship Id="rId11" Type="http://schemas.openxmlformats.org/officeDocument/2006/relationships/tags" Target="../tags/tag600.xml"/><Relationship Id="rId24" Type="http://schemas.openxmlformats.org/officeDocument/2006/relationships/tags" Target="../tags/tag613.xml"/><Relationship Id="rId32" Type="http://schemas.openxmlformats.org/officeDocument/2006/relationships/tags" Target="../tags/tag621.xml"/><Relationship Id="rId37" Type="http://schemas.openxmlformats.org/officeDocument/2006/relationships/tags" Target="../tags/tag626.xml"/><Relationship Id="rId40" Type="http://schemas.openxmlformats.org/officeDocument/2006/relationships/tags" Target="../tags/tag629.xml"/><Relationship Id="rId45" Type="http://schemas.openxmlformats.org/officeDocument/2006/relationships/tags" Target="../tags/tag634.xml"/><Relationship Id="rId53" Type="http://schemas.openxmlformats.org/officeDocument/2006/relationships/tags" Target="../tags/tag642.xml"/><Relationship Id="rId58" Type="http://schemas.openxmlformats.org/officeDocument/2006/relationships/chart" Target="../charts/chart15.xml"/><Relationship Id="rId5" Type="http://schemas.openxmlformats.org/officeDocument/2006/relationships/tags" Target="../tags/tag594.xml"/><Relationship Id="rId19" Type="http://schemas.openxmlformats.org/officeDocument/2006/relationships/tags" Target="../tags/tag608.xml"/><Relationship Id="rId4" Type="http://schemas.openxmlformats.org/officeDocument/2006/relationships/tags" Target="../tags/tag593.xml"/><Relationship Id="rId9" Type="http://schemas.openxmlformats.org/officeDocument/2006/relationships/tags" Target="../tags/tag598.xml"/><Relationship Id="rId14" Type="http://schemas.openxmlformats.org/officeDocument/2006/relationships/tags" Target="../tags/tag603.xml"/><Relationship Id="rId22" Type="http://schemas.openxmlformats.org/officeDocument/2006/relationships/tags" Target="../tags/tag611.xml"/><Relationship Id="rId27" Type="http://schemas.openxmlformats.org/officeDocument/2006/relationships/tags" Target="../tags/tag616.xml"/><Relationship Id="rId30" Type="http://schemas.openxmlformats.org/officeDocument/2006/relationships/tags" Target="../tags/tag619.xml"/><Relationship Id="rId35" Type="http://schemas.openxmlformats.org/officeDocument/2006/relationships/tags" Target="../tags/tag624.xml"/><Relationship Id="rId43" Type="http://schemas.openxmlformats.org/officeDocument/2006/relationships/tags" Target="../tags/tag632.xml"/><Relationship Id="rId48" Type="http://schemas.openxmlformats.org/officeDocument/2006/relationships/tags" Target="../tags/tag637.xml"/><Relationship Id="rId56" Type="http://schemas.openxmlformats.org/officeDocument/2006/relationships/image" Target="../media/image18.emf"/><Relationship Id="rId8" Type="http://schemas.openxmlformats.org/officeDocument/2006/relationships/tags" Target="../tags/tag597.xml"/><Relationship Id="rId51" Type="http://schemas.openxmlformats.org/officeDocument/2006/relationships/tags" Target="../tags/tag640.xml"/><Relationship Id="rId3" Type="http://schemas.openxmlformats.org/officeDocument/2006/relationships/tags" Target="../tags/tag592.xml"/><Relationship Id="rId12" Type="http://schemas.openxmlformats.org/officeDocument/2006/relationships/tags" Target="../tags/tag601.xml"/><Relationship Id="rId17" Type="http://schemas.openxmlformats.org/officeDocument/2006/relationships/tags" Target="../tags/tag606.xml"/><Relationship Id="rId25" Type="http://schemas.openxmlformats.org/officeDocument/2006/relationships/tags" Target="../tags/tag614.xml"/><Relationship Id="rId33" Type="http://schemas.openxmlformats.org/officeDocument/2006/relationships/tags" Target="../tags/tag622.xml"/><Relationship Id="rId38" Type="http://schemas.openxmlformats.org/officeDocument/2006/relationships/tags" Target="../tags/tag627.xml"/><Relationship Id="rId46" Type="http://schemas.openxmlformats.org/officeDocument/2006/relationships/tags" Target="../tags/tag635.xml"/><Relationship Id="rId20" Type="http://schemas.openxmlformats.org/officeDocument/2006/relationships/tags" Target="../tags/tag609.xml"/><Relationship Id="rId41" Type="http://schemas.openxmlformats.org/officeDocument/2006/relationships/tags" Target="../tags/tag630.xml"/><Relationship Id="rId54" Type="http://schemas.openxmlformats.org/officeDocument/2006/relationships/slideLayout" Target="../slideLayouts/slideLayout5.xml"/><Relationship Id="rId1" Type="http://schemas.openxmlformats.org/officeDocument/2006/relationships/vmlDrawing" Target="../drawings/vmlDrawing12.vml"/><Relationship Id="rId6" Type="http://schemas.openxmlformats.org/officeDocument/2006/relationships/tags" Target="../tags/tag595.xml"/><Relationship Id="rId15" Type="http://schemas.openxmlformats.org/officeDocument/2006/relationships/tags" Target="../tags/tag604.xml"/><Relationship Id="rId23" Type="http://schemas.openxmlformats.org/officeDocument/2006/relationships/tags" Target="../tags/tag612.xml"/><Relationship Id="rId28" Type="http://schemas.openxmlformats.org/officeDocument/2006/relationships/tags" Target="../tags/tag617.xml"/><Relationship Id="rId36" Type="http://schemas.openxmlformats.org/officeDocument/2006/relationships/tags" Target="../tags/tag625.xml"/><Relationship Id="rId49" Type="http://schemas.openxmlformats.org/officeDocument/2006/relationships/tags" Target="../tags/tag638.xml"/><Relationship Id="rId57" Type="http://schemas.openxmlformats.org/officeDocument/2006/relationships/chart" Target="../charts/chart14.xml"/><Relationship Id="rId10" Type="http://schemas.openxmlformats.org/officeDocument/2006/relationships/tags" Target="../tags/tag599.xml"/><Relationship Id="rId31" Type="http://schemas.openxmlformats.org/officeDocument/2006/relationships/tags" Target="../tags/tag620.xml"/><Relationship Id="rId44" Type="http://schemas.openxmlformats.org/officeDocument/2006/relationships/tags" Target="../tags/tag633.xml"/><Relationship Id="rId52" Type="http://schemas.openxmlformats.org/officeDocument/2006/relationships/tags" Target="../tags/tag6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6" Type="http://schemas.openxmlformats.org/officeDocument/2006/relationships/tags" Target="../tags/tag667.xml"/><Relationship Id="rId21" Type="http://schemas.openxmlformats.org/officeDocument/2006/relationships/tags" Target="../tags/tag662.xml"/><Relationship Id="rId42" Type="http://schemas.openxmlformats.org/officeDocument/2006/relationships/tags" Target="../tags/tag683.xml"/><Relationship Id="rId47" Type="http://schemas.openxmlformats.org/officeDocument/2006/relationships/tags" Target="../tags/tag688.xml"/><Relationship Id="rId63" Type="http://schemas.openxmlformats.org/officeDocument/2006/relationships/tags" Target="../tags/tag704.xml"/><Relationship Id="rId68" Type="http://schemas.openxmlformats.org/officeDocument/2006/relationships/tags" Target="../tags/tag709.xml"/><Relationship Id="rId84" Type="http://schemas.openxmlformats.org/officeDocument/2006/relationships/chart" Target="../charts/chart16.xml"/><Relationship Id="rId16" Type="http://schemas.openxmlformats.org/officeDocument/2006/relationships/tags" Target="../tags/tag657.xml"/><Relationship Id="rId11" Type="http://schemas.openxmlformats.org/officeDocument/2006/relationships/tags" Target="../tags/tag652.xml"/><Relationship Id="rId32" Type="http://schemas.openxmlformats.org/officeDocument/2006/relationships/tags" Target="../tags/tag673.xml"/><Relationship Id="rId37" Type="http://schemas.openxmlformats.org/officeDocument/2006/relationships/tags" Target="../tags/tag678.xml"/><Relationship Id="rId53" Type="http://schemas.openxmlformats.org/officeDocument/2006/relationships/tags" Target="../tags/tag694.xml"/><Relationship Id="rId58" Type="http://schemas.openxmlformats.org/officeDocument/2006/relationships/tags" Target="../tags/tag699.xml"/><Relationship Id="rId74" Type="http://schemas.openxmlformats.org/officeDocument/2006/relationships/tags" Target="../tags/tag715.xml"/><Relationship Id="rId79" Type="http://schemas.openxmlformats.org/officeDocument/2006/relationships/tags" Target="../tags/tag720.xml"/><Relationship Id="rId5" Type="http://schemas.openxmlformats.org/officeDocument/2006/relationships/tags" Target="../tags/tag646.xml"/><Relationship Id="rId19" Type="http://schemas.openxmlformats.org/officeDocument/2006/relationships/tags" Target="../tags/tag660.xml"/><Relationship Id="rId14" Type="http://schemas.openxmlformats.org/officeDocument/2006/relationships/tags" Target="../tags/tag655.xml"/><Relationship Id="rId22" Type="http://schemas.openxmlformats.org/officeDocument/2006/relationships/tags" Target="../tags/tag663.xml"/><Relationship Id="rId27" Type="http://schemas.openxmlformats.org/officeDocument/2006/relationships/tags" Target="../tags/tag668.xml"/><Relationship Id="rId30" Type="http://schemas.openxmlformats.org/officeDocument/2006/relationships/tags" Target="../tags/tag671.xml"/><Relationship Id="rId35" Type="http://schemas.openxmlformats.org/officeDocument/2006/relationships/tags" Target="../tags/tag676.xml"/><Relationship Id="rId43" Type="http://schemas.openxmlformats.org/officeDocument/2006/relationships/tags" Target="../tags/tag684.xml"/><Relationship Id="rId48" Type="http://schemas.openxmlformats.org/officeDocument/2006/relationships/tags" Target="../tags/tag689.xml"/><Relationship Id="rId56" Type="http://schemas.openxmlformats.org/officeDocument/2006/relationships/tags" Target="../tags/tag697.xml"/><Relationship Id="rId64" Type="http://schemas.openxmlformats.org/officeDocument/2006/relationships/tags" Target="../tags/tag705.xml"/><Relationship Id="rId69" Type="http://schemas.openxmlformats.org/officeDocument/2006/relationships/tags" Target="../tags/tag710.xml"/><Relationship Id="rId77" Type="http://schemas.openxmlformats.org/officeDocument/2006/relationships/tags" Target="../tags/tag718.xml"/><Relationship Id="rId8" Type="http://schemas.openxmlformats.org/officeDocument/2006/relationships/tags" Target="../tags/tag649.xml"/><Relationship Id="rId51" Type="http://schemas.openxmlformats.org/officeDocument/2006/relationships/tags" Target="../tags/tag692.xml"/><Relationship Id="rId72" Type="http://schemas.openxmlformats.org/officeDocument/2006/relationships/tags" Target="../tags/tag713.xml"/><Relationship Id="rId80" Type="http://schemas.openxmlformats.org/officeDocument/2006/relationships/tags" Target="../tags/tag721.xml"/><Relationship Id="rId85" Type="http://schemas.openxmlformats.org/officeDocument/2006/relationships/chart" Target="../charts/chart17.xml"/><Relationship Id="rId3" Type="http://schemas.openxmlformats.org/officeDocument/2006/relationships/tags" Target="../tags/tag644.xml"/><Relationship Id="rId12" Type="http://schemas.openxmlformats.org/officeDocument/2006/relationships/tags" Target="../tags/tag653.xml"/><Relationship Id="rId17" Type="http://schemas.openxmlformats.org/officeDocument/2006/relationships/tags" Target="../tags/tag658.xml"/><Relationship Id="rId25" Type="http://schemas.openxmlformats.org/officeDocument/2006/relationships/tags" Target="../tags/tag666.xml"/><Relationship Id="rId33" Type="http://schemas.openxmlformats.org/officeDocument/2006/relationships/tags" Target="../tags/tag674.xml"/><Relationship Id="rId38" Type="http://schemas.openxmlformats.org/officeDocument/2006/relationships/tags" Target="../tags/tag679.xml"/><Relationship Id="rId46" Type="http://schemas.openxmlformats.org/officeDocument/2006/relationships/tags" Target="../tags/tag687.xml"/><Relationship Id="rId59" Type="http://schemas.openxmlformats.org/officeDocument/2006/relationships/tags" Target="../tags/tag700.xml"/><Relationship Id="rId67" Type="http://schemas.openxmlformats.org/officeDocument/2006/relationships/tags" Target="../tags/tag708.xml"/><Relationship Id="rId20" Type="http://schemas.openxmlformats.org/officeDocument/2006/relationships/tags" Target="../tags/tag661.xml"/><Relationship Id="rId41" Type="http://schemas.openxmlformats.org/officeDocument/2006/relationships/tags" Target="../tags/tag682.xml"/><Relationship Id="rId54" Type="http://schemas.openxmlformats.org/officeDocument/2006/relationships/tags" Target="../tags/tag695.xml"/><Relationship Id="rId62" Type="http://schemas.openxmlformats.org/officeDocument/2006/relationships/tags" Target="../tags/tag703.xml"/><Relationship Id="rId70" Type="http://schemas.openxmlformats.org/officeDocument/2006/relationships/tags" Target="../tags/tag711.xml"/><Relationship Id="rId75" Type="http://schemas.openxmlformats.org/officeDocument/2006/relationships/tags" Target="../tags/tag716.xml"/><Relationship Id="rId83" Type="http://schemas.openxmlformats.org/officeDocument/2006/relationships/image" Target="../media/image18.emf"/><Relationship Id="rId1" Type="http://schemas.openxmlformats.org/officeDocument/2006/relationships/vmlDrawing" Target="../drawings/vmlDrawing13.vml"/><Relationship Id="rId6" Type="http://schemas.openxmlformats.org/officeDocument/2006/relationships/tags" Target="../tags/tag647.xml"/><Relationship Id="rId15" Type="http://schemas.openxmlformats.org/officeDocument/2006/relationships/tags" Target="../tags/tag656.xml"/><Relationship Id="rId23" Type="http://schemas.openxmlformats.org/officeDocument/2006/relationships/tags" Target="../tags/tag664.xml"/><Relationship Id="rId28" Type="http://schemas.openxmlformats.org/officeDocument/2006/relationships/tags" Target="../tags/tag669.xml"/><Relationship Id="rId36" Type="http://schemas.openxmlformats.org/officeDocument/2006/relationships/tags" Target="../tags/tag677.xml"/><Relationship Id="rId49" Type="http://schemas.openxmlformats.org/officeDocument/2006/relationships/tags" Target="../tags/tag690.xml"/><Relationship Id="rId57" Type="http://schemas.openxmlformats.org/officeDocument/2006/relationships/tags" Target="../tags/tag698.xml"/><Relationship Id="rId10" Type="http://schemas.openxmlformats.org/officeDocument/2006/relationships/tags" Target="../tags/tag651.xml"/><Relationship Id="rId31" Type="http://schemas.openxmlformats.org/officeDocument/2006/relationships/tags" Target="../tags/tag672.xml"/><Relationship Id="rId44" Type="http://schemas.openxmlformats.org/officeDocument/2006/relationships/tags" Target="../tags/tag685.xml"/><Relationship Id="rId52" Type="http://schemas.openxmlformats.org/officeDocument/2006/relationships/tags" Target="../tags/tag693.xml"/><Relationship Id="rId60" Type="http://schemas.openxmlformats.org/officeDocument/2006/relationships/tags" Target="../tags/tag701.xml"/><Relationship Id="rId65" Type="http://schemas.openxmlformats.org/officeDocument/2006/relationships/tags" Target="../tags/tag706.xml"/><Relationship Id="rId73" Type="http://schemas.openxmlformats.org/officeDocument/2006/relationships/tags" Target="../tags/tag714.xml"/><Relationship Id="rId78" Type="http://schemas.openxmlformats.org/officeDocument/2006/relationships/tags" Target="../tags/tag719.xml"/><Relationship Id="rId81" Type="http://schemas.openxmlformats.org/officeDocument/2006/relationships/slideLayout" Target="../slideLayouts/slideLayout5.xml"/><Relationship Id="rId4" Type="http://schemas.openxmlformats.org/officeDocument/2006/relationships/tags" Target="../tags/tag645.xml"/><Relationship Id="rId9" Type="http://schemas.openxmlformats.org/officeDocument/2006/relationships/tags" Target="../tags/tag650.xml"/><Relationship Id="rId13" Type="http://schemas.openxmlformats.org/officeDocument/2006/relationships/tags" Target="../tags/tag654.xml"/><Relationship Id="rId18" Type="http://schemas.openxmlformats.org/officeDocument/2006/relationships/tags" Target="../tags/tag659.xml"/><Relationship Id="rId39" Type="http://schemas.openxmlformats.org/officeDocument/2006/relationships/tags" Target="../tags/tag680.xml"/><Relationship Id="rId34" Type="http://schemas.openxmlformats.org/officeDocument/2006/relationships/tags" Target="../tags/tag675.xml"/><Relationship Id="rId50" Type="http://schemas.openxmlformats.org/officeDocument/2006/relationships/tags" Target="../tags/tag691.xml"/><Relationship Id="rId55" Type="http://schemas.openxmlformats.org/officeDocument/2006/relationships/tags" Target="../tags/tag696.xml"/><Relationship Id="rId76" Type="http://schemas.openxmlformats.org/officeDocument/2006/relationships/tags" Target="../tags/tag717.xml"/><Relationship Id="rId7" Type="http://schemas.openxmlformats.org/officeDocument/2006/relationships/tags" Target="../tags/tag648.xml"/><Relationship Id="rId71" Type="http://schemas.openxmlformats.org/officeDocument/2006/relationships/tags" Target="../tags/tag712.xml"/><Relationship Id="rId2" Type="http://schemas.openxmlformats.org/officeDocument/2006/relationships/tags" Target="../tags/tag643.xml"/><Relationship Id="rId29" Type="http://schemas.openxmlformats.org/officeDocument/2006/relationships/tags" Target="../tags/tag670.xml"/><Relationship Id="rId24" Type="http://schemas.openxmlformats.org/officeDocument/2006/relationships/tags" Target="../tags/tag665.xml"/><Relationship Id="rId40" Type="http://schemas.openxmlformats.org/officeDocument/2006/relationships/tags" Target="../tags/tag681.xml"/><Relationship Id="rId45" Type="http://schemas.openxmlformats.org/officeDocument/2006/relationships/tags" Target="../tags/tag686.xml"/><Relationship Id="rId66" Type="http://schemas.openxmlformats.org/officeDocument/2006/relationships/tags" Target="../tags/tag707.xml"/><Relationship Id="rId61" Type="http://schemas.openxmlformats.org/officeDocument/2006/relationships/tags" Target="../tags/tag702.xml"/><Relationship Id="rId82" Type="http://schemas.openxmlformats.org/officeDocument/2006/relationships/oleObject" Target="../embeddings/oleObject15.bin"/></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2.emf"/><Relationship Id="rId2" Type="http://schemas.openxmlformats.org/officeDocument/2006/relationships/tags" Target="../tags/tag722.xml"/><Relationship Id="rId1" Type="http://schemas.openxmlformats.org/officeDocument/2006/relationships/vmlDrawing" Target="../drawings/vmlDrawing14.vml"/><Relationship Id="rId6" Type="http://schemas.openxmlformats.org/officeDocument/2006/relationships/package" Target="../embeddings/Microsoft_Excel_Worksheet16.xlsx"/><Relationship Id="rId5" Type="http://schemas.openxmlformats.org/officeDocument/2006/relationships/image" Target="../media/image19.emf"/><Relationship Id="rId4" Type="http://schemas.openxmlformats.org/officeDocument/2006/relationships/oleObject" Target="../embeddings/oleObject1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tags" Target="../tags/tag729.xml"/><Relationship Id="rId13" Type="http://schemas.openxmlformats.org/officeDocument/2006/relationships/tags" Target="../tags/tag734.xml"/><Relationship Id="rId18" Type="http://schemas.openxmlformats.org/officeDocument/2006/relationships/tags" Target="../tags/tag739.xml"/><Relationship Id="rId26" Type="http://schemas.openxmlformats.org/officeDocument/2006/relationships/tags" Target="../tags/tag747.xml"/><Relationship Id="rId3" Type="http://schemas.openxmlformats.org/officeDocument/2006/relationships/tags" Target="../tags/tag724.xml"/><Relationship Id="rId21" Type="http://schemas.openxmlformats.org/officeDocument/2006/relationships/tags" Target="../tags/tag742.xml"/><Relationship Id="rId7" Type="http://schemas.openxmlformats.org/officeDocument/2006/relationships/tags" Target="../tags/tag728.xml"/><Relationship Id="rId12" Type="http://schemas.openxmlformats.org/officeDocument/2006/relationships/tags" Target="../tags/tag733.xml"/><Relationship Id="rId17" Type="http://schemas.openxmlformats.org/officeDocument/2006/relationships/tags" Target="../tags/tag738.xml"/><Relationship Id="rId25" Type="http://schemas.openxmlformats.org/officeDocument/2006/relationships/tags" Target="../tags/tag746.xml"/><Relationship Id="rId2" Type="http://schemas.openxmlformats.org/officeDocument/2006/relationships/tags" Target="../tags/tag723.xml"/><Relationship Id="rId16" Type="http://schemas.openxmlformats.org/officeDocument/2006/relationships/tags" Target="../tags/tag737.xml"/><Relationship Id="rId20" Type="http://schemas.openxmlformats.org/officeDocument/2006/relationships/tags" Target="../tags/tag741.xml"/><Relationship Id="rId29" Type="http://schemas.openxmlformats.org/officeDocument/2006/relationships/oleObject" Target="../embeddings/oleObject17.bin"/><Relationship Id="rId1" Type="http://schemas.openxmlformats.org/officeDocument/2006/relationships/vmlDrawing" Target="../drawings/vmlDrawing15.vml"/><Relationship Id="rId6" Type="http://schemas.openxmlformats.org/officeDocument/2006/relationships/tags" Target="../tags/tag727.xml"/><Relationship Id="rId11" Type="http://schemas.openxmlformats.org/officeDocument/2006/relationships/tags" Target="../tags/tag732.xml"/><Relationship Id="rId24" Type="http://schemas.openxmlformats.org/officeDocument/2006/relationships/tags" Target="../tags/tag745.xml"/><Relationship Id="rId5" Type="http://schemas.openxmlformats.org/officeDocument/2006/relationships/tags" Target="../tags/tag726.xml"/><Relationship Id="rId15" Type="http://schemas.openxmlformats.org/officeDocument/2006/relationships/tags" Target="../tags/tag736.xml"/><Relationship Id="rId23" Type="http://schemas.openxmlformats.org/officeDocument/2006/relationships/tags" Target="../tags/tag744.xml"/><Relationship Id="rId28" Type="http://schemas.openxmlformats.org/officeDocument/2006/relationships/slideLayout" Target="../slideLayouts/slideLayout5.xml"/><Relationship Id="rId10" Type="http://schemas.openxmlformats.org/officeDocument/2006/relationships/tags" Target="../tags/tag731.xml"/><Relationship Id="rId19" Type="http://schemas.openxmlformats.org/officeDocument/2006/relationships/tags" Target="../tags/tag740.xml"/><Relationship Id="rId31" Type="http://schemas.openxmlformats.org/officeDocument/2006/relationships/chart" Target="../charts/chart18.xml"/><Relationship Id="rId4" Type="http://schemas.openxmlformats.org/officeDocument/2006/relationships/tags" Target="../tags/tag725.xml"/><Relationship Id="rId9" Type="http://schemas.openxmlformats.org/officeDocument/2006/relationships/tags" Target="../tags/tag730.xml"/><Relationship Id="rId14" Type="http://schemas.openxmlformats.org/officeDocument/2006/relationships/tags" Target="../tags/tag735.xml"/><Relationship Id="rId22" Type="http://schemas.openxmlformats.org/officeDocument/2006/relationships/tags" Target="../tags/tag743.xml"/><Relationship Id="rId27" Type="http://schemas.openxmlformats.org/officeDocument/2006/relationships/tags" Target="../tags/tag748.xml"/><Relationship Id="rId30" Type="http://schemas.openxmlformats.org/officeDocument/2006/relationships/image" Target="../media/image1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6.xml"/><Relationship Id="rId1" Type="http://schemas.openxmlformats.org/officeDocument/2006/relationships/vmlDrawing" Target="../drawings/vmlDrawing4.vml"/><Relationship Id="rId6" Type="http://schemas.openxmlformats.org/officeDocument/2006/relationships/image" Target="../media/image19.emf"/><Relationship Id="rId5" Type="http://schemas.openxmlformats.org/officeDocument/2006/relationships/oleObject" Target="../embeddings/oleObject4.bin"/><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49.xml"/><Relationship Id="rId1" Type="http://schemas.openxmlformats.org/officeDocument/2006/relationships/vmlDrawing" Target="../drawings/vmlDrawing16.vml"/><Relationship Id="rId6" Type="http://schemas.openxmlformats.org/officeDocument/2006/relationships/hyperlink" Target="http://www.sertifikasialkes.kemkes.go.id/" TargetMode="External"/><Relationship Id="rId5" Type="http://schemas.openxmlformats.org/officeDocument/2006/relationships/image" Target="../media/image19.e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50.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oleObject" Target="../embeddings/oleObject19.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51.xml"/><Relationship Id="rId1" Type="http://schemas.openxmlformats.org/officeDocument/2006/relationships/vmlDrawing" Target="../drawings/vmlDrawing18.vml"/><Relationship Id="rId5" Type="http://schemas.openxmlformats.org/officeDocument/2006/relationships/image" Target="../media/image19.emf"/><Relationship Id="rId4" Type="http://schemas.openxmlformats.org/officeDocument/2006/relationships/oleObject" Target="../embeddings/oleObject20.bin"/></Relationships>
</file>

<file path=ppt/slides/_rels/slide33.xml.rels><?xml version="1.0" encoding="UTF-8" standalone="yes"?>
<Relationships xmlns="http://schemas.openxmlformats.org/package/2006/relationships"><Relationship Id="rId8" Type="http://schemas.openxmlformats.org/officeDocument/2006/relationships/hyperlink" Target="https://bpjs-kesehatan.go.id/bpjs/dmdocuments/773068a1f62f754f7bb77d06f18338f3.pdf" TargetMode="External"/><Relationship Id="rId3" Type="http://schemas.openxmlformats.org/officeDocument/2006/relationships/hyperlink" Target="http://regalkes.kemkes.go.id/informasi_alkes/PERMENKES%20No%201191%20Tahun%202010%20Tentang%20Penyalur%20Alat%20Kesehatan.pdf" TargetMode="External"/><Relationship Id="rId7" Type="http://schemas.openxmlformats.org/officeDocument/2006/relationships/hyperlink" Target="http://www.jkn.kemkes.go.id/attachment/unduhan/PMK%20No.%2028%20ttg%20Pedoman%20Pelaksanaan%20Program%20JKN.pdf" TargetMode="External"/><Relationship Id="rId2" Type="http://schemas.openxmlformats.org/officeDocument/2006/relationships/hyperlink" Target="http://regalkes.kemkes.go.id/informasi_alkes/Regulasi%20Lisensi%20Produk.pdf" TargetMode="External"/><Relationship Id="rId1" Type="http://schemas.openxmlformats.org/officeDocument/2006/relationships/slideLayout" Target="../slideLayouts/slideLayout5.xml"/><Relationship Id="rId6" Type="http://schemas.openxmlformats.org/officeDocument/2006/relationships/hyperlink" Target="http://regalkes.kemkes.go.id/informasi_alkes/Pedoman%20Ekspor%20Impor.pdf" TargetMode="External"/><Relationship Id="rId11" Type="http://schemas.openxmlformats.org/officeDocument/2006/relationships/hyperlink" Target="http://jdih.kemendag.go.id/peraturan/detail/1987/2" TargetMode="External"/><Relationship Id="rId5" Type="http://schemas.openxmlformats.org/officeDocument/2006/relationships/hyperlink" Target="http://regalkes.kemkes.go.id/informasi_alkes/Indonesia%20Guideline%20for%20Evaluation%20of%20Medical%20Device%20and%20IVD%202020.pdf" TargetMode="External"/><Relationship Id="rId10" Type="http://schemas.openxmlformats.org/officeDocument/2006/relationships/hyperlink" Target="http://jdih.kemendag.go.id/peraturan/detail/1883/2" TargetMode="External"/><Relationship Id="rId4" Type="http://schemas.openxmlformats.org/officeDocument/2006/relationships/hyperlink" Target="http://sertifikasialkes.kemkes.go.id/index.php/home/fileDownload/BERITA_FILE.pdf/68" TargetMode="External"/><Relationship Id="rId9" Type="http://schemas.openxmlformats.org/officeDocument/2006/relationships/hyperlink" Target="http://jdih.kemendag.go.id/peraturan/detail/1748/2"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tags" Target="../tags/tag759.xml"/><Relationship Id="rId3" Type="http://schemas.openxmlformats.org/officeDocument/2006/relationships/tags" Target="../tags/tag754.xml"/><Relationship Id="rId7" Type="http://schemas.openxmlformats.org/officeDocument/2006/relationships/tags" Target="../tags/tag758.xml"/><Relationship Id="rId2" Type="http://schemas.openxmlformats.org/officeDocument/2006/relationships/tags" Target="../tags/tag753.xml"/><Relationship Id="rId1" Type="http://schemas.openxmlformats.org/officeDocument/2006/relationships/tags" Target="../tags/tag752.xml"/><Relationship Id="rId6" Type="http://schemas.openxmlformats.org/officeDocument/2006/relationships/tags" Target="../tags/tag757.xml"/><Relationship Id="rId5" Type="http://schemas.openxmlformats.org/officeDocument/2006/relationships/tags" Target="../tags/tag756.xml"/><Relationship Id="rId10" Type="http://schemas.openxmlformats.org/officeDocument/2006/relationships/slideLayout" Target="../slideLayouts/slideLayout5.xml"/><Relationship Id="rId4" Type="http://schemas.openxmlformats.org/officeDocument/2006/relationships/tags" Target="../tags/tag755.xml"/><Relationship Id="rId9" Type="http://schemas.openxmlformats.org/officeDocument/2006/relationships/tags" Target="../tags/tag760.xml"/></Relationships>
</file>

<file path=ppt/slides/_rels/slide41.xml.rels><?xml version="1.0" encoding="UTF-8" standalone="yes"?>
<Relationships xmlns="http://schemas.openxmlformats.org/package/2006/relationships"><Relationship Id="rId3" Type="http://schemas.openxmlformats.org/officeDocument/2006/relationships/tags" Target="../tags/tag762.xml"/><Relationship Id="rId2" Type="http://schemas.openxmlformats.org/officeDocument/2006/relationships/tags" Target="../tags/tag761.xml"/><Relationship Id="rId1" Type="http://schemas.openxmlformats.org/officeDocument/2006/relationships/vmlDrawing" Target="../drawings/vmlDrawing19.vml"/><Relationship Id="rId6" Type="http://schemas.openxmlformats.org/officeDocument/2006/relationships/image" Target="../media/image19.emf"/><Relationship Id="rId5" Type="http://schemas.openxmlformats.org/officeDocument/2006/relationships/oleObject" Target="../embeddings/oleObject21.bin"/><Relationship Id="rId4"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763.xml"/><Relationship Id="rId1" Type="http://schemas.openxmlformats.org/officeDocument/2006/relationships/vmlDrawing" Target="../drawings/vmlDrawing20.vml"/><Relationship Id="rId5" Type="http://schemas.openxmlformats.org/officeDocument/2006/relationships/image" Target="../media/image19.e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26" Type="http://schemas.openxmlformats.org/officeDocument/2006/relationships/tags" Target="../tags/tag788.xml"/><Relationship Id="rId21" Type="http://schemas.openxmlformats.org/officeDocument/2006/relationships/tags" Target="../tags/tag783.xml"/><Relationship Id="rId34" Type="http://schemas.openxmlformats.org/officeDocument/2006/relationships/tags" Target="../tags/tag796.xml"/><Relationship Id="rId42" Type="http://schemas.openxmlformats.org/officeDocument/2006/relationships/tags" Target="../tags/tag804.xml"/><Relationship Id="rId47" Type="http://schemas.openxmlformats.org/officeDocument/2006/relationships/tags" Target="../tags/tag809.xml"/><Relationship Id="rId50" Type="http://schemas.openxmlformats.org/officeDocument/2006/relationships/tags" Target="../tags/tag812.xml"/><Relationship Id="rId55" Type="http://schemas.openxmlformats.org/officeDocument/2006/relationships/tags" Target="../tags/tag817.xml"/><Relationship Id="rId63" Type="http://schemas.openxmlformats.org/officeDocument/2006/relationships/slideLayout" Target="../slideLayouts/slideLayout5.xml"/><Relationship Id="rId7" Type="http://schemas.openxmlformats.org/officeDocument/2006/relationships/tags" Target="../tags/tag769.xml"/><Relationship Id="rId2" Type="http://schemas.openxmlformats.org/officeDocument/2006/relationships/tags" Target="../tags/tag764.xml"/><Relationship Id="rId16" Type="http://schemas.openxmlformats.org/officeDocument/2006/relationships/tags" Target="../tags/tag778.xml"/><Relationship Id="rId29" Type="http://schemas.openxmlformats.org/officeDocument/2006/relationships/tags" Target="../tags/tag791.xml"/><Relationship Id="rId11" Type="http://schemas.openxmlformats.org/officeDocument/2006/relationships/tags" Target="../tags/tag773.xml"/><Relationship Id="rId24" Type="http://schemas.openxmlformats.org/officeDocument/2006/relationships/tags" Target="../tags/tag786.xml"/><Relationship Id="rId32" Type="http://schemas.openxmlformats.org/officeDocument/2006/relationships/tags" Target="../tags/tag794.xml"/><Relationship Id="rId37" Type="http://schemas.openxmlformats.org/officeDocument/2006/relationships/tags" Target="../tags/tag799.xml"/><Relationship Id="rId40" Type="http://schemas.openxmlformats.org/officeDocument/2006/relationships/tags" Target="../tags/tag802.xml"/><Relationship Id="rId45" Type="http://schemas.openxmlformats.org/officeDocument/2006/relationships/tags" Target="../tags/tag807.xml"/><Relationship Id="rId53" Type="http://schemas.openxmlformats.org/officeDocument/2006/relationships/tags" Target="../tags/tag815.xml"/><Relationship Id="rId58" Type="http://schemas.openxmlformats.org/officeDocument/2006/relationships/tags" Target="../tags/tag820.xml"/><Relationship Id="rId66" Type="http://schemas.openxmlformats.org/officeDocument/2006/relationships/chart" Target="../charts/chart19.xml"/><Relationship Id="rId5" Type="http://schemas.openxmlformats.org/officeDocument/2006/relationships/tags" Target="../tags/tag767.xml"/><Relationship Id="rId61" Type="http://schemas.openxmlformats.org/officeDocument/2006/relationships/tags" Target="../tags/tag823.xml"/><Relationship Id="rId19" Type="http://schemas.openxmlformats.org/officeDocument/2006/relationships/tags" Target="../tags/tag781.xml"/><Relationship Id="rId14" Type="http://schemas.openxmlformats.org/officeDocument/2006/relationships/tags" Target="../tags/tag776.xml"/><Relationship Id="rId22" Type="http://schemas.openxmlformats.org/officeDocument/2006/relationships/tags" Target="../tags/tag784.xml"/><Relationship Id="rId27" Type="http://schemas.openxmlformats.org/officeDocument/2006/relationships/tags" Target="../tags/tag789.xml"/><Relationship Id="rId30" Type="http://schemas.openxmlformats.org/officeDocument/2006/relationships/tags" Target="../tags/tag792.xml"/><Relationship Id="rId35" Type="http://schemas.openxmlformats.org/officeDocument/2006/relationships/tags" Target="../tags/tag797.xml"/><Relationship Id="rId43" Type="http://schemas.openxmlformats.org/officeDocument/2006/relationships/tags" Target="../tags/tag805.xml"/><Relationship Id="rId48" Type="http://schemas.openxmlformats.org/officeDocument/2006/relationships/tags" Target="../tags/tag810.xml"/><Relationship Id="rId56" Type="http://schemas.openxmlformats.org/officeDocument/2006/relationships/tags" Target="../tags/tag818.xml"/><Relationship Id="rId64" Type="http://schemas.openxmlformats.org/officeDocument/2006/relationships/oleObject" Target="../embeddings/oleObject23.bin"/><Relationship Id="rId8" Type="http://schemas.openxmlformats.org/officeDocument/2006/relationships/tags" Target="../tags/tag770.xml"/><Relationship Id="rId51" Type="http://schemas.openxmlformats.org/officeDocument/2006/relationships/tags" Target="../tags/tag813.xml"/><Relationship Id="rId3" Type="http://schemas.openxmlformats.org/officeDocument/2006/relationships/tags" Target="../tags/tag765.xml"/><Relationship Id="rId12" Type="http://schemas.openxmlformats.org/officeDocument/2006/relationships/tags" Target="../tags/tag774.xml"/><Relationship Id="rId17" Type="http://schemas.openxmlformats.org/officeDocument/2006/relationships/tags" Target="../tags/tag779.xml"/><Relationship Id="rId25" Type="http://schemas.openxmlformats.org/officeDocument/2006/relationships/tags" Target="../tags/tag787.xml"/><Relationship Id="rId33" Type="http://schemas.openxmlformats.org/officeDocument/2006/relationships/tags" Target="../tags/tag795.xml"/><Relationship Id="rId38" Type="http://schemas.openxmlformats.org/officeDocument/2006/relationships/tags" Target="../tags/tag800.xml"/><Relationship Id="rId46" Type="http://schemas.openxmlformats.org/officeDocument/2006/relationships/tags" Target="../tags/tag808.xml"/><Relationship Id="rId59" Type="http://schemas.openxmlformats.org/officeDocument/2006/relationships/tags" Target="../tags/tag821.xml"/><Relationship Id="rId20" Type="http://schemas.openxmlformats.org/officeDocument/2006/relationships/tags" Target="../tags/tag782.xml"/><Relationship Id="rId41" Type="http://schemas.openxmlformats.org/officeDocument/2006/relationships/tags" Target="../tags/tag803.xml"/><Relationship Id="rId54" Type="http://schemas.openxmlformats.org/officeDocument/2006/relationships/tags" Target="../tags/tag816.xml"/><Relationship Id="rId62" Type="http://schemas.openxmlformats.org/officeDocument/2006/relationships/tags" Target="../tags/tag824.xml"/><Relationship Id="rId1" Type="http://schemas.openxmlformats.org/officeDocument/2006/relationships/vmlDrawing" Target="../drawings/vmlDrawing21.vml"/><Relationship Id="rId6" Type="http://schemas.openxmlformats.org/officeDocument/2006/relationships/tags" Target="../tags/tag768.xml"/><Relationship Id="rId15" Type="http://schemas.openxmlformats.org/officeDocument/2006/relationships/tags" Target="../tags/tag777.xml"/><Relationship Id="rId23" Type="http://schemas.openxmlformats.org/officeDocument/2006/relationships/tags" Target="../tags/tag785.xml"/><Relationship Id="rId28" Type="http://schemas.openxmlformats.org/officeDocument/2006/relationships/tags" Target="../tags/tag790.xml"/><Relationship Id="rId36" Type="http://schemas.openxmlformats.org/officeDocument/2006/relationships/tags" Target="../tags/tag798.xml"/><Relationship Id="rId49" Type="http://schemas.openxmlformats.org/officeDocument/2006/relationships/tags" Target="../tags/tag811.xml"/><Relationship Id="rId57" Type="http://schemas.openxmlformats.org/officeDocument/2006/relationships/tags" Target="../tags/tag819.xml"/><Relationship Id="rId10" Type="http://schemas.openxmlformats.org/officeDocument/2006/relationships/tags" Target="../tags/tag772.xml"/><Relationship Id="rId31" Type="http://schemas.openxmlformats.org/officeDocument/2006/relationships/tags" Target="../tags/tag793.xml"/><Relationship Id="rId44" Type="http://schemas.openxmlformats.org/officeDocument/2006/relationships/tags" Target="../tags/tag806.xml"/><Relationship Id="rId52" Type="http://schemas.openxmlformats.org/officeDocument/2006/relationships/tags" Target="../tags/tag814.xml"/><Relationship Id="rId60" Type="http://schemas.openxmlformats.org/officeDocument/2006/relationships/tags" Target="../tags/tag822.xml"/><Relationship Id="rId65" Type="http://schemas.openxmlformats.org/officeDocument/2006/relationships/image" Target="../media/image18.emf"/><Relationship Id="rId4" Type="http://schemas.openxmlformats.org/officeDocument/2006/relationships/tags" Target="../tags/tag766.xml"/><Relationship Id="rId9" Type="http://schemas.openxmlformats.org/officeDocument/2006/relationships/tags" Target="../tags/tag771.xml"/><Relationship Id="rId13" Type="http://schemas.openxmlformats.org/officeDocument/2006/relationships/tags" Target="../tags/tag775.xml"/><Relationship Id="rId18" Type="http://schemas.openxmlformats.org/officeDocument/2006/relationships/tags" Target="../tags/tag780.xml"/><Relationship Id="rId39" Type="http://schemas.openxmlformats.org/officeDocument/2006/relationships/tags" Target="../tags/tag801.xml"/></Relationships>
</file>

<file path=ppt/slides/_rels/slide44.xml.rels><?xml version="1.0" encoding="UTF-8" standalone="yes"?>
<Relationships xmlns="http://schemas.openxmlformats.org/package/2006/relationships"><Relationship Id="rId8" Type="http://schemas.openxmlformats.org/officeDocument/2006/relationships/tags" Target="../tags/tag831.xml"/><Relationship Id="rId13" Type="http://schemas.openxmlformats.org/officeDocument/2006/relationships/tags" Target="../tags/tag836.xml"/><Relationship Id="rId18" Type="http://schemas.openxmlformats.org/officeDocument/2006/relationships/tags" Target="../tags/tag841.xml"/><Relationship Id="rId26" Type="http://schemas.openxmlformats.org/officeDocument/2006/relationships/image" Target="../media/image1.emf"/><Relationship Id="rId3" Type="http://schemas.openxmlformats.org/officeDocument/2006/relationships/tags" Target="../tags/tag826.xml"/><Relationship Id="rId21" Type="http://schemas.openxmlformats.org/officeDocument/2006/relationships/tags" Target="../tags/tag844.xml"/><Relationship Id="rId7" Type="http://schemas.openxmlformats.org/officeDocument/2006/relationships/tags" Target="../tags/tag830.xml"/><Relationship Id="rId12" Type="http://schemas.openxmlformats.org/officeDocument/2006/relationships/tags" Target="../tags/tag835.xml"/><Relationship Id="rId17" Type="http://schemas.openxmlformats.org/officeDocument/2006/relationships/tags" Target="../tags/tag840.xml"/><Relationship Id="rId25" Type="http://schemas.openxmlformats.org/officeDocument/2006/relationships/oleObject" Target="../embeddings/oleObject24.bin"/><Relationship Id="rId2" Type="http://schemas.openxmlformats.org/officeDocument/2006/relationships/tags" Target="../tags/tag825.xml"/><Relationship Id="rId16" Type="http://schemas.openxmlformats.org/officeDocument/2006/relationships/tags" Target="../tags/tag839.xml"/><Relationship Id="rId20" Type="http://schemas.openxmlformats.org/officeDocument/2006/relationships/tags" Target="../tags/tag843.xml"/><Relationship Id="rId1" Type="http://schemas.openxmlformats.org/officeDocument/2006/relationships/vmlDrawing" Target="../drawings/vmlDrawing22.vml"/><Relationship Id="rId6" Type="http://schemas.openxmlformats.org/officeDocument/2006/relationships/tags" Target="../tags/tag829.xml"/><Relationship Id="rId11" Type="http://schemas.openxmlformats.org/officeDocument/2006/relationships/tags" Target="../tags/tag834.xml"/><Relationship Id="rId24" Type="http://schemas.openxmlformats.org/officeDocument/2006/relationships/slideLayout" Target="../slideLayouts/slideLayout5.xml"/><Relationship Id="rId5" Type="http://schemas.openxmlformats.org/officeDocument/2006/relationships/tags" Target="../tags/tag828.xml"/><Relationship Id="rId15" Type="http://schemas.openxmlformats.org/officeDocument/2006/relationships/tags" Target="../tags/tag838.xml"/><Relationship Id="rId23" Type="http://schemas.openxmlformats.org/officeDocument/2006/relationships/tags" Target="../tags/tag846.xml"/><Relationship Id="rId10" Type="http://schemas.openxmlformats.org/officeDocument/2006/relationships/tags" Target="../tags/tag833.xml"/><Relationship Id="rId19" Type="http://schemas.openxmlformats.org/officeDocument/2006/relationships/tags" Target="../tags/tag842.xml"/><Relationship Id="rId4" Type="http://schemas.openxmlformats.org/officeDocument/2006/relationships/tags" Target="../tags/tag827.xml"/><Relationship Id="rId9" Type="http://schemas.openxmlformats.org/officeDocument/2006/relationships/tags" Target="../tags/tag832.xml"/><Relationship Id="rId14" Type="http://schemas.openxmlformats.org/officeDocument/2006/relationships/tags" Target="../tags/tag837.xml"/><Relationship Id="rId22" Type="http://schemas.openxmlformats.org/officeDocument/2006/relationships/tags" Target="../tags/tag845.xml"/><Relationship Id="rId27" Type="http://schemas.openxmlformats.org/officeDocument/2006/relationships/chart" Target="../charts/chart20.xml"/></Relationships>
</file>

<file path=ppt/slides/_rels/slide45.xml.rels><?xml version="1.0" encoding="UTF-8" standalone="yes"?>
<Relationships xmlns="http://schemas.openxmlformats.org/package/2006/relationships"><Relationship Id="rId13" Type="http://schemas.openxmlformats.org/officeDocument/2006/relationships/tags" Target="../tags/tag858.xml"/><Relationship Id="rId18" Type="http://schemas.openxmlformats.org/officeDocument/2006/relationships/tags" Target="../tags/tag863.xml"/><Relationship Id="rId26" Type="http://schemas.openxmlformats.org/officeDocument/2006/relationships/tags" Target="../tags/tag871.xml"/><Relationship Id="rId39" Type="http://schemas.openxmlformats.org/officeDocument/2006/relationships/tags" Target="../tags/tag884.xml"/><Relationship Id="rId21" Type="http://schemas.openxmlformats.org/officeDocument/2006/relationships/tags" Target="../tags/tag866.xml"/><Relationship Id="rId34" Type="http://schemas.openxmlformats.org/officeDocument/2006/relationships/tags" Target="../tags/tag879.xml"/><Relationship Id="rId42" Type="http://schemas.openxmlformats.org/officeDocument/2006/relationships/tags" Target="../tags/tag887.xml"/><Relationship Id="rId47" Type="http://schemas.openxmlformats.org/officeDocument/2006/relationships/image" Target="../media/image18.emf"/><Relationship Id="rId7" Type="http://schemas.openxmlformats.org/officeDocument/2006/relationships/tags" Target="../tags/tag852.xml"/><Relationship Id="rId2" Type="http://schemas.openxmlformats.org/officeDocument/2006/relationships/tags" Target="../tags/tag847.xml"/><Relationship Id="rId16" Type="http://schemas.openxmlformats.org/officeDocument/2006/relationships/tags" Target="../tags/tag861.xml"/><Relationship Id="rId29" Type="http://schemas.openxmlformats.org/officeDocument/2006/relationships/tags" Target="../tags/tag874.xml"/><Relationship Id="rId11" Type="http://schemas.openxmlformats.org/officeDocument/2006/relationships/tags" Target="../tags/tag856.xml"/><Relationship Id="rId24" Type="http://schemas.openxmlformats.org/officeDocument/2006/relationships/tags" Target="../tags/tag869.xml"/><Relationship Id="rId32" Type="http://schemas.openxmlformats.org/officeDocument/2006/relationships/tags" Target="../tags/tag877.xml"/><Relationship Id="rId37" Type="http://schemas.openxmlformats.org/officeDocument/2006/relationships/tags" Target="../tags/tag882.xml"/><Relationship Id="rId40" Type="http://schemas.openxmlformats.org/officeDocument/2006/relationships/tags" Target="../tags/tag885.xml"/><Relationship Id="rId45" Type="http://schemas.openxmlformats.org/officeDocument/2006/relationships/slideLayout" Target="../slideLayouts/slideLayout5.xml"/><Relationship Id="rId5" Type="http://schemas.openxmlformats.org/officeDocument/2006/relationships/tags" Target="../tags/tag850.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36" Type="http://schemas.openxmlformats.org/officeDocument/2006/relationships/tags" Target="../tags/tag881.xml"/><Relationship Id="rId49" Type="http://schemas.openxmlformats.org/officeDocument/2006/relationships/chart" Target="../charts/chart22.xml"/><Relationship Id="rId10" Type="http://schemas.openxmlformats.org/officeDocument/2006/relationships/tags" Target="../tags/tag855.xml"/><Relationship Id="rId19" Type="http://schemas.openxmlformats.org/officeDocument/2006/relationships/tags" Target="../tags/tag864.xml"/><Relationship Id="rId31" Type="http://schemas.openxmlformats.org/officeDocument/2006/relationships/tags" Target="../tags/tag876.xml"/><Relationship Id="rId44" Type="http://schemas.openxmlformats.org/officeDocument/2006/relationships/tags" Target="../tags/tag889.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tags" Target="../tags/tag872.xml"/><Relationship Id="rId30" Type="http://schemas.openxmlformats.org/officeDocument/2006/relationships/tags" Target="../tags/tag875.xml"/><Relationship Id="rId35" Type="http://schemas.openxmlformats.org/officeDocument/2006/relationships/tags" Target="../tags/tag880.xml"/><Relationship Id="rId43" Type="http://schemas.openxmlformats.org/officeDocument/2006/relationships/tags" Target="../tags/tag888.xml"/><Relationship Id="rId48" Type="http://schemas.openxmlformats.org/officeDocument/2006/relationships/chart" Target="../charts/chart21.xml"/><Relationship Id="rId8" Type="http://schemas.openxmlformats.org/officeDocument/2006/relationships/tags" Target="../tags/tag853.xml"/><Relationship Id="rId3" Type="http://schemas.openxmlformats.org/officeDocument/2006/relationships/tags" Target="../tags/tag848.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33" Type="http://schemas.openxmlformats.org/officeDocument/2006/relationships/tags" Target="../tags/tag878.xml"/><Relationship Id="rId38" Type="http://schemas.openxmlformats.org/officeDocument/2006/relationships/tags" Target="../tags/tag883.xml"/><Relationship Id="rId46" Type="http://schemas.openxmlformats.org/officeDocument/2006/relationships/oleObject" Target="../embeddings/oleObject25.bin"/><Relationship Id="rId20" Type="http://schemas.openxmlformats.org/officeDocument/2006/relationships/tags" Target="../tags/tag865.xml"/><Relationship Id="rId41" Type="http://schemas.openxmlformats.org/officeDocument/2006/relationships/tags" Target="../tags/tag886.xml"/><Relationship Id="rId1" Type="http://schemas.openxmlformats.org/officeDocument/2006/relationships/vmlDrawing" Target="../drawings/vmlDrawing23.vml"/><Relationship Id="rId6" Type="http://schemas.openxmlformats.org/officeDocument/2006/relationships/tags" Target="../tags/tag8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890.xml"/><Relationship Id="rId1" Type="http://schemas.openxmlformats.org/officeDocument/2006/relationships/vmlDrawing" Target="../drawings/vmlDrawing24.vml"/><Relationship Id="rId6" Type="http://schemas.openxmlformats.org/officeDocument/2006/relationships/image" Target="../media/image19.emf"/><Relationship Id="rId5" Type="http://schemas.openxmlformats.org/officeDocument/2006/relationships/oleObject" Target="../embeddings/oleObject26.bin"/><Relationship Id="rId4" Type="http://schemas.openxmlformats.org/officeDocument/2006/relationships/notesSlide" Target="../notesSlides/notesSlid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3" Type="http://schemas.openxmlformats.org/officeDocument/2006/relationships/tags" Target="../tags/tag902.xml"/><Relationship Id="rId18" Type="http://schemas.openxmlformats.org/officeDocument/2006/relationships/tags" Target="../tags/tag907.xml"/><Relationship Id="rId26" Type="http://schemas.openxmlformats.org/officeDocument/2006/relationships/tags" Target="../tags/tag915.xml"/><Relationship Id="rId39" Type="http://schemas.openxmlformats.org/officeDocument/2006/relationships/tags" Target="../tags/tag928.xml"/><Relationship Id="rId21" Type="http://schemas.openxmlformats.org/officeDocument/2006/relationships/tags" Target="../tags/tag910.xml"/><Relationship Id="rId34" Type="http://schemas.openxmlformats.org/officeDocument/2006/relationships/tags" Target="../tags/tag923.xml"/><Relationship Id="rId42" Type="http://schemas.openxmlformats.org/officeDocument/2006/relationships/slideLayout" Target="../slideLayouts/slideLayout5.xml"/><Relationship Id="rId7" Type="http://schemas.openxmlformats.org/officeDocument/2006/relationships/tags" Target="../tags/tag896.xml"/><Relationship Id="rId2" Type="http://schemas.openxmlformats.org/officeDocument/2006/relationships/tags" Target="../tags/tag891.xml"/><Relationship Id="rId16" Type="http://schemas.openxmlformats.org/officeDocument/2006/relationships/tags" Target="../tags/tag905.xml"/><Relationship Id="rId29" Type="http://schemas.openxmlformats.org/officeDocument/2006/relationships/tags" Target="../tags/tag918.xml"/><Relationship Id="rId1" Type="http://schemas.openxmlformats.org/officeDocument/2006/relationships/vmlDrawing" Target="../drawings/vmlDrawing25.vml"/><Relationship Id="rId6" Type="http://schemas.openxmlformats.org/officeDocument/2006/relationships/tags" Target="../tags/tag895.xml"/><Relationship Id="rId11" Type="http://schemas.openxmlformats.org/officeDocument/2006/relationships/tags" Target="../tags/tag900.xml"/><Relationship Id="rId24" Type="http://schemas.openxmlformats.org/officeDocument/2006/relationships/tags" Target="../tags/tag913.xml"/><Relationship Id="rId32" Type="http://schemas.openxmlformats.org/officeDocument/2006/relationships/tags" Target="../tags/tag921.xml"/><Relationship Id="rId37" Type="http://schemas.openxmlformats.org/officeDocument/2006/relationships/tags" Target="../tags/tag926.xml"/><Relationship Id="rId40" Type="http://schemas.openxmlformats.org/officeDocument/2006/relationships/tags" Target="../tags/tag929.xml"/><Relationship Id="rId45" Type="http://schemas.openxmlformats.org/officeDocument/2006/relationships/chart" Target="../charts/chart23.xml"/><Relationship Id="rId5" Type="http://schemas.openxmlformats.org/officeDocument/2006/relationships/tags" Target="../tags/tag894.xml"/><Relationship Id="rId15" Type="http://schemas.openxmlformats.org/officeDocument/2006/relationships/tags" Target="../tags/tag904.xml"/><Relationship Id="rId23" Type="http://schemas.openxmlformats.org/officeDocument/2006/relationships/tags" Target="../tags/tag912.xml"/><Relationship Id="rId28" Type="http://schemas.openxmlformats.org/officeDocument/2006/relationships/tags" Target="../tags/tag917.xml"/><Relationship Id="rId36" Type="http://schemas.openxmlformats.org/officeDocument/2006/relationships/tags" Target="../tags/tag925.xml"/><Relationship Id="rId10" Type="http://schemas.openxmlformats.org/officeDocument/2006/relationships/tags" Target="../tags/tag899.xml"/><Relationship Id="rId19" Type="http://schemas.openxmlformats.org/officeDocument/2006/relationships/tags" Target="../tags/tag908.xml"/><Relationship Id="rId31" Type="http://schemas.openxmlformats.org/officeDocument/2006/relationships/tags" Target="../tags/tag920.xml"/><Relationship Id="rId44" Type="http://schemas.openxmlformats.org/officeDocument/2006/relationships/image" Target="../media/image18.emf"/><Relationship Id="rId4" Type="http://schemas.openxmlformats.org/officeDocument/2006/relationships/tags" Target="../tags/tag893.xml"/><Relationship Id="rId9" Type="http://schemas.openxmlformats.org/officeDocument/2006/relationships/tags" Target="../tags/tag898.xml"/><Relationship Id="rId14" Type="http://schemas.openxmlformats.org/officeDocument/2006/relationships/tags" Target="../tags/tag903.xml"/><Relationship Id="rId22" Type="http://schemas.openxmlformats.org/officeDocument/2006/relationships/tags" Target="../tags/tag911.xml"/><Relationship Id="rId27" Type="http://schemas.openxmlformats.org/officeDocument/2006/relationships/tags" Target="../tags/tag916.xml"/><Relationship Id="rId30" Type="http://schemas.openxmlformats.org/officeDocument/2006/relationships/tags" Target="../tags/tag919.xml"/><Relationship Id="rId35" Type="http://schemas.openxmlformats.org/officeDocument/2006/relationships/tags" Target="../tags/tag924.xml"/><Relationship Id="rId43" Type="http://schemas.openxmlformats.org/officeDocument/2006/relationships/oleObject" Target="../embeddings/oleObject27.bin"/><Relationship Id="rId8" Type="http://schemas.openxmlformats.org/officeDocument/2006/relationships/tags" Target="../tags/tag897.xml"/><Relationship Id="rId3" Type="http://schemas.openxmlformats.org/officeDocument/2006/relationships/tags" Target="../tags/tag892.xml"/><Relationship Id="rId12" Type="http://schemas.openxmlformats.org/officeDocument/2006/relationships/tags" Target="../tags/tag901.xml"/><Relationship Id="rId17" Type="http://schemas.openxmlformats.org/officeDocument/2006/relationships/tags" Target="../tags/tag906.xml"/><Relationship Id="rId25" Type="http://schemas.openxmlformats.org/officeDocument/2006/relationships/tags" Target="../tags/tag914.xml"/><Relationship Id="rId33" Type="http://schemas.openxmlformats.org/officeDocument/2006/relationships/tags" Target="../tags/tag922.xml"/><Relationship Id="rId38" Type="http://schemas.openxmlformats.org/officeDocument/2006/relationships/tags" Target="../tags/tag927.xml"/><Relationship Id="rId46" Type="http://schemas.openxmlformats.org/officeDocument/2006/relationships/chart" Target="../charts/chart24.xml"/><Relationship Id="rId20" Type="http://schemas.openxmlformats.org/officeDocument/2006/relationships/tags" Target="../tags/tag909.xml"/><Relationship Id="rId41" Type="http://schemas.openxmlformats.org/officeDocument/2006/relationships/tags" Target="../tags/tag930.xml"/></Relationships>
</file>

<file path=ppt/slides/_rels/slide5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chart" Target="../charts/chart28.xml"/><Relationship Id="rId5" Type="http://schemas.openxmlformats.org/officeDocument/2006/relationships/chart" Target="../charts/chart27.xml"/><Relationship Id="rId4" Type="http://schemas.openxmlformats.org/officeDocument/2006/relationships/chart" Target="../charts/char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31.xml"/><Relationship Id="rId1" Type="http://schemas.openxmlformats.org/officeDocument/2006/relationships/vmlDrawing" Target="../drawings/vmlDrawing26.vml"/><Relationship Id="rId5" Type="http://schemas.openxmlformats.org/officeDocument/2006/relationships/image" Target="../media/image23.emf"/><Relationship Id="rId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3" Type="http://schemas.openxmlformats.org/officeDocument/2006/relationships/tags" Target="../tags/tag933.xml"/><Relationship Id="rId2" Type="http://schemas.openxmlformats.org/officeDocument/2006/relationships/tags" Target="../tags/tag932.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4.xml"/><Relationship Id="rId1" Type="http://schemas.openxmlformats.org/officeDocument/2006/relationships/vmlDrawing" Target="../drawings/vmlDrawing28.vml"/><Relationship Id="rId5" Type="http://schemas.openxmlformats.org/officeDocument/2006/relationships/image" Target="../media/image19.emf"/><Relationship Id="rId4" Type="http://schemas.openxmlformats.org/officeDocument/2006/relationships/oleObject" Target="../embeddings/oleObject30.bin"/></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35.xml"/><Relationship Id="rId1" Type="http://schemas.openxmlformats.org/officeDocument/2006/relationships/vmlDrawing" Target="../drawings/vmlDrawing29.vml"/><Relationship Id="rId5" Type="http://schemas.openxmlformats.org/officeDocument/2006/relationships/image" Target="../media/image19.emf"/><Relationship Id="rId4" Type="http://schemas.openxmlformats.org/officeDocument/2006/relationships/oleObject" Target="../embeddings/oleObject31.bin"/></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36.xml"/><Relationship Id="rId1" Type="http://schemas.openxmlformats.org/officeDocument/2006/relationships/vmlDrawing" Target="../drawings/vmlDrawing30.vml"/><Relationship Id="rId5" Type="http://schemas.openxmlformats.org/officeDocument/2006/relationships/image" Target="../media/image19.emf"/><Relationship Id="rId4" Type="http://schemas.openxmlformats.org/officeDocument/2006/relationships/oleObject" Target="../embeddings/oleObject32.bin"/></Relationships>
</file>

<file path=ppt/slides/_rels/slide6.xml.rels><?xml version="1.0" encoding="UTF-8" standalone="yes"?>
<Relationships xmlns="http://schemas.openxmlformats.org/package/2006/relationships"><Relationship Id="rId117" Type="http://schemas.openxmlformats.org/officeDocument/2006/relationships/tags" Target="../tags/tag122.xml"/><Relationship Id="rId21" Type="http://schemas.openxmlformats.org/officeDocument/2006/relationships/tags" Target="../tags/tag26.xml"/><Relationship Id="rId42" Type="http://schemas.openxmlformats.org/officeDocument/2006/relationships/tags" Target="../tags/tag47.xml"/><Relationship Id="rId63" Type="http://schemas.openxmlformats.org/officeDocument/2006/relationships/tags" Target="../tags/tag68.xml"/><Relationship Id="rId84" Type="http://schemas.openxmlformats.org/officeDocument/2006/relationships/tags" Target="../tags/tag89.xml"/><Relationship Id="rId138" Type="http://schemas.openxmlformats.org/officeDocument/2006/relationships/tags" Target="../tags/tag143.xml"/><Relationship Id="rId159" Type="http://schemas.openxmlformats.org/officeDocument/2006/relationships/tags" Target="../tags/tag164.xml"/><Relationship Id="rId170" Type="http://schemas.openxmlformats.org/officeDocument/2006/relationships/tags" Target="../tags/tag175.xml"/><Relationship Id="rId191" Type="http://schemas.openxmlformats.org/officeDocument/2006/relationships/tags" Target="../tags/tag196.xml"/><Relationship Id="rId205" Type="http://schemas.openxmlformats.org/officeDocument/2006/relationships/tags" Target="../tags/tag210.xml"/><Relationship Id="rId226" Type="http://schemas.openxmlformats.org/officeDocument/2006/relationships/chart" Target="../charts/chart2.xml"/><Relationship Id="rId107" Type="http://schemas.openxmlformats.org/officeDocument/2006/relationships/tags" Target="../tags/tag112.xml"/><Relationship Id="rId11" Type="http://schemas.openxmlformats.org/officeDocument/2006/relationships/tags" Target="../tags/tag16.xml"/><Relationship Id="rId32" Type="http://schemas.openxmlformats.org/officeDocument/2006/relationships/tags" Target="../tags/tag37.xml"/><Relationship Id="rId53" Type="http://schemas.openxmlformats.org/officeDocument/2006/relationships/tags" Target="../tags/tag58.xml"/><Relationship Id="rId74" Type="http://schemas.openxmlformats.org/officeDocument/2006/relationships/tags" Target="../tags/tag79.xml"/><Relationship Id="rId128" Type="http://schemas.openxmlformats.org/officeDocument/2006/relationships/tags" Target="../tags/tag133.xml"/><Relationship Id="rId149" Type="http://schemas.openxmlformats.org/officeDocument/2006/relationships/tags" Target="../tags/tag154.xml"/><Relationship Id="rId5" Type="http://schemas.openxmlformats.org/officeDocument/2006/relationships/tags" Target="../tags/tag10.xml"/><Relationship Id="rId95" Type="http://schemas.openxmlformats.org/officeDocument/2006/relationships/tags" Target="../tags/tag100.xml"/><Relationship Id="rId160" Type="http://schemas.openxmlformats.org/officeDocument/2006/relationships/tags" Target="../tags/tag165.xml"/><Relationship Id="rId181" Type="http://schemas.openxmlformats.org/officeDocument/2006/relationships/tags" Target="../tags/tag186.xml"/><Relationship Id="rId216" Type="http://schemas.openxmlformats.org/officeDocument/2006/relationships/tags" Target="../tags/tag221.xml"/><Relationship Id="rId22" Type="http://schemas.openxmlformats.org/officeDocument/2006/relationships/tags" Target="../tags/tag27.xml"/><Relationship Id="rId43" Type="http://schemas.openxmlformats.org/officeDocument/2006/relationships/tags" Target="../tags/tag48.xml"/><Relationship Id="rId64" Type="http://schemas.openxmlformats.org/officeDocument/2006/relationships/tags" Target="../tags/tag69.xml"/><Relationship Id="rId118" Type="http://schemas.openxmlformats.org/officeDocument/2006/relationships/tags" Target="../tags/tag123.xml"/><Relationship Id="rId139" Type="http://schemas.openxmlformats.org/officeDocument/2006/relationships/tags" Target="../tags/tag144.xml"/><Relationship Id="rId85" Type="http://schemas.openxmlformats.org/officeDocument/2006/relationships/tags" Target="../tags/tag90.xml"/><Relationship Id="rId150" Type="http://schemas.openxmlformats.org/officeDocument/2006/relationships/tags" Target="../tags/tag155.xml"/><Relationship Id="rId171" Type="http://schemas.openxmlformats.org/officeDocument/2006/relationships/tags" Target="../tags/tag176.xml"/><Relationship Id="rId192" Type="http://schemas.openxmlformats.org/officeDocument/2006/relationships/tags" Target="../tags/tag197.xml"/><Relationship Id="rId206" Type="http://schemas.openxmlformats.org/officeDocument/2006/relationships/tags" Target="../tags/tag211.xml"/><Relationship Id="rId12" Type="http://schemas.openxmlformats.org/officeDocument/2006/relationships/tags" Target="../tags/tag17.xml"/><Relationship Id="rId33" Type="http://schemas.openxmlformats.org/officeDocument/2006/relationships/tags" Target="../tags/tag38.xml"/><Relationship Id="rId108" Type="http://schemas.openxmlformats.org/officeDocument/2006/relationships/tags" Target="../tags/tag113.xml"/><Relationship Id="rId129" Type="http://schemas.openxmlformats.org/officeDocument/2006/relationships/tags" Target="../tags/tag134.xml"/><Relationship Id="rId54" Type="http://schemas.openxmlformats.org/officeDocument/2006/relationships/tags" Target="../tags/tag59.xml"/><Relationship Id="rId75" Type="http://schemas.openxmlformats.org/officeDocument/2006/relationships/tags" Target="../tags/tag80.xml"/><Relationship Id="rId96" Type="http://schemas.openxmlformats.org/officeDocument/2006/relationships/tags" Target="../tags/tag101.xml"/><Relationship Id="rId140" Type="http://schemas.openxmlformats.org/officeDocument/2006/relationships/tags" Target="../tags/tag145.xml"/><Relationship Id="rId161" Type="http://schemas.openxmlformats.org/officeDocument/2006/relationships/tags" Target="../tags/tag166.xml"/><Relationship Id="rId182" Type="http://schemas.openxmlformats.org/officeDocument/2006/relationships/tags" Target="../tags/tag187.xml"/><Relationship Id="rId217" Type="http://schemas.openxmlformats.org/officeDocument/2006/relationships/tags" Target="../tags/tag222.xml"/><Relationship Id="rId6" Type="http://schemas.openxmlformats.org/officeDocument/2006/relationships/tags" Target="../tags/tag11.xml"/><Relationship Id="rId23" Type="http://schemas.openxmlformats.org/officeDocument/2006/relationships/tags" Target="../tags/tag28.xml"/><Relationship Id="rId119" Type="http://schemas.openxmlformats.org/officeDocument/2006/relationships/tags" Target="../tags/tag124.xml"/><Relationship Id="rId44" Type="http://schemas.openxmlformats.org/officeDocument/2006/relationships/tags" Target="../tags/tag49.xml"/><Relationship Id="rId65" Type="http://schemas.openxmlformats.org/officeDocument/2006/relationships/tags" Target="../tags/tag70.xml"/><Relationship Id="rId86" Type="http://schemas.openxmlformats.org/officeDocument/2006/relationships/tags" Target="../tags/tag91.xml"/><Relationship Id="rId130" Type="http://schemas.openxmlformats.org/officeDocument/2006/relationships/tags" Target="../tags/tag135.xml"/><Relationship Id="rId151" Type="http://schemas.openxmlformats.org/officeDocument/2006/relationships/tags" Target="../tags/tag156.xml"/><Relationship Id="rId172" Type="http://schemas.openxmlformats.org/officeDocument/2006/relationships/tags" Target="../tags/tag177.xml"/><Relationship Id="rId193" Type="http://schemas.openxmlformats.org/officeDocument/2006/relationships/tags" Target="../tags/tag198.xml"/><Relationship Id="rId207" Type="http://schemas.openxmlformats.org/officeDocument/2006/relationships/tags" Target="../tags/tag212.xml"/><Relationship Id="rId13" Type="http://schemas.openxmlformats.org/officeDocument/2006/relationships/tags" Target="../tags/tag18.xml"/><Relationship Id="rId109" Type="http://schemas.openxmlformats.org/officeDocument/2006/relationships/tags" Target="../tags/tag114.xml"/><Relationship Id="rId34" Type="http://schemas.openxmlformats.org/officeDocument/2006/relationships/tags" Target="../tags/tag39.xml"/><Relationship Id="rId55" Type="http://schemas.openxmlformats.org/officeDocument/2006/relationships/tags" Target="../tags/tag60.xml"/><Relationship Id="rId76" Type="http://schemas.openxmlformats.org/officeDocument/2006/relationships/tags" Target="../tags/tag81.xml"/><Relationship Id="rId97" Type="http://schemas.openxmlformats.org/officeDocument/2006/relationships/tags" Target="../tags/tag102.xml"/><Relationship Id="rId120" Type="http://schemas.openxmlformats.org/officeDocument/2006/relationships/tags" Target="../tags/tag125.xml"/><Relationship Id="rId141" Type="http://schemas.openxmlformats.org/officeDocument/2006/relationships/tags" Target="../tags/tag146.xml"/><Relationship Id="rId7" Type="http://schemas.openxmlformats.org/officeDocument/2006/relationships/tags" Target="../tags/tag12.xml"/><Relationship Id="rId162" Type="http://schemas.openxmlformats.org/officeDocument/2006/relationships/tags" Target="../tags/tag167.xml"/><Relationship Id="rId183" Type="http://schemas.openxmlformats.org/officeDocument/2006/relationships/tags" Target="../tags/tag188.xml"/><Relationship Id="rId218" Type="http://schemas.openxmlformats.org/officeDocument/2006/relationships/tags" Target="../tags/tag223.xml"/><Relationship Id="rId24" Type="http://schemas.openxmlformats.org/officeDocument/2006/relationships/tags" Target="../tags/tag29.xml"/><Relationship Id="rId45" Type="http://schemas.openxmlformats.org/officeDocument/2006/relationships/tags" Target="../tags/tag50.xml"/><Relationship Id="rId66" Type="http://schemas.openxmlformats.org/officeDocument/2006/relationships/tags" Target="../tags/tag71.xml"/><Relationship Id="rId87" Type="http://schemas.openxmlformats.org/officeDocument/2006/relationships/tags" Target="../tags/tag92.xml"/><Relationship Id="rId110" Type="http://schemas.openxmlformats.org/officeDocument/2006/relationships/tags" Target="../tags/tag115.xml"/><Relationship Id="rId131" Type="http://schemas.openxmlformats.org/officeDocument/2006/relationships/tags" Target="../tags/tag136.xml"/><Relationship Id="rId152" Type="http://schemas.openxmlformats.org/officeDocument/2006/relationships/tags" Target="../tags/tag157.xml"/><Relationship Id="rId173" Type="http://schemas.openxmlformats.org/officeDocument/2006/relationships/tags" Target="../tags/tag178.xml"/><Relationship Id="rId194" Type="http://schemas.openxmlformats.org/officeDocument/2006/relationships/tags" Target="../tags/tag199.xml"/><Relationship Id="rId208" Type="http://schemas.openxmlformats.org/officeDocument/2006/relationships/tags" Target="../tags/tag213.xml"/><Relationship Id="rId14" Type="http://schemas.openxmlformats.org/officeDocument/2006/relationships/tags" Target="../tags/tag19.xml"/><Relationship Id="rId35" Type="http://schemas.openxmlformats.org/officeDocument/2006/relationships/tags" Target="../tags/tag40.xml"/><Relationship Id="rId56" Type="http://schemas.openxmlformats.org/officeDocument/2006/relationships/tags" Target="../tags/tag61.xml"/><Relationship Id="rId77" Type="http://schemas.openxmlformats.org/officeDocument/2006/relationships/tags" Target="../tags/tag82.xml"/><Relationship Id="rId100" Type="http://schemas.openxmlformats.org/officeDocument/2006/relationships/tags" Target="../tags/tag105.xml"/><Relationship Id="rId8" Type="http://schemas.openxmlformats.org/officeDocument/2006/relationships/tags" Target="../tags/tag13.xml"/><Relationship Id="rId98" Type="http://schemas.openxmlformats.org/officeDocument/2006/relationships/tags" Target="../tags/tag103.xml"/><Relationship Id="rId121" Type="http://schemas.openxmlformats.org/officeDocument/2006/relationships/tags" Target="../tags/tag126.xml"/><Relationship Id="rId142" Type="http://schemas.openxmlformats.org/officeDocument/2006/relationships/tags" Target="../tags/tag147.xml"/><Relationship Id="rId163" Type="http://schemas.openxmlformats.org/officeDocument/2006/relationships/tags" Target="../tags/tag168.xml"/><Relationship Id="rId184" Type="http://schemas.openxmlformats.org/officeDocument/2006/relationships/tags" Target="../tags/tag189.xml"/><Relationship Id="rId219" Type="http://schemas.openxmlformats.org/officeDocument/2006/relationships/tags" Target="../tags/tag224.xml"/><Relationship Id="rId3" Type="http://schemas.openxmlformats.org/officeDocument/2006/relationships/tags" Target="../tags/tag8.xml"/><Relationship Id="rId214" Type="http://schemas.openxmlformats.org/officeDocument/2006/relationships/tags" Target="../tags/tag219.xml"/><Relationship Id="rId25" Type="http://schemas.openxmlformats.org/officeDocument/2006/relationships/tags" Target="../tags/tag30.xml"/><Relationship Id="rId46" Type="http://schemas.openxmlformats.org/officeDocument/2006/relationships/tags" Target="../tags/tag51.xml"/><Relationship Id="rId67" Type="http://schemas.openxmlformats.org/officeDocument/2006/relationships/tags" Target="../tags/tag72.xml"/><Relationship Id="rId116" Type="http://schemas.openxmlformats.org/officeDocument/2006/relationships/tags" Target="../tags/tag121.xml"/><Relationship Id="rId137" Type="http://schemas.openxmlformats.org/officeDocument/2006/relationships/tags" Target="../tags/tag142.xml"/><Relationship Id="rId158" Type="http://schemas.openxmlformats.org/officeDocument/2006/relationships/tags" Target="../tags/tag163.xml"/><Relationship Id="rId20" Type="http://schemas.openxmlformats.org/officeDocument/2006/relationships/tags" Target="../tags/tag25.xml"/><Relationship Id="rId41" Type="http://schemas.openxmlformats.org/officeDocument/2006/relationships/tags" Target="../tags/tag46.xml"/><Relationship Id="rId62" Type="http://schemas.openxmlformats.org/officeDocument/2006/relationships/tags" Target="../tags/tag67.xml"/><Relationship Id="rId83" Type="http://schemas.openxmlformats.org/officeDocument/2006/relationships/tags" Target="../tags/tag88.xml"/><Relationship Id="rId88" Type="http://schemas.openxmlformats.org/officeDocument/2006/relationships/tags" Target="../tags/tag93.xml"/><Relationship Id="rId111" Type="http://schemas.openxmlformats.org/officeDocument/2006/relationships/tags" Target="../tags/tag116.xml"/><Relationship Id="rId132" Type="http://schemas.openxmlformats.org/officeDocument/2006/relationships/tags" Target="../tags/tag137.xml"/><Relationship Id="rId153" Type="http://schemas.openxmlformats.org/officeDocument/2006/relationships/tags" Target="../tags/tag158.xml"/><Relationship Id="rId174" Type="http://schemas.openxmlformats.org/officeDocument/2006/relationships/tags" Target="../tags/tag179.xml"/><Relationship Id="rId179" Type="http://schemas.openxmlformats.org/officeDocument/2006/relationships/tags" Target="../tags/tag184.xml"/><Relationship Id="rId195" Type="http://schemas.openxmlformats.org/officeDocument/2006/relationships/tags" Target="../tags/tag200.xml"/><Relationship Id="rId209" Type="http://schemas.openxmlformats.org/officeDocument/2006/relationships/tags" Target="../tags/tag214.xml"/><Relationship Id="rId190" Type="http://schemas.openxmlformats.org/officeDocument/2006/relationships/tags" Target="../tags/tag195.xml"/><Relationship Id="rId204" Type="http://schemas.openxmlformats.org/officeDocument/2006/relationships/tags" Target="../tags/tag209.xml"/><Relationship Id="rId220" Type="http://schemas.openxmlformats.org/officeDocument/2006/relationships/tags" Target="../tags/tag225.xml"/><Relationship Id="rId225" Type="http://schemas.openxmlformats.org/officeDocument/2006/relationships/chart" Target="../charts/chart1.xml"/><Relationship Id="rId15" Type="http://schemas.openxmlformats.org/officeDocument/2006/relationships/tags" Target="../tags/tag20.xml"/><Relationship Id="rId36" Type="http://schemas.openxmlformats.org/officeDocument/2006/relationships/tags" Target="../tags/tag41.xml"/><Relationship Id="rId57" Type="http://schemas.openxmlformats.org/officeDocument/2006/relationships/tags" Target="../tags/tag62.xml"/><Relationship Id="rId106" Type="http://schemas.openxmlformats.org/officeDocument/2006/relationships/tags" Target="../tags/tag111.xml"/><Relationship Id="rId127" Type="http://schemas.openxmlformats.org/officeDocument/2006/relationships/tags" Target="../tags/tag132.xml"/><Relationship Id="rId10" Type="http://schemas.openxmlformats.org/officeDocument/2006/relationships/tags" Target="../tags/tag15.xml"/><Relationship Id="rId31" Type="http://schemas.openxmlformats.org/officeDocument/2006/relationships/tags" Target="../tags/tag36.xml"/><Relationship Id="rId52" Type="http://schemas.openxmlformats.org/officeDocument/2006/relationships/tags" Target="../tags/tag57.xml"/><Relationship Id="rId73" Type="http://schemas.openxmlformats.org/officeDocument/2006/relationships/tags" Target="../tags/tag78.xml"/><Relationship Id="rId78" Type="http://schemas.openxmlformats.org/officeDocument/2006/relationships/tags" Target="../tags/tag83.xml"/><Relationship Id="rId94" Type="http://schemas.openxmlformats.org/officeDocument/2006/relationships/tags" Target="../tags/tag99.xml"/><Relationship Id="rId99" Type="http://schemas.openxmlformats.org/officeDocument/2006/relationships/tags" Target="../tags/tag104.xml"/><Relationship Id="rId101" Type="http://schemas.openxmlformats.org/officeDocument/2006/relationships/tags" Target="../tags/tag106.xml"/><Relationship Id="rId122" Type="http://schemas.openxmlformats.org/officeDocument/2006/relationships/tags" Target="../tags/tag127.xml"/><Relationship Id="rId143" Type="http://schemas.openxmlformats.org/officeDocument/2006/relationships/tags" Target="../tags/tag148.xml"/><Relationship Id="rId148" Type="http://schemas.openxmlformats.org/officeDocument/2006/relationships/tags" Target="../tags/tag153.xml"/><Relationship Id="rId164" Type="http://schemas.openxmlformats.org/officeDocument/2006/relationships/tags" Target="../tags/tag169.xml"/><Relationship Id="rId169" Type="http://schemas.openxmlformats.org/officeDocument/2006/relationships/tags" Target="../tags/tag174.xml"/><Relationship Id="rId185" Type="http://schemas.openxmlformats.org/officeDocument/2006/relationships/tags" Target="../tags/tag190.xml"/><Relationship Id="rId4" Type="http://schemas.openxmlformats.org/officeDocument/2006/relationships/tags" Target="../tags/tag9.xml"/><Relationship Id="rId9" Type="http://schemas.openxmlformats.org/officeDocument/2006/relationships/tags" Target="../tags/tag14.xml"/><Relationship Id="rId180" Type="http://schemas.openxmlformats.org/officeDocument/2006/relationships/tags" Target="../tags/tag185.xml"/><Relationship Id="rId210" Type="http://schemas.openxmlformats.org/officeDocument/2006/relationships/tags" Target="../tags/tag215.xml"/><Relationship Id="rId215" Type="http://schemas.openxmlformats.org/officeDocument/2006/relationships/tags" Target="../tags/tag220.xml"/><Relationship Id="rId26" Type="http://schemas.openxmlformats.org/officeDocument/2006/relationships/tags" Target="../tags/tag31.xml"/><Relationship Id="rId47" Type="http://schemas.openxmlformats.org/officeDocument/2006/relationships/tags" Target="../tags/tag52.xml"/><Relationship Id="rId68" Type="http://schemas.openxmlformats.org/officeDocument/2006/relationships/tags" Target="../tags/tag73.xml"/><Relationship Id="rId89" Type="http://schemas.openxmlformats.org/officeDocument/2006/relationships/tags" Target="../tags/tag94.xml"/><Relationship Id="rId112" Type="http://schemas.openxmlformats.org/officeDocument/2006/relationships/tags" Target="../tags/tag117.xml"/><Relationship Id="rId133" Type="http://schemas.openxmlformats.org/officeDocument/2006/relationships/tags" Target="../tags/tag138.xml"/><Relationship Id="rId154" Type="http://schemas.openxmlformats.org/officeDocument/2006/relationships/tags" Target="../tags/tag159.xml"/><Relationship Id="rId175" Type="http://schemas.openxmlformats.org/officeDocument/2006/relationships/tags" Target="../tags/tag180.xml"/><Relationship Id="rId196" Type="http://schemas.openxmlformats.org/officeDocument/2006/relationships/tags" Target="../tags/tag201.xml"/><Relationship Id="rId200" Type="http://schemas.openxmlformats.org/officeDocument/2006/relationships/tags" Target="../tags/tag205.xml"/><Relationship Id="rId16" Type="http://schemas.openxmlformats.org/officeDocument/2006/relationships/tags" Target="../tags/tag21.xml"/><Relationship Id="rId221" Type="http://schemas.openxmlformats.org/officeDocument/2006/relationships/tags" Target="../tags/tag226.xml"/><Relationship Id="rId37" Type="http://schemas.openxmlformats.org/officeDocument/2006/relationships/tags" Target="../tags/tag42.xml"/><Relationship Id="rId58" Type="http://schemas.openxmlformats.org/officeDocument/2006/relationships/tags" Target="../tags/tag63.xml"/><Relationship Id="rId79" Type="http://schemas.openxmlformats.org/officeDocument/2006/relationships/tags" Target="../tags/tag84.xml"/><Relationship Id="rId102" Type="http://schemas.openxmlformats.org/officeDocument/2006/relationships/tags" Target="../tags/tag107.xml"/><Relationship Id="rId123" Type="http://schemas.openxmlformats.org/officeDocument/2006/relationships/tags" Target="../tags/tag128.xml"/><Relationship Id="rId144" Type="http://schemas.openxmlformats.org/officeDocument/2006/relationships/tags" Target="../tags/tag149.xml"/><Relationship Id="rId90" Type="http://schemas.openxmlformats.org/officeDocument/2006/relationships/tags" Target="../tags/tag95.xml"/><Relationship Id="rId165" Type="http://schemas.openxmlformats.org/officeDocument/2006/relationships/tags" Target="../tags/tag170.xml"/><Relationship Id="rId186" Type="http://schemas.openxmlformats.org/officeDocument/2006/relationships/tags" Target="../tags/tag191.xml"/><Relationship Id="rId211" Type="http://schemas.openxmlformats.org/officeDocument/2006/relationships/tags" Target="../tags/tag216.xml"/><Relationship Id="rId27" Type="http://schemas.openxmlformats.org/officeDocument/2006/relationships/tags" Target="../tags/tag32.xml"/><Relationship Id="rId48" Type="http://schemas.openxmlformats.org/officeDocument/2006/relationships/tags" Target="../tags/tag53.xml"/><Relationship Id="rId69" Type="http://schemas.openxmlformats.org/officeDocument/2006/relationships/tags" Target="../tags/tag74.xml"/><Relationship Id="rId113" Type="http://schemas.openxmlformats.org/officeDocument/2006/relationships/tags" Target="../tags/tag118.xml"/><Relationship Id="rId134" Type="http://schemas.openxmlformats.org/officeDocument/2006/relationships/tags" Target="../tags/tag139.xml"/><Relationship Id="rId80" Type="http://schemas.openxmlformats.org/officeDocument/2006/relationships/tags" Target="../tags/tag85.xml"/><Relationship Id="rId155" Type="http://schemas.openxmlformats.org/officeDocument/2006/relationships/tags" Target="../tags/tag160.xml"/><Relationship Id="rId176" Type="http://schemas.openxmlformats.org/officeDocument/2006/relationships/tags" Target="../tags/tag181.xml"/><Relationship Id="rId197" Type="http://schemas.openxmlformats.org/officeDocument/2006/relationships/tags" Target="../tags/tag202.xml"/><Relationship Id="rId201" Type="http://schemas.openxmlformats.org/officeDocument/2006/relationships/tags" Target="../tags/tag206.xml"/><Relationship Id="rId222" Type="http://schemas.openxmlformats.org/officeDocument/2006/relationships/slideLayout" Target="../slideLayouts/slideLayout5.xml"/><Relationship Id="rId17" Type="http://schemas.openxmlformats.org/officeDocument/2006/relationships/tags" Target="../tags/tag22.xml"/><Relationship Id="rId38" Type="http://schemas.openxmlformats.org/officeDocument/2006/relationships/tags" Target="../tags/tag43.xml"/><Relationship Id="rId59" Type="http://schemas.openxmlformats.org/officeDocument/2006/relationships/tags" Target="../tags/tag64.xml"/><Relationship Id="rId103" Type="http://schemas.openxmlformats.org/officeDocument/2006/relationships/tags" Target="../tags/tag108.xml"/><Relationship Id="rId124" Type="http://schemas.openxmlformats.org/officeDocument/2006/relationships/tags" Target="../tags/tag129.xml"/><Relationship Id="rId70" Type="http://schemas.openxmlformats.org/officeDocument/2006/relationships/tags" Target="../tags/tag75.xml"/><Relationship Id="rId91" Type="http://schemas.openxmlformats.org/officeDocument/2006/relationships/tags" Target="../tags/tag96.xml"/><Relationship Id="rId145" Type="http://schemas.openxmlformats.org/officeDocument/2006/relationships/tags" Target="../tags/tag150.xml"/><Relationship Id="rId166" Type="http://schemas.openxmlformats.org/officeDocument/2006/relationships/tags" Target="../tags/tag171.xml"/><Relationship Id="rId187" Type="http://schemas.openxmlformats.org/officeDocument/2006/relationships/tags" Target="../tags/tag192.xml"/><Relationship Id="rId1" Type="http://schemas.openxmlformats.org/officeDocument/2006/relationships/vmlDrawing" Target="../drawings/vmlDrawing5.vml"/><Relationship Id="rId212" Type="http://schemas.openxmlformats.org/officeDocument/2006/relationships/tags" Target="../tags/tag217.xml"/><Relationship Id="rId28" Type="http://schemas.openxmlformats.org/officeDocument/2006/relationships/tags" Target="../tags/tag33.xml"/><Relationship Id="rId49" Type="http://schemas.openxmlformats.org/officeDocument/2006/relationships/tags" Target="../tags/tag54.xml"/><Relationship Id="rId114" Type="http://schemas.openxmlformats.org/officeDocument/2006/relationships/tags" Target="../tags/tag119.xml"/><Relationship Id="rId60" Type="http://schemas.openxmlformats.org/officeDocument/2006/relationships/tags" Target="../tags/tag65.xml"/><Relationship Id="rId81" Type="http://schemas.openxmlformats.org/officeDocument/2006/relationships/tags" Target="../tags/tag86.xml"/><Relationship Id="rId135" Type="http://schemas.openxmlformats.org/officeDocument/2006/relationships/tags" Target="../tags/tag140.xml"/><Relationship Id="rId156" Type="http://schemas.openxmlformats.org/officeDocument/2006/relationships/tags" Target="../tags/tag161.xml"/><Relationship Id="rId177" Type="http://schemas.openxmlformats.org/officeDocument/2006/relationships/tags" Target="../tags/tag182.xml"/><Relationship Id="rId198" Type="http://schemas.openxmlformats.org/officeDocument/2006/relationships/tags" Target="../tags/tag203.xml"/><Relationship Id="rId202" Type="http://schemas.openxmlformats.org/officeDocument/2006/relationships/tags" Target="../tags/tag207.xml"/><Relationship Id="rId223" Type="http://schemas.openxmlformats.org/officeDocument/2006/relationships/oleObject" Target="../embeddings/oleObject5.bin"/><Relationship Id="rId18" Type="http://schemas.openxmlformats.org/officeDocument/2006/relationships/tags" Target="../tags/tag23.xml"/><Relationship Id="rId39" Type="http://schemas.openxmlformats.org/officeDocument/2006/relationships/tags" Target="../tags/tag44.xml"/><Relationship Id="rId50" Type="http://schemas.openxmlformats.org/officeDocument/2006/relationships/tags" Target="../tags/tag55.xml"/><Relationship Id="rId104" Type="http://schemas.openxmlformats.org/officeDocument/2006/relationships/tags" Target="../tags/tag109.xml"/><Relationship Id="rId125" Type="http://schemas.openxmlformats.org/officeDocument/2006/relationships/tags" Target="../tags/tag130.xml"/><Relationship Id="rId146" Type="http://schemas.openxmlformats.org/officeDocument/2006/relationships/tags" Target="../tags/tag151.xml"/><Relationship Id="rId167" Type="http://schemas.openxmlformats.org/officeDocument/2006/relationships/tags" Target="../tags/tag172.xml"/><Relationship Id="rId188" Type="http://schemas.openxmlformats.org/officeDocument/2006/relationships/tags" Target="../tags/tag193.xml"/><Relationship Id="rId71" Type="http://schemas.openxmlformats.org/officeDocument/2006/relationships/tags" Target="../tags/tag76.xml"/><Relationship Id="rId92" Type="http://schemas.openxmlformats.org/officeDocument/2006/relationships/tags" Target="../tags/tag97.xml"/><Relationship Id="rId213" Type="http://schemas.openxmlformats.org/officeDocument/2006/relationships/tags" Target="../tags/tag218.xml"/><Relationship Id="rId2" Type="http://schemas.openxmlformats.org/officeDocument/2006/relationships/tags" Target="../tags/tag7.xml"/><Relationship Id="rId29" Type="http://schemas.openxmlformats.org/officeDocument/2006/relationships/tags" Target="../tags/tag34.xml"/><Relationship Id="rId40" Type="http://schemas.openxmlformats.org/officeDocument/2006/relationships/tags" Target="../tags/tag45.xml"/><Relationship Id="rId115" Type="http://schemas.openxmlformats.org/officeDocument/2006/relationships/tags" Target="../tags/tag120.xml"/><Relationship Id="rId136" Type="http://schemas.openxmlformats.org/officeDocument/2006/relationships/tags" Target="../tags/tag141.xml"/><Relationship Id="rId157" Type="http://schemas.openxmlformats.org/officeDocument/2006/relationships/tags" Target="../tags/tag162.xml"/><Relationship Id="rId178" Type="http://schemas.openxmlformats.org/officeDocument/2006/relationships/tags" Target="../tags/tag183.xml"/><Relationship Id="rId61" Type="http://schemas.openxmlformats.org/officeDocument/2006/relationships/tags" Target="../tags/tag66.xml"/><Relationship Id="rId82" Type="http://schemas.openxmlformats.org/officeDocument/2006/relationships/tags" Target="../tags/tag87.xml"/><Relationship Id="rId199" Type="http://schemas.openxmlformats.org/officeDocument/2006/relationships/tags" Target="../tags/tag204.xml"/><Relationship Id="rId203" Type="http://schemas.openxmlformats.org/officeDocument/2006/relationships/tags" Target="../tags/tag208.xml"/><Relationship Id="rId19" Type="http://schemas.openxmlformats.org/officeDocument/2006/relationships/tags" Target="../tags/tag24.xml"/><Relationship Id="rId224" Type="http://schemas.openxmlformats.org/officeDocument/2006/relationships/image" Target="../media/image1.emf"/><Relationship Id="rId30" Type="http://schemas.openxmlformats.org/officeDocument/2006/relationships/tags" Target="../tags/tag35.xml"/><Relationship Id="rId105" Type="http://schemas.openxmlformats.org/officeDocument/2006/relationships/tags" Target="../tags/tag110.xml"/><Relationship Id="rId126" Type="http://schemas.openxmlformats.org/officeDocument/2006/relationships/tags" Target="../tags/tag131.xml"/><Relationship Id="rId147" Type="http://schemas.openxmlformats.org/officeDocument/2006/relationships/tags" Target="../tags/tag152.xml"/><Relationship Id="rId168" Type="http://schemas.openxmlformats.org/officeDocument/2006/relationships/tags" Target="../tags/tag173.xml"/><Relationship Id="rId51" Type="http://schemas.openxmlformats.org/officeDocument/2006/relationships/tags" Target="../tags/tag56.xml"/><Relationship Id="rId72" Type="http://schemas.openxmlformats.org/officeDocument/2006/relationships/tags" Target="../tags/tag77.xml"/><Relationship Id="rId93" Type="http://schemas.openxmlformats.org/officeDocument/2006/relationships/tags" Target="../tags/tag98.xml"/><Relationship Id="rId189" Type="http://schemas.openxmlformats.org/officeDocument/2006/relationships/tags" Target="../tags/tag194.xml"/></Relationships>
</file>

<file path=ppt/slides/_rels/slide60.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tags" Target="../tags/tag938.xml"/><Relationship Id="rId7" Type="http://schemas.openxmlformats.org/officeDocument/2006/relationships/oleObject" Target="../embeddings/oleObject33.bin"/><Relationship Id="rId2" Type="http://schemas.openxmlformats.org/officeDocument/2006/relationships/tags" Target="../tags/tag937.xml"/><Relationship Id="rId1" Type="http://schemas.openxmlformats.org/officeDocument/2006/relationships/vmlDrawing" Target="../drawings/vmlDrawing31.vml"/><Relationship Id="rId6" Type="http://schemas.openxmlformats.org/officeDocument/2006/relationships/slideLayout" Target="../slideLayouts/slideLayout5.xml"/><Relationship Id="rId5" Type="http://schemas.openxmlformats.org/officeDocument/2006/relationships/tags" Target="../tags/tag940.xml"/><Relationship Id="rId4" Type="http://schemas.openxmlformats.org/officeDocument/2006/relationships/tags" Target="../tags/tag93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tags" Target="../tags/tag947.xml"/><Relationship Id="rId13" Type="http://schemas.openxmlformats.org/officeDocument/2006/relationships/tags" Target="../tags/tag952.xml"/><Relationship Id="rId18" Type="http://schemas.openxmlformats.org/officeDocument/2006/relationships/tags" Target="../tags/tag957.xml"/><Relationship Id="rId3" Type="http://schemas.openxmlformats.org/officeDocument/2006/relationships/tags" Target="../tags/tag942.xml"/><Relationship Id="rId21" Type="http://schemas.openxmlformats.org/officeDocument/2006/relationships/oleObject" Target="../embeddings/oleObject34.bin"/><Relationship Id="rId7" Type="http://schemas.openxmlformats.org/officeDocument/2006/relationships/tags" Target="../tags/tag946.xml"/><Relationship Id="rId12" Type="http://schemas.openxmlformats.org/officeDocument/2006/relationships/tags" Target="../tags/tag951.xml"/><Relationship Id="rId17" Type="http://schemas.openxmlformats.org/officeDocument/2006/relationships/tags" Target="../tags/tag956.xml"/><Relationship Id="rId2" Type="http://schemas.openxmlformats.org/officeDocument/2006/relationships/tags" Target="../tags/tag941.xml"/><Relationship Id="rId16" Type="http://schemas.openxmlformats.org/officeDocument/2006/relationships/tags" Target="../tags/tag955.xml"/><Relationship Id="rId20" Type="http://schemas.openxmlformats.org/officeDocument/2006/relationships/slideLayout" Target="../slideLayouts/slideLayout5.xml"/><Relationship Id="rId1" Type="http://schemas.openxmlformats.org/officeDocument/2006/relationships/vmlDrawing" Target="../drawings/vmlDrawing32.vml"/><Relationship Id="rId6" Type="http://schemas.openxmlformats.org/officeDocument/2006/relationships/tags" Target="../tags/tag945.xml"/><Relationship Id="rId11" Type="http://schemas.openxmlformats.org/officeDocument/2006/relationships/tags" Target="../tags/tag950.xml"/><Relationship Id="rId5" Type="http://schemas.openxmlformats.org/officeDocument/2006/relationships/tags" Target="../tags/tag944.xml"/><Relationship Id="rId15" Type="http://schemas.openxmlformats.org/officeDocument/2006/relationships/tags" Target="../tags/tag954.xml"/><Relationship Id="rId23" Type="http://schemas.openxmlformats.org/officeDocument/2006/relationships/chart" Target="../charts/chart29.xml"/><Relationship Id="rId10" Type="http://schemas.openxmlformats.org/officeDocument/2006/relationships/tags" Target="../tags/tag949.xml"/><Relationship Id="rId19" Type="http://schemas.openxmlformats.org/officeDocument/2006/relationships/tags" Target="../tags/tag958.xml"/><Relationship Id="rId4" Type="http://schemas.openxmlformats.org/officeDocument/2006/relationships/tags" Target="../tags/tag943.xml"/><Relationship Id="rId9" Type="http://schemas.openxmlformats.org/officeDocument/2006/relationships/tags" Target="../tags/tag948.xml"/><Relationship Id="rId14" Type="http://schemas.openxmlformats.org/officeDocument/2006/relationships/tags" Target="../tags/tag953.xml"/><Relationship Id="rId22" Type="http://schemas.openxmlformats.org/officeDocument/2006/relationships/image" Target="../media/image19.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3" Type="http://schemas.openxmlformats.org/officeDocument/2006/relationships/tags" Target="../tags/tag238.xml"/><Relationship Id="rId18" Type="http://schemas.openxmlformats.org/officeDocument/2006/relationships/tags" Target="../tags/tag243.xml"/><Relationship Id="rId26" Type="http://schemas.openxmlformats.org/officeDocument/2006/relationships/tags" Target="../tags/tag251.xml"/><Relationship Id="rId39" Type="http://schemas.openxmlformats.org/officeDocument/2006/relationships/slideLayout" Target="../slideLayouts/slideLayout5.xml"/><Relationship Id="rId21" Type="http://schemas.openxmlformats.org/officeDocument/2006/relationships/tags" Target="../tags/tag246.xml"/><Relationship Id="rId34" Type="http://schemas.openxmlformats.org/officeDocument/2006/relationships/tags" Target="../tags/tag259.xml"/><Relationship Id="rId42" Type="http://schemas.openxmlformats.org/officeDocument/2006/relationships/oleObject" Target="../embeddings/oleObject7.bin"/><Relationship Id="rId7" Type="http://schemas.openxmlformats.org/officeDocument/2006/relationships/tags" Target="../tags/tag232.xml"/><Relationship Id="rId2" Type="http://schemas.openxmlformats.org/officeDocument/2006/relationships/tags" Target="../tags/tag227.xml"/><Relationship Id="rId16" Type="http://schemas.openxmlformats.org/officeDocument/2006/relationships/tags" Target="../tags/tag241.xml"/><Relationship Id="rId29" Type="http://schemas.openxmlformats.org/officeDocument/2006/relationships/tags" Target="../tags/tag254.xml"/><Relationship Id="rId1" Type="http://schemas.openxmlformats.org/officeDocument/2006/relationships/vmlDrawing" Target="../drawings/vmlDrawing6.vml"/><Relationship Id="rId6" Type="http://schemas.openxmlformats.org/officeDocument/2006/relationships/tags" Target="../tags/tag231.xml"/><Relationship Id="rId11" Type="http://schemas.openxmlformats.org/officeDocument/2006/relationships/tags" Target="../tags/tag236.xml"/><Relationship Id="rId24" Type="http://schemas.openxmlformats.org/officeDocument/2006/relationships/tags" Target="../tags/tag249.xml"/><Relationship Id="rId32" Type="http://schemas.openxmlformats.org/officeDocument/2006/relationships/tags" Target="../tags/tag257.xml"/><Relationship Id="rId37" Type="http://schemas.openxmlformats.org/officeDocument/2006/relationships/tags" Target="../tags/tag262.xml"/><Relationship Id="rId40" Type="http://schemas.openxmlformats.org/officeDocument/2006/relationships/oleObject" Target="../embeddings/oleObject6.bin"/><Relationship Id="rId45" Type="http://schemas.openxmlformats.org/officeDocument/2006/relationships/image" Target="../media/image21.emf"/><Relationship Id="rId5" Type="http://schemas.openxmlformats.org/officeDocument/2006/relationships/tags" Target="../tags/tag230.xml"/><Relationship Id="rId15" Type="http://schemas.openxmlformats.org/officeDocument/2006/relationships/tags" Target="../tags/tag240.xml"/><Relationship Id="rId23" Type="http://schemas.openxmlformats.org/officeDocument/2006/relationships/tags" Target="../tags/tag248.xml"/><Relationship Id="rId28" Type="http://schemas.openxmlformats.org/officeDocument/2006/relationships/tags" Target="../tags/tag253.xml"/><Relationship Id="rId36" Type="http://schemas.openxmlformats.org/officeDocument/2006/relationships/tags" Target="../tags/tag261.xml"/><Relationship Id="rId10" Type="http://schemas.openxmlformats.org/officeDocument/2006/relationships/tags" Target="../tags/tag235.xml"/><Relationship Id="rId19" Type="http://schemas.openxmlformats.org/officeDocument/2006/relationships/tags" Target="../tags/tag244.xml"/><Relationship Id="rId31" Type="http://schemas.openxmlformats.org/officeDocument/2006/relationships/tags" Target="../tags/tag256.xml"/><Relationship Id="rId44" Type="http://schemas.openxmlformats.org/officeDocument/2006/relationships/oleObject" Target="../embeddings/oleObject8.bin"/><Relationship Id="rId4" Type="http://schemas.openxmlformats.org/officeDocument/2006/relationships/tags" Target="../tags/tag229.xml"/><Relationship Id="rId9" Type="http://schemas.openxmlformats.org/officeDocument/2006/relationships/tags" Target="../tags/tag234.xml"/><Relationship Id="rId14" Type="http://schemas.openxmlformats.org/officeDocument/2006/relationships/tags" Target="../tags/tag239.xml"/><Relationship Id="rId22" Type="http://schemas.openxmlformats.org/officeDocument/2006/relationships/tags" Target="../tags/tag247.xml"/><Relationship Id="rId27" Type="http://schemas.openxmlformats.org/officeDocument/2006/relationships/tags" Target="../tags/tag252.xml"/><Relationship Id="rId30" Type="http://schemas.openxmlformats.org/officeDocument/2006/relationships/tags" Target="../tags/tag255.xml"/><Relationship Id="rId35" Type="http://schemas.openxmlformats.org/officeDocument/2006/relationships/tags" Target="../tags/tag260.xml"/><Relationship Id="rId43" Type="http://schemas.openxmlformats.org/officeDocument/2006/relationships/image" Target="../media/image20.emf"/><Relationship Id="rId8" Type="http://schemas.openxmlformats.org/officeDocument/2006/relationships/tags" Target="../tags/tag233.xml"/><Relationship Id="rId3" Type="http://schemas.openxmlformats.org/officeDocument/2006/relationships/tags" Target="../tags/tag228.xml"/><Relationship Id="rId12" Type="http://schemas.openxmlformats.org/officeDocument/2006/relationships/tags" Target="../tags/tag237.xml"/><Relationship Id="rId17" Type="http://schemas.openxmlformats.org/officeDocument/2006/relationships/tags" Target="../tags/tag242.xml"/><Relationship Id="rId25" Type="http://schemas.openxmlformats.org/officeDocument/2006/relationships/tags" Target="../tags/tag250.xml"/><Relationship Id="rId33" Type="http://schemas.openxmlformats.org/officeDocument/2006/relationships/tags" Target="../tags/tag258.xml"/><Relationship Id="rId38" Type="http://schemas.openxmlformats.org/officeDocument/2006/relationships/tags" Target="../tags/tag263.xml"/><Relationship Id="rId20" Type="http://schemas.openxmlformats.org/officeDocument/2006/relationships/tags" Target="../tags/tag245.xml"/><Relationship Id="rId41" Type="http://schemas.openxmlformats.org/officeDocument/2006/relationships/image" Target="../media/image18.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6" Type="http://schemas.openxmlformats.org/officeDocument/2006/relationships/tags" Target="../tags/tag288.xml"/><Relationship Id="rId21" Type="http://schemas.openxmlformats.org/officeDocument/2006/relationships/tags" Target="../tags/tag283.xml"/><Relationship Id="rId42" Type="http://schemas.openxmlformats.org/officeDocument/2006/relationships/tags" Target="../tags/tag304.xml"/><Relationship Id="rId47" Type="http://schemas.openxmlformats.org/officeDocument/2006/relationships/tags" Target="../tags/tag309.xml"/><Relationship Id="rId63" Type="http://schemas.openxmlformats.org/officeDocument/2006/relationships/tags" Target="../tags/tag325.xml"/><Relationship Id="rId68" Type="http://schemas.openxmlformats.org/officeDocument/2006/relationships/tags" Target="../tags/tag330.xml"/><Relationship Id="rId2" Type="http://schemas.openxmlformats.org/officeDocument/2006/relationships/tags" Target="../tags/tag264.xml"/><Relationship Id="rId16" Type="http://schemas.openxmlformats.org/officeDocument/2006/relationships/tags" Target="../tags/tag278.xml"/><Relationship Id="rId29" Type="http://schemas.openxmlformats.org/officeDocument/2006/relationships/tags" Target="../tags/tag291.xml"/><Relationship Id="rId11" Type="http://schemas.openxmlformats.org/officeDocument/2006/relationships/tags" Target="../tags/tag273.xml"/><Relationship Id="rId24" Type="http://schemas.openxmlformats.org/officeDocument/2006/relationships/tags" Target="../tags/tag286.xml"/><Relationship Id="rId32" Type="http://schemas.openxmlformats.org/officeDocument/2006/relationships/tags" Target="../tags/tag294.xml"/><Relationship Id="rId37" Type="http://schemas.openxmlformats.org/officeDocument/2006/relationships/tags" Target="../tags/tag299.xml"/><Relationship Id="rId40" Type="http://schemas.openxmlformats.org/officeDocument/2006/relationships/tags" Target="../tags/tag302.xml"/><Relationship Id="rId45" Type="http://schemas.openxmlformats.org/officeDocument/2006/relationships/tags" Target="../tags/tag307.xml"/><Relationship Id="rId53" Type="http://schemas.openxmlformats.org/officeDocument/2006/relationships/tags" Target="../tags/tag315.xml"/><Relationship Id="rId58" Type="http://schemas.openxmlformats.org/officeDocument/2006/relationships/tags" Target="../tags/tag320.xml"/><Relationship Id="rId66" Type="http://schemas.openxmlformats.org/officeDocument/2006/relationships/tags" Target="../tags/tag328.xml"/><Relationship Id="rId74" Type="http://schemas.openxmlformats.org/officeDocument/2006/relationships/image" Target="../media/image18.emf"/><Relationship Id="rId5" Type="http://schemas.openxmlformats.org/officeDocument/2006/relationships/tags" Target="../tags/tag267.xml"/><Relationship Id="rId61" Type="http://schemas.openxmlformats.org/officeDocument/2006/relationships/tags" Target="../tags/tag323.xml"/><Relationship Id="rId19" Type="http://schemas.openxmlformats.org/officeDocument/2006/relationships/tags" Target="../tags/tag281.xml"/><Relationship Id="rId14" Type="http://schemas.openxmlformats.org/officeDocument/2006/relationships/tags" Target="../tags/tag276.xml"/><Relationship Id="rId22" Type="http://schemas.openxmlformats.org/officeDocument/2006/relationships/tags" Target="../tags/tag284.xml"/><Relationship Id="rId27" Type="http://schemas.openxmlformats.org/officeDocument/2006/relationships/tags" Target="../tags/tag289.xml"/><Relationship Id="rId30" Type="http://schemas.openxmlformats.org/officeDocument/2006/relationships/tags" Target="../tags/tag292.xml"/><Relationship Id="rId35" Type="http://schemas.openxmlformats.org/officeDocument/2006/relationships/tags" Target="../tags/tag297.xml"/><Relationship Id="rId43" Type="http://schemas.openxmlformats.org/officeDocument/2006/relationships/tags" Target="../tags/tag305.xml"/><Relationship Id="rId48" Type="http://schemas.openxmlformats.org/officeDocument/2006/relationships/tags" Target="../tags/tag310.xml"/><Relationship Id="rId56" Type="http://schemas.openxmlformats.org/officeDocument/2006/relationships/tags" Target="../tags/tag318.xml"/><Relationship Id="rId64" Type="http://schemas.openxmlformats.org/officeDocument/2006/relationships/tags" Target="../tags/tag326.xml"/><Relationship Id="rId69" Type="http://schemas.openxmlformats.org/officeDocument/2006/relationships/tags" Target="../tags/tag331.xml"/><Relationship Id="rId8" Type="http://schemas.openxmlformats.org/officeDocument/2006/relationships/tags" Target="../tags/tag270.xml"/><Relationship Id="rId51" Type="http://schemas.openxmlformats.org/officeDocument/2006/relationships/tags" Target="../tags/tag313.xml"/><Relationship Id="rId72" Type="http://schemas.openxmlformats.org/officeDocument/2006/relationships/slideLayout" Target="../slideLayouts/slideLayout5.xml"/><Relationship Id="rId3" Type="http://schemas.openxmlformats.org/officeDocument/2006/relationships/tags" Target="../tags/tag265.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tags" Target="../tags/tag287.xml"/><Relationship Id="rId33" Type="http://schemas.openxmlformats.org/officeDocument/2006/relationships/tags" Target="../tags/tag295.xml"/><Relationship Id="rId38" Type="http://schemas.openxmlformats.org/officeDocument/2006/relationships/tags" Target="../tags/tag300.xml"/><Relationship Id="rId46" Type="http://schemas.openxmlformats.org/officeDocument/2006/relationships/tags" Target="../tags/tag308.xml"/><Relationship Id="rId59" Type="http://schemas.openxmlformats.org/officeDocument/2006/relationships/tags" Target="../tags/tag321.xml"/><Relationship Id="rId67" Type="http://schemas.openxmlformats.org/officeDocument/2006/relationships/tags" Target="../tags/tag329.xml"/><Relationship Id="rId20" Type="http://schemas.openxmlformats.org/officeDocument/2006/relationships/tags" Target="../tags/tag282.xml"/><Relationship Id="rId41" Type="http://schemas.openxmlformats.org/officeDocument/2006/relationships/tags" Target="../tags/tag303.xml"/><Relationship Id="rId54" Type="http://schemas.openxmlformats.org/officeDocument/2006/relationships/tags" Target="../tags/tag316.xml"/><Relationship Id="rId62" Type="http://schemas.openxmlformats.org/officeDocument/2006/relationships/tags" Target="../tags/tag324.xml"/><Relationship Id="rId70" Type="http://schemas.openxmlformats.org/officeDocument/2006/relationships/tags" Target="../tags/tag332.xml"/><Relationship Id="rId75" Type="http://schemas.openxmlformats.org/officeDocument/2006/relationships/chart" Target="../charts/chart3.xml"/><Relationship Id="rId1" Type="http://schemas.openxmlformats.org/officeDocument/2006/relationships/vmlDrawing" Target="../drawings/vmlDrawing7.vml"/><Relationship Id="rId6" Type="http://schemas.openxmlformats.org/officeDocument/2006/relationships/tags" Target="../tags/tag268.xml"/><Relationship Id="rId15" Type="http://schemas.openxmlformats.org/officeDocument/2006/relationships/tags" Target="../tags/tag277.xml"/><Relationship Id="rId23" Type="http://schemas.openxmlformats.org/officeDocument/2006/relationships/tags" Target="../tags/tag285.xml"/><Relationship Id="rId28" Type="http://schemas.openxmlformats.org/officeDocument/2006/relationships/tags" Target="../tags/tag290.xml"/><Relationship Id="rId36" Type="http://schemas.openxmlformats.org/officeDocument/2006/relationships/tags" Target="../tags/tag298.xml"/><Relationship Id="rId49" Type="http://schemas.openxmlformats.org/officeDocument/2006/relationships/tags" Target="../tags/tag311.xml"/><Relationship Id="rId57" Type="http://schemas.openxmlformats.org/officeDocument/2006/relationships/tags" Target="../tags/tag319.xml"/><Relationship Id="rId10" Type="http://schemas.openxmlformats.org/officeDocument/2006/relationships/tags" Target="../tags/tag272.xml"/><Relationship Id="rId31" Type="http://schemas.openxmlformats.org/officeDocument/2006/relationships/tags" Target="../tags/tag293.xml"/><Relationship Id="rId44" Type="http://schemas.openxmlformats.org/officeDocument/2006/relationships/tags" Target="../tags/tag306.xml"/><Relationship Id="rId52" Type="http://schemas.openxmlformats.org/officeDocument/2006/relationships/tags" Target="../tags/tag314.xml"/><Relationship Id="rId60" Type="http://schemas.openxmlformats.org/officeDocument/2006/relationships/tags" Target="../tags/tag322.xml"/><Relationship Id="rId65" Type="http://schemas.openxmlformats.org/officeDocument/2006/relationships/tags" Target="../tags/tag327.xml"/><Relationship Id="rId73" Type="http://schemas.openxmlformats.org/officeDocument/2006/relationships/oleObject" Target="../embeddings/oleObject9.bin"/><Relationship Id="rId4" Type="http://schemas.openxmlformats.org/officeDocument/2006/relationships/tags" Target="../tags/tag266.xml"/><Relationship Id="rId9" Type="http://schemas.openxmlformats.org/officeDocument/2006/relationships/tags" Target="../tags/tag271.xml"/><Relationship Id="rId13" Type="http://schemas.openxmlformats.org/officeDocument/2006/relationships/tags" Target="../tags/tag275.xml"/><Relationship Id="rId18" Type="http://schemas.openxmlformats.org/officeDocument/2006/relationships/tags" Target="../tags/tag280.xml"/><Relationship Id="rId39" Type="http://schemas.openxmlformats.org/officeDocument/2006/relationships/tags" Target="../tags/tag301.xml"/><Relationship Id="rId34" Type="http://schemas.openxmlformats.org/officeDocument/2006/relationships/tags" Target="../tags/tag296.xml"/><Relationship Id="rId50" Type="http://schemas.openxmlformats.org/officeDocument/2006/relationships/tags" Target="../tags/tag312.xml"/><Relationship Id="rId55" Type="http://schemas.openxmlformats.org/officeDocument/2006/relationships/tags" Target="../tags/tag317.xml"/><Relationship Id="rId76" Type="http://schemas.openxmlformats.org/officeDocument/2006/relationships/chart" Target="../charts/chart4.xml"/><Relationship Id="rId7" Type="http://schemas.openxmlformats.org/officeDocument/2006/relationships/tags" Target="../tags/tag269.xml"/><Relationship Id="rId71" Type="http://schemas.openxmlformats.org/officeDocument/2006/relationships/tags" Target="../tags/tag3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959.xml"/><Relationship Id="rId1" Type="http://schemas.openxmlformats.org/officeDocument/2006/relationships/vmlDrawing" Target="../drawings/vmlDrawing33.vml"/><Relationship Id="rId5" Type="http://schemas.openxmlformats.org/officeDocument/2006/relationships/image" Target="../media/image24.emf"/><Relationship Id="rId4" Type="http://schemas.openxmlformats.org/officeDocument/2006/relationships/oleObject" Target="../embeddings/oleObject35.bin"/></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6" Type="http://schemas.openxmlformats.org/officeDocument/2006/relationships/tags" Target="../tags/tag358.xml"/><Relationship Id="rId21" Type="http://schemas.openxmlformats.org/officeDocument/2006/relationships/tags" Target="../tags/tag353.xml"/><Relationship Id="rId42" Type="http://schemas.openxmlformats.org/officeDocument/2006/relationships/tags" Target="../tags/tag374.xml"/><Relationship Id="rId47" Type="http://schemas.openxmlformats.org/officeDocument/2006/relationships/tags" Target="../tags/tag379.xml"/><Relationship Id="rId63" Type="http://schemas.openxmlformats.org/officeDocument/2006/relationships/tags" Target="../tags/tag395.xml"/><Relationship Id="rId68" Type="http://schemas.openxmlformats.org/officeDocument/2006/relationships/tags" Target="../tags/tag400.xml"/><Relationship Id="rId84" Type="http://schemas.openxmlformats.org/officeDocument/2006/relationships/tags" Target="../tags/tag416.xml"/><Relationship Id="rId89" Type="http://schemas.openxmlformats.org/officeDocument/2006/relationships/image" Target="../media/image18.emf"/><Relationship Id="rId16" Type="http://schemas.openxmlformats.org/officeDocument/2006/relationships/tags" Target="../tags/tag348.xml"/><Relationship Id="rId11" Type="http://schemas.openxmlformats.org/officeDocument/2006/relationships/tags" Target="../tags/tag343.xml"/><Relationship Id="rId32" Type="http://schemas.openxmlformats.org/officeDocument/2006/relationships/tags" Target="../tags/tag364.xml"/><Relationship Id="rId37" Type="http://schemas.openxmlformats.org/officeDocument/2006/relationships/tags" Target="../tags/tag369.xml"/><Relationship Id="rId53" Type="http://schemas.openxmlformats.org/officeDocument/2006/relationships/tags" Target="../tags/tag385.xml"/><Relationship Id="rId58" Type="http://schemas.openxmlformats.org/officeDocument/2006/relationships/tags" Target="../tags/tag390.xml"/><Relationship Id="rId74" Type="http://schemas.openxmlformats.org/officeDocument/2006/relationships/tags" Target="../tags/tag406.xml"/><Relationship Id="rId79" Type="http://schemas.openxmlformats.org/officeDocument/2006/relationships/tags" Target="../tags/tag411.xml"/><Relationship Id="rId5" Type="http://schemas.openxmlformats.org/officeDocument/2006/relationships/tags" Target="../tags/tag337.xml"/><Relationship Id="rId90" Type="http://schemas.openxmlformats.org/officeDocument/2006/relationships/chart" Target="../charts/chart5.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tags" Target="../tags/tag359.xml"/><Relationship Id="rId30" Type="http://schemas.openxmlformats.org/officeDocument/2006/relationships/tags" Target="../tags/tag362.xml"/><Relationship Id="rId35" Type="http://schemas.openxmlformats.org/officeDocument/2006/relationships/tags" Target="../tags/tag367.xml"/><Relationship Id="rId43" Type="http://schemas.openxmlformats.org/officeDocument/2006/relationships/tags" Target="../tags/tag375.xml"/><Relationship Id="rId48" Type="http://schemas.openxmlformats.org/officeDocument/2006/relationships/tags" Target="../tags/tag380.xml"/><Relationship Id="rId56" Type="http://schemas.openxmlformats.org/officeDocument/2006/relationships/tags" Target="../tags/tag388.xml"/><Relationship Id="rId64" Type="http://schemas.openxmlformats.org/officeDocument/2006/relationships/tags" Target="../tags/tag396.xml"/><Relationship Id="rId69" Type="http://schemas.openxmlformats.org/officeDocument/2006/relationships/tags" Target="../tags/tag401.xml"/><Relationship Id="rId77" Type="http://schemas.openxmlformats.org/officeDocument/2006/relationships/tags" Target="../tags/tag409.xml"/><Relationship Id="rId8" Type="http://schemas.openxmlformats.org/officeDocument/2006/relationships/tags" Target="../tags/tag340.xml"/><Relationship Id="rId51" Type="http://schemas.openxmlformats.org/officeDocument/2006/relationships/tags" Target="../tags/tag383.xml"/><Relationship Id="rId72" Type="http://schemas.openxmlformats.org/officeDocument/2006/relationships/tags" Target="../tags/tag404.xml"/><Relationship Id="rId80" Type="http://schemas.openxmlformats.org/officeDocument/2006/relationships/tags" Target="../tags/tag412.xml"/><Relationship Id="rId85" Type="http://schemas.openxmlformats.org/officeDocument/2006/relationships/tags" Target="../tags/tag417.xml"/><Relationship Id="rId3" Type="http://schemas.openxmlformats.org/officeDocument/2006/relationships/tags" Target="../tags/tag335.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33" Type="http://schemas.openxmlformats.org/officeDocument/2006/relationships/tags" Target="../tags/tag365.xml"/><Relationship Id="rId38" Type="http://schemas.openxmlformats.org/officeDocument/2006/relationships/tags" Target="../tags/tag370.xml"/><Relationship Id="rId46" Type="http://schemas.openxmlformats.org/officeDocument/2006/relationships/tags" Target="../tags/tag378.xml"/><Relationship Id="rId59" Type="http://schemas.openxmlformats.org/officeDocument/2006/relationships/tags" Target="../tags/tag391.xml"/><Relationship Id="rId67" Type="http://schemas.openxmlformats.org/officeDocument/2006/relationships/tags" Target="../tags/tag399.xml"/><Relationship Id="rId20" Type="http://schemas.openxmlformats.org/officeDocument/2006/relationships/tags" Target="../tags/tag352.xml"/><Relationship Id="rId41" Type="http://schemas.openxmlformats.org/officeDocument/2006/relationships/tags" Target="../tags/tag373.xml"/><Relationship Id="rId54" Type="http://schemas.openxmlformats.org/officeDocument/2006/relationships/tags" Target="../tags/tag386.xml"/><Relationship Id="rId62" Type="http://schemas.openxmlformats.org/officeDocument/2006/relationships/tags" Target="../tags/tag394.xml"/><Relationship Id="rId70" Type="http://schemas.openxmlformats.org/officeDocument/2006/relationships/tags" Target="../tags/tag402.xml"/><Relationship Id="rId75" Type="http://schemas.openxmlformats.org/officeDocument/2006/relationships/tags" Target="../tags/tag407.xml"/><Relationship Id="rId83" Type="http://schemas.openxmlformats.org/officeDocument/2006/relationships/tags" Target="../tags/tag415.xml"/><Relationship Id="rId88" Type="http://schemas.openxmlformats.org/officeDocument/2006/relationships/oleObject" Target="../embeddings/oleObject10.bin"/><Relationship Id="rId91" Type="http://schemas.openxmlformats.org/officeDocument/2006/relationships/chart" Target="../charts/chart6.xml"/><Relationship Id="rId1" Type="http://schemas.openxmlformats.org/officeDocument/2006/relationships/vmlDrawing" Target="../drawings/vmlDrawing8.vml"/><Relationship Id="rId6" Type="http://schemas.openxmlformats.org/officeDocument/2006/relationships/tags" Target="../tags/tag338.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tags" Target="../tags/tag360.xml"/><Relationship Id="rId36" Type="http://schemas.openxmlformats.org/officeDocument/2006/relationships/tags" Target="../tags/tag368.xml"/><Relationship Id="rId49" Type="http://schemas.openxmlformats.org/officeDocument/2006/relationships/tags" Target="../tags/tag381.xml"/><Relationship Id="rId57" Type="http://schemas.openxmlformats.org/officeDocument/2006/relationships/tags" Target="../tags/tag389.xml"/><Relationship Id="rId10" Type="http://schemas.openxmlformats.org/officeDocument/2006/relationships/tags" Target="../tags/tag342.xml"/><Relationship Id="rId31" Type="http://schemas.openxmlformats.org/officeDocument/2006/relationships/tags" Target="../tags/tag363.xml"/><Relationship Id="rId44" Type="http://schemas.openxmlformats.org/officeDocument/2006/relationships/tags" Target="../tags/tag376.xml"/><Relationship Id="rId52" Type="http://schemas.openxmlformats.org/officeDocument/2006/relationships/tags" Target="../tags/tag384.xml"/><Relationship Id="rId60" Type="http://schemas.openxmlformats.org/officeDocument/2006/relationships/tags" Target="../tags/tag392.xml"/><Relationship Id="rId65" Type="http://schemas.openxmlformats.org/officeDocument/2006/relationships/tags" Target="../tags/tag397.xml"/><Relationship Id="rId73" Type="http://schemas.openxmlformats.org/officeDocument/2006/relationships/tags" Target="../tags/tag405.xml"/><Relationship Id="rId78" Type="http://schemas.openxmlformats.org/officeDocument/2006/relationships/tags" Target="../tags/tag410.xml"/><Relationship Id="rId81" Type="http://schemas.openxmlformats.org/officeDocument/2006/relationships/tags" Target="../tags/tag413.xml"/><Relationship Id="rId86" Type="http://schemas.openxmlformats.org/officeDocument/2006/relationships/tags" Target="../tags/tag418.xml"/><Relationship Id="rId4" Type="http://schemas.openxmlformats.org/officeDocument/2006/relationships/tags" Target="../tags/tag336.xml"/><Relationship Id="rId9" Type="http://schemas.openxmlformats.org/officeDocument/2006/relationships/tags" Target="../tags/tag341.xml"/><Relationship Id="rId13" Type="http://schemas.openxmlformats.org/officeDocument/2006/relationships/tags" Target="../tags/tag345.xml"/><Relationship Id="rId18" Type="http://schemas.openxmlformats.org/officeDocument/2006/relationships/tags" Target="../tags/tag350.xml"/><Relationship Id="rId39" Type="http://schemas.openxmlformats.org/officeDocument/2006/relationships/tags" Target="../tags/tag371.xml"/><Relationship Id="rId34" Type="http://schemas.openxmlformats.org/officeDocument/2006/relationships/tags" Target="../tags/tag366.xml"/><Relationship Id="rId50" Type="http://schemas.openxmlformats.org/officeDocument/2006/relationships/tags" Target="../tags/tag382.xml"/><Relationship Id="rId55" Type="http://schemas.openxmlformats.org/officeDocument/2006/relationships/tags" Target="../tags/tag387.xml"/><Relationship Id="rId76" Type="http://schemas.openxmlformats.org/officeDocument/2006/relationships/tags" Target="../tags/tag408.xml"/><Relationship Id="rId7" Type="http://schemas.openxmlformats.org/officeDocument/2006/relationships/tags" Target="../tags/tag339.xml"/><Relationship Id="rId71" Type="http://schemas.openxmlformats.org/officeDocument/2006/relationships/tags" Target="../tags/tag403.xml"/><Relationship Id="rId2" Type="http://schemas.openxmlformats.org/officeDocument/2006/relationships/tags" Target="../tags/tag334.xml"/><Relationship Id="rId29" Type="http://schemas.openxmlformats.org/officeDocument/2006/relationships/tags" Target="../tags/tag361.xml"/><Relationship Id="rId24" Type="http://schemas.openxmlformats.org/officeDocument/2006/relationships/tags" Target="../tags/tag356.xml"/><Relationship Id="rId40" Type="http://schemas.openxmlformats.org/officeDocument/2006/relationships/tags" Target="../tags/tag372.xml"/><Relationship Id="rId45" Type="http://schemas.openxmlformats.org/officeDocument/2006/relationships/tags" Target="../tags/tag377.xml"/><Relationship Id="rId66" Type="http://schemas.openxmlformats.org/officeDocument/2006/relationships/tags" Target="../tags/tag398.xml"/><Relationship Id="rId87" Type="http://schemas.openxmlformats.org/officeDocument/2006/relationships/slideLayout" Target="../slideLayouts/slideLayout5.xml"/><Relationship Id="rId61" Type="http://schemas.openxmlformats.org/officeDocument/2006/relationships/tags" Target="../tags/tag393.xml"/><Relationship Id="rId82" Type="http://schemas.openxmlformats.org/officeDocument/2006/relationships/tags" Target="../tags/tag414.xml"/><Relationship Id="rId19" Type="http://schemas.openxmlformats.org/officeDocument/2006/relationships/tags" Target="../tags/tag3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1"/>
          </p:nvPr>
        </p:nvSpPr>
        <p:spPr/>
        <p:txBody>
          <a:bodyPr/>
          <a:lstStyle/>
          <a:p>
            <a:r>
              <a:rPr lang="en-US" altLang="ja-JP" dirty="0"/>
              <a:t>2023</a:t>
            </a:r>
            <a:r>
              <a:rPr lang="ja-JP" altLang="en-US" dirty="0"/>
              <a:t>年</a:t>
            </a:r>
            <a:r>
              <a:rPr lang="en-US" altLang="ja-JP" dirty="0"/>
              <a:t>3</a:t>
            </a:r>
            <a:r>
              <a:rPr lang="ja-JP" altLang="en-US" dirty="0"/>
              <a:t>月</a:t>
            </a:r>
            <a:endParaRPr lang="en-US" altLang="ja-JP" dirty="0"/>
          </a:p>
        </p:txBody>
      </p:sp>
      <p:sp>
        <p:nvSpPr>
          <p:cNvPr id="7" name="テキスト プレースホルダー 6"/>
          <p:cNvSpPr>
            <a:spLocks noGrp="1"/>
          </p:cNvSpPr>
          <p:nvPr>
            <p:ph type="body" sz="quarter" idx="12"/>
          </p:nvPr>
        </p:nvSpPr>
        <p:spPr/>
        <p:txBody>
          <a:bodyPr/>
          <a:lstStyle/>
          <a:p>
            <a:r>
              <a:rPr lang="ja-JP" altLang="en-US"/>
              <a:t>経済産業省</a:t>
            </a:r>
            <a:endParaRPr lang="ja-JP" altLang="en-US" dirty="0"/>
          </a:p>
        </p:txBody>
      </p:sp>
      <p:sp>
        <p:nvSpPr>
          <p:cNvPr id="9" name="タイトル 2"/>
          <p:cNvSpPr txBox="1">
            <a:spLocks/>
          </p:cNvSpPr>
          <p:nvPr/>
        </p:nvSpPr>
        <p:spPr bwMode="gray">
          <a:xfrm>
            <a:off x="0" y="1700808"/>
            <a:ext cx="9906000" cy="1800200"/>
          </a:xfrm>
          <a:prstGeom prst="rect">
            <a:avLst/>
          </a:prstGeom>
        </p:spPr>
        <p:txBody>
          <a:bodyPr vert="horz" lIns="91440" tIns="43193" rIns="91440" bIns="43193" rtlCol="0" anchor="ctr" anchorCtr="0">
            <a:normAutofit/>
          </a:bodyPr>
          <a:lstStyle>
            <a:lvl1pPr marL="0" marR="0" indent="0" algn="ctr" defTabSz="914400" rtl="0" eaLnBrk="1" fontAlgn="ctr" latinLnBrk="0" hangingPunct="1">
              <a:lnSpc>
                <a:spcPct val="125000"/>
              </a:lnSpc>
              <a:spcBef>
                <a:spcPct val="50000"/>
              </a:spcBef>
              <a:spcAft>
                <a:spcPts val="0"/>
              </a:spcAft>
              <a:buClrTx/>
              <a:buSzTx/>
              <a:buFontTx/>
              <a:buNone/>
              <a:tabLst/>
              <a:defRPr kumimoji="1" sz="2600" kern="1200">
                <a:solidFill>
                  <a:schemeClr val="bg1"/>
                </a:solidFill>
                <a:latin typeface="HGP創英角ｺﾞｼｯｸUB" pitchFamily="50" charset="-128"/>
                <a:ea typeface="HGP創英角ｺﾞｼｯｸUB" pitchFamily="50" charset="-128"/>
                <a:cs typeface="+mj-cs"/>
              </a:defRPr>
            </a:lvl1pPr>
          </a:lstStyle>
          <a:p>
            <a:pPr>
              <a:spcBef>
                <a:spcPts val="2400"/>
              </a:spcBef>
            </a:pPr>
            <a:r>
              <a:rPr lang="ja-JP" altLang="en-US" sz="2400" dirty="0"/>
              <a:t>医療国際展開カントリーレポート</a:t>
            </a:r>
            <a:br>
              <a:rPr lang="en-US" altLang="ja-JP" sz="3600" dirty="0"/>
            </a:br>
            <a:r>
              <a:rPr lang="ja-JP" altLang="en-US" sz="1600" b="1" spc="40" dirty="0">
                <a:latin typeface="ＭＳ Ｐゴシック" panose="020B0600070205080204" pitchFamily="50" charset="-128"/>
                <a:ea typeface="ＭＳ Ｐゴシック" panose="020B0600070205080204" pitchFamily="50" charset="-128"/>
              </a:rPr>
              <a:t>新興国等のヘルスケア市場環境に関する基本情報</a:t>
            </a:r>
            <a:br>
              <a:rPr lang="en-US" altLang="ja-JP" sz="1600" b="1" spc="40" dirty="0">
                <a:latin typeface="ＭＳ Ｐゴシック" panose="020B0600070205080204" pitchFamily="50" charset="-128"/>
                <a:ea typeface="ＭＳ Ｐゴシック" panose="020B0600070205080204" pitchFamily="50" charset="-128"/>
              </a:rPr>
            </a:br>
            <a:r>
              <a:rPr lang="ja-JP" altLang="en-US" sz="3600" dirty="0">
                <a:cs typeface="Arial" panose="020B0604020202020204" pitchFamily="34" charset="0"/>
              </a:rPr>
              <a:t>インドネシア</a:t>
            </a:r>
            <a:r>
              <a:rPr lang="ja-JP" altLang="en-US" sz="3400" dirty="0">
                <a:solidFill>
                  <a:srgbClr val="FFFFFF"/>
                </a:solidFill>
              </a:rPr>
              <a:t>編</a:t>
            </a:r>
          </a:p>
        </p:txBody>
      </p:sp>
      <p:sp>
        <p:nvSpPr>
          <p:cNvPr id="2" name="サブタイトル 1"/>
          <p:cNvSpPr>
            <a:spLocks noGrp="1"/>
          </p:cNvSpPr>
          <p:nvPr>
            <p:ph type="subTitle" sz="quarter" idx="1"/>
          </p:nvPr>
        </p:nvSpPr>
        <p:spPr/>
        <p:txBody>
          <a:bodyPr/>
          <a:lstStyle/>
          <a:p>
            <a:endParaRPr kumimoji="1" lang="ja-JP" altLang="en-US"/>
          </a:p>
        </p:txBody>
      </p:sp>
    </p:spTree>
    <p:extLst>
      <p:ext uri="{BB962C8B-B14F-4D97-AF65-F5344CB8AC3E}">
        <p14:creationId xmlns:p14="http://schemas.microsoft.com/office/powerpoint/2010/main" val="278081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インドネシア／一般概況／規制</a:t>
            </a:r>
            <a:endParaRPr lang="ja-JP" altLang="en-US" dirty="0"/>
          </a:p>
        </p:txBody>
      </p:sp>
      <p:sp>
        <p:nvSpPr>
          <p:cNvPr id="3" name="テキスト プレースホルダー 2"/>
          <p:cNvSpPr>
            <a:spLocks noGrp="1"/>
          </p:cNvSpPr>
          <p:nvPr>
            <p:ph type="body" sz="quarter" idx="15"/>
          </p:nvPr>
        </p:nvSpPr>
        <p:spPr/>
        <p:txBody>
          <a:bodyPr/>
          <a:lstStyle/>
          <a:p>
            <a:r>
              <a:rPr lang="ja-JP" altLang="en-US"/>
              <a:t>投資法</a:t>
            </a:r>
            <a:endParaRPr lang="ja-JP" altLang="en-US" dirty="0"/>
          </a:p>
        </p:txBody>
      </p:sp>
      <p:sp>
        <p:nvSpPr>
          <p:cNvPr id="8" name="テキスト ボックス 7"/>
          <p:cNvSpPr txBox="1"/>
          <p:nvPr/>
        </p:nvSpPr>
        <p:spPr>
          <a:xfrm>
            <a:off x="200472" y="1052736"/>
            <a:ext cx="9505056" cy="14528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b="0" i="0" dirty="0">
                <a:effectLst/>
                <a:latin typeface="ヒラギノ角ゴ Pro W3"/>
              </a:rPr>
              <a:t>禁止業種を除き外資による出資が可能だが、一部の業種には外資出資比率の上限が定められている（</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大統領規程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号（大統領規程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号で改訂））</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旧規程で定められていた</a:t>
            </a:r>
            <a:r>
              <a:rPr lang="ja-JP" altLang="en-US" sz="1400" dirty="0"/>
              <a:t>医療機器サプライヤーやクラスＡ医療機器産業に対する外資の出資上限及び製薬業に対する外資の出資上限は撤廃された。 他方、伝統薬や伝統薬原料、医薬品の小売については外資参入が認めら れていない。</a:t>
            </a:r>
            <a:endParaRPr lang="en-US" altLang="ja-JP" sz="1400" dirty="0"/>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また、旧規程で定められていた、病院や主要クリニックなどに対する外資の出資上限も撤廃されたが、保健所やプライマリークリニックなど外資が 参入できない分野もある。</a:t>
            </a:r>
            <a:endParaRPr lang="en-US" altLang="ja-JP" sz="1400" dirty="0"/>
          </a:p>
        </p:txBody>
      </p:sp>
      <p:sp>
        <p:nvSpPr>
          <p:cNvPr id="131" name="テキスト ボックス 130"/>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「インドネシア医療分野への 投資・輸入規制ハンドブック （医療機器、医薬品等）」</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3">
            <a:extLst>
              <a:ext uri="{FF2B5EF4-FFF2-40B4-BE49-F238E27FC236}">
                <a16:creationId xmlns:a16="http://schemas.microsoft.com/office/drawing/2014/main" id="{8AE0CD63-66CB-47D8-BFFD-BCD9662FCE70}"/>
              </a:ext>
            </a:extLst>
          </p:cNvPr>
          <p:cNvGraphicFramePr>
            <a:graphicFrameLocks noGrp="1"/>
          </p:cNvGraphicFramePr>
          <p:nvPr>
            <p:extLst>
              <p:ext uri="{D42A27DB-BD31-4B8C-83A1-F6EECF244321}">
                <p14:modId xmlns:p14="http://schemas.microsoft.com/office/powerpoint/2010/main" val="819404702"/>
              </p:ext>
            </p:extLst>
          </p:nvPr>
        </p:nvGraphicFramePr>
        <p:xfrm>
          <a:off x="200473" y="2817376"/>
          <a:ext cx="9505056" cy="2772000"/>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20000"/>
                    </a:ext>
                  </a:extLst>
                </a:gridCol>
                <a:gridCol w="8280920">
                  <a:extLst>
                    <a:ext uri="{9D8B030D-6E8A-4147-A177-3AD203B41FA5}">
                      <a16:colId xmlns:a16="http://schemas.microsoft.com/office/drawing/2014/main" val="20001"/>
                    </a:ext>
                  </a:extLst>
                </a:gridCol>
              </a:tblGrid>
              <a:tr h="1692000">
                <a:tc>
                  <a:txBody>
                    <a:bodyPr/>
                    <a:lstStyle/>
                    <a:p>
                      <a:r>
                        <a:rPr kumimoji="1" lang="ja-JP" altLang="en-US" sz="1100" b="1" dirty="0">
                          <a:solidFill>
                            <a:schemeClr val="bg1"/>
                          </a:solidFill>
                        </a:rPr>
                        <a:t>規制業種・</a:t>
                      </a:r>
                      <a:br>
                        <a:rPr kumimoji="1" lang="en-US" altLang="ja-JP" sz="1100" b="1" dirty="0">
                          <a:solidFill>
                            <a:schemeClr val="bg1"/>
                          </a:solidFill>
                        </a:rPr>
                      </a:br>
                      <a:r>
                        <a:rPr kumimoji="1" lang="ja-JP" altLang="en-US" sz="1100" b="1" dirty="0">
                          <a:solidFill>
                            <a:schemeClr val="bg1"/>
                          </a:solidFill>
                        </a:rPr>
                        <a:t>禁止業種・</a:t>
                      </a:r>
                      <a:endParaRPr kumimoji="1" lang="en-US" altLang="ja-JP" sz="1100" b="1" dirty="0">
                        <a:solidFill>
                          <a:schemeClr val="bg1"/>
                        </a:solidFill>
                      </a:endParaRPr>
                    </a:p>
                    <a:p>
                      <a:r>
                        <a:rPr kumimoji="1" lang="ja-JP" altLang="en-US" sz="1100" b="1" dirty="0">
                          <a:solidFill>
                            <a:schemeClr val="bg1"/>
                          </a:solidFill>
                        </a:rPr>
                        <a:t>出資比率</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r>
                        <a:rPr kumimoji="1" lang="ja-JP" altLang="en-US" sz="1000" b="0" kern="1200" dirty="0">
                          <a:solidFill>
                            <a:schemeClr val="tx1"/>
                          </a:solidFill>
                          <a:latin typeface="+mn-lt"/>
                          <a:ea typeface="ＭＳ Ｐゴシック" charset="-128"/>
                          <a:cs typeface="Arial" pitchFamily="34" charset="0"/>
                        </a:rPr>
                        <a:t>下記以外の業種は原則、外国資本</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％の出資が可能</a:t>
                      </a:r>
                      <a:endParaRPr kumimoji="1" lang="en-US" altLang="ja-JP" sz="1000" b="0" kern="1200" dirty="0">
                        <a:solidFill>
                          <a:schemeClr val="tx1"/>
                        </a:solidFill>
                        <a:latin typeface="+mn-lt"/>
                        <a:ea typeface="ＭＳ Ｐゴシック" charset="-128"/>
                        <a:cs typeface="Arial" pitchFamily="34" charset="0"/>
                      </a:endParaRP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外資の出資</a:t>
                      </a:r>
                      <a:r>
                        <a:rPr kumimoji="1" lang="en-US" altLang="ja-JP" sz="1000" b="0" kern="1200" dirty="0">
                          <a:solidFill>
                            <a:schemeClr val="tx1"/>
                          </a:solidFill>
                          <a:latin typeface="+mn-lt"/>
                          <a:ea typeface="ＭＳ Ｐゴシック" charset="-128"/>
                          <a:cs typeface="Arial" pitchFamily="34" charset="0"/>
                        </a:rPr>
                        <a:t>49</a:t>
                      </a:r>
                      <a:r>
                        <a:rPr kumimoji="1" lang="ja-JP" altLang="en-US" sz="1000" b="0" kern="1200" dirty="0">
                          <a:solidFill>
                            <a:schemeClr val="tx1"/>
                          </a:solidFill>
                          <a:latin typeface="+mn-lt"/>
                          <a:ea typeface="ＭＳ Ｐゴシック" charset="-128"/>
                          <a:cs typeface="Arial" pitchFamily="34" charset="0"/>
                        </a:rPr>
                        <a:t>％まで：武器・火器、軍事用車両・船舶・航空機、レーダー（以上、旧は国防相承認に基づく出資比率の主要機器産業）、国内海運・水上輸送、空運、宅配</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設立時内資</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％、拡張で外資</a:t>
                      </a:r>
                      <a:r>
                        <a:rPr kumimoji="1" lang="en-US" altLang="ja-JP" sz="1000" b="0" kern="1200" dirty="0">
                          <a:solidFill>
                            <a:schemeClr val="tx1"/>
                          </a:solidFill>
                          <a:latin typeface="+mn-lt"/>
                          <a:ea typeface="ＭＳ Ｐゴシック" charset="-128"/>
                          <a:cs typeface="Arial" pitchFamily="34" charset="0"/>
                        </a:rPr>
                        <a:t>49</a:t>
                      </a:r>
                      <a:r>
                        <a:rPr kumimoji="1" lang="ja-JP" altLang="en-US" sz="1000" b="0" kern="1200" dirty="0">
                          <a:solidFill>
                            <a:schemeClr val="tx1"/>
                          </a:solidFill>
                          <a:latin typeface="+mn-lt"/>
                          <a:ea typeface="ＭＳ Ｐゴシック" charset="-128"/>
                          <a:cs typeface="Arial" pitchFamily="34" charset="0"/>
                        </a:rPr>
                        <a:t>％まで：新聞、雑誌、メディア発行</a:t>
                      </a:r>
                    </a:p>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kumimoji="1" lang="ja-JP" altLang="en-US" sz="1000" b="0" kern="1200" dirty="0">
                          <a:solidFill>
                            <a:schemeClr val="tx1"/>
                          </a:solidFill>
                          <a:latin typeface="+mn-lt"/>
                          <a:ea typeface="ＭＳ Ｐゴシック" charset="-128"/>
                          <a:cs typeface="Arial" pitchFamily="34" charset="0"/>
                        </a:rPr>
                        <a:t>設立時内資</a:t>
                      </a:r>
                      <a:r>
                        <a:rPr kumimoji="1" lang="en-US" altLang="ja-JP" sz="1000" b="0" kern="1200" dirty="0">
                          <a:solidFill>
                            <a:schemeClr val="tx1"/>
                          </a:solidFill>
                          <a:latin typeface="+mn-lt"/>
                          <a:ea typeface="ＭＳ Ｐゴシック" charset="-128"/>
                          <a:cs typeface="Arial" pitchFamily="34" charset="0"/>
                        </a:rPr>
                        <a:t>100</a:t>
                      </a:r>
                      <a:r>
                        <a:rPr kumimoji="1" lang="ja-JP" altLang="en-US" sz="1000" b="0" kern="1200" dirty="0">
                          <a:solidFill>
                            <a:schemeClr val="tx1"/>
                          </a:solidFill>
                          <a:latin typeface="+mn-lt"/>
                          <a:ea typeface="ＭＳ Ｐゴシック" charset="-128"/>
                          <a:cs typeface="Arial" pitchFamily="34" charset="0"/>
                        </a:rPr>
                        <a:t>％、拡張で外資</a:t>
                      </a:r>
                      <a:r>
                        <a:rPr kumimoji="1" lang="en-US" altLang="ja-JP" sz="1000" b="0" kern="1200" dirty="0">
                          <a:solidFill>
                            <a:schemeClr val="tx1"/>
                          </a:solidFill>
                          <a:latin typeface="+mn-lt"/>
                          <a:ea typeface="ＭＳ Ｐゴシック" charset="-128"/>
                          <a:cs typeface="Arial" pitchFamily="34" charset="0"/>
                        </a:rPr>
                        <a:t>20</a:t>
                      </a:r>
                      <a:r>
                        <a:rPr kumimoji="1" lang="ja-JP" altLang="en-US" sz="1000" b="0" kern="1200" dirty="0">
                          <a:solidFill>
                            <a:schemeClr val="tx1"/>
                          </a:solidFill>
                          <a:latin typeface="+mn-lt"/>
                          <a:ea typeface="ＭＳ Ｐゴシック" charset="-128"/>
                          <a:cs typeface="Arial" pitchFamily="34" charset="0"/>
                        </a:rPr>
                        <a:t>％まで：民間・有料放送局</a:t>
                      </a: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0000">
                <a:tc>
                  <a:txBody>
                    <a:bodyPr/>
                    <a:lstStyle/>
                    <a:p>
                      <a:r>
                        <a:rPr kumimoji="1" lang="ja-JP" altLang="en-US" sz="1100" b="1" dirty="0">
                          <a:solidFill>
                            <a:schemeClr val="bg1"/>
                          </a:solidFill>
                        </a:rPr>
                        <a:t>資本金に関する</a:t>
                      </a:r>
                      <a:br>
                        <a:rPr kumimoji="1" lang="en-US" altLang="ja-JP" sz="1100" b="1" dirty="0">
                          <a:solidFill>
                            <a:schemeClr val="bg1"/>
                          </a:solidFill>
                        </a:rPr>
                      </a:br>
                      <a:r>
                        <a:rPr kumimoji="1" lang="ja-JP" altLang="en-US" sz="1100" b="1" dirty="0">
                          <a:solidFill>
                            <a:schemeClr val="bg1"/>
                          </a:solidFill>
                        </a:rPr>
                        <a:t>規制 </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外国資本の場合、製造業・非製造業の区別なく、払込資本金</a:t>
                      </a:r>
                      <a:r>
                        <a:rPr lang="en-US" altLang="ja-JP" sz="1000" dirty="0">
                          <a:solidFill>
                            <a:schemeClr val="tx1"/>
                          </a:solidFill>
                        </a:rPr>
                        <a:t>100</a:t>
                      </a:r>
                      <a:r>
                        <a:rPr lang="ja-JP" altLang="en-US" sz="1000" dirty="0">
                          <a:solidFill>
                            <a:schemeClr val="tx1"/>
                          </a:solidFill>
                        </a:rPr>
                        <a:t>億ルピア以上。</a:t>
                      </a:r>
                    </a:p>
                    <a:p>
                      <a:pPr marL="138113" lvl="1" indent="-138113" algn="l"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さらに、土地建物を除く投資額（資本金含む）の合計が</a:t>
                      </a:r>
                      <a:r>
                        <a:rPr lang="en-US" altLang="ja-JP" sz="1000" dirty="0">
                          <a:solidFill>
                            <a:schemeClr val="tx1"/>
                          </a:solidFill>
                        </a:rPr>
                        <a:t>100</a:t>
                      </a:r>
                      <a:r>
                        <a:rPr lang="ja-JP" altLang="en-US" sz="1000" dirty="0">
                          <a:solidFill>
                            <a:schemeClr val="tx1"/>
                          </a:solidFill>
                        </a:rPr>
                        <a:t>億ルピア超。</a:t>
                      </a:r>
                      <a:endParaRPr kumimoji="1" lang="en-US" altLang="ja-JP"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40000">
                <a:tc>
                  <a:txBody>
                    <a:bodyPr/>
                    <a:lstStyle/>
                    <a:p>
                      <a:r>
                        <a:rPr kumimoji="1" lang="ja-JP" altLang="en-US" sz="1100" b="1" dirty="0">
                          <a:solidFill>
                            <a:schemeClr val="bg1"/>
                          </a:solidFill>
                        </a:rPr>
                        <a:t>外国企業の</a:t>
                      </a:r>
                      <a:br>
                        <a:rPr kumimoji="1" lang="en-US" altLang="ja-JP" sz="1100" b="1" dirty="0">
                          <a:solidFill>
                            <a:schemeClr val="bg1"/>
                          </a:solidFill>
                        </a:rPr>
                      </a:br>
                      <a:r>
                        <a:rPr kumimoji="1" lang="ja-JP" altLang="en-US" sz="1100" b="1" dirty="0">
                          <a:solidFill>
                            <a:schemeClr val="bg1"/>
                          </a:solidFill>
                        </a:rPr>
                        <a:t>土地所有の可否</a:t>
                      </a:r>
                    </a:p>
                  </a:txBody>
                  <a:tcPr anchor="ctr">
                    <a:lnL w="12700" cmpd="sng">
                      <a:noFill/>
                    </a:lnL>
                    <a:lnR w="12700" cmpd="sng">
                      <a:noFill/>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8113" lvl="1" indent="-138113" algn="just" defTabSz="914400" rtl="0" eaLnBrk="1" fontAlgn="ctr" latinLnBrk="0" hangingPunct="1">
                        <a:lnSpc>
                          <a:spcPct val="110000"/>
                        </a:lnSpc>
                        <a:spcBef>
                          <a:spcPts val="0"/>
                        </a:spcBef>
                        <a:spcAft>
                          <a:spcPts val="200"/>
                        </a:spcAft>
                        <a:buClr>
                          <a:srgbClr val="868686"/>
                        </a:buClr>
                        <a:buSzPct val="80000"/>
                        <a:buFont typeface="Wingdings" panose="05000000000000000000" pitchFamily="2" charset="2"/>
                        <a:buChar char="l"/>
                        <a:tabLst/>
                      </a:pPr>
                      <a:r>
                        <a:rPr lang="ja-JP" altLang="en-US" sz="1000" dirty="0">
                          <a:solidFill>
                            <a:schemeClr val="tx1"/>
                          </a:solidFill>
                        </a:rPr>
                        <a:t>土地所有権は、インドネシア国民（個人）にのみ認められている。法人は所有権に代わる権利を得た上で、工場を建てるなどして操業することができる。</a:t>
                      </a:r>
                      <a:endParaRPr kumimoji="1" lang="ja-JP" altLang="en-US" sz="1000" b="0" kern="1200" dirty="0">
                        <a:solidFill>
                          <a:schemeClr val="tx1"/>
                        </a:solidFill>
                        <a:latin typeface="+mn-lt"/>
                        <a:ea typeface="ＭＳ Ｐゴシック" charset="-128"/>
                        <a:cs typeface="Arial" pitchFamily="34" charset="0"/>
                      </a:endParaRPr>
                    </a:p>
                  </a:txBody>
                  <a:tcPr marR="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3" name="Rectangle 6">
            <a:extLst>
              <a:ext uri="{FF2B5EF4-FFF2-40B4-BE49-F238E27FC236}">
                <a16:creationId xmlns:a16="http://schemas.microsoft.com/office/drawing/2014/main" id="{2B1E3C50-B3E1-4440-92B9-B41FEAC7A5A9}"/>
              </a:ext>
            </a:extLst>
          </p:cNvPr>
          <p:cNvSpPr>
            <a:spLocks noChangeArrowheads="1"/>
          </p:cNvSpPr>
          <p:nvPr/>
        </p:nvSpPr>
        <p:spPr bwMode="auto">
          <a:xfrm>
            <a:off x="200472" y="2601352"/>
            <a:ext cx="95049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海外からの直接投資に関する規制について</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821705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インドネシア／一般概況／規制</a:t>
            </a:r>
            <a:endParaRPr kumimoji="1" lang="ja-JP" altLang="en-US" dirty="0"/>
          </a:p>
        </p:txBody>
      </p:sp>
      <p:sp>
        <p:nvSpPr>
          <p:cNvPr id="3" name="テキスト プレースホルダー 2"/>
          <p:cNvSpPr>
            <a:spLocks noGrp="1"/>
          </p:cNvSpPr>
          <p:nvPr>
            <p:ph type="body" sz="quarter" idx="15"/>
          </p:nvPr>
        </p:nvSpPr>
        <p:spPr>
          <a:xfrm>
            <a:off x="200025" y="548680"/>
            <a:ext cx="9505950" cy="359445"/>
          </a:xfrm>
        </p:spPr>
        <p:txBody>
          <a:bodyPr/>
          <a:lstStyle/>
          <a:p>
            <a:r>
              <a:rPr lang="ja-JP" altLang="en-US" dirty="0"/>
              <a:t>会社法</a:t>
            </a:r>
            <a:endParaRPr kumimoji="1"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外国資本により設立された株式会社を「外国資本企業（</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企業）」と呼ぶ。設立には、最低</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名の株主が必要である。</a:t>
            </a: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月、事業許認可をインターネット上で一元的に行う「オンライン・シングル・サブミッション」（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OSS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344488" y="1657264"/>
            <a:ext cx="3511134"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株主構成</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a:off x="200472" y="2017304"/>
            <a:ext cx="1440160" cy="246221"/>
          </a:xfrm>
          <a:prstGeom prst="rect">
            <a:avLst/>
          </a:prstGeom>
        </p:spPr>
        <p:txBody>
          <a:bodyPr wrap="square">
            <a:spAutoFit/>
          </a:bodyPr>
          <a:lstStyle/>
          <a:p>
            <a:pPr algn="ct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最低</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名の株主が必要</a:t>
            </a:r>
          </a:p>
        </p:txBody>
      </p:sp>
      <p:grpSp>
        <p:nvGrpSpPr>
          <p:cNvPr id="10" name="グループ化 9"/>
          <p:cNvGrpSpPr>
            <a:grpSpLocks noChangeAspect="1"/>
          </p:cNvGrpSpPr>
          <p:nvPr/>
        </p:nvGrpSpPr>
        <p:grpSpPr>
          <a:xfrm>
            <a:off x="560512" y="2377344"/>
            <a:ext cx="335342" cy="550129"/>
            <a:chOff x="-951656" y="4509013"/>
            <a:chExt cx="360000" cy="590582"/>
          </a:xfrm>
        </p:grpSpPr>
        <p:grpSp>
          <p:nvGrpSpPr>
            <p:cNvPr id="11" name="Group 5"/>
            <p:cNvGrpSpPr>
              <a:grpSpLocks noChangeAspect="1"/>
            </p:cNvGrpSpPr>
            <p:nvPr/>
          </p:nvGrpSpPr>
          <p:grpSpPr bwMode="auto">
            <a:xfrm>
              <a:off x="-951656" y="4509013"/>
              <a:ext cx="360000" cy="590582"/>
              <a:chOff x="537" y="888"/>
              <a:chExt cx="548" cy="899"/>
            </a:xfrm>
          </p:grpSpPr>
          <p:sp>
            <p:nvSpPr>
              <p:cNvPr id="14"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5"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12" name="Oval 6"/>
            <p:cNvSpPr>
              <a:spLocks noChangeArrowheads="1"/>
            </p:cNvSpPr>
            <p:nvPr/>
          </p:nvSpPr>
          <p:spPr bwMode="auto">
            <a:xfrm>
              <a:off x="-883335" y="4509013"/>
              <a:ext cx="224015" cy="225328"/>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13"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grpSp>
        <p:nvGrpSpPr>
          <p:cNvPr id="23" name="グループ化 22"/>
          <p:cNvGrpSpPr>
            <a:grpSpLocks noChangeAspect="1"/>
          </p:cNvGrpSpPr>
          <p:nvPr/>
        </p:nvGrpSpPr>
        <p:grpSpPr>
          <a:xfrm>
            <a:off x="945250" y="2377344"/>
            <a:ext cx="335342" cy="550129"/>
            <a:chOff x="-951656" y="4509013"/>
            <a:chExt cx="360000" cy="590582"/>
          </a:xfrm>
        </p:grpSpPr>
        <p:grpSp>
          <p:nvGrpSpPr>
            <p:cNvPr id="24" name="Group 5"/>
            <p:cNvGrpSpPr>
              <a:grpSpLocks noChangeAspect="1"/>
            </p:cNvGrpSpPr>
            <p:nvPr/>
          </p:nvGrpSpPr>
          <p:grpSpPr bwMode="auto">
            <a:xfrm>
              <a:off x="-951656" y="4509013"/>
              <a:ext cx="360000" cy="590582"/>
              <a:chOff x="537" y="888"/>
              <a:chExt cx="548" cy="899"/>
            </a:xfrm>
          </p:grpSpPr>
          <p:sp>
            <p:nvSpPr>
              <p:cNvPr id="27" name="Oval 6"/>
              <p:cNvSpPr>
                <a:spLocks noChangeArrowheads="1"/>
              </p:cNvSpPr>
              <p:nvPr/>
            </p:nvSpPr>
            <p:spPr bwMode="auto">
              <a:xfrm>
                <a:off x="641" y="888"/>
                <a:ext cx="341" cy="343"/>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7"/>
              <p:cNvSpPr>
                <a:spLocks/>
              </p:cNvSpPr>
              <p:nvPr/>
            </p:nvSpPr>
            <p:spPr bwMode="auto">
              <a:xfrm>
                <a:off x="537" y="1217"/>
                <a:ext cx="548" cy="570"/>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5" name="Oval 6"/>
            <p:cNvSpPr>
              <a:spLocks noChangeArrowheads="1"/>
            </p:cNvSpPr>
            <p:nvPr/>
          </p:nvSpPr>
          <p:spPr bwMode="auto">
            <a:xfrm>
              <a:off x="-883335" y="4509013"/>
              <a:ext cx="224015" cy="225328"/>
            </a:xfrm>
            <a:prstGeom prst="ellipse">
              <a:avLst/>
            </a:pr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7"/>
            <p:cNvSpPr>
              <a:spLocks/>
            </p:cNvSpPr>
            <p:nvPr/>
          </p:nvSpPr>
          <p:spPr bwMode="auto">
            <a:xfrm>
              <a:off x="-951656" y="4725144"/>
              <a:ext cx="360000" cy="374451"/>
            </a:xfrm>
            <a:custGeom>
              <a:avLst/>
              <a:gdLst>
                <a:gd name="T0" fmla="*/ 0 w 330"/>
                <a:gd name="T1" fmla="*/ 343 h 343"/>
                <a:gd name="T2" fmla="*/ 330 w 330"/>
                <a:gd name="T3" fmla="*/ 343 h 343"/>
                <a:gd name="T4" fmla="*/ 330 w 330"/>
                <a:gd name="T5" fmla="*/ 101 h 343"/>
                <a:gd name="T6" fmla="*/ 234 w 330"/>
                <a:gd name="T7" fmla="*/ 5 h 343"/>
                <a:gd name="T8" fmla="*/ 232 w 330"/>
                <a:gd name="T9" fmla="*/ 4 h 343"/>
                <a:gd name="T10" fmla="*/ 215 w 330"/>
                <a:gd name="T11" fmla="*/ 0 h 343"/>
                <a:gd name="T12" fmla="*/ 165 w 330"/>
                <a:gd name="T13" fmla="*/ 12 h 343"/>
                <a:gd name="T14" fmla="*/ 115 w 330"/>
                <a:gd name="T15" fmla="*/ 0 h 343"/>
                <a:gd name="T16" fmla="*/ 97 w 330"/>
                <a:gd name="T17" fmla="*/ 5 h 343"/>
                <a:gd name="T18" fmla="*/ 0 w 330"/>
                <a:gd name="T19" fmla="*/ 101 h 343"/>
                <a:gd name="T20" fmla="*/ 0 w 330"/>
                <a:gd name="T21" fmla="*/ 343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0" h="343">
                  <a:moveTo>
                    <a:pt x="0" y="343"/>
                  </a:moveTo>
                  <a:cubicBezTo>
                    <a:pt x="330" y="343"/>
                    <a:pt x="330" y="343"/>
                    <a:pt x="330" y="343"/>
                  </a:cubicBezTo>
                  <a:cubicBezTo>
                    <a:pt x="330" y="101"/>
                    <a:pt x="330" y="101"/>
                    <a:pt x="330" y="101"/>
                  </a:cubicBezTo>
                  <a:cubicBezTo>
                    <a:pt x="330" y="48"/>
                    <a:pt x="287" y="5"/>
                    <a:pt x="234" y="5"/>
                  </a:cubicBezTo>
                  <a:cubicBezTo>
                    <a:pt x="232" y="4"/>
                    <a:pt x="232" y="4"/>
                    <a:pt x="232" y="4"/>
                  </a:cubicBezTo>
                  <a:cubicBezTo>
                    <a:pt x="215" y="0"/>
                    <a:pt x="215" y="0"/>
                    <a:pt x="215" y="0"/>
                  </a:cubicBezTo>
                  <a:cubicBezTo>
                    <a:pt x="200" y="7"/>
                    <a:pt x="183" y="12"/>
                    <a:pt x="165" y="12"/>
                  </a:cubicBezTo>
                  <a:cubicBezTo>
                    <a:pt x="147" y="12"/>
                    <a:pt x="130" y="7"/>
                    <a:pt x="115" y="0"/>
                  </a:cubicBezTo>
                  <a:cubicBezTo>
                    <a:pt x="97" y="5"/>
                    <a:pt x="97" y="5"/>
                    <a:pt x="97" y="5"/>
                  </a:cubicBezTo>
                  <a:cubicBezTo>
                    <a:pt x="44" y="5"/>
                    <a:pt x="0" y="48"/>
                    <a:pt x="0" y="101"/>
                  </a:cubicBezTo>
                  <a:lnTo>
                    <a:pt x="0" y="343"/>
                  </a:lnTo>
                  <a:close/>
                </a:path>
              </a:pathLst>
            </a:custGeom>
            <a:solidFill>
              <a:srgbClr val="83A4D1"/>
            </a:solidFill>
            <a:ln w="9525" cap="flat" cmpd="sng" algn="ctr">
              <a:solidFill>
                <a:srgbClr val="FFFF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29" name="角丸四角形 28"/>
          <p:cNvSpPr/>
          <p:nvPr/>
        </p:nvSpPr>
        <p:spPr>
          <a:xfrm>
            <a:off x="1712640" y="2089312"/>
            <a:ext cx="2304256" cy="951454"/>
          </a:xfrm>
          <a:prstGeom prst="roundRect">
            <a:avLst>
              <a:gd name="adj" fmla="val 6746"/>
            </a:avLst>
          </a:prstGeom>
          <a:solidFill>
            <a:srgbClr val="DDE6F3"/>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lnSpc>
                <a:spcPct val="110000"/>
              </a:lnSpc>
            </a:pPr>
            <a:r>
              <a:rPr lang="ja-JP" altLang="en-US" sz="1000" dirty="0">
                <a:solidFill>
                  <a:schemeClr val="tx1"/>
                </a:solidFill>
              </a:rPr>
              <a:t>外国資本が</a:t>
            </a:r>
            <a:r>
              <a:rPr lang="en-US" altLang="ja-JP" sz="1000" dirty="0">
                <a:solidFill>
                  <a:schemeClr val="tx1"/>
                </a:solidFill>
              </a:rPr>
              <a:t>100%</a:t>
            </a:r>
            <a:r>
              <a:rPr lang="ja-JP" altLang="en-US" sz="1000" dirty="0">
                <a:solidFill>
                  <a:schemeClr val="tx1"/>
                </a:solidFill>
              </a:rPr>
              <a:t>出資可能な事業分野においても同様。出資者は、個人または法人のいずれかであり、各株主の出資額は</a:t>
            </a:r>
            <a:r>
              <a:rPr lang="en-US" altLang="ja-JP" sz="1000" dirty="0">
                <a:solidFill>
                  <a:schemeClr val="tx1"/>
                </a:solidFill>
              </a:rPr>
              <a:t>1000</a:t>
            </a:r>
            <a:r>
              <a:rPr lang="ja-JP" altLang="en-US" sz="1000" dirty="0">
                <a:solidFill>
                  <a:schemeClr val="tx1"/>
                </a:solidFill>
              </a:rPr>
              <a:t>万ルピア、またはその米ドル相当額以上であることが必要</a:t>
            </a:r>
          </a:p>
        </p:txBody>
      </p:sp>
      <p:grpSp>
        <p:nvGrpSpPr>
          <p:cNvPr id="30" name="グループ化 7"/>
          <p:cNvGrpSpPr/>
          <p:nvPr/>
        </p:nvGrpSpPr>
        <p:grpSpPr>
          <a:xfrm>
            <a:off x="4350699" y="1657264"/>
            <a:ext cx="3511134" cy="288032"/>
            <a:chOff x="4803500" y="2113806"/>
            <a:chExt cx="5626916" cy="288032"/>
          </a:xfrm>
        </p:grpSpPr>
        <p:sp>
          <p:nvSpPr>
            <p:cNvPr id="3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最低資本金</a:t>
              </a:r>
            </a:p>
          </p:txBody>
        </p:sp>
        <p:cxnSp>
          <p:nvCxnSpPr>
            <p:cNvPr id="32" name="直線コネクタ 3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6" name="片側の 2 つの角を丸めた四角形 35"/>
          <p:cNvSpPr/>
          <p:nvPr/>
        </p:nvSpPr>
        <p:spPr>
          <a:xfrm>
            <a:off x="4350699" y="2049725"/>
            <a:ext cx="4792132" cy="288032"/>
          </a:xfrm>
          <a:prstGeom prst="round2SameRect">
            <a:avLst/>
          </a:prstGeom>
          <a:solidFill>
            <a:srgbClr val="3D6AA7"/>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100" dirty="0">
                <a:latin typeface="Arial Black" panose="020B0A04020102020204" pitchFamily="34" charset="0"/>
                <a:ea typeface="HGP創英角ｺﾞｼｯｸUB" panose="020B0900000000000000" pitchFamily="50" charset="-128"/>
              </a:rPr>
              <a:t>外国資本企業</a:t>
            </a:r>
            <a:r>
              <a:rPr lang="ja-JP" altLang="en-US" sz="1100" dirty="0">
                <a:latin typeface="Arial Black" panose="020B0A04020102020204" pitchFamily="34" charset="0"/>
                <a:ea typeface="HGP創英角ｺﾞｼｯｸUB" panose="020B0900000000000000" pitchFamily="50" charset="-128"/>
              </a:rPr>
              <a:t>（</a:t>
            </a:r>
            <a:r>
              <a:rPr lang="en-US" altLang="ja-JP" sz="1100" dirty="0">
                <a:latin typeface="Arial Black" panose="020B0A04020102020204" pitchFamily="34" charset="0"/>
                <a:ea typeface="HGP創英角ｺﾞｼｯｸUB" panose="020B0900000000000000" pitchFamily="50" charset="-128"/>
              </a:rPr>
              <a:t>PMA</a:t>
            </a:r>
            <a:r>
              <a:rPr lang="ja-JP" altLang="en-US" sz="1100" dirty="0">
                <a:latin typeface="Arial Black" panose="020B0A04020102020204" pitchFamily="34" charset="0"/>
                <a:ea typeface="HGP創英角ｺﾞｼｯｸUB" panose="020B0900000000000000" pitchFamily="50" charset="-128"/>
              </a:rPr>
              <a:t>企業）について</a:t>
            </a:r>
            <a:endParaRPr kumimoji="1" lang="ja-JP" altLang="en-US" sz="1100" dirty="0">
              <a:solidFill>
                <a:schemeClr val="tx1"/>
              </a:solidFill>
              <a:latin typeface="Arial Black" panose="020B0A04020102020204" pitchFamily="34" charset="0"/>
              <a:ea typeface="HGP創英角ｺﾞｼｯｸUB" panose="020B0900000000000000" pitchFamily="50" charset="-128"/>
              <a:cs typeface="Arial" panose="020B0604020202020204" pitchFamily="34" charset="0"/>
            </a:endParaRPr>
          </a:p>
        </p:txBody>
      </p:sp>
      <p:sp>
        <p:nvSpPr>
          <p:cNvPr id="37" name="正方形/長方形 36"/>
          <p:cNvSpPr/>
          <p:nvPr/>
        </p:nvSpPr>
        <p:spPr>
          <a:xfrm>
            <a:off x="4350699" y="2377344"/>
            <a:ext cx="4962386" cy="621609"/>
          </a:xfrm>
          <a:prstGeom prst="rect">
            <a:avLst/>
          </a:prstGeom>
        </p:spPr>
        <p:txBody>
          <a:bodyPr wrap="square" anchor="ctr">
            <a:no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投資調整庁（</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BKPM</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）長官規則により、</a:t>
            </a:r>
            <a:r>
              <a:rPr lang="ja-JP" altLang="en-US" sz="1000" dirty="0"/>
              <a:t>土地・建物を除く投資総額が </a:t>
            </a:r>
            <a:r>
              <a:rPr lang="en-US" altLang="ja-JP" sz="1000" dirty="0"/>
              <a:t>100 </a:t>
            </a:r>
            <a:r>
              <a:rPr lang="ja-JP" altLang="en-US" sz="1000" dirty="0"/>
              <a:t>億ルピア超 、引受資本＝払込資本 </a:t>
            </a:r>
            <a:r>
              <a:rPr lang="en-US" altLang="ja-JP" sz="1000" dirty="0"/>
              <a:t>100 </a:t>
            </a:r>
            <a:r>
              <a:rPr lang="ja-JP" altLang="en-US" sz="1000" dirty="0"/>
              <a:t>億ルピア以上が必要</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t>外国投資（</a:t>
            </a:r>
            <a:r>
              <a:rPr lang="en-US" altLang="ja-JP" sz="1000" dirty="0"/>
              <a:t>PMA</a:t>
            </a:r>
            <a:r>
              <a:rPr lang="ja-JP" altLang="en-US" sz="1000" dirty="0"/>
              <a:t>）企業は大事業（事業地の土地・建物を含まない純資産が </a:t>
            </a:r>
            <a:r>
              <a:rPr lang="en-US" altLang="ja-JP" sz="1000" dirty="0"/>
              <a:t>100 </a:t>
            </a:r>
            <a:r>
              <a:rPr lang="ja-JP" altLang="en-US" sz="1000" dirty="0"/>
              <a:t>億ルピア、年間売上が </a:t>
            </a:r>
            <a:r>
              <a:rPr lang="en-US" altLang="ja-JP" sz="1000" dirty="0"/>
              <a:t>500 </a:t>
            </a:r>
            <a:r>
              <a:rPr lang="ja-JP" altLang="en-US" sz="1000" dirty="0"/>
              <a:t>億ルピア超）に分類される。）</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5" name="テキスト ボックス 44"/>
          <p:cNvSpPr txBox="1"/>
          <p:nvPr/>
        </p:nvSpPr>
        <p:spPr>
          <a:xfrm>
            <a:off x="200472" y="6741368"/>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ホームページ、インドネシア投資調整庁（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BKPM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）東京事務所ホームページ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46" name="表 45"/>
          <p:cNvGraphicFramePr>
            <a:graphicFrameLocks noGrp="1"/>
          </p:cNvGraphicFramePr>
          <p:nvPr>
            <p:extLst>
              <p:ext uri="{D42A27DB-BD31-4B8C-83A1-F6EECF244321}">
                <p14:modId xmlns:p14="http://schemas.microsoft.com/office/powerpoint/2010/main" val="2678031217"/>
              </p:ext>
            </p:extLst>
          </p:nvPr>
        </p:nvGraphicFramePr>
        <p:xfrm>
          <a:off x="200024" y="3376809"/>
          <a:ext cx="9505501" cy="3261360"/>
        </p:xfrm>
        <a:graphic>
          <a:graphicData uri="http://schemas.openxmlformats.org/drawingml/2006/table">
            <a:tbl>
              <a:tblPr firstRow="1" bandRow="1">
                <a:tableStyleId>{5C22544A-7EE6-4342-B048-85BDC9FD1C3A}</a:tableStyleId>
              </a:tblPr>
              <a:tblGrid>
                <a:gridCol w="2229686">
                  <a:extLst>
                    <a:ext uri="{9D8B030D-6E8A-4147-A177-3AD203B41FA5}">
                      <a16:colId xmlns:a16="http://schemas.microsoft.com/office/drawing/2014/main" val="20000"/>
                    </a:ext>
                  </a:extLst>
                </a:gridCol>
                <a:gridCol w="7275815">
                  <a:extLst>
                    <a:ext uri="{9D8B030D-6E8A-4147-A177-3AD203B41FA5}">
                      <a16:colId xmlns:a16="http://schemas.microsoft.com/office/drawing/2014/main" val="20001"/>
                    </a:ext>
                  </a:extLst>
                </a:gridCol>
              </a:tblGrid>
              <a:tr h="0">
                <a:tc>
                  <a:txBody>
                    <a:bodyPr/>
                    <a:lstStyle/>
                    <a:p>
                      <a:pPr algn="ctr" fontAlgn="ctr"/>
                      <a:r>
                        <a:rPr kumimoji="1" lang="ja-JP" altLang="en-US" sz="1000" b="0" dirty="0">
                          <a:latin typeface="HGP創英角ｺﾞｼｯｸUB" panose="020B0900000000000000" pitchFamily="50" charset="-128"/>
                          <a:ea typeface="HGP創英角ｺﾞｼｯｸUB" panose="020B0900000000000000" pitchFamily="50" charset="-128"/>
                        </a:rPr>
                        <a:t>項目</a:t>
                      </a:r>
                    </a:p>
                  </a:txBody>
                  <a:tcPr anchor="ctr">
                    <a:lnL w="12700" cmpd="sng">
                      <a:noFill/>
                    </a:lnL>
                    <a:lnR w="6350" cap="flat" cmpd="sng" algn="ctr">
                      <a:solidFill>
                        <a:schemeClr val="bg1"/>
                      </a:solid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algn="ctr" defTabSz="914400" rtl="0" eaLnBrk="1" fontAlgn="ctr" latinLnBrk="0" hangingPunct="1"/>
                      <a:r>
                        <a:rPr kumimoji="1" lang="ja-JP" altLang="en-US" sz="1000" b="0" kern="1200" dirty="0">
                          <a:solidFill>
                            <a:schemeClr val="lt1"/>
                          </a:solidFill>
                          <a:latin typeface="HGP創英角ｺﾞｼｯｸUB" panose="020B0900000000000000" pitchFamily="50" charset="-128"/>
                          <a:ea typeface="HGP創英角ｺﾞｼｯｸUB" panose="020B0900000000000000" pitchFamily="50" charset="-128"/>
                          <a:cs typeface="+mn-cs"/>
                        </a:rPr>
                        <a:t>概要</a:t>
                      </a:r>
                    </a:p>
                  </a:txBody>
                  <a:tcPr anchor="ctr">
                    <a:lnL w="6350" cap="flat" cmpd="sng" algn="ctr">
                      <a:solidFill>
                        <a:schemeClr val="bg1"/>
                      </a:solid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0">
                <a:tc>
                  <a:txBody>
                    <a:bodyPr/>
                    <a:lstStyle/>
                    <a:p>
                      <a:pPr algn="l" fontAlgn="ctr"/>
                      <a:r>
                        <a:rPr kumimoji="1" lang="en-US" altLang="ja-JP" sz="1000" b="1" dirty="0"/>
                        <a:t>1</a:t>
                      </a:r>
                      <a:r>
                        <a:rPr kumimoji="1" lang="ja-JP" altLang="en-US" sz="1000" b="1" dirty="0" err="1"/>
                        <a:t>．</a:t>
                      </a:r>
                      <a:r>
                        <a:rPr kumimoji="1" lang="ja-JP" altLang="en-US" sz="1000" b="1" dirty="0"/>
                        <a:t>会社の設立登記</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solidFill>
                            <a:schemeClr val="tx1"/>
                          </a:solidFill>
                        </a:rPr>
                        <a:t>会社名決定、公証人の下で定款作成、所在地証明取得、税務署より納税番号（</a:t>
                      </a:r>
                      <a:r>
                        <a:rPr lang="en-US" altLang="ja-JP" sz="1000" dirty="0">
                          <a:solidFill>
                            <a:schemeClr val="tx1"/>
                          </a:solidFill>
                        </a:rPr>
                        <a:t>NPWP</a:t>
                      </a:r>
                      <a:r>
                        <a:rPr lang="ja-JP" altLang="en-US" sz="1000" dirty="0">
                          <a:solidFill>
                            <a:schemeClr val="tx1"/>
                          </a:solidFill>
                        </a:rPr>
                        <a:t>）取得、銀行口座開設等を済ませ、法務人権省で登記</a:t>
                      </a:r>
                    </a:p>
                  </a:txBody>
                  <a:tcPr anchor="ctr">
                    <a:lnL w="12700" cmpd="sng">
                      <a:noFill/>
                    </a:lnL>
                    <a:lnR w="12700" cmpd="sng">
                      <a:noFill/>
                    </a:lnR>
                    <a:lnT w="6350" cap="flat" cmpd="sng" algn="ctr">
                      <a:no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256481">
                <a:tc>
                  <a:txBody>
                    <a:bodyPr/>
                    <a:lstStyle/>
                    <a:p>
                      <a:pPr algn="l" fontAlgn="ctr"/>
                      <a:r>
                        <a:rPr kumimoji="1" lang="en-US" altLang="ja-JP" sz="1000" b="1" dirty="0"/>
                        <a:t>2</a:t>
                      </a:r>
                      <a:r>
                        <a:rPr kumimoji="1" lang="ja-JP" altLang="en-US" sz="1000" b="1" dirty="0" err="1"/>
                        <a:t>．</a:t>
                      </a:r>
                      <a:r>
                        <a:rPr kumimoji="1" lang="ja-JP" altLang="en-US" sz="1000" b="1" dirty="0"/>
                        <a:t>事業基本番号（</a:t>
                      </a:r>
                      <a:r>
                        <a:rPr kumimoji="1" lang="en-US" altLang="ja-JP" sz="1000" b="1" dirty="0"/>
                        <a:t>NIB</a:t>
                      </a:r>
                      <a:r>
                        <a:rPr kumimoji="1" lang="ja-JP" altLang="en-US" sz="1000" b="1" dirty="0"/>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「オンライン・シングル・サブミッション」（</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OSS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）システム上で会社データと、事業をするための許可（</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Izin</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Berusaha</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）申請フォームに投資データをインプット。その後、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OSS</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NIB</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発行</a:t>
                      </a:r>
                      <a:endParaRPr lang="ja-JP" altLang="en-US" sz="1000" dirty="0">
                        <a:solidFill>
                          <a:schemeClr val="tx1"/>
                        </a:solidFill>
                      </a:endParaRPr>
                    </a:p>
                  </a:txBody>
                  <a:tcPr marR="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185237">
                <a:tc>
                  <a:txBody>
                    <a:bodyPr/>
                    <a:lstStyle/>
                    <a:p>
                      <a:pPr algn="l" fontAlgn="ctr"/>
                      <a:r>
                        <a:rPr kumimoji="1" lang="en-US" altLang="ja-JP" sz="1000" b="1" dirty="0"/>
                        <a:t>3</a:t>
                      </a:r>
                      <a:r>
                        <a:rPr kumimoji="1" lang="ja-JP" altLang="en-US" sz="1000" b="1" dirty="0"/>
                        <a:t>．事業許可取得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altLang="ja-JP" sz="1000" dirty="0">
                          <a:solidFill>
                            <a:schemeClr val="tx1"/>
                          </a:solidFill>
                        </a:rPr>
                        <a:t>NIB</a:t>
                      </a:r>
                      <a:r>
                        <a:rPr lang="ja-JP" altLang="en-US" sz="1000" dirty="0">
                          <a:solidFill>
                            <a:schemeClr val="tx1"/>
                          </a:solidFill>
                        </a:rPr>
                        <a:t>が発行される際、事業活動の内容により</a:t>
                      </a:r>
                      <a:r>
                        <a:rPr lang="en-US" altLang="ja-JP" sz="1000" dirty="0">
                          <a:solidFill>
                            <a:schemeClr val="tx1"/>
                          </a:solidFill>
                        </a:rPr>
                        <a:t>OSS</a:t>
                      </a:r>
                      <a:r>
                        <a:rPr lang="ja-JP" altLang="en-US" sz="1000" dirty="0">
                          <a:solidFill>
                            <a:schemeClr val="tx1"/>
                          </a:solidFill>
                        </a:rPr>
                        <a:t>システムが、該当事業活動のリスクレベル を判定する。このリスクレベルにより、取得すべき事業許認可が異なる。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48562805"/>
                  </a:ext>
                </a:extLst>
              </a:tr>
              <a:tr h="185237">
                <a:tc>
                  <a:txBody>
                    <a:bodyPr/>
                    <a:lstStyle/>
                    <a:p>
                      <a:pPr algn="l" fontAlgn="ctr"/>
                      <a:r>
                        <a:rPr kumimoji="1" lang="en-US" altLang="ja-JP" sz="1000" b="1" dirty="0"/>
                        <a:t>4</a:t>
                      </a:r>
                      <a:r>
                        <a:rPr kumimoji="1" lang="ja-JP" altLang="en-US" sz="1000" b="1" dirty="0"/>
                        <a:t>．環境承認取得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環境影響評価（</a:t>
                      </a:r>
                      <a:r>
                        <a:rPr lang="en-US" altLang="ja-JP" sz="1000" dirty="0">
                          <a:solidFill>
                            <a:schemeClr val="tx1"/>
                          </a:solidFill>
                        </a:rPr>
                        <a:t>AMDAL</a:t>
                      </a:r>
                      <a:r>
                        <a:rPr lang="ja-JP" altLang="en-US" sz="1000" dirty="0">
                          <a:solidFill>
                            <a:schemeClr val="tx1"/>
                          </a:solidFill>
                        </a:rPr>
                        <a:t>）または環境監視</a:t>
                      </a:r>
                      <a:r>
                        <a:rPr lang="en-US" altLang="ja-JP" sz="1000" dirty="0">
                          <a:solidFill>
                            <a:schemeClr val="tx1"/>
                          </a:solidFill>
                        </a:rPr>
                        <a:t>/</a:t>
                      </a:r>
                      <a:r>
                        <a:rPr lang="ja-JP" altLang="en-US" sz="1000" dirty="0">
                          <a:solidFill>
                            <a:schemeClr val="tx1"/>
                          </a:solidFill>
                        </a:rPr>
                        <a:t>管理プログラム（</a:t>
                      </a:r>
                      <a:r>
                        <a:rPr lang="en-US" altLang="ja-JP" sz="1000" dirty="0">
                          <a:solidFill>
                            <a:schemeClr val="tx1"/>
                          </a:solidFill>
                        </a:rPr>
                        <a:t>UKL/UPL</a:t>
                      </a:r>
                      <a:r>
                        <a:rPr lang="ja-JP" altLang="en-US" sz="1000" dirty="0">
                          <a:solidFill>
                            <a:schemeClr val="tx1"/>
                          </a:solidFill>
                        </a:rPr>
                        <a:t>）が義務付けられてい る事業活動には、環境承認の取得が必要</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522362"/>
                  </a:ext>
                </a:extLst>
              </a:tr>
              <a:tr h="185237">
                <a:tc>
                  <a:txBody>
                    <a:bodyPr/>
                    <a:lstStyle/>
                    <a:p>
                      <a:pPr algn="l" fontAlgn="ctr"/>
                      <a:r>
                        <a:rPr kumimoji="1" lang="en-US" altLang="ja-JP" sz="1000" b="1" dirty="0">
                          <a:solidFill>
                            <a:schemeClr val="tx1"/>
                          </a:solidFill>
                        </a:rPr>
                        <a:t>5</a:t>
                      </a:r>
                      <a:r>
                        <a:rPr kumimoji="1" lang="ja-JP" altLang="en-US" sz="1000" b="1" dirty="0">
                          <a:solidFill>
                            <a:schemeClr val="tx1"/>
                          </a:solidFill>
                        </a:rPr>
                        <a:t>．建物建築承認（</a:t>
                      </a:r>
                      <a:r>
                        <a:rPr kumimoji="1" lang="en-US" altLang="ja-JP" sz="1000" b="1" dirty="0">
                          <a:solidFill>
                            <a:schemeClr val="tx1"/>
                          </a:solidFill>
                        </a:rPr>
                        <a:t>PBG</a:t>
                      </a:r>
                      <a:r>
                        <a:rPr kumimoji="1" lang="ja-JP" altLang="en-US" sz="1000" b="1" dirty="0">
                          <a:solidFill>
                            <a:schemeClr val="tx1"/>
                          </a:solidFill>
                        </a:rPr>
                        <a:t>）と建物機能適正認証（</a:t>
                      </a:r>
                      <a:r>
                        <a:rPr kumimoji="1" lang="en-US" altLang="ja-JP" sz="1000" b="1" dirty="0">
                          <a:solidFill>
                            <a:schemeClr val="tx1"/>
                          </a:solidFill>
                        </a:rPr>
                        <a:t>SLF</a:t>
                      </a:r>
                      <a:r>
                        <a:rPr kumimoji="1" lang="ja-JP" altLang="en-US" sz="1000" b="1" dirty="0">
                          <a:solidFill>
                            <a:schemeClr val="tx1"/>
                          </a:solidFill>
                        </a:rPr>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en-US" altLang="ja-JP" sz="1000" dirty="0">
                          <a:solidFill>
                            <a:schemeClr val="tx1"/>
                          </a:solidFill>
                        </a:rPr>
                        <a:t>OSS</a:t>
                      </a:r>
                      <a:r>
                        <a:rPr lang="ja-JP" altLang="en-US" sz="1000" dirty="0">
                          <a:solidFill>
                            <a:schemeClr val="tx1"/>
                          </a:solidFill>
                        </a:rPr>
                        <a:t>が事業者に対して、必要な承認・認証を取得する よう促す通知を送信</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90453750"/>
                  </a:ext>
                </a:extLst>
              </a:tr>
              <a:tr h="185237">
                <a:tc>
                  <a:txBody>
                    <a:bodyPr/>
                    <a:lstStyle/>
                    <a:p>
                      <a:pPr algn="l" fontAlgn="ctr"/>
                      <a:r>
                        <a:rPr kumimoji="1" lang="en-US" altLang="ja-JP" sz="1000" b="1" dirty="0"/>
                        <a:t>6</a:t>
                      </a:r>
                      <a:r>
                        <a:rPr kumimoji="1" lang="ja-JP" altLang="en-US" sz="1000" b="1" dirty="0"/>
                        <a:t>．外国人雇用の認可取得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dirty="0">
                          <a:solidFill>
                            <a:schemeClr val="tx1"/>
                          </a:solidFill>
                        </a:rPr>
                        <a:t>外</a:t>
                      </a:r>
                      <a:r>
                        <a:rPr kumimoji="1" lang="ja-JP" altLang="en-US" sz="1000" kern="1200" dirty="0">
                          <a:solidFill>
                            <a:schemeClr val="tx1"/>
                          </a:solidFill>
                          <a:latin typeface="+mn-lt"/>
                          <a:ea typeface="+mn-ea"/>
                          <a:cs typeface="+mn-cs"/>
                        </a:rPr>
                        <a:t>国人雇用計画書（</a:t>
                      </a:r>
                      <a:r>
                        <a:rPr kumimoji="1" lang="en-US" altLang="ja-JP" sz="1000" kern="1200" dirty="0">
                          <a:solidFill>
                            <a:schemeClr val="tx1"/>
                          </a:solidFill>
                          <a:latin typeface="+mn-lt"/>
                          <a:ea typeface="+mn-ea"/>
                          <a:cs typeface="+mn-cs"/>
                        </a:rPr>
                        <a:t>RPTKA</a:t>
                      </a:r>
                      <a:r>
                        <a:rPr kumimoji="1" lang="ja-JP" altLang="en-US" sz="1000" kern="1200" dirty="0">
                          <a:solidFill>
                            <a:schemeClr val="tx1"/>
                          </a:solidFill>
                          <a:latin typeface="+mn-lt"/>
                          <a:ea typeface="+mn-ea"/>
                          <a:cs typeface="+mn-cs"/>
                        </a:rPr>
                        <a:t>）の策定と承認、外国人労働者雇用補償金（</a:t>
                      </a:r>
                      <a:r>
                        <a:rPr kumimoji="1" lang="en-US" altLang="ja-JP" sz="1000" kern="1200" dirty="0">
                          <a:solidFill>
                            <a:schemeClr val="tx1"/>
                          </a:solidFill>
                          <a:latin typeface="+mn-lt"/>
                          <a:ea typeface="+mn-ea"/>
                          <a:cs typeface="+mn-cs"/>
                        </a:rPr>
                        <a:t>DKP-TKA</a:t>
                      </a:r>
                      <a:r>
                        <a:rPr kumimoji="1" lang="ja-JP" altLang="en-US" sz="1000" kern="1200" dirty="0">
                          <a:solidFill>
                            <a:schemeClr val="tx1"/>
                          </a:solidFill>
                          <a:latin typeface="+mn-lt"/>
                          <a:ea typeface="+mn-ea"/>
                          <a:cs typeface="+mn-cs"/>
                        </a:rPr>
                        <a:t>）の納付、居住許可の取得、外国人が有する技術および専門性を移転し外国人の後継となるインドネシア人の指名、後継インドネシア人への技術および専門性の移転を目的とした教育訓練の実施、外国人労働者に対するインドネシア語の教育訓練、外国人労働者の国家社会保障への加入、外国人の雇用実績についての報告が必要</a:t>
                      </a:r>
                      <a:endParaRPr lang="ja-JP" altLang="en-US" sz="1000" dirty="0">
                        <a:solidFill>
                          <a:schemeClr val="tx1"/>
                        </a:solidFill>
                      </a:endParaRP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39284011"/>
                  </a:ext>
                </a:extLst>
              </a:tr>
              <a:tr h="185237">
                <a:tc>
                  <a:txBody>
                    <a:bodyPr/>
                    <a:lstStyle/>
                    <a:p>
                      <a:pPr algn="l" fontAlgn="ctr"/>
                      <a:r>
                        <a:rPr kumimoji="1" lang="en-US" altLang="ja-JP" sz="1000" b="1" dirty="0"/>
                        <a:t>7</a:t>
                      </a:r>
                      <a:r>
                        <a:rPr kumimoji="1" lang="ja-JP" altLang="en-US" sz="1000" b="1" dirty="0"/>
                        <a:t>．資本財、原材料の輸入便宜の取得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生産設備などの資本財、および当初の生産に必要な原材料・物品の輸入にかかる関税の免除便宜を、</a:t>
                      </a:r>
                      <a:r>
                        <a:rPr lang="en-US" altLang="ja-JP" sz="1000" dirty="0"/>
                        <a:t>OSS</a:t>
                      </a:r>
                      <a:r>
                        <a:rPr lang="ja-JP" altLang="en-US" sz="1000" dirty="0"/>
                        <a:t>を通じて申請できる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82045889"/>
                  </a:ext>
                </a:extLst>
              </a:tr>
              <a:tr h="18523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ja-JP" sz="1000" b="1" dirty="0"/>
                        <a:t>8</a:t>
                      </a:r>
                      <a:r>
                        <a:rPr lang="ja-JP" altLang="en-US" sz="1000" b="1" dirty="0"/>
                        <a:t>．立地許可（</a:t>
                      </a:r>
                      <a:r>
                        <a:rPr lang="en-US" altLang="ja-JP" sz="1000" b="1" dirty="0" err="1"/>
                        <a:t>Izin</a:t>
                      </a:r>
                      <a:r>
                        <a:rPr lang="en-US" altLang="ja-JP" sz="1000" b="1" dirty="0"/>
                        <a:t> </a:t>
                      </a:r>
                      <a:r>
                        <a:rPr lang="en-US" altLang="ja-JP" sz="1000" b="1" dirty="0" err="1"/>
                        <a:t>Lokasi</a:t>
                      </a:r>
                      <a:r>
                        <a:rPr lang="ja-JP" altLang="en-US" sz="1000" b="1" dirty="0"/>
                        <a:t>）取得</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r>
                        <a:rPr lang="ja-JP" altLang="en-US" sz="1000" dirty="0"/>
                        <a:t>立地許可とは、投資に必要な用地の取得開始を許可するもの。</a:t>
                      </a:r>
                      <a:r>
                        <a:rPr lang="en-US" altLang="ja-JP" sz="1000" dirty="0"/>
                        <a:t>OSS</a:t>
                      </a:r>
                      <a:r>
                        <a:rPr lang="ja-JP" altLang="en-US" sz="1000" dirty="0"/>
                        <a:t>上で取得できる</a:t>
                      </a:r>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8715732"/>
                  </a:ext>
                </a:extLst>
              </a:tr>
            </a:tbl>
          </a:graphicData>
        </a:graphic>
      </p:graphicFrame>
      <p:grpSp>
        <p:nvGrpSpPr>
          <p:cNvPr id="47" name="グループ化 7"/>
          <p:cNvGrpSpPr/>
          <p:nvPr/>
        </p:nvGrpSpPr>
        <p:grpSpPr>
          <a:xfrm>
            <a:off x="275587" y="3058581"/>
            <a:ext cx="5306400" cy="288032"/>
            <a:chOff x="4803500" y="2113806"/>
            <a:chExt cx="5626916" cy="288032"/>
          </a:xfrm>
        </p:grpSpPr>
        <p:sp>
          <p:nvSpPr>
            <p:cNvPr id="48"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外国企業（</a:t>
              </a:r>
              <a:r>
                <a:rPr lang="en-US" altLang="ja-JP" sz="1400" dirty="0">
                  <a:solidFill>
                    <a:srgbClr val="000000"/>
                  </a:solidFill>
                  <a:latin typeface="Arial Black" pitchFamily="34" charset="0"/>
                  <a:ea typeface="HGP創英角ｺﾞｼｯｸUB" pitchFamily="50" charset="-128"/>
                </a:rPr>
                <a:t>PMA</a:t>
              </a:r>
              <a:r>
                <a:rPr lang="ja-JP" altLang="en-US" sz="1400" dirty="0">
                  <a:solidFill>
                    <a:srgbClr val="000000"/>
                  </a:solidFill>
                  <a:latin typeface="Arial Black" pitchFamily="34" charset="0"/>
                  <a:ea typeface="HGP創英角ｺﾞｼｯｸUB" pitchFamily="50" charset="-128"/>
                </a:rPr>
                <a:t>）の会社設立手続き</a:t>
              </a:r>
            </a:p>
          </p:txBody>
        </p:sp>
        <p:cxnSp>
          <p:nvCxnSpPr>
            <p:cNvPr id="49" name="直線コネクタ 4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8770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3" name="グループ化 3082"/>
          <p:cNvGrpSpPr/>
          <p:nvPr/>
        </p:nvGrpSpPr>
        <p:grpSpPr>
          <a:xfrm>
            <a:off x="5601072" y="3212976"/>
            <a:ext cx="4106415" cy="2232843"/>
            <a:chOff x="5599113" y="2939794"/>
            <a:chExt cx="4032251" cy="2217993"/>
          </a:xfrm>
        </p:grpSpPr>
        <p:grpSp>
          <p:nvGrpSpPr>
            <p:cNvPr id="18" name="Group 5"/>
            <p:cNvGrpSpPr>
              <a:grpSpLocks noChangeAspect="1"/>
            </p:cNvGrpSpPr>
            <p:nvPr/>
          </p:nvGrpSpPr>
          <p:grpSpPr bwMode="auto">
            <a:xfrm>
              <a:off x="5599113" y="2998787"/>
              <a:ext cx="4032251" cy="2159000"/>
              <a:chOff x="3527" y="1889"/>
              <a:chExt cx="2540" cy="1360"/>
            </a:xfrm>
          </p:grpSpPr>
          <p:sp>
            <p:nvSpPr>
              <p:cNvPr id="20"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2"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3"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5"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6"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7"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8"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79"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0"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1"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82"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43" name="Group 5"/>
            <p:cNvGrpSpPr>
              <a:grpSpLocks noChangeAspect="1"/>
            </p:cNvGrpSpPr>
            <p:nvPr/>
          </p:nvGrpSpPr>
          <p:grpSpPr bwMode="auto">
            <a:xfrm>
              <a:off x="5599113" y="2939794"/>
              <a:ext cx="4032251" cy="2159000"/>
              <a:chOff x="3527" y="1889"/>
              <a:chExt cx="2540" cy="1360"/>
            </a:xfrm>
          </p:grpSpPr>
          <p:sp>
            <p:nvSpPr>
              <p:cNvPr id="44"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70" name="角丸四角形 69"/>
          <p:cNvSpPr/>
          <p:nvPr/>
        </p:nvSpPr>
        <p:spPr>
          <a:xfrm>
            <a:off x="5313040" y="4077072"/>
            <a:ext cx="2448272" cy="2016224"/>
          </a:xfrm>
          <a:prstGeom prst="roundRect">
            <a:avLst>
              <a:gd name="adj" fmla="val 4293"/>
            </a:avLst>
          </a:prstGeom>
          <a:solidFill>
            <a:srgbClr val="DADAD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85" name="角丸四角形 3084"/>
          <p:cNvSpPr/>
          <p:nvPr/>
        </p:nvSpPr>
        <p:spPr>
          <a:xfrm>
            <a:off x="2504728" y="1844824"/>
            <a:ext cx="2448272" cy="2016224"/>
          </a:xfrm>
          <a:prstGeom prst="roundRect">
            <a:avLst>
              <a:gd name="adj" fmla="val 4293"/>
            </a:avLst>
          </a:prstGeom>
          <a:solidFill>
            <a:srgbClr val="DADADA">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インドネシア／一般概況／規制</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外貨持出規制</a:t>
            </a:r>
          </a:p>
        </p:txBody>
      </p:sp>
      <p:sp>
        <p:nvSpPr>
          <p:cNvPr id="5" name="角丸四角形 4"/>
          <p:cNvSpPr/>
          <p:nvPr/>
        </p:nvSpPr>
        <p:spPr>
          <a:xfrm>
            <a:off x="920552" y="1844824"/>
            <a:ext cx="1296144" cy="2016224"/>
          </a:xfrm>
          <a:prstGeom prst="roundRect">
            <a:avLst>
              <a:gd name="adj" fmla="val 5321"/>
            </a:avLst>
          </a:prstGeom>
          <a:gradFill flip="none" rotWithShape="1">
            <a:gsLst>
              <a:gs pos="0">
                <a:srgbClr val="83A4D1"/>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入国時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（持ち込み）</a:t>
            </a:r>
          </a:p>
        </p:txBody>
      </p:sp>
      <p:sp>
        <p:nvSpPr>
          <p:cNvPr id="6" name="角丸四角形 5"/>
          <p:cNvSpPr/>
          <p:nvPr/>
        </p:nvSpPr>
        <p:spPr>
          <a:xfrm>
            <a:off x="920552" y="4113272"/>
            <a:ext cx="1296144" cy="1980024"/>
          </a:xfrm>
          <a:prstGeom prst="roundRect">
            <a:avLst>
              <a:gd name="adj" fmla="val 6033"/>
            </a:avLst>
          </a:prstGeom>
          <a:gradFill flip="none" rotWithShape="1">
            <a:gsLst>
              <a:gs pos="0">
                <a:srgbClr val="AA9BC9"/>
              </a:gs>
              <a:gs pos="100000">
                <a:schemeClr val="bg1"/>
              </a:gs>
            </a:gsLst>
            <a:lin ang="0" scaled="1"/>
            <a:tileRect/>
          </a:gradFill>
        </p:spPr>
        <p:txBody>
          <a:bodyPr wrap="square" rtlCol="0" anchor="ctr">
            <a:noAutofit/>
          </a:bodyPr>
          <a:lstStyle/>
          <a:p>
            <a:pPr fontAlgn="ct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出国時</a:t>
            </a:r>
            <a:br>
              <a:rPr kumimoji="1" lang="en-US" altLang="ja-JP"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br>
            <a:r>
              <a:rPr kumimoji="1" lang="ja-JP" altLang="en-US" sz="1600" b="1" dirty="0">
                <a:solidFill>
                  <a:srgbClr val="000000"/>
                </a:solidFill>
                <a:latin typeface="ＭＳ Ｐゴシック" panose="020B0600070205080204" pitchFamily="50" charset="-128"/>
                <a:ea typeface="ＭＳ Ｐゴシック" panose="020B0600070205080204" pitchFamily="50" charset="-128"/>
                <a:cs typeface="Arial" panose="020B0604020202020204" pitchFamily="34" charset="0"/>
              </a:rPr>
              <a:t>（持ち出し）</a:t>
            </a:r>
          </a:p>
        </p:txBody>
      </p:sp>
      <p:sp>
        <p:nvSpPr>
          <p:cNvPr id="7" name="Freeform 7"/>
          <p:cNvSpPr>
            <a:spLocks/>
          </p:cNvSpPr>
          <p:nvPr/>
        </p:nvSpPr>
        <p:spPr bwMode="auto">
          <a:xfrm>
            <a:off x="2432720" y="4509120"/>
            <a:ext cx="4968552" cy="997044"/>
          </a:xfrm>
          <a:custGeom>
            <a:avLst/>
            <a:gdLst>
              <a:gd name="T0" fmla="*/ 295 w 546"/>
              <a:gd name="T1" fmla="*/ 7 h 124"/>
              <a:gd name="T2" fmla="*/ 45 w 546"/>
              <a:gd name="T3" fmla="*/ 54 h 124"/>
              <a:gd name="T4" fmla="*/ 12 w 546"/>
              <a:gd name="T5" fmla="*/ 32 h 124"/>
              <a:gd name="T6" fmla="*/ 0 w 546"/>
              <a:gd name="T7" fmla="*/ 124 h 124"/>
              <a:gd name="T8" fmla="*/ 123 w 546"/>
              <a:gd name="T9" fmla="*/ 107 h 124"/>
              <a:gd name="T10" fmla="*/ 96 w 546"/>
              <a:gd name="T11" fmla="*/ 89 h 124"/>
              <a:gd name="T12" fmla="*/ 291 w 546"/>
              <a:gd name="T13" fmla="*/ 58 h 124"/>
              <a:gd name="T14" fmla="*/ 489 w 546"/>
              <a:gd name="T15" fmla="*/ 123 h 124"/>
              <a:gd name="T16" fmla="*/ 546 w 546"/>
              <a:gd name="T17" fmla="*/ 99 h 124"/>
              <a:gd name="T18" fmla="*/ 295 w 546"/>
              <a:gd name="T19" fmla="*/ 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6" h="124">
                <a:moveTo>
                  <a:pt x="295" y="7"/>
                </a:moveTo>
                <a:cubicBezTo>
                  <a:pt x="198" y="0"/>
                  <a:pt x="109" y="19"/>
                  <a:pt x="45" y="54"/>
                </a:cubicBezTo>
                <a:cubicBezTo>
                  <a:pt x="12" y="32"/>
                  <a:pt x="12" y="32"/>
                  <a:pt x="12" y="32"/>
                </a:cubicBezTo>
                <a:cubicBezTo>
                  <a:pt x="0" y="124"/>
                  <a:pt x="0" y="124"/>
                  <a:pt x="0" y="124"/>
                </a:cubicBezTo>
                <a:cubicBezTo>
                  <a:pt x="123" y="107"/>
                  <a:pt x="123" y="107"/>
                  <a:pt x="123" y="107"/>
                </a:cubicBezTo>
                <a:cubicBezTo>
                  <a:pt x="96" y="89"/>
                  <a:pt x="96" y="89"/>
                  <a:pt x="96" y="89"/>
                </a:cubicBezTo>
                <a:cubicBezTo>
                  <a:pt x="148" y="67"/>
                  <a:pt x="217" y="53"/>
                  <a:pt x="291" y="58"/>
                </a:cubicBezTo>
                <a:cubicBezTo>
                  <a:pt x="370" y="64"/>
                  <a:pt x="440" y="91"/>
                  <a:pt x="489" y="123"/>
                </a:cubicBezTo>
                <a:cubicBezTo>
                  <a:pt x="546" y="99"/>
                  <a:pt x="546" y="99"/>
                  <a:pt x="546" y="99"/>
                </a:cubicBezTo>
                <a:cubicBezTo>
                  <a:pt x="489" y="50"/>
                  <a:pt x="398" y="15"/>
                  <a:pt x="295" y="7"/>
                </a:cubicBezTo>
                <a:close/>
              </a:path>
            </a:pathLst>
          </a:custGeom>
          <a:gradFill flip="none" rotWithShape="1">
            <a:gsLst>
              <a:gs pos="0">
                <a:srgbClr val="7157A5"/>
              </a:gs>
              <a:gs pos="64000">
                <a:srgbClr val="A2BBDC"/>
              </a:gs>
              <a:gs pos="92000">
                <a:schemeClr val="bg1">
                  <a:alpha val="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 name="Freeform 6"/>
          <p:cNvSpPr>
            <a:spLocks/>
          </p:cNvSpPr>
          <p:nvPr/>
        </p:nvSpPr>
        <p:spPr bwMode="auto">
          <a:xfrm>
            <a:off x="2000672" y="2636912"/>
            <a:ext cx="4516865" cy="1108456"/>
          </a:xfrm>
          <a:custGeom>
            <a:avLst/>
            <a:gdLst>
              <a:gd name="T0" fmla="*/ 543 w 543"/>
              <a:gd name="T1" fmla="*/ 138 h 138"/>
              <a:gd name="T2" fmla="*/ 538 w 543"/>
              <a:gd name="T3" fmla="*/ 46 h 138"/>
              <a:gd name="T4" fmla="*/ 503 w 543"/>
              <a:gd name="T5" fmla="*/ 65 h 138"/>
              <a:gd name="T6" fmla="*/ 257 w 543"/>
              <a:gd name="T7" fmla="*/ 0 h 138"/>
              <a:gd name="T8" fmla="*/ 0 w 543"/>
              <a:gd name="T9" fmla="*/ 74 h 138"/>
              <a:gd name="T10" fmla="*/ 56 w 543"/>
              <a:gd name="T11" fmla="*/ 101 h 138"/>
              <a:gd name="T12" fmla="*/ 257 w 543"/>
              <a:gd name="T13" fmla="*/ 52 h 138"/>
              <a:gd name="T14" fmla="*/ 449 w 543"/>
              <a:gd name="T15" fmla="*/ 96 h 138"/>
              <a:gd name="T16" fmla="*/ 421 w 543"/>
              <a:gd name="T17" fmla="*/ 112 h 138"/>
              <a:gd name="T18" fmla="*/ 543 w 543"/>
              <a:gd name="T1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3" h="138">
                <a:moveTo>
                  <a:pt x="543" y="138"/>
                </a:moveTo>
                <a:cubicBezTo>
                  <a:pt x="538" y="46"/>
                  <a:pt x="538" y="46"/>
                  <a:pt x="538" y="46"/>
                </a:cubicBezTo>
                <a:cubicBezTo>
                  <a:pt x="503" y="65"/>
                  <a:pt x="503" y="65"/>
                  <a:pt x="503" y="65"/>
                </a:cubicBezTo>
                <a:cubicBezTo>
                  <a:pt x="442" y="25"/>
                  <a:pt x="355" y="0"/>
                  <a:pt x="257" y="0"/>
                </a:cubicBezTo>
                <a:cubicBezTo>
                  <a:pt x="153" y="0"/>
                  <a:pt x="61" y="29"/>
                  <a:pt x="0" y="74"/>
                </a:cubicBezTo>
                <a:cubicBezTo>
                  <a:pt x="56" y="101"/>
                  <a:pt x="56" y="101"/>
                  <a:pt x="56" y="101"/>
                </a:cubicBezTo>
                <a:cubicBezTo>
                  <a:pt x="106" y="73"/>
                  <a:pt x="178" y="52"/>
                  <a:pt x="257" y="52"/>
                </a:cubicBezTo>
                <a:cubicBezTo>
                  <a:pt x="332" y="52"/>
                  <a:pt x="400" y="70"/>
                  <a:pt x="449" y="96"/>
                </a:cubicBezTo>
                <a:cubicBezTo>
                  <a:pt x="421" y="112"/>
                  <a:pt x="421" y="112"/>
                  <a:pt x="421" y="112"/>
                </a:cubicBezTo>
                <a:lnTo>
                  <a:pt x="543" y="138"/>
                </a:lnTo>
                <a:close/>
              </a:path>
            </a:pathLst>
          </a:custGeom>
          <a:gradFill flip="none" rotWithShape="1">
            <a:gsLst>
              <a:gs pos="0">
                <a:srgbClr val="3D6AA7"/>
              </a:gs>
              <a:gs pos="64000">
                <a:srgbClr val="A2BBDC"/>
              </a:gs>
              <a:gs pos="92000">
                <a:schemeClr val="bg1">
                  <a:alpha val="0"/>
                </a:schemeClr>
              </a:gs>
            </a:gsLst>
            <a:lin ang="10800000" scaled="1"/>
            <a:tileRect/>
          </a:gra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9" name="グループ化 8"/>
          <p:cNvGrpSpPr/>
          <p:nvPr/>
        </p:nvGrpSpPr>
        <p:grpSpPr>
          <a:xfrm>
            <a:off x="2648744" y="2132856"/>
            <a:ext cx="2161184" cy="1821260"/>
            <a:chOff x="2287194" y="2575129"/>
            <a:chExt cx="2161184" cy="1821260"/>
          </a:xfrm>
        </p:grpSpPr>
        <p:sp>
          <p:nvSpPr>
            <p:cNvPr id="10"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テキスト ボックス 10"/>
            <p:cNvSpPr txBox="1"/>
            <p:nvPr/>
          </p:nvSpPr>
          <p:spPr>
            <a:xfrm>
              <a:off x="2570131" y="3439225"/>
              <a:ext cx="1595309" cy="923330"/>
            </a:xfrm>
            <a:prstGeom prst="rect">
              <a:avLst/>
            </a:prstGeom>
            <a:noFill/>
          </p:spPr>
          <p:txBody>
            <a:bodyPr wrap="none" rtlCol="0">
              <a:spAutoFit/>
            </a:bodyPr>
            <a:lstStyle/>
            <a:p>
              <a:pPr algn="ct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現金</a:t>
              </a:r>
              <a:b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b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2400"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億</a:t>
              </a: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ルピア</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kumimoji="1"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2486776" y="2935169"/>
              <a:ext cx="1762021" cy="461665"/>
            </a:xfrm>
            <a:prstGeom prst="rect">
              <a:avLst/>
            </a:prstGeom>
            <a:solidFill>
              <a:srgbClr val="A2BBDC"/>
            </a:solidFill>
            <a:ln cmpd="sng">
              <a:solidFill>
                <a:srgbClr val="FFFFFF"/>
              </a:solidFill>
            </a:ln>
            <a:effectLst>
              <a:outerShdw blurRad="38100" sx="102000" sy="102000" algn="ctr" rotWithShape="0">
                <a:srgbClr val="3D6AA7">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事前に税関による</a:t>
              </a:r>
              <a:br>
                <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偽札識別検査を受けること</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grpSp>
        <p:nvGrpSpPr>
          <p:cNvPr id="14" name="グループ化 13"/>
          <p:cNvGrpSpPr/>
          <p:nvPr/>
        </p:nvGrpSpPr>
        <p:grpSpPr>
          <a:xfrm>
            <a:off x="5471220" y="3911996"/>
            <a:ext cx="2161184" cy="1821260"/>
            <a:chOff x="2287194" y="2575129"/>
            <a:chExt cx="2161184" cy="1821260"/>
          </a:xfrm>
        </p:grpSpPr>
        <p:sp>
          <p:nvSpPr>
            <p:cNvPr id="15" name="Freeform 12"/>
            <p:cNvSpPr>
              <a:spLocks/>
            </p:cNvSpPr>
            <p:nvPr/>
          </p:nvSpPr>
          <p:spPr bwMode="auto">
            <a:xfrm>
              <a:off x="2287194" y="2575129"/>
              <a:ext cx="2161184" cy="1821260"/>
            </a:xfrm>
            <a:custGeom>
              <a:avLst/>
              <a:gdLst>
                <a:gd name="T0" fmla="*/ 303 w 463"/>
                <a:gd name="T1" fmla="*/ 124 h 445"/>
                <a:gd name="T2" fmla="*/ 395 w 463"/>
                <a:gd name="T3" fmla="*/ 9 h 445"/>
                <a:gd name="T4" fmla="*/ 323 w 463"/>
                <a:gd name="T5" fmla="*/ 21 h 445"/>
                <a:gd name="T6" fmla="*/ 260 w 463"/>
                <a:gd name="T7" fmla="*/ 2 h 445"/>
                <a:gd name="T8" fmla="*/ 197 w 463"/>
                <a:gd name="T9" fmla="*/ 20 h 445"/>
                <a:gd name="T10" fmla="*/ 135 w 463"/>
                <a:gd name="T11" fmla="*/ 0 h 445"/>
                <a:gd name="T12" fmla="*/ 62 w 463"/>
                <a:gd name="T13" fmla="*/ 14 h 445"/>
                <a:gd name="T14" fmla="*/ 160 w 463"/>
                <a:gd name="T15" fmla="*/ 124 h 445"/>
                <a:gd name="T16" fmla="*/ 0 w 463"/>
                <a:gd name="T17" fmla="*/ 304 h 445"/>
                <a:gd name="T18" fmla="*/ 232 w 463"/>
                <a:gd name="T19" fmla="*/ 445 h 445"/>
                <a:gd name="T20" fmla="*/ 463 w 463"/>
                <a:gd name="T21" fmla="*/ 304 h 445"/>
                <a:gd name="T22" fmla="*/ 303 w 463"/>
                <a:gd name="T23" fmla="*/ 12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445">
                  <a:moveTo>
                    <a:pt x="303" y="124"/>
                  </a:moveTo>
                  <a:cubicBezTo>
                    <a:pt x="395" y="9"/>
                    <a:pt x="395" y="9"/>
                    <a:pt x="395" y="9"/>
                  </a:cubicBezTo>
                  <a:cubicBezTo>
                    <a:pt x="366" y="9"/>
                    <a:pt x="342" y="21"/>
                    <a:pt x="323" y="21"/>
                  </a:cubicBezTo>
                  <a:cubicBezTo>
                    <a:pt x="291" y="21"/>
                    <a:pt x="295" y="2"/>
                    <a:pt x="260" y="2"/>
                  </a:cubicBezTo>
                  <a:cubicBezTo>
                    <a:pt x="223" y="2"/>
                    <a:pt x="227" y="20"/>
                    <a:pt x="197" y="20"/>
                  </a:cubicBezTo>
                  <a:cubicBezTo>
                    <a:pt x="164" y="20"/>
                    <a:pt x="171" y="0"/>
                    <a:pt x="135" y="0"/>
                  </a:cubicBezTo>
                  <a:cubicBezTo>
                    <a:pt x="112" y="0"/>
                    <a:pt x="101" y="14"/>
                    <a:pt x="62" y="14"/>
                  </a:cubicBezTo>
                  <a:cubicBezTo>
                    <a:pt x="160" y="124"/>
                    <a:pt x="160" y="124"/>
                    <a:pt x="160" y="124"/>
                  </a:cubicBezTo>
                  <a:cubicBezTo>
                    <a:pt x="67" y="152"/>
                    <a:pt x="0" y="231"/>
                    <a:pt x="0" y="304"/>
                  </a:cubicBezTo>
                  <a:cubicBezTo>
                    <a:pt x="0" y="396"/>
                    <a:pt x="104" y="445"/>
                    <a:pt x="232" y="445"/>
                  </a:cubicBezTo>
                  <a:cubicBezTo>
                    <a:pt x="359" y="445"/>
                    <a:pt x="463" y="396"/>
                    <a:pt x="463" y="304"/>
                  </a:cubicBezTo>
                  <a:cubicBezTo>
                    <a:pt x="463" y="231"/>
                    <a:pt x="396" y="152"/>
                    <a:pt x="303" y="124"/>
                  </a:cubicBezTo>
                  <a:close/>
                </a:path>
              </a:pathLst>
            </a:custGeom>
            <a:solidFill>
              <a:srgbClr val="F1DB9D"/>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テキスト ボックス 15"/>
            <p:cNvSpPr txBox="1"/>
            <p:nvPr/>
          </p:nvSpPr>
          <p:spPr>
            <a:xfrm>
              <a:off x="2569330" y="3460285"/>
              <a:ext cx="1596912" cy="923330"/>
            </a:xfrm>
            <a:prstGeom prst="rect">
              <a:avLst/>
            </a:prstGeom>
            <a:noFill/>
          </p:spPr>
          <p:txBody>
            <a:bodyPr wrap="none" rtlCol="0">
              <a:spAutoFit/>
            </a:bodyPr>
            <a:lstStyle/>
            <a:p>
              <a:pPr algn="ct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現金</a:t>
              </a:r>
              <a:b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br>
              <a:r>
                <a:rPr lang="en-US" altLang="ja-JP" sz="2400" b="1" spc="-100" dirty="0">
                  <a:latin typeface="Arial Black" panose="020B0A04020102020204" pitchFamily="34" charset="0"/>
                  <a:ea typeface="ＭＳ Ｐゴシック" panose="020B0600070205080204" pitchFamily="50" charset="-128"/>
                  <a:cs typeface="Arial" panose="020B0604020202020204" pitchFamily="34" charset="0"/>
                </a:rPr>
                <a:t>1</a:t>
              </a:r>
              <a:r>
                <a:rPr lang="ja-JP" altLang="en-US" sz="2400"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億</a:t>
              </a:r>
              <a:r>
                <a:rPr lang="ja-JP" altLang="en-US" spc="-100" dirty="0">
                  <a:latin typeface="HGP創英角ｺﾞｼｯｸUB" panose="020B0900000000000000" pitchFamily="50" charset="-128"/>
                  <a:ea typeface="HGP創英角ｺﾞｼｯｸUB" panose="020B0900000000000000" pitchFamily="50" charset="-128"/>
                  <a:cs typeface="Arial" panose="020B0604020202020204" pitchFamily="34" charset="0"/>
                </a:rPr>
                <a:t>ルピア</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以上</a:t>
              </a:r>
              <a:br>
                <a:rPr lang="en-US" altLang="ja-JP" sz="1200" b="1" dirty="0">
                  <a:latin typeface="Arial" panose="020B0604020202020204" pitchFamily="34" charset="0"/>
                  <a:ea typeface="ＭＳ Ｐゴシック" panose="020B0600070205080204" pitchFamily="50" charset="-128"/>
                  <a:cs typeface="Arial" panose="020B0604020202020204" pitchFamily="34" charset="0"/>
                </a:rPr>
              </a:b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2416244" y="3079185"/>
              <a:ext cx="1903085" cy="276999"/>
            </a:xfrm>
            <a:prstGeom prst="rect">
              <a:avLst/>
            </a:prstGeom>
            <a:solidFill>
              <a:srgbClr val="BFB4D6"/>
            </a:solidFill>
            <a:ln cmpd="sng">
              <a:solidFill>
                <a:srgbClr val="FFFFFF"/>
              </a:solidFill>
            </a:ln>
            <a:effectLst>
              <a:outerShdw blurRad="38100" sx="102000" sy="102000" algn="ctr" rotWithShape="0">
                <a:srgbClr val="7157A5">
                  <a:alpha val="85000"/>
                </a:srgbClr>
              </a:outerShdw>
            </a:effectLst>
          </p:spPr>
          <p:txBody>
            <a:bodyPr wrap="none">
              <a:spAutoFit/>
            </a:bodyPr>
            <a:lstStyle/>
            <a:p>
              <a:pPr lvl="0" algn="ctr" fontAlgn="ctr"/>
              <a:r>
                <a:rPr lang="ja-JP" altLang="en-US" sz="1200" b="1" spc="-100" dirty="0">
                  <a:latin typeface="ＭＳ Ｐゴシック" panose="020B0600070205080204" pitchFamily="50" charset="-128"/>
                  <a:ea typeface="ＭＳ Ｐゴシック" panose="020B0600070205080204" pitchFamily="50" charset="-128"/>
                  <a:cs typeface="Arial" panose="020B0604020202020204" pitchFamily="34" charset="0"/>
                </a:rPr>
                <a:t>事前に中銀の許可を得ること</a:t>
              </a:r>
              <a:endParaRPr lang="en-US" altLang="ja-JP" sz="1200" b="1" spc="-10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grpSp>
      <p:sp>
        <p:nvSpPr>
          <p:cNvPr id="67" name="テキスト ボックス 66"/>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現金</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億ルピア以上を持ち込む、あるいは持ち出す場合には一定の手続きが必要となる。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84" name="正方形/長方形 3083"/>
          <p:cNvSpPr/>
          <p:nvPr/>
        </p:nvSpPr>
        <p:spPr>
          <a:xfrm>
            <a:off x="2576736" y="1844824"/>
            <a:ext cx="2289282" cy="307777"/>
          </a:xfrm>
          <a:prstGeom prst="rect">
            <a:avLst/>
          </a:prstGeom>
        </p:spPr>
        <p:txBody>
          <a:bodyPr wrap="none" anchor="ctr" anchorCtr="0">
            <a:noAutofit/>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2002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号中銀通達（</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1" name="正方形/長方形 70"/>
          <p:cNvSpPr/>
          <p:nvPr/>
        </p:nvSpPr>
        <p:spPr>
          <a:xfrm>
            <a:off x="5385048" y="5733256"/>
            <a:ext cx="2289282" cy="307777"/>
          </a:xfrm>
          <a:prstGeom prst="rect">
            <a:avLst/>
          </a:prstGeom>
        </p:spPr>
        <p:txBody>
          <a:bodyPr wrap="none" anchor="ctr" anchorCtr="0">
            <a:noAutofit/>
          </a:bodyPr>
          <a:lstStyle/>
          <a:p>
            <a:pPr algn="ct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2002</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号中銀通達（</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baseline="30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73" name="テキスト プレースホルダー 1"/>
          <p:cNvSpPr txBox="1">
            <a:spLocks/>
          </p:cNvSpPr>
          <p:nvPr/>
        </p:nvSpPr>
        <p:spPr>
          <a:xfrm>
            <a:off x="920552" y="6165304"/>
            <a:ext cx="8785870" cy="216024"/>
          </a:xfrm>
          <a:prstGeom prst="rect">
            <a:avLst/>
          </a:prstGeom>
        </p:spPr>
        <p:txBody>
          <a:bodyPr wrap="none" lIns="0" rIns="0" anchor="ctr" anchorCtr="0">
            <a:noAutofit/>
          </a:bodyPr>
          <a:lstStyle>
            <a:defPPr>
              <a:defRPr lang="ja-JP"/>
            </a:defPPr>
            <a:lvl1pPr indent="-190500" fontAlgn="ctr">
              <a:spcAft>
                <a:spcPts val="600"/>
              </a:spcAft>
              <a:buClr>
                <a:srgbClr val="5F8AC3"/>
              </a:buClr>
              <a:buFont typeface="Wingdings" panose="05000000000000000000" pitchFamily="2" charset="2"/>
              <a:buChar char="n"/>
              <a:defRPr sz="1200" b="0">
                <a:latin typeface="Arial" panose="020B0604020202020204" pitchFamily="34" charset="0"/>
                <a:ea typeface="ＭＳ Ｐゴシック" panose="020B0600070205080204" pitchFamily="50" charset="-128"/>
                <a:cs typeface="Arial" panose="020B0604020202020204" pitchFamily="34" charset="0"/>
              </a:defRPr>
            </a:lvl1pPr>
          </a:lstStyle>
          <a:p>
            <a:pPr indent="0">
              <a:spcAft>
                <a:spcPts val="0"/>
              </a:spcAft>
              <a:buNone/>
            </a:pPr>
            <a:r>
              <a:rPr lang="en-US" altLang="ja-JP" sz="800" dirty="0"/>
              <a:t>※ </a:t>
            </a:r>
            <a:r>
              <a:rPr lang="ja-JP" altLang="en-US" sz="800" dirty="0"/>
              <a:t>違反者には、持出し／持込みルピア総額の</a:t>
            </a:r>
            <a:r>
              <a:rPr lang="en-US" altLang="ja-JP" sz="800" dirty="0"/>
              <a:t>10</a:t>
            </a:r>
            <a:r>
              <a:rPr lang="ja-JP" altLang="en-US" sz="800" dirty="0"/>
              <a:t>％相当に最大</a:t>
            </a:r>
            <a:r>
              <a:rPr lang="en-US" altLang="ja-JP" sz="800" dirty="0"/>
              <a:t>3</a:t>
            </a:r>
            <a:r>
              <a:rPr lang="ja-JP" altLang="en-US" sz="800" dirty="0"/>
              <a:t>億ルピアを加算した罰金が科せられる。</a:t>
            </a:r>
          </a:p>
        </p:txBody>
      </p:sp>
      <p:sp>
        <p:nvSpPr>
          <p:cNvPr id="72" name="角丸四角形 71"/>
          <p:cNvSpPr/>
          <p:nvPr/>
        </p:nvSpPr>
        <p:spPr>
          <a:xfrm>
            <a:off x="5313040" y="1844824"/>
            <a:ext cx="2160240" cy="1368152"/>
          </a:xfrm>
          <a:prstGeom prst="roundRect">
            <a:avLst>
              <a:gd name="adj" fmla="val 6839"/>
            </a:avLst>
          </a:prstGeom>
          <a:solidFill>
            <a:srgbClr val="CCDAEC">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576000" rIns="91440" bIns="45720" numCol="1" spcCol="0" rtlCol="0" fromWordArt="0" anchor="t" anchorCtr="0" forceAA="0" compatLnSpc="1">
            <a:prstTxWarp prst="textNoShape">
              <a:avLst/>
            </a:prstTxWarp>
            <a:noAutofit/>
          </a:bodyPr>
          <a:lstStyle/>
          <a:p>
            <a:pPr algn="just">
              <a:lnSpc>
                <a:spcPct val="114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億ルピア以上あるいは相当額以上の外貨の現金や小切手などを海外へ持ち込む場合は</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関税総局に届ける</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必要がある。</a:t>
            </a:r>
          </a:p>
        </p:txBody>
      </p:sp>
      <p:sp>
        <p:nvSpPr>
          <p:cNvPr id="69" name="正方形/長方形 68"/>
          <p:cNvSpPr/>
          <p:nvPr/>
        </p:nvSpPr>
        <p:spPr>
          <a:xfrm>
            <a:off x="5313040" y="1844824"/>
            <a:ext cx="2160240" cy="576064"/>
          </a:xfrm>
          <a:prstGeom prst="rect">
            <a:avLst/>
          </a:prstGeom>
        </p:spPr>
        <p:txBody>
          <a:bodyPr wrap="none" anchor="ctr" anchorCtr="0">
            <a:noAutofit/>
          </a:bodyPr>
          <a:lstStyle/>
          <a:p>
            <a:pPr algn="ctr"/>
            <a:r>
              <a:rPr lang="en-US" altLang="ja-JP" sz="1400" b="1" dirty="0"/>
              <a:t>2010</a:t>
            </a:r>
            <a:r>
              <a:rPr lang="ja-JP" altLang="en-US" sz="1400" b="1" dirty="0"/>
              <a:t>年</a:t>
            </a:r>
            <a:r>
              <a:rPr lang="en-US" altLang="ja-JP" sz="1400" b="1" dirty="0"/>
              <a:t>10</a:t>
            </a:r>
            <a:r>
              <a:rPr lang="ja-JP" altLang="en-US" sz="1400" b="1" dirty="0"/>
              <a:t>月</a:t>
            </a:r>
            <a:r>
              <a:rPr lang="en-US" altLang="ja-JP" sz="1400" b="1" dirty="0"/>
              <a:t>22</a:t>
            </a:r>
            <a:r>
              <a:rPr lang="ja-JP" altLang="en-US" sz="1400" b="1" dirty="0"/>
              <a:t>日付第</a:t>
            </a:r>
            <a:r>
              <a:rPr lang="en-US" altLang="ja-JP" sz="1400" b="1" dirty="0"/>
              <a:t>8</a:t>
            </a:r>
            <a:r>
              <a:rPr lang="ja-JP" altLang="en-US" sz="1400" b="1" dirty="0"/>
              <a:t>号</a:t>
            </a:r>
            <a:br>
              <a:rPr lang="en-US" altLang="ja-JP" sz="1400" b="1" dirty="0"/>
            </a:br>
            <a:r>
              <a:rPr lang="ja-JP" altLang="en-US" sz="1400" b="1" dirty="0"/>
              <a:t>マネーロンダリング法</a:t>
            </a:r>
          </a:p>
        </p:txBody>
      </p:sp>
      <p:sp>
        <p:nvSpPr>
          <p:cNvPr id="74" name="角丸四角形 73"/>
          <p:cNvSpPr/>
          <p:nvPr/>
        </p:nvSpPr>
        <p:spPr>
          <a:xfrm>
            <a:off x="2792760" y="4725144"/>
            <a:ext cx="2160240" cy="1368152"/>
          </a:xfrm>
          <a:prstGeom prst="roundRect">
            <a:avLst>
              <a:gd name="adj" fmla="val 6839"/>
            </a:avLst>
          </a:prstGeom>
          <a:solidFill>
            <a:srgbClr val="D9D2E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72000" rIns="91440" bIns="45720" numCol="1" spcCol="0" rtlCol="0" fromWordArt="0" anchor="t" anchorCtr="0" forceAA="0" compatLnSpc="1">
            <a:prstTxWarp prst="textNoShape">
              <a:avLst/>
            </a:prstTxWarp>
            <a:noAutofit/>
          </a:bodyPr>
          <a:lstStyle/>
          <a:p>
            <a:pPr algn="just">
              <a:lnSpc>
                <a:spcPct val="114000"/>
              </a:lnSpc>
            </a:pP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億ルピア以上あるいは相当額以上の外貨の現金や小切手などを海外へ持ち出す場合は</a:t>
            </a:r>
            <a:r>
              <a:rPr lang="ja-JP" altLang="en-US" sz="10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関税総局に届ける</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必要がある。</a:t>
            </a:r>
          </a:p>
        </p:txBody>
      </p:sp>
      <p:sp>
        <p:nvSpPr>
          <p:cNvPr id="75" name="正方形/長方形 74"/>
          <p:cNvSpPr/>
          <p:nvPr/>
        </p:nvSpPr>
        <p:spPr>
          <a:xfrm>
            <a:off x="2792760" y="5517232"/>
            <a:ext cx="2160240" cy="576064"/>
          </a:xfrm>
          <a:prstGeom prst="rect">
            <a:avLst/>
          </a:prstGeom>
        </p:spPr>
        <p:txBody>
          <a:bodyPr wrap="none" anchor="ctr" anchorCtr="0">
            <a:noAutofit/>
          </a:bodyPr>
          <a:lstStyle/>
          <a:p>
            <a:pPr algn="ctr"/>
            <a:r>
              <a:rPr lang="en-US" altLang="ja-JP" sz="1400" b="1" dirty="0"/>
              <a:t>2010</a:t>
            </a:r>
            <a:r>
              <a:rPr lang="ja-JP" altLang="en-US" sz="1400" b="1" dirty="0"/>
              <a:t>年</a:t>
            </a:r>
            <a:r>
              <a:rPr lang="en-US" altLang="ja-JP" sz="1400" b="1" dirty="0"/>
              <a:t>10</a:t>
            </a:r>
            <a:r>
              <a:rPr lang="ja-JP" altLang="en-US" sz="1400" b="1" dirty="0"/>
              <a:t>月</a:t>
            </a:r>
            <a:r>
              <a:rPr lang="en-US" altLang="ja-JP" sz="1400" b="1" dirty="0"/>
              <a:t>22</a:t>
            </a:r>
            <a:r>
              <a:rPr lang="ja-JP" altLang="en-US" sz="1400" b="1" dirty="0"/>
              <a:t>日付第</a:t>
            </a:r>
            <a:r>
              <a:rPr lang="en-US" altLang="ja-JP" sz="1400" b="1" dirty="0"/>
              <a:t>8</a:t>
            </a:r>
            <a:r>
              <a:rPr lang="ja-JP" altLang="en-US" sz="1400" b="1" dirty="0"/>
              <a:t>号</a:t>
            </a:r>
            <a:br>
              <a:rPr lang="en-US" altLang="ja-JP" sz="1400" b="1" dirty="0"/>
            </a:br>
            <a:r>
              <a:rPr lang="ja-JP" altLang="en-US" sz="1400" b="1" dirty="0"/>
              <a:t>マネーロンダリング法</a:t>
            </a:r>
          </a:p>
        </p:txBody>
      </p:sp>
      <p:sp>
        <p:nvSpPr>
          <p:cNvPr id="76" name="テキスト ボックス 75"/>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690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インドネシア／一般概況／規制</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経済特区</a:t>
            </a:r>
            <a:endParaRPr lang="ja-JP" altLang="en-US" dirty="0"/>
          </a:p>
        </p:txBody>
      </p:sp>
      <p:sp>
        <p:nvSpPr>
          <p:cNvPr id="15" name="テキスト プレースホルダー 1"/>
          <p:cNvSpPr txBox="1">
            <a:spLocks/>
          </p:cNvSpPr>
          <p:nvPr/>
        </p:nvSpPr>
        <p:spPr>
          <a:xfrm>
            <a:off x="199710" y="1124744"/>
            <a:ext cx="9505950" cy="504056"/>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経済統合開発地域（</a:t>
            </a:r>
            <a:r>
              <a:rPr lang="en-US" altLang="ja-JP" dirty="0"/>
              <a:t>KAPET</a:t>
            </a:r>
            <a:r>
              <a:rPr lang="ja-JP" altLang="en-US" dirty="0"/>
              <a:t>）といった地域別優遇措置と、保税地区における優遇制度がある。</a:t>
            </a:r>
            <a:endParaRPr lang="en-US" altLang="ja-JP" dirty="0"/>
          </a:p>
          <a:p>
            <a:r>
              <a:rPr lang="ja-JP" altLang="en-US" dirty="0"/>
              <a:t>また国内各地に自由貿易地域（</a:t>
            </a:r>
            <a:r>
              <a:rPr lang="en-US" altLang="ja-JP" dirty="0"/>
              <a:t>FTZ</a:t>
            </a:r>
            <a:r>
              <a:rPr lang="ja-JP" altLang="en-US" dirty="0"/>
              <a:t>）が設置されている。</a:t>
            </a:r>
          </a:p>
        </p:txBody>
      </p:sp>
      <p:sp>
        <p:nvSpPr>
          <p:cNvPr id="16" name="Rectangle 6"/>
          <p:cNvSpPr>
            <a:spLocks noChangeArrowheads="1"/>
          </p:cNvSpPr>
          <p:nvPr/>
        </p:nvSpPr>
        <p:spPr bwMode="auto">
          <a:xfrm>
            <a:off x="416496" y="1789036"/>
            <a:ext cx="8928992"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主な経済特区</a:t>
            </a:r>
          </a:p>
        </p:txBody>
      </p:sp>
      <p:graphicFrame>
        <p:nvGraphicFramePr>
          <p:cNvPr id="17" name="表 16"/>
          <p:cNvGraphicFramePr>
            <a:graphicFrameLocks noGrp="1"/>
          </p:cNvGraphicFramePr>
          <p:nvPr>
            <p:extLst>
              <p:ext uri="{D42A27DB-BD31-4B8C-83A1-F6EECF244321}">
                <p14:modId xmlns:p14="http://schemas.microsoft.com/office/powerpoint/2010/main" val="3546304364"/>
              </p:ext>
            </p:extLst>
          </p:nvPr>
        </p:nvGraphicFramePr>
        <p:xfrm>
          <a:off x="416496" y="2061336"/>
          <a:ext cx="8964000" cy="4392000"/>
        </p:xfrm>
        <a:graphic>
          <a:graphicData uri="http://schemas.openxmlformats.org/drawingml/2006/table">
            <a:tbl>
              <a:tblPr firstRow="1" bandRow="1">
                <a:tableStyleId>{5C22544A-7EE6-4342-B048-85BDC9FD1C3A}</a:tableStyleId>
              </a:tblPr>
              <a:tblGrid>
                <a:gridCol w="1548000">
                  <a:extLst>
                    <a:ext uri="{9D8B030D-6E8A-4147-A177-3AD203B41FA5}">
                      <a16:colId xmlns:a16="http://schemas.microsoft.com/office/drawing/2014/main" val="20000"/>
                    </a:ext>
                  </a:extLst>
                </a:gridCol>
                <a:gridCol w="1584000">
                  <a:extLst>
                    <a:ext uri="{9D8B030D-6E8A-4147-A177-3AD203B41FA5}">
                      <a16:colId xmlns:a16="http://schemas.microsoft.com/office/drawing/2014/main" val="20001"/>
                    </a:ext>
                  </a:extLst>
                </a:gridCol>
                <a:gridCol w="1584000">
                  <a:extLst>
                    <a:ext uri="{9D8B030D-6E8A-4147-A177-3AD203B41FA5}">
                      <a16:colId xmlns:a16="http://schemas.microsoft.com/office/drawing/2014/main" val="20002"/>
                    </a:ext>
                  </a:extLst>
                </a:gridCol>
                <a:gridCol w="1656000">
                  <a:extLst>
                    <a:ext uri="{9D8B030D-6E8A-4147-A177-3AD203B41FA5}">
                      <a16:colId xmlns:a16="http://schemas.microsoft.com/office/drawing/2014/main" val="20003"/>
                    </a:ext>
                  </a:extLst>
                </a:gridCol>
                <a:gridCol w="1296000">
                  <a:extLst>
                    <a:ext uri="{9D8B030D-6E8A-4147-A177-3AD203B41FA5}">
                      <a16:colId xmlns:a16="http://schemas.microsoft.com/office/drawing/2014/main" val="20004"/>
                    </a:ext>
                  </a:extLst>
                </a:gridCol>
                <a:gridCol w="1296000">
                  <a:extLst>
                    <a:ext uri="{9D8B030D-6E8A-4147-A177-3AD203B41FA5}">
                      <a16:colId xmlns:a16="http://schemas.microsoft.com/office/drawing/2014/main" val="20005"/>
                    </a:ext>
                  </a:extLst>
                </a:gridCol>
              </a:tblGrid>
              <a:tr h="252000">
                <a:tc rowSpan="2">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地域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rowSpan="2">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活用の要件</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gridSpan="3">
                  <a:txBody>
                    <a:bodyPr/>
                    <a:lstStyle/>
                    <a:p>
                      <a:pPr algn="ctr" fontAlgn="ctr" hangingPunct="0"/>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主な税制優遇等</a:t>
                      </a: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52000">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法人税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 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tc>
                  <a:txBody>
                    <a:bodyPr/>
                    <a:lstStyle/>
                    <a:p>
                      <a:pPr algn="ctr" fontAlgn="ctr" hangingPunct="0"/>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付加価値税</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no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296000">
                <a:tc>
                  <a:txBody>
                    <a:bodyPr/>
                    <a:lstStyle/>
                    <a:p>
                      <a:pPr algn="l" fontAlgn="ctr" hangingPunct="0"/>
                      <a:r>
                        <a:rPr lang="zh-TW"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経済統合開発地域（</a:t>
                      </a:r>
                      <a:r>
                        <a:rPr lang="en-US" altLang="zh-TW"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KAPET</a:t>
                      </a:r>
                      <a:r>
                        <a:rPr lang="zh-TW"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L w="1270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ctr" fontAlgn="ctr" hangingPunct="0"/>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14</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か所</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国税総局（</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DGT</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）による承認</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雇用促進、インフラ開発、地域発展、自然保護、研究開発等の促進に寄与する事業</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投資総額の</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相当の所得控除</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税務上の加速度減価償却</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欠損金の繰越期間の延長（最長</a:t>
                      </a:r>
                      <a:r>
                        <a:rPr kumimoji="1" lang="en-US" altLang="ja-JP"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a:p>
                      <a:pPr marL="111600" marR="0" lvl="0" indent="-111600" algn="just"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Char char="l"/>
                        <a:tabLst/>
                        <a:defRPr/>
                      </a:pPr>
                      <a:r>
                        <a:rPr kumimoji="1" lang="ja-JP" altLang="en-US" sz="10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支払配当に係る源泉税の軽減</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00">
                          <a:latin typeface="Arial" panose="020B0604020202020204" pitchFamily="34" charset="0"/>
                          <a:ea typeface="ＭＳ Ｐゴシック" panose="020B0600070205080204" pitchFamily="50" charset="-128"/>
                          <a:cs typeface="Arial" panose="020B0604020202020204" pitchFamily="34" charset="0"/>
                        </a:rPr>
                        <a:t>資本財等に係る輸入関税の延期</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00" spc="0" baseline="0" dirty="0">
                          <a:latin typeface="Arial" panose="020B0604020202020204" pitchFamily="34" charset="0"/>
                          <a:ea typeface="ＭＳ Ｐゴシック" panose="020B0600070205080204" pitchFamily="50" charset="-128"/>
                          <a:cs typeface="Arial" panose="020B0604020202020204" pitchFamily="34" charset="0"/>
                        </a:rPr>
                        <a:t>生産活動に関係する資本財等に係る付加価値税の免除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96000">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保税地区</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BEBEBE"/>
                    </a:solidFill>
                  </a:tcPr>
                </a:tc>
                <a:tc>
                  <a:txBody>
                    <a:bodyPr/>
                    <a:lstStyle/>
                    <a:p>
                      <a:pPr algn="just" fontAlgn="ctr" hangingPunct="0"/>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その最終製品が主に輸出に向けられる、輸入物品または関税地区内のほかの場所から調達された物品を、加工もしくは組付のために在庫するために指定された地域</a:t>
                      </a:r>
                    </a:p>
                  </a:txBody>
                  <a:tcPr marL="108000" marR="108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輸出志向の製造会社からの要請に基づき、財務省が付与する保税ステータス企業</a:t>
                      </a: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前払い法人税の免除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hangingPunct="0"/>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資本財等に係る輸入関税の延期</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ja-JP" altLang="en-US" sz="1000" kern="1200" spc="0" baseline="0">
                          <a:solidFill>
                            <a:schemeClr val="dk1"/>
                          </a:solidFill>
                          <a:latin typeface="Arial" panose="020B0604020202020204" pitchFamily="34" charset="0"/>
                          <a:ea typeface="ＭＳ Ｐゴシック" panose="020B0600070205080204" pitchFamily="50" charset="-128"/>
                          <a:cs typeface="Arial" panose="020B0604020202020204" pitchFamily="34" charset="0"/>
                        </a:rPr>
                        <a:t>生産活動に関係する資本財等に係る付加価値税の免除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96000">
                <a:tc>
                  <a:txBody>
                    <a:bodyPr/>
                    <a:lstStyle/>
                    <a:p>
                      <a:pPr algn="l" fontAlgn="ctr" hangingPunct="0"/>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自由貿易地区</a:t>
                      </a:r>
                      <a:b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lang="ja-JP" altLang="en-US" sz="1100" b="1"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44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fontAlgn="ctr" hangingPunct="0"/>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バタム島、</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ビンタン島、</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カリムン島</a:t>
                      </a:r>
                    </a:p>
                  </a:txBody>
                  <a:tcPr marL="0" marR="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0"/>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に入る物品と</a:t>
                      </a:r>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FTZ</a:t>
                      </a:r>
                      <a:r>
                        <a:rPr kumimoji="1" lang="ja-JP" altLang="en-US"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内の会社間で引き渡される物品</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前払い法人税の免除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0"/>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特定物品に係る輸入関税の免 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hangingPunct="0"/>
                      <a:r>
                        <a:rPr kumimoji="1"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特定物品の輸入又は国内調達に係る付加価値税の免 除</a:t>
                      </a:r>
                    </a:p>
                  </a:txBody>
                  <a:tcPr marL="7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8" name="テキスト ボックス 17"/>
          <p:cNvSpPr txBox="1"/>
          <p:nvPr/>
        </p:nvSpPr>
        <p:spPr>
          <a:xfrm>
            <a:off x="200472" y="6525344"/>
            <a:ext cx="8712968" cy="144016"/>
          </a:xfrm>
          <a:prstGeom prst="rect">
            <a:avLst/>
          </a:prstGeom>
          <a:noFill/>
        </p:spPr>
        <p:txBody>
          <a:bodyPr wrap="square" lIns="0" tIns="0" rIns="0" bIns="0" rtlCol="0">
            <a:noAutofit/>
          </a:bodyPr>
          <a:lstStyle/>
          <a:p>
            <a:pPr fontAlgn="ct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「インドネシア－外資に関する奨励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各種優遇措置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詳細」（</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JBIC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「インドネシアの投資環境」（</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PWC</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t>インドネシア 税務ポケットブック</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3900676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医療関連</a:t>
            </a:r>
            <a:endParaRPr kumimoji="1" lang="ja-JP" altLang="en-US" dirty="0"/>
          </a:p>
        </p:txBody>
      </p:sp>
    </p:spTree>
    <p:extLst>
      <p:ext uri="{BB962C8B-B14F-4D97-AF65-F5344CB8AC3E}">
        <p14:creationId xmlns:p14="http://schemas.microsoft.com/office/powerpoint/2010/main" val="146657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健康水準および医療水準</a:t>
            </a:r>
          </a:p>
        </p:txBody>
      </p:sp>
      <p:sp>
        <p:nvSpPr>
          <p:cNvPr id="13" name="テキスト プレースホルダー 1"/>
          <p:cNvSpPr txBox="1">
            <a:spLocks/>
          </p:cNvSpPr>
          <p:nvPr/>
        </p:nvSpPr>
        <p:spPr>
          <a:xfrm>
            <a:off x="199710" y="1124745"/>
            <a:ext cx="9505950" cy="216662"/>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平均寿命は</a:t>
            </a:r>
            <a:r>
              <a:rPr lang="en-US" altLang="ja-JP" dirty="0"/>
              <a:t>71.3</a:t>
            </a:r>
            <a:r>
              <a:rPr lang="ja-JP" altLang="en-US" dirty="0"/>
              <a:t>歳、健康寿命は</a:t>
            </a: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r>
              <a:rPr lang="ja-JP" altLang="en-US" dirty="0"/>
              <a:t>である。</a:t>
            </a:r>
            <a:endParaRPr lang="en-US" altLang="ja-JP" dirty="0"/>
          </a:p>
        </p:txBody>
      </p:sp>
      <p:sp>
        <p:nvSpPr>
          <p:cNvPr id="14" name="Rectangle 6"/>
          <p:cNvSpPr>
            <a:spLocks noChangeArrowheads="1"/>
          </p:cNvSpPr>
          <p:nvPr/>
        </p:nvSpPr>
        <p:spPr bwMode="auto">
          <a:xfrm>
            <a:off x="1352600" y="1340768"/>
            <a:ext cx="547260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健康水準・医療水準を示す主な指標</a:t>
            </a:r>
          </a:p>
        </p:txBody>
      </p:sp>
      <p:sp>
        <p:nvSpPr>
          <p:cNvPr id="15" name="テキスト ボックス 14"/>
          <p:cNvSpPr txBox="1"/>
          <p:nvPr/>
        </p:nvSpPr>
        <p:spPr>
          <a:xfrm>
            <a:off x="704528" y="630932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）収縮期血圧（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140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以上もしくは拡張期血圧（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DBP</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以上を高血圧とする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注</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BMI25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BMI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は</a:t>
            </a:r>
            <a:r>
              <a:rPr lang="zh-TW" altLang="en-US" sz="800" dirty="0"/>
              <a:t>「体重（</a:t>
            </a:r>
            <a:r>
              <a:rPr lang="en-US" altLang="zh-TW" sz="800" dirty="0"/>
              <a:t>kg</a:t>
            </a:r>
            <a:r>
              <a:rPr lang="zh-TW" altLang="en-US" sz="800" dirty="0"/>
              <a:t>）</a:t>
            </a:r>
            <a:r>
              <a:rPr lang="en-US" altLang="zh-TW" sz="800" dirty="0"/>
              <a:t>÷</a:t>
            </a:r>
            <a:r>
              <a:rPr lang="zh-TW" altLang="en-US" sz="800" dirty="0"/>
              <a:t>（身長（</a:t>
            </a:r>
            <a:r>
              <a:rPr lang="en-US" altLang="zh-TW" sz="800" dirty="0"/>
              <a:t>m</a:t>
            </a:r>
            <a:r>
              <a:rPr lang="zh-TW" altLang="en-US" sz="800" dirty="0"/>
              <a:t>）</a:t>
            </a:r>
            <a:r>
              <a:rPr lang="en-US" altLang="zh-TW" sz="800" dirty="0"/>
              <a:t>×</a:t>
            </a:r>
            <a:r>
              <a:rPr lang="zh-TW" altLang="en-US" sz="800" dirty="0"/>
              <a:t>身長（</a:t>
            </a:r>
            <a:r>
              <a:rPr lang="en-US" altLang="zh-TW" sz="800" dirty="0"/>
              <a:t>m</a:t>
            </a:r>
            <a:r>
              <a:rPr lang="zh-TW" altLang="en-US" sz="800" dirty="0"/>
              <a:t>））」</a:t>
            </a:r>
            <a:r>
              <a:rPr lang="ja-JP" altLang="en-US" sz="800" dirty="0" err="1"/>
              <a:t>で算</a:t>
            </a:r>
            <a:r>
              <a:rPr lang="ja-JP" altLang="en-US" sz="800" dirty="0"/>
              <a:t>出される。</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6" name="表 15"/>
          <p:cNvGraphicFramePr>
            <a:graphicFrameLocks noGrp="1"/>
          </p:cNvGraphicFramePr>
          <p:nvPr/>
        </p:nvGraphicFramePr>
        <p:xfrm>
          <a:off x="1352600" y="1700808"/>
          <a:ext cx="7295827" cy="4390020"/>
        </p:xfrm>
        <a:graphic>
          <a:graphicData uri="http://schemas.openxmlformats.org/drawingml/2006/table">
            <a:tbl>
              <a:tblPr firstRow="1" bandRow="1">
                <a:tableStyleId>{5C22544A-7EE6-4342-B048-85BDC9FD1C3A}</a:tableStyleId>
              </a:tblPr>
              <a:tblGrid>
                <a:gridCol w="2687827">
                  <a:extLst>
                    <a:ext uri="{9D8B030D-6E8A-4147-A177-3AD203B41FA5}">
                      <a16:colId xmlns:a16="http://schemas.microsoft.com/office/drawing/2014/main" val="20000"/>
                    </a:ext>
                  </a:extLst>
                </a:gridCol>
                <a:gridCol w="2304000">
                  <a:extLst>
                    <a:ext uri="{9D8B030D-6E8A-4147-A177-3AD203B41FA5}">
                      <a16:colId xmlns:a16="http://schemas.microsoft.com/office/drawing/2014/main" val="20001"/>
                    </a:ext>
                  </a:extLst>
                </a:gridCol>
                <a:gridCol w="2304000">
                  <a:extLst>
                    <a:ext uri="{9D8B030D-6E8A-4147-A177-3AD203B41FA5}">
                      <a16:colId xmlns:a16="http://schemas.microsoft.com/office/drawing/2014/main" val="20002"/>
                    </a:ext>
                  </a:extLst>
                </a:gridCol>
              </a:tblGrid>
              <a:tr h="540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dirty="0">
                        <a:solidFill>
                          <a:schemeClr val="tx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男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HGP創英角ｺﾞｼｯｸUB" panose="020B0900000000000000" pitchFamily="50" charset="-128"/>
                          <a:ea typeface="HGP創英角ｺﾞｼｯｸUB" panose="020B0900000000000000" pitchFamily="50" charset="-128"/>
                        </a:rPr>
                        <a:t>女 性</a:t>
                      </a:r>
                      <a:endParaRPr kumimoji="1" lang="en-US" altLang="ja-JP" sz="14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27003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平均寿命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11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69.4</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73.3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70030">
                <a:tc vMerge="1">
                  <a:txBody>
                    <a:bodyPr/>
                    <a:lstStyle/>
                    <a:p>
                      <a:endParaRPr kumimoji="1" lang="ja-JP" altLang="en-US"/>
                    </a:p>
                  </a:txBody>
                  <a:tcPr/>
                </a:tc>
                <a:tc gridSpan="2">
                  <a:txBody>
                    <a:bodyPr/>
                    <a:lstStyle/>
                    <a:p>
                      <a:pPr marL="0" algn="ctr" defTabSz="914400" rtl="0" eaLnBrk="1" fontAlgn="ctr" latinLnBrk="0" hangingPunct="1"/>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71.3</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defTabSz="914400" rtl="0" eaLnBrk="1" fontAlgn="ctr" latinLnBrk="0" hangingPunct="1"/>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0030">
                <a:tc rowSpan="2">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健康寿命 </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2019</a:t>
                      </a:r>
                      <a:r>
                        <a:rPr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4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61.9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63.8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0030">
                <a:tc vMerge="1">
                  <a:txBody>
                    <a:bodyPr/>
                    <a:lstStyle/>
                    <a:p>
                      <a:endParaRPr kumimoji="1" lang="ja-JP" altLang="en-US"/>
                    </a:p>
                  </a:txBody>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62.8</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a:t>
                      </a: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歳以下の乳幼児死亡率</a:t>
                      </a:r>
                      <a:b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br>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人あたり</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grid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23.9</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h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40060">
                <a:tc>
                  <a:txBody>
                    <a:bodyPr/>
                    <a:lstStyle/>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妊産婦死亡率</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万人あたり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2017</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177</a:t>
                      </a:r>
                      <a:r>
                        <a:rPr kumimoji="1" lang="ja-JP" altLang="en-US"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endParaRPr kumimoji="1" lang="en-US" altLang="ja-JP" sz="14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高血圧</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患者の割合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24.3%</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23.1%</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肥満</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注</a:t>
                      </a:r>
                      <a:r>
                        <a:rPr lang="en-US" altLang="ja-JP"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400" b="1" baseline="30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の人の割合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25.0%</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31.2%</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540060">
                <a:tc>
                  <a:txBody>
                    <a:bodyPr/>
                    <a:lstStyle/>
                    <a:p>
                      <a:pPr algn="l"/>
                      <a:r>
                        <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歳以上の人口に占める</a:t>
                      </a:r>
                      <a:endParaRPr lang="en-US" altLang="ja-JP"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l"/>
                      <a:r>
                        <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喫煙者の割合 </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endParaRPr lang="ja-JP" altLang="en-US" sz="14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60.2%</a:t>
                      </a:r>
                    </a:p>
                  </a:txBody>
                  <a:tcPr marL="35002" marR="35002" marT="17501" marB="17501"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4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a:t>
                      </a:r>
                    </a:p>
                  </a:txBody>
                  <a:tcPr marL="35002" marR="35002" marT="17501" marB="17501"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84809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オブジェクト 7" hidden="1"/>
          <p:cNvGraphicFramePr>
            <a:graphicFrameLocks noChangeAspect="1"/>
          </p:cNvGraphicFramePr>
          <p:nvPr>
            <p:custDataLst>
              <p:tags r:id="rId2"/>
            </p:custDataLst>
            <p:extLst>
              <p:ext uri="{D42A27DB-BD31-4B8C-83A1-F6EECF244321}">
                <p14:modId xmlns:p14="http://schemas.microsoft.com/office/powerpoint/2010/main" val="35324459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8" name="think-cell Slide" r:id="rId154" imgW="270" imgH="270" progId="TCLayout.ActiveDocument.1">
                  <p:embed/>
                </p:oleObj>
              </mc:Choice>
              <mc:Fallback>
                <p:oleObj name="think-cell Slide" r:id="rId154" imgW="270" imgH="270" progId="TCLayout.ActiveDocument.1">
                  <p:embed/>
                  <p:pic>
                    <p:nvPicPr>
                      <p:cNvPr id="8" name="オブジェクト 7" hidden="1"/>
                      <p:cNvPicPr>
                        <a:picLocks noChangeAspect="1" noChangeArrowheads="1"/>
                      </p:cNvPicPr>
                      <p:nvPr/>
                    </p:nvPicPr>
                    <p:blipFill>
                      <a:blip r:embed="rId15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3" name="Chart 352">
            <a:extLst>
              <a:ext uri="{FF2B5EF4-FFF2-40B4-BE49-F238E27FC236}">
                <a16:creationId xmlns:a16="http://schemas.microsoft.com/office/drawing/2014/main" id="{1DDC9B58-323C-4AE6-9204-CF1AF4DB9130}"/>
              </a:ext>
            </a:extLst>
          </p:cNvPr>
          <p:cNvGraphicFramePr/>
          <p:nvPr>
            <p:custDataLst>
              <p:tags r:id="rId3"/>
            </p:custDataLst>
            <p:extLst>
              <p:ext uri="{D42A27DB-BD31-4B8C-83A1-F6EECF244321}">
                <p14:modId xmlns:p14="http://schemas.microsoft.com/office/powerpoint/2010/main" val="3488711314"/>
              </p:ext>
            </p:extLst>
          </p:nvPr>
        </p:nvGraphicFramePr>
        <p:xfrm>
          <a:off x="1136650" y="2073275"/>
          <a:ext cx="6913563" cy="1974850"/>
        </p:xfrm>
        <a:graphic>
          <a:graphicData uri="http://schemas.openxmlformats.org/drawingml/2006/chart">
            <c:chart xmlns:c="http://schemas.openxmlformats.org/drawingml/2006/chart" xmlns:r="http://schemas.openxmlformats.org/officeDocument/2006/relationships" r:id="rId156"/>
          </a:graphicData>
        </a:graphic>
      </p:graphicFrame>
      <p:sp>
        <p:nvSpPr>
          <p:cNvPr id="289" name="テキスト プレースホルダ 9">
            <a:extLst>
              <a:ext uri="{FF2B5EF4-FFF2-40B4-BE49-F238E27FC236}">
                <a16:creationId xmlns:a16="http://schemas.microsoft.com/office/drawing/2014/main" id="{76D9C773-9D3B-4498-92C3-BB33EFDDE358}"/>
              </a:ext>
            </a:extLst>
          </p:cNvPr>
          <p:cNvSpPr>
            <a:spLocks noGrp="1"/>
          </p:cNvSpPr>
          <p:nvPr>
            <p:custDataLst>
              <p:tags r:id="rId4"/>
            </p:custDataLst>
          </p:nvPr>
        </p:nvSpPr>
        <p:spPr bwMode="gray">
          <a:xfrm>
            <a:off x="881063" y="31130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CBD0EC6-E75A-44FE-A501-9B043EB4BA3E}" type="datetime'''''1''''''''''''''5''''0'''''''''''''''''''''''''''''">
              <a:rPr lang="ja-JP" altLang="en-US" sz="1000" smtClean="0">
                <a:effectLst/>
                <a:sym typeface="+mn-lt"/>
              </a:rPr>
              <a:pPr marL="0" indent="0" algn="r">
                <a:spcBef>
                  <a:spcPct val="0"/>
                </a:spcBef>
                <a:buNone/>
              </a:pPr>
              <a:t>150</a:t>
            </a:fld>
            <a:endParaRPr lang="ja-JP" altLang="en-US" sz="1000" dirty="0">
              <a:sym typeface="+mn-lt"/>
            </a:endParaRPr>
          </a:p>
        </p:txBody>
      </p:sp>
      <p:sp>
        <p:nvSpPr>
          <p:cNvPr id="291" name="テキスト プレースホルダ 9">
            <a:extLst>
              <a:ext uri="{FF2B5EF4-FFF2-40B4-BE49-F238E27FC236}">
                <a16:creationId xmlns:a16="http://schemas.microsoft.com/office/drawing/2014/main" id="{541323C2-5344-43C8-9893-DBC2965874F2}"/>
              </a:ext>
            </a:extLst>
          </p:cNvPr>
          <p:cNvSpPr>
            <a:spLocks noGrp="1"/>
          </p:cNvSpPr>
          <p:nvPr>
            <p:custDataLst>
              <p:tags r:id="rId5"/>
            </p:custDataLst>
          </p:nvPr>
        </p:nvSpPr>
        <p:spPr bwMode="gray">
          <a:xfrm>
            <a:off x="881063" y="2079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52A1D87-FC84-46F8-9D74-2C41F34F27F6}" type="datetime'''''''''3''''''''''''5''''0'">
              <a:rPr lang="ja-JP" altLang="en-US" sz="1000" smtClean="0">
                <a:effectLst/>
                <a:sym typeface="+mn-lt"/>
              </a:rPr>
              <a:pPr marL="0" indent="0" algn="r">
                <a:spcBef>
                  <a:spcPct val="0"/>
                </a:spcBef>
                <a:buNone/>
              </a:pPr>
              <a:t>350</a:t>
            </a:fld>
            <a:endParaRPr lang="ja-JP" altLang="en-US" sz="1000" dirty="0">
              <a:sym typeface="+mn-lt"/>
            </a:endParaRPr>
          </a:p>
        </p:txBody>
      </p:sp>
      <p:sp>
        <p:nvSpPr>
          <p:cNvPr id="235" name="テキスト プレースホルダ 9">
            <a:extLst>
              <a:ext uri="{FF2B5EF4-FFF2-40B4-BE49-F238E27FC236}">
                <a16:creationId xmlns:a16="http://schemas.microsoft.com/office/drawing/2014/main" id="{E7BAAC81-FCA5-488B-958C-0EE7703C817B}"/>
              </a:ext>
            </a:extLst>
          </p:cNvPr>
          <p:cNvSpPr>
            <a:spLocks noGrp="1"/>
          </p:cNvSpPr>
          <p:nvPr>
            <p:custDataLst>
              <p:tags r:id="rId6"/>
            </p:custDataLst>
          </p:nvPr>
        </p:nvSpPr>
        <p:spPr bwMode="gray">
          <a:xfrm>
            <a:off x="881063" y="23383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9B9D356-D0C4-40E8-BCD2-EF7264CB33CA}"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232" name="テキスト プレースホルダ 9">
            <a:extLst>
              <a:ext uri="{FF2B5EF4-FFF2-40B4-BE49-F238E27FC236}">
                <a16:creationId xmlns:a16="http://schemas.microsoft.com/office/drawing/2014/main" id="{229DD608-C486-4A23-A7A2-83513C6F6B99}"/>
              </a:ext>
            </a:extLst>
          </p:cNvPr>
          <p:cNvSpPr>
            <a:spLocks noGrp="1"/>
          </p:cNvSpPr>
          <p:nvPr>
            <p:custDataLst>
              <p:tags r:id="rId7"/>
            </p:custDataLst>
          </p:nvPr>
        </p:nvSpPr>
        <p:spPr bwMode="gray">
          <a:xfrm>
            <a:off x="881063" y="3371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8E3EE1B-8F5A-45E6-9482-FC271BD580CE}"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8B3E2757-0D0E-4483-9039-DFC1D447D5BA}"/>
              </a:ext>
            </a:extLst>
          </p:cNvPr>
          <p:cNvSpPr>
            <a:spLocks noGrp="1"/>
          </p:cNvSpPr>
          <p:nvPr>
            <p:custDataLst>
              <p:tags r:id="rId8"/>
            </p:custDataLst>
          </p:nvPr>
        </p:nvSpPr>
        <p:spPr bwMode="gray">
          <a:xfrm>
            <a:off x="950913" y="36306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349257C-7B77-4BE8-A59A-A390CF4A3265}" type="datetime'''''''''5''''''''0'''''''''''''''''''''">
              <a:rPr lang="ja-JP" altLang="en-US" sz="1000" smtClean="0">
                <a:effectLst/>
                <a:sym typeface="+mn-lt"/>
              </a:rPr>
              <a:pPr marL="0" indent="0" algn="r">
                <a:spcBef>
                  <a:spcPct val="0"/>
                </a:spcBef>
                <a:buNone/>
              </a:pPr>
              <a:t>50</a:t>
            </a:fld>
            <a:endParaRPr lang="ja-JP" altLang="en-US" sz="1000" dirty="0">
              <a:sym typeface="+mn-lt"/>
            </a:endParaRPr>
          </a:p>
        </p:txBody>
      </p:sp>
      <p:sp>
        <p:nvSpPr>
          <p:cNvPr id="234" name="テキスト プレースホルダ 9">
            <a:extLst>
              <a:ext uri="{FF2B5EF4-FFF2-40B4-BE49-F238E27FC236}">
                <a16:creationId xmlns:a16="http://schemas.microsoft.com/office/drawing/2014/main" id="{A032C226-88D8-495D-A671-117F8270C7B6}"/>
              </a:ext>
            </a:extLst>
          </p:cNvPr>
          <p:cNvSpPr>
            <a:spLocks noGrp="1"/>
          </p:cNvSpPr>
          <p:nvPr>
            <p:custDataLst>
              <p:tags r:id="rId9"/>
            </p:custDataLst>
          </p:nvPr>
        </p:nvSpPr>
        <p:spPr bwMode="gray">
          <a:xfrm>
            <a:off x="881063" y="28559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0BA729-D0C8-4955-9BCE-3A5FBE76F9F8}"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231" name="テキスト プレースホルダ 9">
            <a:extLst>
              <a:ext uri="{FF2B5EF4-FFF2-40B4-BE49-F238E27FC236}">
                <a16:creationId xmlns:a16="http://schemas.microsoft.com/office/drawing/2014/main" id="{9E48F796-F7DE-4499-B2B9-0DC9640A38F6}"/>
              </a:ext>
            </a:extLst>
          </p:cNvPr>
          <p:cNvSpPr>
            <a:spLocks noGrp="1"/>
          </p:cNvSpPr>
          <p:nvPr>
            <p:custDataLst>
              <p:tags r:id="rId10"/>
            </p:custDataLst>
          </p:nvPr>
        </p:nvSpPr>
        <p:spPr bwMode="gray">
          <a:xfrm>
            <a:off x="1020763" y="38893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C017C7-2241-4815-845F-9BBDFF07C2B5}"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7C65D414-7F5D-4888-A876-D72B923DC79A}"/>
              </a:ext>
            </a:extLst>
          </p:cNvPr>
          <p:cNvSpPr>
            <a:spLocks noGrp="1"/>
          </p:cNvSpPr>
          <p:nvPr>
            <p:custDataLst>
              <p:tags r:id="rId11"/>
            </p:custDataLst>
          </p:nvPr>
        </p:nvSpPr>
        <p:spPr bwMode="gray">
          <a:xfrm>
            <a:off x="881063" y="25971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5F03F9F-F869-44A6-9595-05B5CB6F6A75}" type="datetime'''''25''''''''''''''''''''''0'''">
              <a:rPr lang="ja-JP" altLang="en-US" sz="1000" smtClean="0">
                <a:effectLst/>
                <a:sym typeface="+mn-lt"/>
              </a:rPr>
              <a:pPr marL="0" indent="0" algn="r">
                <a:spcBef>
                  <a:spcPct val="0"/>
                </a:spcBef>
                <a:buNone/>
              </a:pPr>
              <a:t>250</a:t>
            </a:fld>
            <a:endParaRPr lang="ja-JP" altLang="en-US" sz="1000" dirty="0">
              <a:sym typeface="+mn-lt"/>
            </a:endParaRPr>
          </a:p>
        </p:txBody>
      </p:sp>
      <p:cxnSp>
        <p:nvCxnSpPr>
          <p:cNvPr id="141" name="Straight Connector 140">
            <a:extLst>
              <a:ext uri="{FF2B5EF4-FFF2-40B4-BE49-F238E27FC236}">
                <a16:creationId xmlns:a16="http://schemas.microsoft.com/office/drawing/2014/main" id="{BA7D51CD-6889-4D43-BD8A-7609E5641F4B}"/>
              </a:ext>
            </a:extLst>
          </p:cNvPr>
          <p:cNvCxnSpPr>
            <a:cxnSpLocks/>
          </p:cNvCxnSpPr>
          <p:nvPr>
            <p:custDataLst>
              <p:tags r:id="rId12"/>
            </p:custDataLst>
          </p:nvPr>
        </p:nvCxnSpPr>
        <p:spPr bwMode="auto">
          <a:xfrm flipV="1">
            <a:off x="1387475" y="3906838"/>
            <a:ext cx="0" cy="841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41" name="テキスト プレースホルダ 9"/>
          <p:cNvSpPr>
            <a:spLocks noGrp="1"/>
          </p:cNvSpPr>
          <p:nvPr>
            <p:custDataLst>
              <p:tags r:id="rId13"/>
            </p:custDataLst>
          </p:nvPr>
        </p:nvSpPr>
        <p:spPr bwMode="auto">
          <a:xfrm>
            <a:off x="2997200"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2A2B14-4199-451B-818E-10D9EA204EC2}" type="datetime'''''''''''''''''''0''''''''''5'''">
              <a:rPr lang="ja-JP" altLang="en-US" sz="1000"/>
              <a:pPr marL="0" indent="0" algn="ctr">
                <a:spcBef>
                  <a:spcPct val="0"/>
                </a:spcBef>
                <a:buNone/>
              </a:pPr>
              <a:t>05</a:t>
            </a:fld>
            <a:endParaRPr kumimoji="0" lang="ja-JP" altLang="en-US" sz="1000" dirty="0">
              <a:sym typeface="+mn-lt"/>
            </a:endParaRPr>
          </a:p>
        </p:txBody>
      </p:sp>
      <p:sp>
        <p:nvSpPr>
          <p:cNvPr id="27" name="テキスト プレースホルダ 9"/>
          <p:cNvSpPr>
            <a:spLocks noGrp="1"/>
          </p:cNvSpPr>
          <p:nvPr>
            <p:custDataLst>
              <p:tags r:id="rId14"/>
            </p:custDataLst>
          </p:nvPr>
        </p:nvSpPr>
        <p:spPr bwMode="auto">
          <a:xfrm>
            <a:off x="1985963"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A3BCD0-CE16-4625-971F-374D09824AA5}" type="datetime'''''''''''''''''0''''''''''''''''''''''''''''''''''''2'''''">
              <a:rPr lang="ja-JP" altLang="en-US" sz="1000"/>
              <a:pPr marL="0" indent="0" algn="ctr">
                <a:spcBef>
                  <a:spcPct val="0"/>
                </a:spcBef>
                <a:buNone/>
              </a:pPr>
              <a:t>02</a:t>
            </a:fld>
            <a:endParaRPr kumimoji="0" lang="ja-JP" altLang="en-US" sz="1000" dirty="0">
              <a:sym typeface="+mn-lt"/>
            </a:endParaRPr>
          </a:p>
        </p:txBody>
      </p:sp>
      <p:sp>
        <p:nvSpPr>
          <p:cNvPr id="211" name="テキスト プレースホルダ 9">
            <a:extLst>
              <a:ext uri="{FF2B5EF4-FFF2-40B4-BE49-F238E27FC236}">
                <a16:creationId xmlns:a16="http://schemas.microsoft.com/office/drawing/2014/main" id="{B72BCD00-5AEA-4409-BEC6-3B5A6D2CC51F}"/>
              </a:ext>
            </a:extLst>
          </p:cNvPr>
          <p:cNvSpPr>
            <a:spLocks noGrp="1"/>
          </p:cNvSpPr>
          <p:nvPr>
            <p:custDataLst>
              <p:tags r:id="rId15"/>
            </p:custDataLst>
          </p:nvPr>
        </p:nvSpPr>
        <p:spPr bwMode="gray">
          <a:xfrm>
            <a:off x="3625850" y="330676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3F97E5-2750-4B3C-9551-4ED57F2310FD}" type="datetime'''''1''''''''0''''''''''''''''''''''''''''''''''''6'''''">
              <a:rPr lang="ja-JP" altLang="en-US" sz="1000" smtClean="0">
                <a:effectLst/>
                <a:sym typeface="+mn-lt"/>
              </a:rPr>
              <a:pPr marL="0" indent="0" algn="ctr">
                <a:spcBef>
                  <a:spcPct val="0"/>
                </a:spcBef>
                <a:buNone/>
              </a:pPr>
              <a:t>106</a:t>
            </a:fld>
            <a:endParaRPr lang="ja-JP" altLang="en-US" sz="1000" dirty="0">
              <a:sym typeface="+mn-lt"/>
            </a:endParaRPr>
          </a:p>
        </p:txBody>
      </p:sp>
      <p:sp>
        <p:nvSpPr>
          <p:cNvPr id="50" name="テキスト プレースホルダ 9"/>
          <p:cNvSpPr>
            <a:spLocks noGrp="1"/>
          </p:cNvSpPr>
          <p:nvPr>
            <p:custDataLst>
              <p:tags r:id="rId16"/>
            </p:custDataLst>
          </p:nvPr>
        </p:nvSpPr>
        <p:spPr bwMode="auto">
          <a:xfrm>
            <a:off x="6034088"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1364D4-AECD-4208-818B-E1018752E322}" type="datetime'''''1''''4'''''''''''''''''''''''''''">
              <a:rPr lang="ja-JP" altLang="en-US" sz="1000"/>
              <a:pPr marL="0" indent="0" algn="ctr">
                <a:spcBef>
                  <a:spcPct val="0"/>
                </a:spcBef>
                <a:buNone/>
              </a:pPr>
              <a:t>14</a:t>
            </a:fld>
            <a:endParaRPr kumimoji="0" lang="ja-JP" altLang="en-US" sz="1000" dirty="0">
              <a:sym typeface="+mn-lt"/>
            </a:endParaRPr>
          </a:p>
        </p:txBody>
      </p:sp>
      <p:sp>
        <p:nvSpPr>
          <p:cNvPr id="217" name="テキスト プレースホルダ 9">
            <a:extLst>
              <a:ext uri="{FF2B5EF4-FFF2-40B4-BE49-F238E27FC236}">
                <a16:creationId xmlns:a16="http://schemas.microsoft.com/office/drawing/2014/main" id="{C86C23FE-28C0-4ABC-ABE8-7DD9C5D7ADE0}"/>
              </a:ext>
            </a:extLst>
          </p:cNvPr>
          <p:cNvSpPr>
            <a:spLocks noGrp="1"/>
          </p:cNvSpPr>
          <p:nvPr>
            <p:custDataLst>
              <p:tags r:id="rId17"/>
            </p:custDataLst>
          </p:nvPr>
        </p:nvSpPr>
        <p:spPr bwMode="gray">
          <a:xfrm>
            <a:off x="4673600" y="37687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18F2D5-1349-43D9-8214-621EBDB3990E}" type="datetime'''''''''''''''''''''''''''''''''4''''''''''''''6'''''">
              <a:rPr lang="ja-JP" altLang="en-US" sz="1000" smtClean="0">
                <a:effectLst/>
                <a:sym typeface="+mn-lt"/>
              </a:rPr>
              <a:pPr marL="0" indent="0" algn="ctr">
                <a:spcBef>
                  <a:spcPct val="0"/>
                </a:spcBef>
                <a:buNone/>
              </a:pPr>
              <a:t>46</a:t>
            </a:fld>
            <a:endParaRPr lang="ja-JP" altLang="en-US" sz="1000" dirty="0">
              <a:sym typeface="+mn-lt"/>
            </a:endParaRPr>
          </a:p>
        </p:txBody>
      </p:sp>
      <p:sp>
        <p:nvSpPr>
          <p:cNvPr id="223" name="テキスト プレースホルダ 9">
            <a:extLst>
              <a:ext uri="{FF2B5EF4-FFF2-40B4-BE49-F238E27FC236}">
                <a16:creationId xmlns:a16="http://schemas.microsoft.com/office/drawing/2014/main" id="{6A5F4343-0C12-4215-A981-8E5DD437388A}"/>
              </a:ext>
            </a:extLst>
          </p:cNvPr>
          <p:cNvSpPr>
            <a:spLocks noGrp="1"/>
          </p:cNvSpPr>
          <p:nvPr>
            <p:custDataLst>
              <p:tags r:id="rId18"/>
            </p:custDataLst>
          </p:nvPr>
        </p:nvSpPr>
        <p:spPr bwMode="gray">
          <a:xfrm>
            <a:off x="5686425" y="37131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CC4B37-BBF9-4539-99A4-9AAAB787F13B}"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188" name="テキスト プレースホルダ 9">
            <a:extLst>
              <a:ext uri="{FF2B5EF4-FFF2-40B4-BE49-F238E27FC236}">
                <a16:creationId xmlns:a16="http://schemas.microsoft.com/office/drawing/2014/main" id="{5825E1BB-DAA8-45BC-A7CC-DE089C586CBC}"/>
              </a:ext>
            </a:extLst>
          </p:cNvPr>
          <p:cNvSpPr>
            <a:spLocks noGrp="1"/>
          </p:cNvSpPr>
          <p:nvPr>
            <p:custDataLst>
              <p:tags r:id="rId19"/>
            </p:custDataLst>
          </p:nvPr>
        </p:nvSpPr>
        <p:spPr bwMode="gray">
          <a:xfrm>
            <a:off x="1974850" y="3810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9B9CD1-A87C-4220-96DB-361611055E1E}" type="datetime'3''''''''''''''''''0'''''''">
              <a:rPr lang="ja-JP" altLang="en-US" sz="1000" smtClean="0">
                <a:effectLst/>
                <a:sym typeface="+mn-lt"/>
              </a:rPr>
              <a:pPr marL="0" indent="0" algn="ctr">
                <a:spcBef>
                  <a:spcPct val="0"/>
                </a:spcBef>
                <a:buNone/>
              </a:pPr>
              <a:t>30</a:t>
            </a:fld>
            <a:endParaRPr lang="ja-JP" altLang="en-US" sz="1000" dirty="0">
              <a:sym typeface="+mn-lt"/>
            </a:endParaRPr>
          </a:p>
        </p:txBody>
      </p:sp>
      <p:sp>
        <p:nvSpPr>
          <p:cNvPr id="233" name="テキスト プレースホルダ 9">
            <a:extLst>
              <a:ext uri="{FF2B5EF4-FFF2-40B4-BE49-F238E27FC236}">
                <a16:creationId xmlns:a16="http://schemas.microsoft.com/office/drawing/2014/main" id="{84B877E3-B0A2-44D4-8A54-816063BC0229}"/>
              </a:ext>
            </a:extLst>
          </p:cNvPr>
          <p:cNvSpPr>
            <a:spLocks noGrp="1"/>
          </p:cNvSpPr>
          <p:nvPr>
            <p:custDataLst>
              <p:tags r:id="rId20"/>
            </p:custDataLst>
          </p:nvPr>
        </p:nvSpPr>
        <p:spPr bwMode="gray">
          <a:xfrm>
            <a:off x="4302125" y="32845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D7A83D-0263-4818-9DE4-921724B9FCC3}" type="datetime'''''''''''''1''''''''''''''''''''''''''''''''''1''''''2'">
              <a:rPr lang="ja-JP" altLang="en-US" sz="1000" smtClean="0">
                <a:effectLst/>
              </a:rPr>
              <a:pPr/>
              <a:t>112</a:t>
            </a:fld>
            <a:endParaRPr lang="ja-JP" altLang="en-US" sz="1000" dirty="0">
              <a:sym typeface="+mn-lt"/>
            </a:endParaRPr>
          </a:p>
        </p:txBody>
      </p:sp>
      <p:sp>
        <p:nvSpPr>
          <p:cNvPr id="182" name="テキスト プレースホルダ 9">
            <a:extLst>
              <a:ext uri="{FF2B5EF4-FFF2-40B4-BE49-F238E27FC236}">
                <a16:creationId xmlns:a16="http://schemas.microsoft.com/office/drawing/2014/main" id="{3328BF9E-C356-4774-834F-6202A68255B4}"/>
              </a:ext>
            </a:extLst>
          </p:cNvPr>
          <p:cNvSpPr>
            <a:spLocks noGrp="1"/>
          </p:cNvSpPr>
          <p:nvPr>
            <p:custDataLst>
              <p:tags r:id="rId21"/>
            </p:custDataLst>
          </p:nvPr>
        </p:nvSpPr>
        <p:spPr bwMode="gray">
          <a:xfrm>
            <a:off x="1300163" y="36322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752826-3DC8-4F90-A757-C1CEF407B78E}" type="datetime'''''''''''5''''''''''''''4'''''''''''''''''''''''''">
              <a:rPr lang="ja-JP" altLang="en-US" sz="1000" smtClean="0">
                <a:effectLst/>
                <a:sym typeface="+mn-lt"/>
              </a:rPr>
              <a:pPr marL="0" indent="0" algn="ctr">
                <a:spcBef>
                  <a:spcPct val="0"/>
                </a:spcBef>
                <a:buNone/>
              </a:pPr>
              <a:t>54</a:t>
            </a:fld>
            <a:endParaRPr lang="ja-JP" altLang="en-US" sz="1000" dirty="0">
              <a:sym typeface="+mn-lt"/>
            </a:endParaRPr>
          </a:p>
        </p:txBody>
      </p:sp>
      <p:sp>
        <p:nvSpPr>
          <p:cNvPr id="183" name="テキスト プレースホルダ 9">
            <a:extLst>
              <a:ext uri="{FF2B5EF4-FFF2-40B4-BE49-F238E27FC236}">
                <a16:creationId xmlns:a16="http://schemas.microsoft.com/office/drawing/2014/main" id="{8FCA5304-F513-4E31-935B-34F92E65C2FE}"/>
              </a:ext>
            </a:extLst>
          </p:cNvPr>
          <p:cNvSpPr>
            <a:spLocks noGrp="1"/>
          </p:cNvSpPr>
          <p:nvPr>
            <p:custDataLst>
              <p:tags r:id="rId22"/>
            </p:custDataLst>
          </p:nvPr>
        </p:nvSpPr>
        <p:spPr bwMode="gray">
          <a:xfrm>
            <a:off x="1300163" y="39909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520D10-667A-4C79-A5D3-EA358E84155E}" type="datetime'''''''''''''''''''2''''''''''''''''''''3'''''''''''">
              <a:rPr lang="ja-JP" altLang="en-US" sz="1000" smtClean="0">
                <a:effectLst/>
                <a:sym typeface="+mn-lt"/>
              </a:rPr>
              <a:pPr marL="0" indent="0" algn="ctr">
                <a:spcBef>
                  <a:spcPct val="0"/>
                </a:spcBef>
                <a:buNone/>
              </a:pPr>
              <a:t>23</a:t>
            </a:fld>
            <a:endParaRPr lang="ja-JP" altLang="en-US" sz="1000" dirty="0">
              <a:sym typeface="+mn-lt"/>
            </a:endParaRPr>
          </a:p>
        </p:txBody>
      </p:sp>
      <p:sp>
        <p:nvSpPr>
          <p:cNvPr id="264" name="テキスト プレースホルダ 9">
            <a:extLst>
              <a:ext uri="{FF2B5EF4-FFF2-40B4-BE49-F238E27FC236}">
                <a16:creationId xmlns:a16="http://schemas.microsoft.com/office/drawing/2014/main" id="{4EF1624D-8AFC-473E-AE59-3F9CD743AC53}"/>
              </a:ext>
            </a:extLst>
          </p:cNvPr>
          <p:cNvSpPr>
            <a:spLocks noGrp="1"/>
          </p:cNvSpPr>
          <p:nvPr>
            <p:custDataLst>
              <p:tags r:id="rId23"/>
            </p:custDataLst>
          </p:nvPr>
        </p:nvSpPr>
        <p:spPr bwMode="gray">
          <a:xfrm>
            <a:off x="7000875" y="22669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CEE24-42FD-4EAC-8189-96A4915CD5D9}" type="datetime'''''''''''''''''''''''''''''''''''2''''''''''''''''''9''''''4'">
              <a:rPr lang="ja-JP" altLang="en-US" sz="1000" smtClean="0"/>
              <a:pPr/>
              <a:t>294</a:t>
            </a:fld>
            <a:endParaRPr lang="ja-JP" altLang="en-US" sz="1000" dirty="0">
              <a:sym typeface="+mn-lt"/>
            </a:endParaRPr>
          </a:p>
        </p:txBody>
      </p:sp>
      <p:sp>
        <p:nvSpPr>
          <p:cNvPr id="263" name="テキスト プレースホルダ 9">
            <a:extLst>
              <a:ext uri="{FF2B5EF4-FFF2-40B4-BE49-F238E27FC236}">
                <a16:creationId xmlns:a16="http://schemas.microsoft.com/office/drawing/2014/main" id="{E3BA94CB-CED0-4AD9-B3CC-3ABB0148992C}"/>
              </a:ext>
            </a:extLst>
          </p:cNvPr>
          <p:cNvSpPr>
            <a:spLocks noGrp="1"/>
          </p:cNvSpPr>
          <p:nvPr>
            <p:custDataLst>
              <p:tags r:id="rId24"/>
            </p:custDataLst>
          </p:nvPr>
        </p:nvSpPr>
        <p:spPr bwMode="gray">
          <a:xfrm>
            <a:off x="6662738" y="22812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F8915D-F0C6-4D37-A5A9-1F7C8F937602}" type="datetime'''''''2''''''9''''''''''''''''''''''''''''''1'''">
              <a:rPr lang="ja-JP" altLang="en-US" sz="1000" smtClean="0"/>
              <a:pPr/>
              <a:t>291</a:t>
            </a:fld>
            <a:endParaRPr lang="ja-JP" altLang="en-US" sz="1000" dirty="0">
              <a:sym typeface="+mn-lt"/>
            </a:endParaRPr>
          </a:p>
        </p:txBody>
      </p:sp>
      <p:sp>
        <p:nvSpPr>
          <p:cNvPr id="191" name="テキスト プレースホルダ 9">
            <a:extLst>
              <a:ext uri="{FF2B5EF4-FFF2-40B4-BE49-F238E27FC236}">
                <a16:creationId xmlns:a16="http://schemas.microsoft.com/office/drawing/2014/main" id="{91989BE8-067A-44AC-A84D-99B5DAF2039E}"/>
              </a:ext>
            </a:extLst>
          </p:cNvPr>
          <p:cNvSpPr>
            <a:spLocks noGrp="1"/>
          </p:cNvSpPr>
          <p:nvPr>
            <p:custDataLst>
              <p:tags r:id="rId25"/>
            </p:custDataLst>
          </p:nvPr>
        </p:nvSpPr>
        <p:spPr bwMode="gray">
          <a:xfrm>
            <a:off x="2649538" y="35226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6AD25E-B45D-4D53-ADFA-FB4076F715A7}" type="datetime'''''''''''''''''''''''''''''''''6''''8'''''''''''''''">
              <a:rPr lang="ja-JP" altLang="en-US" sz="1000" smtClean="0">
                <a:effectLst/>
                <a:sym typeface="+mn-lt"/>
              </a:rPr>
              <a:pPr marL="0" indent="0" algn="ctr">
                <a:spcBef>
                  <a:spcPct val="0"/>
                </a:spcBef>
                <a:buNone/>
              </a:pPr>
              <a:t>68</a:t>
            </a:fld>
            <a:endParaRPr lang="ja-JP" altLang="en-US" sz="1000" dirty="0">
              <a:sym typeface="+mn-lt"/>
            </a:endParaRPr>
          </a:p>
        </p:txBody>
      </p:sp>
      <p:sp>
        <p:nvSpPr>
          <p:cNvPr id="25" name="テキスト プレースホルダ 9"/>
          <p:cNvSpPr>
            <a:spLocks noGrp="1"/>
          </p:cNvSpPr>
          <p:nvPr>
            <p:custDataLst>
              <p:tags r:id="rId26"/>
            </p:custDataLst>
          </p:nvPr>
        </p:nvSpPr>
        <p:spPr bwMode="auto">
          <a:xfrm>
            <a:off x="1241425" y="418623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3365AD7-38AB-408D-A40C-E2CD269B220C}" type="datetime'''''20''''''''''''''''''''''0''''''''''''''''''''0'">
              <a:rPr lang="ja-JP" altLang="en-US" sz="1000"/>
              <a:pPr marL="0" indent="0" algn="ctr">
                <a:spcBef>
                  <a:spcPct val="0"/>
                </a:spcBef>
                <a:buNone/>
              </a:pPr>
              <a:t>2000</a:t>
            </a:fld>
            <a:endParaRPr kumimoji="0" lang="ja-JP" altLang="en-US" sz="1000" dirty="0">
              <a:sym typeface="+mn-lt"/>
            </a:endParaRPr>
          </a:p>
        </p:txBody>
      </p:sp>
      <p:sp>
        <p:nvSpPr>
          <p:cNvPr id="184" name="テキスト プレースホルダ 9">
            <a:extLst>
              <a:ext uri="{FF2B5EF4-FFF2-40B4-BE49-F238E27FC236}">
                <a16:creationId xmlns:a16="http://schemas.microsoft.com/office/drawing/2014/main" id="{150F7178-E4AA-438B-80FC-44C1C3134AD2}"/>
              </a:ext>
            </a:extLst>
          </p:cNvPr>
          <p:cNvSpPr>
            <a:spLocks noGrp="1"/>
          </p:cNvSpPr>
          <p:nvPr>
            <p:custDataLst>
              <p:tags r:id="rId27"/>
            </p:custDataLst>
          </p:nvPr>
        </p:nvSpPr>
        <p:spPr bwMode="gray">
          <a:xfrm>
            <a:off x="1636713" y="35671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3B6695-C894-460F-81FF-DDD21481C1A3}" type="datetime'''''''''5''''''''''''''''''''''8'''''''''''''''''">
              <a:rPr lang="ja-JP" altLang="en-US" sz="1000" smtClean="0">
                <a:effectLst/>
                <a:sym typeface="+mn-lt"/>
              </a:rPr>
              <a:pPr marL="0" indent="0" algn="ctr">
                <a:spcBef>
                  <a:spcPct val="0"/>
                </a:spcBef>
                <a:buNone/>
              </a:pPr>
              <a:t>58</a:t>
            </a:fld>
            <a:endParaRPr lang="ja-JP" altLang="en-US" sz="1000" dirty="0">
              <a:sym typeface="+mn-lt"/>
            </a:endParaRPr>
          </a:p>
        </p:txBody>
      </p:sp>
      <p:sp>
        <p:nvSpPr>
          <p:cNvPr id="49" name="テキスト プレースホルダ 9"/>
          <p:cNvSpPr>
            <a:spLocks noGrp="1"/>
          </p:cNvSpPr>
          <p:nvPr>
            <p:custDataLst>
              <p:tags r:id="rId28"/>
            </p:custDataLst>
          </p:nvPr>
        </p:nvSpPr>
        <p:spPr bwMode="auto">
          <a:xfrm>
            <a:off x="5697538"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79528D-8021-4B73-8EEE-4EE17AFBB89B}" type="datetime'''''''''''''''''''''''''''''''1''''''3'''''''''''''''''''''''">
              <a:rPr lang="ja-JP" altLang="en-US" sz="1000"/>
              <a:pPr marL="0" indent="0" algn="ctr">
                <a:spcBef>
                  <a:spcPct val="0"/>
                </a:spcBef>
                <a:buNone/>
              </a:pPr>
              <a:t>13</a:t>
            </a:fld>
            <a:endParaRPr kumimoji="0" lang="ja-JP" altLang="en-US" sz="1000" dirty="0">
              <a:sym typeface="+mn-lt"/>
            </a:endParaRPr>
          </a:p>
        </p:txBody>
      </p:sp>
      <p:sp>
        <p:nvSpPr>
          <p:cNvPr id="185" name="テキスト プレースホルダ 9">
            <a:extLst>
              <a:ext uri="{FF2B5EF4-FFF2-40B4-BE49-F238E27FC236}">
                <a16:creationId xmlns:a16="http://schemas.microsoft.com/office/drawing/2014/main" id="{5D675E9A-09D8-42CB-9852-ED2F34035BE3}"/>
              </a:ext>
            </a:extLst>
          </p:cNvPr>
          <p:cNvSpPr>
            <a:spLocks noGrp="1"/>
          </p:cNvSpPr>
          <p:nvPr>
            <p:custDataLst>
              <p:tags r:id="rId29"/>
            </p:custDataLst>
          </p:nvPr>
        </p:nvSpPr>
        <p:spPr bwMode="gray">
          <a:xfrm>
            <a:off x="1636713" y="3803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C7067EC-0484-4816-94A9-4597C58927B0}" type="datetime'''''''''''''''''33'''''''''''''''''''''''''''''''''''''''''">
              <a:rPr lang="ja-JP" altLang="en-US" sz="1000" smtClean="0">
                <a:effectLst/>
                <a:sym typeface="+mn-lt"/>
              </a:rPr>
              <a:pPr marL="0" indent="0" algn="ctr">
                <a:spcBef>
                  <a:spcPct val="0"/>
                </a:spcBef>
                <a:buNone/>
              </a:pPr>
              <a:t>33</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3E821409-47E3-4593-A589-1C8A397EFBF7}"/>
              </a:ext>
            </a:extLst>
          </p:cNvPr>
          <p:cNvSpPr>
            <a:spLocks noGrp="1"/>
          </p:cNvSpPr>
          <p:nvPr>
            <p:custDataLst>
              <p:tags r:id="rId30"/>
            </p:custDataLst>
          </p:nvPr>
        </p:nvSpPr>
        <p:spPr bwMode="gray">
          <a:xfrm>
            <a:off x="3963988" y="29575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59772D-89AB-4424-BE64-6758B26A2178}" type="datetime'''''''''''''''1''6''''''1'''''">
              <a:rPr lang="ja-JP" altLang="en-US" sz="1000" smtClean="0"/>
              <a:pPr/>
              <a:t>161</a:t>
            </a:fld>
            <a:endParaRPr lang="ja-JP" altLang="en-US" sz="1000" dirty="0">
              <a:sym typeface="+mn-lt"/>
            </a:endParaRPr>
          </a:p>
        </p:txBody>
      </p:sp>
      <p:sp>
        <p:nvSpPr>
          <p:cNvPr id="215" name="テキスト プレースホルダ 9">
            <a:extLst>
              <a:ext uri="{FF2B5EF4-FFF2-40B4-BE49-F238E27FC236}">
                <a16:creationId xmlns:a16="http://schemas.microsoft.com/office/drawing/2014/main" id="{FEA69F88-5EB6-487F-8151-5515599966B9}"/>
              </a:ext>
            </a:extLst>
          </p:cNvPr>
          <p:cNvSpPr>
            <a:spLocks noGrp="1"/>
          </p:cNvSpPr>
          <p:nvPr>
            <p:custDataLst>
              <p:tags r:id="rId31"/>
            </p:custDataLst>
          </p:nvPr>
        </p:nvSpPr>
        <p:spPr bwMode="gray">
          <a:xfrm>
            <a:off x="4337050" y="3732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7C647F-33EE-4216-A61B-B929A112B305}" type="datetime'''''''''''''''''''''6''''1'''''''''''''''''''''''''''''''">
              <a:rPr lang="ja-JP" altLang="en-US" sz="1000" smtClean="0">
                <a:effectLst/>
                <a:sym typeface="+mn-lt"/>
              </a:rPr>
              <a:pPr marL="0" indent="0" algn="ctr">
                <a:spcBef>
                  <a:spcPct val="0"/>
                </a:spcBef>
                <a:buNone/>
              </a:pPr>
              <a:t>61</a:t>
            </a:fld>
            <a:endParaRPr lang="ja-JP" altLang="en-US" sz="1000" dirty="0">
              <a:sym typeface="+mn-lt"/>
            </a:endParaRPr>
          </a:p>
        </p:txBody>
      </p:sp>
      <p:sp>
        <p:nvSpPr>
          <p:cNvPr id="26" name="テキスト プレースホルダ 9"/>
          <p:cNvSpPr>
            <a:spLocks noGrp="1"/>
          </p:cNvSpPr>
          <p:nvPr>
            <p:custDataLst>
              <p:tags r:id="rId32"/>
            </p:custDataLst>
          </p:nvPr>
        </p:nvSpPr>
        <p:spPr bwMode="auto">
          <a:xfrm>
            <a:off x="1647825"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2313EC-3850-4BB6-AF3B-F2408E6DA89B}" type="datetime'0''''''''''''''''''''''1'''''''''''''''''''''''''''''">
              <a:rPr lang="ja-JP" altLang="en-US" sz="1000"/>
              <a:pPr marL="0" indent="0" algn="ctr">
                <a:spcBef>
                  <a:spcPct val="0"/>
                </a:spcBef>
                <a:buNone/>
              </a:pPr>
              <a:t>01</a:t>
            </a:fld>
            <a:endParaRPr kumimoji="0" lang="ja-JP" altLang="en-US" sz="1000" dirty="0">
              <a:sym typeface="+mn-lt"/>
            </a:endParaRPr>
          </a:p>
        </p:txBody>
      </p:sp>
      <p:sp>
        <p:nvSpPr>
          <p:cNvPr id="187" name="テキスト プレースホルダ 9">
            <a:extLst>
              <a:ext uri="{FF2B5EF4-FFF2-40B4-BE49-F238E27FC236}">
                <a16:creationId xmlns:a16="http://schemas.microsoft.com/office/drawing/2014/main" id="{D54A9B1B-15BA-4181-806E-541A966EFD49}"/>
              </a:ext>
            </a:extLst>
          </p:cNvPr>
          <p:cNvSpPr>
            <a:spLocks noGrp="1"/>
          </p:cNvSpPr>
          <p:nvPr>
            <p:custDataLst>
              <p:tags r:id="rId33"/>
            </p:custDataLst>
          </p:nvPr>
        </p:nvSpPr>
        <p:spPr bwMode="gray">
          <a:xfrm>
            <a:off x="1974850" y="35798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DDBACC-6DE2-40AA-918B-6889BA76F690}" type="datetime'''''''''5''''''''''''''''''''''''''''''''''''''''''''''9'''">
              <a:rPr lang="ja-JP" altLang="en-US" sz="1000" smtClean="0">
                <a:effectLst/>
                <a:sym typeface="+mn-lt"/>
              </a:rPr>
              <a:pPr marL="0" indent="0" algn="ctr">
                <a:spcBef>
                  <a:spcPct val="0"/>
                </a:spcBef>
                <a:buNone/>
              </a:pPr>
              <a:t>59</a:t>
            </a:fld>
            <a:endParaRPr lang="ja-JP" altLang="en-US" sz="1000" dirty="0">
              <a:sym typeface="+mn-lt"/>
            </a:endParaRPr>
          </a:p>
        </p:txBody>
      </p:sp>
      <p:sp>
        <p:nvSpPr>
          <p:cNvPr id="209" name="テキスト プレースホルダ 9">
            <a:extLst>
              <a:ext uri="{FF2B5EF4-FFF2-40B4-BE49-F238E27FC236}">
                <a16:creationId xmlns:a16="http://schemas.microsoft.com/office/drawing/2014/main" id="{3D5F33D5-7AED-40E9-A24F-3F6AE01740FE}"/>
              </a:ext>
            </a:extLst>
          </p:cNvPr>
          <p:cNvSpPr>
            <a:spLocks noGrp="1"/>
          </p:cNvSpPr>
          <p:nvPr>
            <p:custDataLst>
              <p:tags r:id="rId34"/>
            </p:custDataLst>
          </p:nvPr>
        </p:nvSpPr>
        <p:spPr bwMode="gray">
          <a:xfrm>
            <a:off x="3324225" y="3770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57C23A9-C6C1-45C6-8025-AE520C95F161}" type="datetime'''''4''''''''''''''''''''''''''''''''''''''''6'">
              <a:rPr lang="ja-JP" altLang="en-US" sz="1000" smtClean="0">
                <a:effectLst/>
                <a:sym typeface="+mn-lt"/>
              </a:rPr>
              <a:pPr marL="0" indent="0" algn="ctr">
                <a:spcBef>
                  <a:spcPct val="0"/>
                </a:spcBef>
                <a:buNone/>
              </a:pPr>
              <a:t>46</a:t>
            </a:fld>
            <a:endParaRPr lang="ja-JP" altLang="en-US" sz="1000" dirty="0">
              <a:sym typeface="+mn-lt"/>
            </a:endParaRPr>
          </a:p>
        </p:txBody>
      </p:sp>
      <p:sp>
        <p:nvSpPr>
          <p:cNvPr id="214" name="テキスト プレースホルダ 9">
            <a:extLst>
              <a:ext uri="{FF2B5EF4-FFF2-40B4-BE49-F238E27FC236}">
                <a16:creationId xmlns:a16="http://schemas.microsoft.com/office/drawing/2014/main" id="{E828AFBC-4B85-49DC-92D8-B581AC43A04C}"/>
              </a:ext>
            </a:extLst>
          </p:cNvPr>
          <p:cNvSpPr>
            <a:spLocks noGrp="1"/>
          </p:cNvSpPr>
          <p:nvPr>
            <p:custDataLst>
              <p:tags r:id="rId35"/>
            </p:custDataLst>
          </p:nvPr>
        </p:nvSpPr>
        <p:spPr bwMode="gray">
          <a:xfrm>
            <a:off x="3998913" y="37433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3D5A8F9-CF32-492C-8E87-1E7846112A65}" type="datetime'''''''''''''''5''''''''''''''''''''''''7'">
              <a:rPr lang="ja-JP" altLang="en-US" sz="1000" smtClean="0">
                <a:effectLst/>
                <a:sym typeface="+mn-lt"/>
              </a:rPr>
              <a:pPr marL="0" indent="0" algn="ctr">
                <a:spcBef>
                  <a:spcPct val="0"/>
                </a:spcBef>
                <a:buNone/>
              </a:pPr>
              <a:t>57</a:t>
            </a:fld>
            <a:endParaRPr lang="ja-JP" altLang="en-US" sz="1000" dirty="0">
              <a:sym typeface="+mn-lt"/>
            </a:endParaRPr>
          </a:p>
        </p:txBody>
      </p:sp>
      <p:sp>
        <p:nvSpPr>
          <p:cNvPr id="189" name="テキスト プレースホルダ 9">
            <a:extLst>
              <a:ext uri="{FF2B5EF4-FFF2-40B4-BE49-F238E27FC236}">
                <a16:creationId xmlns:a16="http://schemas.microsoft.com/office/drawing/2014/main" id="{8128F865-7859-4469-AEFA-E4CD795969A6}"/>
              </a:ext>
            </a:extLst>
          </p:cNvPr>
          <p:cNvSpPr>
            <a:spLocks noGrp="1"/>
          </p:cNvSpPr>
          <p:nvPr>
            <p:custDataLst>
              <p:tags r:id="rId36"/>
            </p:custDataLst>
          </p:nvPr>
        </p:nvSpPr>
        <p:spPr bwMode="gray">
          <a:xfrm>
            <a:off x="2311400" y="35163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E5A68E-5FC3-4A97-824E-2A8F8706C8CE}" type="datetime'''''''''''''''''6''''''7'''''''''">
              <a:rPr lang="ja-JP" altLang="en-US" sz="1000" smtClean="0">
                <a:effectLst/>
                <a:sym typeface="+mn-lt"/>
              </a:rPr>
              <a:pPr marL="0" indent="0" algn="ctr">
                <a:spcBef>
                  <a:spcPct val="0"/>
                </a:spcBef>
                <a:buNone/>
              </a:pPr>
              <a:t>67</a:t>
            </a:fld>
            <a:endParaRPr lang="ja-JP" altLang="en-US" sz="1000" dirty="0">
              <a:sym typeface="+mn-lt"/>
            </a:endParaRPr>
          </a:p>
        </p:txBody>
      </p:sp>
      <p:sp>
        <p:nvSpPr>
          <p:cNvPr id="190" name="テキスト プレースホルダ 9">
            <a:extLst>
              <a:ext uri="{FF2B5EF4-FFF2-40B4-BE49-F238E27FC236}">
                <a16:creationId xmlns:a16="http://schemas.microsoft.com/office/drawing/2014/main" id="{D884EE2A-0197-4695-9ADA-C463B69564D9}"/>
              </a:ext>
            </a:extLst>
          </p:cNvPr>
          <p:cNvSpPr>
            <a:spLocks noGrp="1"/>
          </p:cNvSpPr>
          <p:nvPr>
            <p:custDataLst>
              <p:tags r:id="rId37"/>
            </p:custDataLst>
          </p:nvPr>
        </p:nvSpPr>
        <p:spPr bwMode="gray">
          <a:xfrm>
            <a:off x="2311400" y="3789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A8C758-D4E7-486D-957A-556991770348}" type="datetime'''''''''''''''''''3''''8'''''''''''''''''''''''">
              <a:rPr lang="ja-JP" altLang="en-US" sz="1000" smtClean="0">
                <a:effectLst/>
                <a:sym typeface="+mn-lt"/>
              </a:rPr>
              <a:pPr marL="0" indent="0" algn="ctr">
                <a:spcBef>
                  <a:spcPct val="0"/>
                </a:spcBef>
                <a:buNone/>
              </a:pPr>
              <a:t>38</a:t>
            </a:fld>
            <a:endParaRPr lang="ja-JP" altLang="en-US" sz="1000" dirty="0">
              <a:sym typeface="+mn-lt"/>
            </a:endParaRPr>
          </a:p>
        </p:txBody>
      </p:sp>
      <p:sp>
        <p:nvSpPr>
          <p:cNvPr id="216" name="テキスト プレースホルダ 9">
            <a:extLst>
              <a:ext uri="{FF2B5EF4-FFF2-40B4-BE49-F238E27FC236}">
                <a16:creationId xmlns:a16="http://schemas.microsoft.com/office/drawing/2014/main" id="{0D282B27-6F5C-46D0-9D27-323A1A5F68CA}"/>
              </a:ext>
            </a:extLst>
          </p:cNvPr>
          <p:cNvSpPr>
            <a:spLocks noGrp="1"/>
          </p:cNvSpPr>
          <p:nvPr>
            <p:custDataLst>
              <p:tags r:id="rId38"/>
            </p:custDataLst>
          </p:nvPr>
        </p:nvSpPr>
        <p:spPr bwMode="gray">
          <a:xfrm>
            <a:off x="4638675" y="32623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9938D53-B2AE-4B1D-8417-4CFA368E0792}" type="datetime'''''''''1''''''''''4''''''''''''''''''''''''''9'">
              <a:rPr lang="ja-JP" altLang="en-US" sz="1000" smtClean="0">
                <a:effectLst/>
                <a:sym typeface="+mn-lt"/>
              </a:rPr>
              <a:pPr marL="0" indent="0" algn="ctr">
                <a:spcBef>
                  <a:spcPct val="0"/>
                </a:spcBef>
                <a:buNone/>
              </a:pPr>
              <a:t>149</a:t>
            </a:fld>
            <a:endParaRPr lang="ja-JP" altLang="en-US" sz="1000" dirty="0">
              <a:sym typeface="+mn-lt"/>
            </a:endParaRPr>
          </a:p>
        </p:txBody>
      </p:sp>
      <p:sp>
        <p:nvSpPr>
          <p:cNvPr id="39" name="テキスト プレースホルダ 9"/>
          <p:cNvSpPr>
            <a:spLocks noGrp="1"/>
          </p:cNvSpPr>
          <p:nvPr>
            <p:custDataLst>
              <p:tags r:id="rId39"/>
            </p:custDataLst>
          </p:nvPr>
        </p:nvSpPr>
        <p:spPr bwMode="auto">
          <a:xfrm>
            <a:off x="2322513"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18DAC7-D6C1-4AEC-9EB1-A42A3819F5F6}" type="datetime'''''0''''''''''''''''''''''''3'''''''">
              <a:rPr lang="ja-JP" altLang="en-US" sz="1000"/>
              <a:pPr marL="0" indent="0" algn="ctr">
                <a:spcBef>
                  <a:spcPct val="0"/>
                </a:spcBef>
                <a:buNone/>
              </a:pPr>
              <a:t>03</a:t>
            </a:fld>
            <a:endParaRPr kumimoji="0" lang="ja-JP" altLang="en-US" sz="1000" dirty="0">
              <a:sym typeface="+mn-lt"/>
            </a:endParaRPr>
          </a:p>
        </p:txBody>
      </p:sp>
      <p:sp>
        <p:nvSpPr>
          <p:cNvPr id="168" name="テキスト プレースホルダ 9">
            <a:extLst>
              <a:ext uri="{FF2B5EF4-FFF2-40B4-BE49-F238E27FC236}">
                <a16:creationId xmlns:a16="http://schemas.microsoft.com/office/drawing/2014/main" id="{BA2B07D5-10FF-4EB3-AC30-B39338BA2013}"/>
              </a:ext>
            </a:extLst>
          </p:cNvPr>
          <p:cNvSpPr>
            <a:spLocks noGrp="1"/>
          </p:cNvSpPr>
          <p:nvPr>
            <p:custDataLst>
              <p:tags r:id="rId40"/>
            </p:custDataLst>
          </p:nvPr>
        </p:nvSpPr>
        <p:spPr bwMode="auto">
          <a:xfrm>
            <a:off x="7046913"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C37585-6A94-40B6-8FDB-7D3AE87EB57D}" type="datetime'''''''''''''''''''''''''''''1''''''''''''''''7'">
              <a:rPr kumimoji="0" lang="ja-JP" altLang="en-US" sz="1000" smtClean="0"/>
              <a:pPr/>
              <a:t>17</a:t>
            </a:fld>
            <a:endParaRPr kumimoji="0" lang="ja-JP" altLang="en-US" sz="1000" dirty="0">
              <a:sym typeface="+mn-lt"/>
            </a:endParaRPr>
          </a:p>
        </p:txBody>
      </p:sp>
      <p:sp>
        <p:nvSpPr>
          <p:cNvPr id="192" name="テキスト プレースホルダ 9">
            <a:extLst>
              <a:ext uri="{FF2B5EF4-FFF2-40B4-BE49-F238E27FC236}">
                <a16:creationId xmlns:a16="http://schemas.microsoft.com/office/drawing/2014/main" id="{5B09B40F-8E4F-4930-A444-38575FBBE1CB}"/>
              </a:ext>
            </a:extLst>
          </p:cNvPr>
          <p:cNvSpPr>
            <a:spLocks noGrp="1"/>
          </p:cNvSpPr>
          <p:nvPr>
            <p:custDataLst>
              <p:tags r:id="rId41"/>
            </p:custDataLst>
          </p:nvPr>
        </p:nvSpPr>
        <p:spPr bwMode="gray">
          <a:xfrm>
            <a:off x="2649538" y="37925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BB03493-EA02-4D70-B1CB-981F19D1B99D}" type="datetime'''''''''''''''''''''3''''''''''''''''''''''7'''''''''''''''''">
              <a:rPr lang="ja-JP" altLang="en-US" sz="1000" smtClean="0">
                <a:effectLst/>
                <a:sym typeface="+mn-lt"/>
              </a:rPr>
              <a:pPr marL="0" indent="0" algn="ctr">
                <a:spcBef>
                  <a:spcPct val="0"/>
                </a:spcBef>
                <a:buNone/>
              </a:pPr>
              <a:t>37</a:t>
            </a:fld>
            <a:endParaRPr lang="ja-JP" altLang="en-US" sz="1000" dirty="0">
              <a:sym typeface="+mn-lt"/>
            </a:endParaRPr>
          </a:p>
        </p:txBody>
      </p:sp>
      <p:sp>
        <p:nvSpPr>
          <p:cNvPr id="224" name="テキスト プレースホルダ 9">
            <a:extLst>
              <a:ext uri="{FF2B5EF4-FFF2-40B4-BE49-F238E27FC236}">
                <a16:creationId xmlns:a16="http://schemas.microsoft.com/office/drawing/2014/main" id="{A5BD3624-7B81-4A27-9357-8529732A2BDE}"/>
              </a:ext>
            </a:extLst>
          </p:cNvPr>
          <p:cNvSpPr>
            <a:spLocks noGrp="1"/>
          </p:cNvSpPr>
          <p:nvPr>
            <p:custDataLst>
              <p:tags r:id="rId42"/>
            </p:custDataLst>
          </p:nvPr>
        </p:nvSpPr>
        <p:spPr bwMode="gray">
          <a:xfrm>
            <a:off x="5988050" y="29940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272178-A3AA-4286-85D4-A66CF0DE2370}" type="datetime'''''''''''''''''1''7''''''''''''''''''''''3'''''''''''''''''''">
              <a:rPr lang="ja-JP" altLang="en-US" sz="1000" smtClean="0">
                <a:effectLst/>
                <a:sym typeface="+mn-lt"/>
              </a:rPr>
              <a:pPr marL="0" indent="0" algn="ctr">
                <a:spcBef>
                  <a:spcPct val="0"/>
                </a:spcBef>
                <a:buNone/>
              </a:pPr>
              <a:t>173</a:t>
            </a:fld>
            <a:endParaRPr lang="ja-JP" altLang="en-US" sz="1000" dirty="0">
              <a:sym typeface="+mn-lt"/>
            </a:endParaRPr>
          </a:p>
        </p:txBody>
      </p:sp>
      <p:sp>
        <p:nvSpPr>
          <p:cNvPr id="40" name="テキスト プレースホルダ 9"/>
          <p:cNvSpPr>
            <a:spLocks noGrp="1"/>
          </p:cNvSpPr>
          <p:nvPr>
            <p:custDataLst>
              <p:tags r:id="rId43"/>
            </p:custDataLst>
          </p:nvPr>
        </p:nvSpPr>
        <p:spPr bwMode="auto">
          <a:xfrm>
            <a:off x="2660650"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D633D8D-DBEF-40C9-9ECF-F09E4D362BB6}" type="datetime'''''''''0''''''''4'''''''">
              <a:rPr lang="ja-JP" altLang="en-US" sz="1000"/>
              <a:pPr marL="0" indent="0" algn="ctr">
                <a:spcBef>
                  <a:spcPct val="0"/>
                </a:spcBef>
                <a:buNone/>
              </a:pPr>
              <a:t>04</a:t>
            </a:fld>
            <a:endParaRPr kumimoji="0" lang="ja-JP" altLang="en-US" sz="1000" dirty="0">
              <a:sym typeface="+mn-lt"/>
            </a:endParaRPr>
          </a:p>
        </p:txBody>
      </p:sp>
      <p:sp>
        <p:nvSpPr>
          <p:cNvPr id="206" name="テキスト プレースホルダ 9">
            <a:extLst>
              <a:ext uri="{FF2B5EF4-FFF2-40B4-BE49-F238E27FC236}">
                <a16:creationId xmlns:a16="http://schemas.microsoft.com/office/drawing/2014/main" id="{95D6265F-1606-4F4E-A271-1F2D9E292C9E}"/>
              </a:ext>
            </a:extLst>
          </p:cNvPr>
          <p:cNvSpPr>
            <a:spLocks noGrp="1"/>
          </p:cNvSpPr>
          <p:nvPr>
            <p:custDataLst>
              <p:tags r:id="rId44"/>
            </p:custDataLst>
          </p:nvPr>
        </p:nvSpPr>
        <p:spPr bwMode="gray">
          <a:xfrm>
            <a:off x="2986088" y="34480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BA4279-730F-4FC0-95EA-88080DF5A208}" type="datetime'''''9''''''''''''''''''''''4'''''''''''''''''''''''">
              <a:rPr lang="ja-JP" altLang="en-US" sz="1000" smtClean="0">
                <a:effectLst/>
                <a:sym typeface="+mn-lt"/>
              </a:rPr>
              <a:pPr marL="0" indent="0" algn="ctr">
                <a:spcBef>
                  <a:spcPct val="0"/>
                </a:spcBef>
                <a:buNone/>
              </a:pPr>
              <a:t>94</a:t>
            </a:fld>
            <a:endParaRPr lang="ja-JP" altLang="en-US" sz="1000" dirty="0">
              <a:sym typeface="+mn-lt"/>
            </a:endParaRPr>
          </a:p>
        </p:txBody>
      </p:sp>
      <p:sp>
        <p:nvSpPr>
          <p:cNvPr id="207" name="テキスト プレースホルダ 9">
            <a:extLst>
              <a:ext uri="{FF2B5EF4-FFF2-40B4-BE49-F238E27FC236}">
                <a16:creationId xmlns:a16="http://schemas.microsoft.com/office/drawing/2014/main" id="{05C5D931-779B-4975-82B6-8FB7F3C11648}"/>
              </a:ext>
            </a:extLst>
          </p:cNvPr>
          <p:cNvSpPr>
            <a:spLocks noGrp="1"/>
          </p:cNvSpPr>
          <p:nvPr>
            <p:custDataLst>
              <p:tags r:id="rId45"/>
            </p:custDataLst>
          </p:nvPr>
        </p:nvSpPr>
        <p:spPr bwMode="gray">
          <a:xfrm>
            <a:off x="2986088" y="378936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252CB0-441D-4DC0-A795-F57D4B6F6509}" type="datetime'''''''''''3''''''8'''''''''''''''''''''">
              <a:rPr lang="ja-JP" altLang="en-US" sz="1000" smtClean="0">
                <a:effectLst/>
                <a:sym typeface="+mn-lt"/>
              </a:rPr>
              <a:pPr marL="0" indent="0" algn="ctr">
                <a:spcBef>
                  <a:spcPct val="0"/>
                </a:spcBef>
                <a:buNone/>
              </a:pPr>
              <a:t>38</a:t>
            </a:fld>
            <a:endParaRPr lang="ja-JP" altLang="en-US" sz="1000" dirty="0">
              <a:sym typeface="+mn-lt"/>
            </a:endParaRPr>
          </a:p>
        </p:txBody>
      </p:sp>
      <p:sp>
        <p:nvSpPr>
          <p:cNvPr id="208" name="テキスト プレースホルダ 9">
            <a:extLst>
              <a:ext uri="{FF2B5EF4-FFF2-40B4-BE49-F238E27FC236}">
                <a16:creationId xmlns:a16="http://schemas.microsoft.com/office/drawing/2014/main" id="{FC629A70-C7A7-4E82-8129-8E176B08398C}"/>
              </a:ext>
            </a:extLst>
          </p:cNvPr>
          <p:cNvSpPr>
            <a:spLocks noGrp="1"/>
          </p:cNvSpPr>
          <p:nvPr>
            <p:custDataLst>
              <p:tags r:id="rId46"/>
            </p:custDataLst>
          </p:nvPr>
        </p:nvSpPr>
        <p:spPr bwMode="gray">
          <a:xfrm>
            <a:off x="3324225" y="33972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17F41F-461D-44E0-8DE2-A7FCEE640907}" type="datetime'9''''''''''''''''''''''''''''''''''''''''''9'''">
              <a:rPr lang="ja-JP" altLang="en-US" sz="1000" smtClean="0">
                <a:effectLst/>
                <a:sym typeface="+mn-lt"/>
              </a:rPr>
              <a:pPr marL="0" indent="0" algn="ctr">
                <a:spcBef>
                  <a:spcPct val="0"/>
                </a:spcBef>
                <a:buNone/>
              </a:pPr>
              <a:t>99</a:t>
            </a:fld>
            <a:endParaRPr lang="ja-JP" altLang="en-US" sz="1000" dirty="0">
              <a:sym typeface="+mn-lt"/>
            </a:endParaRPr>
          </a:p>
        </p:txBody>
      </p:sp>
      <p:sp>
        <p:nvSpPr>
          <p:cNvPr id="219" name="テキスト プレースホルダ 9">
            <a:extLst>
              <a:ext uri="{FF2B5EF4-FFF2-40B4-BE49-F238E27FC236}">
                <a16:creationId xmlns:a16="http://schemas.microsoft.com/office/drawing/2014/main" id="{0ECEBA53-DC20-4431-BA47-5957C91B2DF4}"/>
              </a:ext>
            </a:extLst>
          </p:cNvPr>
          <p:cNvSpPr>
            <a:spLocks noGrp="1"/>
          </p:cNvSpPr>
          <p:nvPr>
            <p:custDataLst>
              <p:tags r:id="rId47"/>
            </p:custDataLst>
          </p:nvPr>
        </p:nvSpPr>
        <p:spPr bwMode="gray">
          <a:xfrm>
            <a:off x="5011738" y="375443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DA5D07A-0043-4A3B-80DB-20626B5E6B28}" type="datetime'''52'''''''''''''''''''''''''''''''''''''''''''''''''''''">
              <a:rPr lang="ja-JP" altLang="en-US" sz="1000" smtClean="0">
                <a:effectLst/>
                <a:sym typeface="+mn-lt"/>
              </a:rPr>
              <a:pPr marL="0" indent="0" algn="ctr">
                <a:spcBef>
                  <a:spcPct val="0"/>
                </a:spcBef>
                <a:buNone/>
              </a:pPr>
              <a:t>52</a:t>
            </a:fld>
            <a:endParaRPr lang="ja-JP" altLang="en-US" sz="1000" dirty="0">
              <a:sym typeface="+mn-lt"/>
            </a:endParaRPr>
          </a:p>
        </p:txBody>
      </p:sp>
      <p:sp>
        <p:nvSpPr>
          <p:cNvPr id="42" name="テキスト プレースホルダ 9"/>
          <p:cNvSpPr>
            <a:spLocks noGrp="1"/>
          </p:cNvSpPr>
          <p:nvPr>
            <p:custDataLst>
              <p:tags r:id="rId48"/>
            </p:custDataLst>
          </p:nvPr>
        </p:nvSpPr>
        <p:spPr bwMode="auto">
          <a:xfrm>
            <a:off x="3335338"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C24A94-F5EC-4122-9200-3341C3CDAB4E}" type="datetime'''''0''''6'''''''''''''''''''''''''">
              <a:rPr lang="ja-JP" altLang="en-US" sz="1000"/>
              <a:pPr marL="0" indent="0" algn="ctr">
                <a:spcBef>
                  <a:spcPct val="0"/>
                </a:spcBef>
                <a:buNone/>
              </a:pPr>
              <a:t>06</a:t>
            </a:fld>
            <a:endParaRPr kumimoji="0" lang="ja-JP" altLang="en-US" sz="1000" dirty="0">
              <a:sym typeface="+mn-lt"/>
            </a:endParaRPr>
          </a:p>
        </p:txBody>
      </p:sp>
      <p:sp>
        <p:nvSpPr>
          <p:cNvPr id="212" name="テキスト プレースホルダ 9">
            <a:extLst>
              <a:ext uri="{FF2B5EF4-FFF2-40B4-BE49-F238E27FC236}">
                <a16:creationId xmlns:a16="http://schemas.microsoft.com/office/drawing/2014/main" id="{A2BAC3DB-A8CF-4034-9BEC-0922E93A80A6}"/>
              </a:ext>
            </a:extLst>
          </p:cNvPr>
          <p:cNvSpPr>
            <a:spLocks noGrp="1"/>
          </p:cNvSpPr>
          <p:nvPr>
            <p:custDataLst>
              <p:tags r:id="rId49"/>
            </p:custDataLst>
          </p:nvPr>
        </p:nvSpPr>
        <p:spPr bwMode="gray">
          <a:xfrm>
            <a:off x="3660775" y="37338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8E7B2B-613C-4BEF-AD53-19F0EF05A737}" type="datetime'''''''''''''''60'''''''''''''''''''''''''''''''''''">
              <a:rPr lang="ja-JP" altLang="en-US" sz="1000" smtClean="0">
                <a:effectLst/>
                <a:sym typeface="+mn-lt"/>
              </a:rPr>
              <a:pPr marL="0" indent="0" algn="ctr">
                <a:spcBef>
                  <a:spcPct val="0"/>
                </a:spcBef>
                <a:buNone/>
              </a:pPr>
              <a:t>60</a:t>
            </a:fld>
            <a:endParaRPr lang="ja-JP" altLang="en-US" sz="1000" dirty="0">
              <a:sym typeface="+mn-lt"/>
            </a:endParaRPr>
          </a:p>
        </p:txBody>
      </p:sp>
      <p:sp>
        <p:nvSpPr>
          <p:cNvPr id="227" name="テキスト プレースホルダ 9">
            <a:extLst>
              <a:ext uri="{FF2B5EF4-FFF2-40B4-BE49-F238E27FC236}">
                <a16:creationId xmlns:a16="http://schemas.microsoft.com/office/drawing/2014/main" id="{403A1E4A-F7CE-4FE4-9796-1E2ABF158B50}"/>
              </a:ext>
            </a:extLst>
          </p:cNvPr>
          <p:cNvSpPr>
            <a:spLocks noGrp="1"/>
          </p:cNvSpPr>
          <p:nvPr>
            <p:custDataLst>
              <p:tags r:id="rId50"/>
            </p:custDataLst>
          </p:nvPr>
        </p:nvSpPr>
        <p:spPr bwMode="gray">
          <a:xfrm>
            <a:off x="6662738" y="2792413"/>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DA2FCA-FE15-4C27-9D9C-5528457CB7F1}" type="datetime'''''''''''''1''''''''''''''''''''''''59'''''">
              <a:rPr lang="ja-JP" altLang="en-US" sz="1000" smtClean="0">
                <a:effectLst/>
                <a:sym typeface="+mn-lt"/>
              </a:rPr>
              <a:pPr marL="0" indent="0" algn="ctr">
                <a:spcBef>
                  <a:spcPct val="0"/>
                </a:spcBef>
                <a:buNone/>
              </a:pPr>
              <a:t>159</a:t>
            </a:fld>
            <a:endParaRPr lang="ja-JP" altLang="en-US" sz="1000" dirty="0">
              <a:sym typeface="+mn-lt"/>
            </a:endParaRPr>
          </a:p>
        </p:txBody>
      </p:sp>
      <p:sp>
        <p:nvSpPr>
          <p:cNvPr id="43" name="テキスト プレースホルダ 9"/>
          <p:cNvSpPr>
            <a:spLocks noGrp="1"/>
          </p:cNvSpPr>
          <p:nvPr>
            <p:custDataLst>
              <p:tags r:id="rId51"/>
            </p:custDataLst>
          </p:nvPr>
        </p:nvSpPr>
        <p:spPr bwMode="auto">
          <a:xfrm>
            <a:off x="3671888"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6E82E6C-193A-455C-8D84-DDCEAFC6AAAC}" type="datetime'''''''''''''0''7'''''''''''''''">
              <a:rPr lang="ja-JP" altLang="en-US" sz="1000"/>
              <a:pPr marL="0" indent="0" algn="ctr">
                <a:spcBef>
                  <a:spcPct val="0"/>
                </a:spcBef>
                <a:buNone/>
              </a:pPr>
              <a:t>07</a:t>
            </a:fld>
            <a:endParaRPr kumimoji="0" lang="ja-JP" altLang="en-US" sz="1000" dirty="0">
              <a:sym typeface="+mn-lt"/>
            </a:endParaRPr>
          </a:p>
        </p:txBody>
      </p:sp>
      <p:sp>
        <p:nvSpPr>
          <p:cNvPr id="213" name="テキスト プレースホルダ 9">
            <a:extLst>
              <a:ext uri="{FF2B5EF4-FFF2-40B4-BE49-F238E27FC236}">
                <a16:creationId xmlns:a16="http://schemas.microsoft.com/office/drawing/2014/main" id="{9716FCE9-4C9A-42DC-9AB6-B9668EA0EE64}"/>
              </a:ext>
            </a:extLst>
          </p:cNvPr>
          <p:cNvSpPr>
            <a:spLocks noGrp="1"/>
          </p:cNvSpPr>
          <p:nvPr>
            <p:custDataLst>
              <p:tags r:id="rId52"/>
            </p:custDataLst>
          </p:nvPr>
        </p:nvSpPr>
        <p:spPr bwMode="gray">
          <a:xfrm>
            <a:off x="3963988" y="33274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A2026B2-AE4A-448C-A9E8-D4137F638FB7}" type="datetime'''1''''''''''''''0''''''''4'''''">
              <a:rPr lang="ja-JP" altLang="en-US" sz="1000" smtClean="0">
                <a:effectLst/>
                <a:sym typeface="+mn-lt"/>
              </a:rPr>
              <a:pPr marL="0" indent="0" algn="ctr">
                <a:spcBef>
                  <a:spcPct val="0"/>
                </a:spcBef>
                <a:buNone/>
              </a:pPr>
              <a:t>104</a:t>
            </a:fld>
            <a:endParaRPr lang="ja-JP" altLang="en-US" sz="1000" dirty="0">
              <a:sym typeface="+mn-lt"/>
            </a:endParaRPr>
          </a:p>
        </p:txBody>
      </p:sp>
      <p:sp>
        <p:nvSpPr>
          <p:cNvPr id="316" name="テキスト プレースホルダ 9">
            <a:extLst>
              <a:ext uri="{FF2B5EF4-FFF2-40B4-BE49-F238E27FC236}">
                <a16:creationId xmlns:a16="http://schemas.microsoft.com/office/drawing/2014/main" id="{3E43F7C1-8A25-4E4D-83A1-3D199C879D64}"/>
              </a:ext>
            </a:extLst>
          </p:cNvPr>
          <p:cNvSpPr>
            <a:spLocks noGrp="1"/>
          </p:cNvSpPr>
          <p:nvPr>
            <p:custDataLst>
              <p:tags r:id="rId53"/>
            </p:custDataLst>
          </p:nvPr>
        </p:nvSpPr>
        <p:spPr bwMode="gray">
          <a:xfrm>
            <a:off x="6326188" y="3614738"/>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235288-B8D8-4397-9FD5-3A7A6AFC96F1}" type="datetime'106'''''''''''''''''''''''">
              <a:rPr lang="ja-JP" altLang="en-US" sz="1000" smtClean="0">
                <a:effectLst/>
              </a:rPr>
              <a:pPr/>
              <a:t>106</a:t>
            </a:fld>
            <a:endParaRPr lang="ja-JP" altLang="en-US" sz="1000" dirty="0">
              <a:sym typeface="+mn-lt"/>
            </a:endParaRPr>
          </a:p>
        </p:txBody>
      </p:sp>
      <p:sp>
        <p:nvSpPr>
          <p:cNvPr id="44" name="テキスト プレースホルダ 9"/>
          <p:cNvSpPr>
            <a:spLocks noGrp="1"/>
          </p:cNvSpPr>
          <p:nvPr>
            <p:custDataLst>
              <p:tags r:id="rId54"/>
            </p:custDataLst>
          </p:nvPr>
        </p:nvSpPr>
        <p:spPr bwMode="auto">
          <a:xfrm>
            <a:off x="4010025"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C2F5E7-AFB0-42A0-8CFD-B9FF76CE8928}" type="datetime'''0''''''''''''''''''''''''''''''8'''''''''">
              <a:rPr lang="ja-JP" altLang="en-US" sz="1000"/>
              <a:pPr marL="0" indent="0" algn="ctr">
                <a:spcBef>
                  <a:spcPct val="0"/>
                </a:spcBef>
                <a:buNone/>
              </a:pPr>
              <a:t>08</a:t>
            </a:fld>
            <a:endParaRPr kumimoji="0" lang="ja-JP" altLang="en-US" sz="1000" dirty="0">
              <a:sym typeface="+mn-lt"/>
            </a:endParaRPr>
          </a:p>
        </p:txBody>
      </p:sp>
      <p:sp>
        <p:nvSpPr>
          <p:cNvPr id="45" name="テキスト プレースホルダ 9"/>
          <p:cNvSpPr>
            <a:spLocks noGrp="1"/>
          </p:cNvSpPr>
          <p:nvPr>
            <p:custDataLst>
              <p:tags r:id="rId55"/>
            </p:custDataLst>
          </p:nvPr>
        </p:nvSpPr>
        <p:spPr bwMode="auto">
          <a:xfrm>
            <a:off x="4348163"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B3E2E3-311F-426D-B4B5-EC69C25E219A}" type="datetime'''''''''''''''''''''''''0''''''''9'''''''''''''''''''">
              <a:rPr lang="ja-JP" altLang="en-US" sz="1000"/>
              <a:pPr marL="0" indent="0" algn="ctr">
                <a:spcBef>
                  <a:spcPct val="0"/>
                </a:spcBef>
                <a:buNone/>
              </a:pPr>
              <a:t>09</a:t>
            </a:fld>
            <a:endParaRPr kumimoji="0" lang="ja-JP" altLang="en-US" sz="1000" dirty="0">
              <a:sym typeface="+mn-lt"/>
            </a:endParaRPr>
          </a:p>
        </p:txBody>
      </p:sp>
      <p:sp>
        <p:nvSpPr>
          <p:cNvPr id="48" name="テキスト プレースホルダ 9"/>
          <p:cNvSpPr>
            <a:spLocks noGrp="1"/>
          </p:cNvSpPr>
          <p:nvPr>
            <p:custDataLst>
              <p:tags r:id="rId56"/>
            </p:custDataLst>
          </p:nvPr>
        </p:nvSpPr>
        <p:spPr bwMode="auto">
          <a:xfrm>
            <a:off x="5359400"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BC796E4-2432-4BCF-9732-A38404E63CA6}" type="datetime'''''''''''''''1''''''''''''''''''''''''2'''''''''''">
              <a:rPr lang="ja-JP" altLang="en-US" sz="1000"/>
              <a:pPr marL="0" indent="0" algn="ctr">
                <a:spcBef>
                  <a:spcPct val="0"/>
                </a:spcBef>
                <a:buNone/>
              </a:pPr>
              <a:t>12</a:t>
            </a:fld>
            <a:endParaRPr kumimoji="0" lang="ja-JP" altLang="en-US" sz="1000" dirty="0">
              <a:sym typeface="+mn-lt"/>
            </a:endParaRPr>
          </a:p>
        </p:txBody>
      </p:sp>
      <p:sp>
        <p:nvSpPr>
          <p:cNvPr id="46" name="テキスト プレースホルダ 9"/>
          <p:cNvSpPr>
            <a:spLocks noGrp="1"/>
          </p:cNvSpPr>
          <p:nvPr>
            <p:custDataLst>
              <p:tags r:id="rId57"/>
            </p:custDataLst>
          </p:nvPr>
        </p:nvSpPr>
        <p:spPr bwMode="auto">
          <a:xfrm>
            <a:off x="4684713"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4FA2D4-2FCA-45C1-921A-F1A6669CBDAB}" type="datetime'10'''''">
              <a:rPr lang="ja-JP" altLang="en-US" sz="1000"/>
              <a:pPr marL="0" indent="0" algn="ctr">
                <a:spcBef>
                  <a:spcPct val="0"/>
                </a:spcBef>
                <a:buNone/>
              </a:pPr>
              <a:t>10</a:t>
            </a:fld>
            <a:endParaRPr kumimoji="0" lang="ja-JP" altLang="en-US" sz="1000" dirty="0">
              <a:sym typeface="+mn-lt"/>
            </a:endParaRPr>
          </a:p>
        </p:txBody>
      </p:sp>
      <p:sp>
        <p:nvSpPr>
          <p:cNvPr id="218" name="テキスト プレースホルダ 9">
            <a:extLst>
              <a:ext uri="{FF2B5EF4-FFF2-40B4-BE49-F238E27FC236}">
                <a16:creationId xmlns:a16="http://schemas.microsoft.com/office/drawing/2014/main" id="{215C9CE6-367F-4CF6-9DA4-DDE1BD583CC2}"/>
              </a:ext>
            </a:extLst>
          </p:cNvPr>
          <p:cNvSpPr>
            <a:spLocks noGrp="1"/>
          </p:cNvSpPr>
          <p:nvPr>
            <p:custDataLst>
              <p:tags r:id="rId58"/>
            </p:custDataLst>
          </p:nvPr>
        </p:nvSpPr>
        <p:spPr bwMode="gray">
          <a:xfrm>
            <a:off x="4976813" y="317817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963A3BF-BEB4-415F-A38F-ABCAC3FD0B09}" type="datetime'''''1''''''''''''''''''''''7''''''''''''0'''''''''''">
              <a:rPr lang="ja-JP" altLang="en-US" sz="1000" smtClean="0">
                <a:effectLst/>
                <a:sym typeface="+mn-lt"/>
              </a:rPr>
              <a:pPr marL="0" indent="0" algn="ctr">
                <a:spcBef>
                  <a:spcPct val="0"/>
                </a:spcBef>
                <a:buNone/>
              </a:pPr>
              <a:t>170</a:t>
            </a:fld>
            <a:endParaRPr lang="ja-JP" altLang="en-US" sz="1000" dirty="0">
              <a:sym typeface="+mn-lt"/>
            </a:endParaRPr>
          </a:p>
        </p:txBody>
      </p:sp>
      <p:sp>
        <p:nvSpPr>
          <p:cNvPr id="230" name="テキスト プレースホルダ 9">
            <a:extLst>
              <a:ext uri="{FF2B5EF4-FFF2-40B4-BE49-F238E27FC236}">
                <a16:creationId xmlns:a16="http://schemas.microsoft.com/office/drawing/2014/main" id="{C816CB31-1A80-4952-80BB-B5C41A12FA1D}"/>
              </a:ext>
            </a:extLst>
          </p:cNvPr>
          <p:cNvSpPr>
            <a:spLocks noGrp="1"/>
          </p:cNvSpPr>
          <p:nvPr>
            <p:custDataLst>
              <p:tags r:id="rId59"/>
            </p:custDataLst>
          </p:nvPr>
        </p:nvSpPr>
        <p:spPr bwMode="gray">
          <a:xfrm>
            <a:off x="7675563" y="26368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729231-DDC9-4E58-B7F4-E8B2B99ED927}" type="datetime'''''1''''''''''''''''''''''''''''''''''''''66'''''''''">
              <a:rPr lang="ja-JP" altLang="en-US" sz="1000" smtClean="0">
                <a:effectLst/>
                <a:sym typeface="+mn-lt"/>
              </a:rPr>
              <a:pPr marL="0" indent="0" algn="ctr">
                <a:spcBef>
                  <a:spcPct val="0"/>
                </a:spcBef>
                <a:buNone/>
              </a:pPr>
              <a:t>166</a:t>
            </a:fld>
            <a:endParaRPr lang="ja-JP" altLang="en-US" sz="1000" dirty="0">
              <a:sym typeface="+mn-lt"/>
            </a:endParaRPr>
          </a:p>
        </p:txBody>
      </p:sp>
      <p:sp>
        <p:nvSpPr>
          <p:cNvPr id="167" name="テキスト プレースホルダ 9">
            <a:extLst>
              <a:ext uri="{FF2B5EF4-FFF2-40B4-BE49-F238E27FC236}">
                <a16:creationId xmlns:a16="http://schemas.microsoft.com/office/drawing/2014/main" id="{50BAEE9D-EA8B-4DEA-9C8A-68BA0916C2E3}"/>
              </a:ext>
            </a:extLst>
          </p:cNvPr>
          <p:cNvSpPr>
            <a:spLocks noGrp="1"/>
          </p:cNvSpPr>
          <p:nvPr>
            <p:custDataLst>
              <p:tags r:id="rId60"/>
            </p:custDataLst>
          </p:nvPr>
        </p:nvSpPr>
        <p:spPr bwMode="auto">
          <a:xfrm>
            <a:off x="6708775"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10B863C-8D9B-443C-BD0B-4D39B65E559E}" type="datetime'''''''''''''1''''''''''6'''''''''''''''''''''''''''''''''''''">
              <a:rPr kumimoji="0" lang="ja-JP" altLang="en-US" sz="1000" smtClean="0"/>
              <a:pPr/>
              <a:t>16</a:t>
            </a:fld>
            <a:endParaRPr kumimoji="0" lang="ja-JP" altLang="en-US" sz="1000" dirty="0">
              <a:sym typeface="+mn-lt"/>
            </a:endParaRPr>
          </a:p>
        </p:txBody>
      </p:sp>
      <p:sp>
        <p:nvSpPr>
          <p:cNvPr id="47" name="テキスト プレースホルダ 9"/>
          <p:cNvSpPr>
            <a:spLocks noGrp="1"/>
          </p:cNvSpPr>
          <p:nvPr>
            <p:custDataLst>
              <p:tags r:id="rId61"/>
            </p:custDataLst>
          </p:nvPr>
        </p:nvSpPr>
        <p:spPr bwMode="auto">
          <a:xfrm>
            <a:off x="5022850"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0301BB-01FE-4BBF-8E91-16AE4A00D962}" type="datetime'''''''''''''''''''''''''''''''''1''''''''''''1'''''''">
              <a:rPr lang="ja-JP" altLang="en-US" sz="1000"/>
              <a:pPr marL="0" indent="0" algn="ctr">
                <a:spcBef>
                  <a:spcPct val="0"/>
                </a:spcBef>
                <a:buNone/>
              </a:pPr>
              <a:t>11</a:t>
            </a:fld>
            <a:endParaRPr kumimoji="0" lang="ja-JP" altLang="en-US" sz="1000" dirty="0">
              <a:sym typeface="+mn-lt"/>
            </a:endParaRPr>
          </a:p>
        </p:txBody>
      </p:sp>
      <p:sp>
        <p:nvSpPr>
          <p:cNvPr id="220" name="テキスト プレースホルダ 9">
            <a:extLst>
              <a:ext uri="{FF2B5EF4-FFF2-40B4-BE49-F238E27FC236}">
                <a16:creationId xmlns:a16="http://schemas.microsoft.com/office/drawing/2014/main" id="{AFE88A54-7DCA-4DBB-A4C5-B615C254CED1}"/>
              </a:ext>
            </a:extLst>
          </p:cNvPr>
          <p:cNvSpPr>
            <a:spLocks noGrp="1"/>
          </p:cNvSpPr>
          <p:nvPr>
            <p:custDataLst>
              <p:tags r:id="rId62"/>
            </p:custDataLst>
          </p:nvPr>
        </p:nvSpPr>
        <p:spPr bwMode="gray">
          <a:xfrm>
            <a:off x="5313363" y="31369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783D9A-DCFC-496B-A1E5-7D7CE2ED9429}" type="datetime'''''''''''''''''''''1''''''''''7''''''''''0'">
              <a:rPr lang="ja-JP" altLang="en-US" sz="1000" smtClean="0">
                <a:effectLst/>
                <a:sym typeface="+mn-lt"/>
              </a:rPr>
              <a:pPr marL="0" indent="0" algn="ctr">
                <a:spcBef>
                  <a:spcPct val="0"/>
                </a:spcBef>
                <a:buNone/>
              </a:pPr>
              <a:t>170</a:t>
            </a:fld>
            <a:endParaRPr lang="ja-JP" altLang="en-US" sz="1000" dirty="0">
              <a:sym typeface="+mn-lt"/>
            </a:endParaRPr>
          </a:p>
        </p:txBody>
      </p:sp>
      <p:sp>
        <p:nvSpPr>
          <p:cNvPr id="221" name="テキスト プレースホルダ 9">
            <a:extLst>
              <a:ext uri="{FF2B5EF4-FFF2-40B4-BE49-F238E27FC236}">
                <a16:creationId xmlns:a16="http://schemas.microsoft.com/office/drawing/2014/main" id="{04A8E01A-3301-492A-9034-8CC3E41AF013}"/>
              </a:ext>
            </a:extLst>
          </p:cNvPr>
          <p:cNvSpPr>
            <a:spLocks noGrp="1"/>
          </p:cNvSpPr>
          <p:nvPr>
            <p:custDataLst>
              <p:tags r:id="rId63"/>
            </p:custDataLst>
          </p:nvPr>
        </p:nvSpPr>
        <p:spPr bwMode="gray">
          <a:xfrm>
            <a:off x="5348288" y="37322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60409AA-1AD8-4196-A298-E7191D033880}" type="datetime'''''6''''''''''''''''''''''''''''''''''''''''''''''''1'">
              <a:rPr lang="ja-JP" altLang="en-US" sz="1000" smtClean="0">
                <a:effectLst/>
                <a:sym typeface="+mn-lt"/>
              </a:rPr>
              <a:pPr marL="0" indent="0" algn="ctr">
                <a:spcBef>
                  <a:spcPct val="0"/>
                </a:spcBef>
                <a:buNone/>
              </a:pPr>
              <a:t>61</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6AF28BD5-4A65-4E64-8368-9A0DBA121164}"/>
              </a:ext>
            </a:extLst>
          </p:cNvPr>
          <p:cNvSpPr>
            <a:spLocks noGrp="1"/>
          </p:cNvSpPr>
          <p:nvPr>
            <p:custDataLst>
              <p:tags r:id="rId64"/>
            </p:custDataLst>
          </p:nvPr>
        </p:nvSpPr>
        <p:spPr bwMode="auto">
          <a:xfrm>
            <a:off x="7721600"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FA960CB-CB87-4F24-922A-03E4AECC4ABF}" type="datetime'''''''''''1''''''''''''''''''''''''9'''''''''''''''''">
              <a:rPr kumimoji="0" lang="ja-JP" altLang="en-US" sz="1000" smtClean="0"/>
              <a:pPr/>
              <a:t>19</a:t>
            </a:fld>
            <a:endParaRPr kumimoji="0" lang="ja-JP" altLang="en-US" sz="1000" dirty="0">
              <a:sym typeface="+mn-lt"/>
            </a:endParaRPr>
          </a:p>
        </p:txBody>
      </p:sp>
      <p:sp>
        <p:nvSpPr>
          <p:cNvPr id="222" name="テキスト プレースホルダ 9">
            <a:extLst>
              <a:ext uri="{FF2B5EF4-FFF2-40B4-BE49-F238E27FC236}">
                <a16:creationId xmlns:a16="http://schemas.microsoft.com/office/drawing/2014/main" id="{0CBB89C6-9BFB-425B-88D8-7A6B53A2F12A}"/>
              </a:ext>
            </a:extLst>
          </p:cNvPr>
          <p:cNvSpPr>
            <a:spLocks noGrp="1"/>
          </p:cNvSpPr>
          <p:nvPr>
            <p:custDataLst>
              <p:tags r:id="rId65"/>
            </p:custDataLst>
          </p:nvPr>
        </p:nvSpPr>
        <p:spPr bwMode="gray">
          <a:xfrm>
            <a:off x="5651500" y="3094038"/>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33F750-FAE4-4749-A83B-B667CC4C969E}" type="datetime'''''''''''''''''''1''''''''''''''''''7''''1'''''''''">
              <a:rPr lang="ja-JP" altLang="en-US" sz="1000" smtClean="0">
                <a:effectLst/>
                <a:sym typeface="+mn-lt"/>
              </a:rPr>
              <a:pPr marL="0" indent="0" algn="ctr">
                <a:spcBef>
                  <a:spcPct val="0"/>
                </a:spcBef>
                <a:buNone/>
              </a:pPr>
              <a:t>171</a:t>
            </a:fld>
            <a:endParaRPr lang="ja-JP" altLang="en-US" sz="1000" dirty="0">
              <a:sym typeface="+mn-lt"/>
            </a:endParaRPr>
          </a:p>
        </p:txBody>
      </p:sp>
      <p:sp>
        <p:nvSpPr>
          <p:cNvPr id="225" name="テキスト プレースホルダ 9">
            <a:extLst>
              <a:ext uri="{FF2B5EF4-FFF2-40B4-BE49-F238E27FC236}">
                <a16:creationId xmlns:a16="http://schemas.microsoft.com/office/drawing/2014/main" id="{03F69C80-1336-4A57-A023-53E5A18336EE}"/>
              </a:ext>
            </a:extLst>
          </p:cNvPr>
          <p:cNvSpPr>
            <a:spLocks noGrp="1"/>
          </p:cNvSpPr>
          <p:nvPr>
            <p:custDataLst>
              <p:tags r:id="rId66"/>
            </p:custDataLst>
          </p:nvPr>
        </p:nvSpPr>
        <p:spPr bwMode="gray">
          <a:xfrm>
            <a:off x="6022975" y="36639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74C25-3FA9-4D83-BBFE-94AA94F72817}" type="datetime'''''''8''''''''''''''''''''7'''''''''''''''">
              <a:rPr lang="ja-JP" altLang="en-US" sz="1000" smtClean="0">
                <a:effectLst/>
                <a:sym typeface="+mn-lt"/>
              </a:rPr>
              <a:pPr marL="0" indent="0" algn="ctr">
                <a:spcBef>
                  <a:spcPct val="0"/>
                </a:spcBef>
                <a:buNone/>
              </a:pPr>
              <a:t>87</a:t>
            </a:fld>
            <a:endParaRPr lang="ja-JP" altLang="en-US" sz="1000" dirty="0">
              <a:sym typeface="+mn-lt"/>
            </a:endParaRPr>
          </a:p>
        </p:txBody>
      </p:sp>
      <p:sp>
        <p:nvSpPr>
          <p:cNvPr id="226" name="テキスト プレースホルダ 9">
            <a:extLst>
              <a:ext uri="{FF2B5EF4-FFF2-40B4-BE49-F238E27FC236}">
                <a16:creationId xmlns:a16="http://schemas.microsoft.com/office/drawing/2014/main" id="{7B058D67-6880-4DA5-9C4B-62007826F56C}"/>
              </a:ext>
            </a:extLst>
          </p:cNvPr>
          <p:cNvSpPr>
            <a:spLocks noGrp="1"/>
          </p:cNvSpPr>
          <p:nvPr>
            <p:custDataLst>
              <p:tags r:id="rId67"/>
            </p:custDataLst>
          </p:nvPr>
        </p:nvSpPr>
        <p:spPr bwMode="gray">
          <a:xfrm>
            <a:off x="6326188" y="292100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8C12468-A3C6-4D12-B356-221203BB76DC}" type="datetime'''''''''''''''''''''''''1''''''6''''''''''''''''''''2'''''''">
              <a:rPr lang="ja-JP" altLang="en-US" sz="1000" smtClean="0">
                <a:effectLst/>
                <a:sym typeface="+mn-lt"/>
              </a:rPr>
              <a:pPr marL="0" indent="0" algn="ctr">
                <a:spcBef>
                  <a:spcPct val="0"/>
                </a:spcBef>
                <a:buNone/>
              </a:pPr>
              <a:t>162</a:t>
            </a:fld>
            <a:endParaRPr lang="ja-JP" altLang="en-US" sz="1000" dirty="0">
              <a:sym typeface="+mn-lt"/>
            </a:endParaRPr>
          </a:p>
        </p:txBody>
      </p:sp>
      <p:sp>
        <p:nvSpPr>
          <p:cNvPr id="51" name="テキスト プレースホルダ 9"/>
          <p:cNvSpPr>
            <a:spLocks noGrp="1"/>
          </p:cNvSpPr>
          <p:nvPr>
            <p:custDataLst>
              <p:tags r:id="rId68"/>
            </p:custDataLst>
          </p:nvPr>
        </p:nvSpPr>
        <p:spPr bwMode="auto">
          <a:xfrm>
            <a:off x="6372225"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FF816B-DF2B-4467-B4D6-E236002F0422}" type="datetime'''''''''''''''''''1''''''''''''''''''''''''''''''''''''5'">
              <a:rPr lang="ja-JP" altLang="en-US" sz="1000"/>
              <a:pPr marL="0" indent="0" algn="ctr">
                <a:spcBef>
                  <a:spcPct val="0"/>
                </a:spcBef>
                <a:buNone/>
              </a:pPr>
              <a:t>15</a:t>
            </a:fld>
            <a:endParaRPr kumimoji="0" lang="ja-JP" altLang="en-US" sz="1000" dirty="0">
              <a:sym typeface="+mn-lt"/>
            </a:endParaRPr>
          </a:p>
        </p:txBody>
      </p:sp>
      <p:sp>
        <p:nvSpPr>
          <p:cNvPr id="317" name="テキスト プレースホルダ 9">
            <a:extLst>
              <a:ext uri="{FF2B5EF4-FFF2-40B4-BE49-F238E27FC236}">
                <a16:creationId xmlns:a16="http://schemas.microsoft.com/office/drawing/2014/main" id="{5C154DC1-74E2-430B-944D-654E56DF3918}"/>
              </a:ext>
            </a:extLst>
          </p:cNvPr>
          <p:cNvSpPr>
            <a:spLocks noGrp="1"/>
          </p:cNvSpPr>
          <p:nvPr>
            <p:custDataLst>
              <p:tags r:id="rId69"/>
            </p:custDataLst>
          </p:nvPr>
        </p:nvSpPr>
        <p:spPr bwMode="gray">
          <a:xfrm>
            <a:off x="6662738" y="3546475"/>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F7F3874-EA35-49B8-B299-5E1CD4B02290}" type="datetime'''''''''1''''''''''33'''''''''''''''">
              <a:rPr lang="ja-JP" altLang="en-US" sz="1000" smtClean="0">
                <a:effectLst/>
              </a:rPr>
              <a:pPr/>
              <a:t>133</a:t>
            </a:fld>
            <a:endParaRPr lang="ja-JP" altLang="en-US" sz="1000" dirty="0">
              <a:sym typeface="+mn-lt"/>
            </a:endParaRPr>
          </a:p>
        </p:txBody>
      </p:sp>
      <p:sp>
        <p:nvSpPr>
          <p:cNvPr id="228" name="テキスト プレースホルダ 9">
            <a:extLst>
              <a:ext uri="{FF2B5EF4-FFF2-40B4-BE49-F238E27FC236}">
                <a16:creationId xmlns:a16="http://schemas.microsoft.com/office/drawing/2014/main" id="{DF9D9782-78EE-4D47-A5D5-D73DC384A0B6}"/>
              </a:ext>
            </a:extLst>
          </p:cNvPr>
          <p:cNvSpPr>
            <a:spLocks noGrp="1"/>
          </p:cNvSpPr>
          <p:nvPr>
            <p:custDataLst>
              <p:tags r:id="rId70"/>
            </p:custDataLst>
          </p:nvPr>
        </p:nvSpPr>
        <p:spPr bwMode="gray">
          <a:xfrm>
            <a:off x="7000875" y="2774950"/>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4C06DC-E3FB-43FB-8F66-566FD45C1E14}" type="datetime'''1''''''''''''''''57'''''''''''''''''''''''''''''''''">
              <a:rPr lang="ja-JP" altLang="en-US" sz="1000" smtClean="0">
                <a:effectLst/>
                <a:sym typeface="+mn-lt"/>
              </a:rPr>
              <a:pPr marL="0" indent="0" algn="ctr">
                <a:spcBef>
                  <a:spcPct val="0"/>
                </a:spcBef>
                <a:buNone/>
              </a:pPr>
              <a:t>157</a:t>
            </a:fld>
            <a:endParaRPr lang="ja-JP" altLang="en-US" sz="1000" dirty="0">
              <a:sym typeface="+mn-lt"/>
            </a:endParaRPr>
          </a:p>
        </p:txBody>
      </p:sp>
      <p:sp>
        <p:nvSpPr>
          <p:cNvPr id="318" name="テキスト プレースホルダ 9">
            <a:extLst>
              <a:ext uri="{FF2B5EF4-FFF2-40B4-BE49-F238E27FC236}">
                <a16:creationId xmlns:a16="http://schemas.microsoft.com/office/drawing/2014/main" id="{8E5D1980-FB47-4767-A4E6-2C464F0A906E}"/>
              </a:ext>
            </a:extLst>
          </p:cNvPr>
          <p:cNvSpPr>
            <a:spLocks noGrp="1"/>
          </p:cNvSpPr>
          <p:nvPr>
            <p:custDataLst>
              <p:tags r:id="rId71"/>
            </p:custDataLst>
          </p:nvPr>
        </p:nvSpPr>
        <p:spPr bwMode="gray">
          <a:xfrm>
            <a:off x="7000875" y="353536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A8FF41-1893-4261-A179-7A4BA107F350}" type="datetime'''''''''''1''''''''''''''''3''''7'''''''''''''''''''">
              <a:rPr lang="ja-JP" altLang="en-US" sz="1000" smtClean="0">
                <a:effectLst/>
              </a:rPr>
              <a:pPr/>
              <a:t>137</a:t>
            </a:fld>
            <a:endParaRPr lang="ja-JP" altLang="en-US" sz="1000" dirty="0">
              <a:sym typeface="+mn-lt"/>
            </a:endParaRPr>
          </a:p>
        </p:txBody>
      </p:sp>
      <p:sp>
        <p:nvSpPr>
          <p:cNvPr id="229" name="テキスト プレースホルダ 9">
            <a:extLst>
              <a:ext uri="{FF2B5EF4-FFF2-40B4-BE49-F238E27FC236}">
                <a16:creationId xmlns:a16="http://schemas.microsoft.com/office/drawing/2014/main" id="{AF096A71-2D6D-4136-825C-5608E57719D0}"/>
              </a:ext>
            </a:extLst>
          </p:cNvPr>
          <p:cNvSpPr>
            <a:spLocks noGrp="1"/>
          </p:cNvSpPr>
          <p:nvPr>
            <p:custDataLst>
              <p:tags r:id="rId72"/>
            </p:custDataLst>
          </p:nvPr>
        </p:nvSpPr>
        <p:spPr bwMode="gray">
          <a:xfrm>
            <a:off x="7337425" y="2714625"/>
            <a:ext cx="244475"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FAA9D8-8EB5-4FE5-AFF8-C204E07863C1}" type="datetime'''1''''''''5''''''''''''''''''''''''''''''''''''''''7'''''">
              <a:rPr lang="ja-JP" altLang="en-US" sz="1000" smtClean="0">
                <a:effectLst/>
                <a:sym typeface="+mn-lt"/>
              </a:rPr>
              <a:pPr marL="0" indent="0" algn="ctr">
                <a:spcBef>
                  <a:spcPct val="0"/>
                </a:spcBef>
                <a:buNone/>
              </a:pPr>
              <a:t>157</a:t>
            </a:fld>
            <a:endParaRPr lang="ja-JP" altLang="en-US" sz="1000" dirty="0">
              <a:sym typeface="+mn-lt"/>
            </a:endParaRPr>
          </a:p>
        </p:txBody>
      </p:sp>
      <p:sp>
        <p:nvSpPr>
          <p:cNvPr id="319" name="テキスト プレースホルダ 9">
            <a:extLst>
              <a:ext uri="{FF2B5EF4-FFF2-40B4-BE49-F238E27FC236}">
                <a16:creationId xmlns:a16="http://schemas.microsoft.com/office/drawing/2014/main" id="{60C0743E-DE4C-46AA-8931-5AFBCC250710}"/>
              </a:ext>
            </a:extLst>
          </p:cNvPr>
          <p:cNvSpPr>
            <a:spLocks noGrp="1"/>
          </p:cNvSpPr>
          <p:nvPr>
            <p:custDataLst>
              <p:tags r:id="rId73"/>
            </p:custDataLst>
          </p:nvPr>
        </p:nvSpPr>
        <p:spPr bwMode="gray">
          <a:xfrm>
            <a:off x="7337425" y="3505200"/>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761284D-D073-4242-99F5-9774FE2C372E}" type="datetime'''''''''''''1''''''''''''''''''''''''''''''''49'''">
              <a:rPr lang="ja-JP" altLang="en-US" sz="1000" smtClean="0">
                <a:effectLst/>
              </a:rPr>
              <a:pPr/>
              <a:t>149</a:t>
            </a:fld>
            <a:endParaRPr lang="ja-JP" altLang="en-US" sz="1000" dirty="0">
              <a:sym typeface="+mn-lt"/>
            </a:endParaRPr>
          </a:p>
        </p:txBody>
      </p:sp>
      <p:sp>
        <p:nvSpPr>
          <p:cNvPr id="169" name="テキスト プレースホルダ 9">
            <a:extLst>
              <a:ext uri="{FF2B5EF4-FFF2-40B4-BE49-F238E27FC236}">
                <a16:creationId xmlns:a16="http://schemas.microsoft.com/office/drawing/2014/main" id="{DFDD1074-920F-4E68-870F-9CE8E56B0E8E}"/>
              </a:ext>
            </a:extLst>
          </p:cNvPr>
          <p:cNvSpPr>
            <a:spLocks noGrp="1"/>
          </p:cNvSpPr>
          <p:nvPr>
            <p:custDataLst>
              <p:tags r:id="rId74"/>
            </p:custDataLst>
          </p:nvPr>
        </p:nvSpPr>
        <p:spPr bwMode="auto">
          <a:xfrm>
            <a:off x="7383463" y="418623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29A8D78-8ED7-45E7-93FA-BBE784C9FBAB}" type="datetime'''''''''''''''1''''8'''''''''''''''">
              <a:rPr kumimoji="0" lang="ja-JP" altLang="en-US" sz="1000" smtClean="0"/>
              <a:pPr/>
              <a:t>18</a:t>
            </a:fld>
            <a:endParaRPr kumimoji="0" lang="ja-JP" altLang="en-US" sz="1000" dirty="0">
              <a:sym typeface="+mn-lt"/>
            </a:endParaRPr>
          </a:p>
        </p:txBody>
      </p:sp>
      <p:sp>
        <p:nvSpPr>
          <p:cNvPr id="158" name="テキスト プレースホルダ 9">
            <a:extLst>
              <a:ext uri="{FF2B5EF4-FFF2-40B4-BE49-F238E27FC236}">
                <a16:creationId xmlns:a16="http://schemas.microsoft.com/office/drawing/2014/main" id="{AED715E6-CE51-40ED-A528-0AE41A8C0786}"/>
              </a:ext>
            </a:extLst>
          </p:cNvPr>
          <p:cNvSpPr>
            <a:spLocks noGrp="1"/>
          </p:cNvSpPr>
          <p:nvPr>
            <p:custDataLst>
              <p:tags r:id="rId75"/>
            </p:custDataLst>
          </p:nvPr>
        </p:nvSpPr>
        <p:spPr bwMode="gray">
          <a:xfrm>
            <a:off x="7675563" y="3478213"/>
            <a:ext cx="244475"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1901A7B-FA78-4530-B847-6618A0869131}" type="datetime'''''''1''''''''''''59'''''''''''''''''''''">
              <a:rPr lang="ja-JP" altLang="en-US" sz="1000" smtClean="0">
                <a:effectLst/>
              </a:rPr>
              <a:pPr/>
              <a:t>159</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3AA6A82C-1545-43AC-A9C0-906142A21C39}"/>
              </a:ext>
            </a:extLst>
          </p:cNvPr>
          <p:cNvSpPr>
            <a:spLocks noGrp="1"/>
          </p:cNvSpPr>
          <p:nvPr>
            <p:custDataLst>
              <p:tags r:id="rId76"/>
            </p:custDataLst>
          </p:nvPr>
        </p:nvSpPr>
        <p:spPr bwMode="gray">
          <a:xfrm>
            <a:off x="1300163" y="33909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ED5F61B-17C9-4D8B-BC57-27DF3B40CAA0}" type="datetime'7''''''''''''''''''''''7'''''''''''''''''''''''''''">
              <a:rPr lang="ja-JP" altLang="en-US" sz="1000" smtClean="0"/>
              <a:pPr/>
              <a:t>77</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FB176578-97DB-4C71-8E94-10182DECD540}"/>
              </a:ext>
            </a:extLst>
          </p:cNvPr>
          <p:cNvSpPr>
            <a:spLocks noGrp="1"/>
          </p:cNvSpPr>
          <p:nvPr>
            <p:custDataLst>
              <p:tags r:id="rId77"/>
            </p:custDataLst>
          </p:nvPr>
        </p:nvSpPr>
        <p:spPr bwMode="gray">
          <a:xfrm>
            <a:off x="1636713" y="33162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8E3E7E-E668-43C0-9C2E-1D6B90019333}" type="datetime'''''''''''9''''''''''''''''''''''''''''''''''''''''''''''1'''">
              <a:rPr lang="ja-JP" altLang="en-US" sz="1000" smtClean="0"/>
              <a:pPr/>
              <a:t>91</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0193958F-F92A-4A58-A064-4C9A4D6A9D31}"/>
              </a:ext>
            </a:extLst>
          </p:cNvPr>
          <p:cNvSpPr>
            <a:spLocks noGrp="1"/>
          </p:cNvSpPr>
          <p:nvPr>
            <p:custDataLst>
              <p:tags r:id="rId78"/>
            </p:custDataLst>
          </p:nvPr>
        </p:nvSpPr>
        <p:spPr bwMode="gray">
          <a:xfrm>
            <a:off x="1974850" y="33274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246986-776B-4DD8-9CCD-8D44D05D1DA7}" type="datetime'''''''''''''''8''''''''''''9'''''''''''''''''''''''''''''">
              <a:rPr lang="ja-JP" altLang="en-US" sz="1000" smtClean="0"/>
              <a:pPr/>
              <a:t>89</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0B48C18E-7FD5-4E00-83D1-84A5D75EDAF3}"/>
              </a:ext>
            </a:extLst>
          </p:cNvPr>
          <p:cNvSpPr>
            <a:spLocks noGrp="1"/>
          </p:cNvSpPr>
          <p:nvPr>
            <p:custDataLst>
              <p:tags r:id="rId79"/>
            </p:custDataLst>
          </p:nvPr>
        </p:nvSpPr>
        <p:spPr bwMode="gray">
          <a:xfrm>
            <a:off x="2276475" y="324008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4C7BEAE-5AB7-4540-8806-4CEDE49E16B6}" type="datetime'''''''''''1''0''6'''''''''''''''''''''''">
              <a:rPr lang="ja-JP" altLang="en-US" sz="1000" smtClean="0"/>
              <a:pPr/>
              <a:t>106</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F41F2982-649C-4538-8E69-765AF0661915}"/>
              </a:ext>
            </a:extLst>
          </p:cNvPr>
          <p:cNvSpPr>
            <a:spLocks noGrp="1"/>
          </p:cNvSpPr>
          <p:nvPr>
            <p:custDataLst>
              <p:tags r:id="rId80"/>
            </p:custDataLst>
          </p:nvPr>
        </p:nvSpPr>
        <p:spPr bwMode="gray">
          <a:xfrm>
            <a:off x="2614613" y="32464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E034E0-D42B-4BE0-B469-831775D7F7E9}" type="datetime'''''''''''''1''''''''''0''''''''''''''''''5'''''''''''''''''">
              <a:rPr lang="ja-JP" altLang="en-US" sz="1000" smtClean="0"/>
              <a:pPr/>
              <a:t>105</a:t>
            </a:fld>
            <a:endParaRPr lang="ja-JP" altLang="en-US" sz="1000" dirty="0">
              <a:sym typeface="+mn-lt"/>
            </a:endParaRPr>
          </a:p>
        </p:txBody>
      </p:sp>
      <p:sp>
        <p:nvSpPr>
          <p:cNvPr id="252" name="テキスト プレースホルダ 9">
            <a:extLst>
              <a:ext uri="{FF2B5EF4-FFF2-40B4-BE49-F238E27FC236}">
                <a16:creationId xmlns:a16="http://schemas.microsoft.com/office/drawing/2014/main" id="{0E449964-0582-49C5-8FAA-4E33523E9809}"/>
              </a:ext>
            </a:extLst>
          </p:cNvPr>
          <p:cNvSpPr>
            <a:spLocks noGrp="1"/>
          </p:cNvSpPr>
          <p:nvPr>
            <p:custDataLst>
              <p:tags r:id="rId81"/>
            </p:custDataLst>
          </p:nvPr>
        </p:nvSpPr>
        <p:spPr bwMode="gray">
          <a:xfrm>
            <a:off x="2951163" y="310356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F121045-F0E3-4E29-8FE0-7106853665C3}" type="datetime'''1''''''''''''''''''''''''''32'''''''''''">
              <a:rPr lang="ja-JP" altLang="en-US" sz="1000" smtClean="0"/>
              <a:pPr/>
              <a:t>132</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DBB35883-18BC-4992-980E-E13BED573921}"/>
              </a:ext>
            </a:extLst>
          </p:cNvPr>
          <p:cNvSpPr>
            <a:spLocks noGrp="1"/>
          </p:cNvSpPr>
          <p:nvPr>
            <p:custDataLst>
              <p:tags r:id="rId82"/>
            </p:custDataLst>
          </p:nvPr>
        </p:nvSpPr>
        <p:spPr bwMode="gray">
          <a:xfrm>
            <a:off x="3289300" y="30416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E3817B-DF57-45E8-A6FE-33C1F5A64404}" type="datetime'''''''''1''''''''44'''''''''''''''''''''''''''''''''">
              <a:rPr lang="ja-JP" altLang="en-US" sz="1000" smtClean="0"/>
              <a:pPr/>
              <a:t>144</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6040DA1B-9D8E-4C34-9B96-6D81F90F0FEF}"/>
              </a:ext>
            </a:extLst>
          </p:cNvPr>
          <p:cNvSpPr>
            <a:spLocks noGrp="1"/>
          </p:cNvSpPr>
          <p:nvPr>
            <p:custDataLst>
              <p:tags r:id="rId83"/>
            </p:custDataLst>
          </p:nvPr>
        </p:nvSpPr>
        <p:spPr bwMode="gray">
          <a:xfrm>
            <a:off x="3625850" y="29321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67F3040-7FEA-4420-87AB-8D7E24889539}" type="datetime'''''''''''''''''''''''''''''''''''''''166'''''''''''''''''''">
              <a:rPr lang="ja-JP" altLang="en-US" sz="1000" smtClean="0"/>
              <a:pPr/>
              <a:t>166</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7E5AE528-A332-4AC2-B10F-A16537B4B40D}"/>
              </a:ext>
            </a:extLst>
          </p:cNvPr>
          <p:cNvSpPr>
            <a:spLocks noGrp="1"/>
          </p:cNvSpPr>
          <p:nvPr>
            <p:custDataLst>
              <p:tags r:id="rId84"/>
            </p:custDataLst>
          </p:nvPr>
        </p:nvSpPr>
        <p:spPr bwMode="gray">
          <a:xfrm>
            <a:off x="4302125" y="2892425"/>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CA3A17-0D82-4B46-947D-C274E45F66BF}" type="datetime'''''1''''''''''7''''''''''3'">
              <a:rPr lang="ja-JP" altLang="en-US" sz="1000" smtClean="0"/>
              <a:pPr/>
              <a:t>173</a:t>
            </a:fld>
            <a:endParaRPr lang="ja-JP" altLang="en-US" sz="1000" dirty="0">
              <a:sym typeface="+mn-lt"/>
            </a:endParaRPr>
          </a:p>
        </p:txBody>
      </p:sp>
      <p:sp>
        <p:nvSpPr>
          <p:cNvPr id="257" name="テキスト プレースホルダ 9">
            <a:extLst>
              <a:ext uri="{FF2B5EF4-FFF2-40B4-BE49-F238E27FC236}">
                <a16:creationId xmlns:a16="http://schemas.microsoft.com/office/drawing/2014/main" id="{8A0B0785-EB06-4571-868D-48B9977B4ADE}"/>
              </a:ext>
            </a:extLst>
          </p:cNvPr>
          <p:cNvSpPr>
            <a:spLocks noGrp="1"/>
          </p:cNvSpPr>
          <p:nvPr>
            <p:custDataLst>
              <p:tags r:id="rId85"/>
            </p:custDataLst>
          </p:nvPr>
        </p:nvSpPr>
        <p:spPr bwMode="gray">
          <a:xfrm>
            <a:off x="4638675" y="27749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689857-9A8A-4D87-8417-ACC463AC3B58}" type="datetime'''''''''''''''''''''''''''''''1''''''96'''''''''''''''''">
              <a:rPr lang="ja-JP" altLang="en-US" sz="1000" smtClean="0"/>
              <a:pPr/>
              <a:t>196</a:t>
            </a:fld>
            <a:endParaRPr lang="ja-JP" altLang="en-US" sz="1000" dirty="0">
              <a:sym typeface="+mn-lt"/>
            </a:endParaRPr>
          </a:p>
        </p:txBody>
      </p:sp>
      <p:sp>
        <p:nvSpPr>
          <p:cNvPr id="258" name="テキスト プレースホルダ 9">
            <a:extLst>
              <a:ext uri="{FF2B5EF4-FFF2-40B4-BE49-F238E27FC236}">
                <a16:creationId xmlns:a16="http://schemas.microsoft.com/office/drawing/2014/main" id="{D23F5967-1A2A-4B91-8020-EE373B1DC44B}"/>
              </a:ext>
            </a:extLst>
          </p:cNvPr>
          <p:cNvSpPr>
            <a:spLocks noGrp="1"/>
          </p:cNvSpPr>
          <p:nvPr>
            <p:custDataLst>
              <p:tags r:id="rId86"/>
            </p:custDataLst>
          </p:nvPr>
        </p:nvSpPr>
        <p:spPr bwMode="gray">
          <a:xfrm>
            <a:off x="4976813" y="26368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9554214-25B2-4B61-A92E-AF87F519B3D7}" type="datetime'''''''22''''''''3'''''">
              <a:rPr lang="ja-JP" altLang="en-US" sz="1000" smtClean="0"/>
              <a:pPr/>
              <a:t>223</a:t>
            </a:fld>
            <a:endParaRPr lang="ja-JP" altLang="en-US" sz="1000" dirty="0">
              <a:sym typeface="+mn-lt"/>
            </a:endParaRPr>
          </a:p>
        </p:txBody>
      </p:sp>
      <p:sp>
        <p:nvSpPr>
          <p:cNvPr id="259" name="テキスト プレースホルダ 9">
            <a:extLst>
              <a:ext uri="{FF2B5EF4-FFF2-40B4-BE49-F238E27FC236}">
                <a16:creationId xmlns:a16="http://schemas.microsoft.com/office/drawing/2014/main" id="{611892DC-DCED-4E59-B1A0-175BE04C685F}"/>
              </a:ext>
            </a:extLst>
          </p:cNvPr>
          <p:cNvSpPr>
            <a:spLocks noGrp="1"/>
          </p:cNvSpPr>
          <p:nvPr>
            <p:custDataLst>
              <p:tags r:id="rId87"/>
            </p:custDataLst>
          </p:nvPr>
        </p:nvSpPr>
        <p:spPr bwMode="gray">
          <a:xfrm>
            <a:off x="5313363" y="25971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DB626B0-B075-4D49-BA33-6BBBF8EE0361}" type="datetime'''''''''''''''2''30'''''''''''''''''''''''''''''''''''''''">
              <a:rPr lang="ja-JP" altLang="en-US" sz="1000" smtClean="0"/>
              <a:pPr/>
              <a:t>230</a:t>
            </a:fld>
            <a:endParaRPr lang="ja-JP" altLang="en-US" sz="1000" dirty="0">
              <a:sym typeface="+mn-lt"/>
            </a:endParaRPr>
          </a:p>
        </p:txBody>
      </p:sp>
      <p:sp>
        <p:nvSpPr>
          <p:cNvPr id="260" name="テキスト プレースホルダ 9">
            <a:extLst>
              <a:ext uri="{FF2B5EF4-FFF2-40B4-BE49-F238E27FC236}">
                <a16:creationId xmlns:a16="http://schemas.microsoft.com/office/drawing/2014/main" id="{D6987424-19FD-4C38-A75D-4FA73AEA9838}"/>
              </a:ext>
            </a:extLst>
          </p:cNvPr>
          <p:cNvSpPr>
            <a:spLocks noGrp="1"/>
          </p:cNvSpPr>
          <p:nvPr>
            <p:custDataLst>
              <p:tags r:id="rId88"/>
            </p:custDataLst>
          </p:nvPr>
        </p:nvSpPr>
        <p:spPr bwMode="gray">
          <a:xfrm>
            <a:off x="5651500" y="25511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48E06FC-C9F4-4B02-992B-6300F738F234}" type="datetime'''''''''''''''''''''''''2''''''''3''''''''9'''''''">
              <a:rPr lang="ja-JP" altLang="en-US" sz="1000" smtClean="0"/>
              <a:pPr/>
              <a:t>239</a:t>
            </a:fld>
            <a:endParaRPr lang="ja-JP" altLang="en-US" sz="1000" dirty="0">
              <a:sym typeface="+mn-lt"/>
            </a:endParaRPr>
          </a:p>
        </p:txBody>
      </p:sp>
      <p:sp>
        <p:nvSpPr>
          <p:cNvPr id="261" name="テキスト プレースホルダ 9">
            <a:extLst>
              <a:ext uri="{FF2B5EF4-FFF2-40B4-BE49-F238E27FC236}">
                <a16:creationId xmlns:a16="http://schemas.microsoft.com/office/drawing/2014/main" id="{FE29DDE3-B905-453B-A0D7-80EEAFF90875}"/>
              </a:ext>
            </a:extLst>
          </p:cNvPr>
          <p:cNvSpPr>
            <a:spLocks noGrp="1"/>
          </p:cNvSpPr>
          <p:nvPr>
            <p:custDataLst>
              <p:tags r:id="rId89"/>
            </p:custDataLst>
          </p:nvPr>
        </p:nvSpPr>
        <p:spPr bwMode="gray">
          <a:xfrm>
            <a:off x="5988050" y="2446338"/>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83B657-292D-4FA2-9319-B09AF08979A0}" type="datetime'''''''''2''''''''''''''''''''''5''''''''9'''''''''''''''">
              <a:rPr lang="ja-JP" altLang="en-US" sz="1000" smtClean="0"/>
              <a:pPr/>
              <a:t>259</a:t>
            </a:fld>
            <a:endParaRPr lang="ja-JP" altLang="en-US" sz="1000" dirty="0">
              <a:sym typeface="+mn-lt"/>
            </a:endParaRPr>
          </a:p>
        </p:txBody>
      </p:sp>
      <p:sp>
        <p:nvSpPr>
          <p:cNvPr id="262" name="テキスト プレースホルダ 9">
            <a:extLst>
              <a:ext uri="{FF2B5EF4-FFF2-40B4-BE49-F238E27FC236}">
                <a16:creationId xmlns:a16="http://schemas.microsoft.com/office/drawing/2014/main" id="{D9702635-0354-4301-AD83-71C5C156F881}"/>
              </a:ext>
            </a:extLst>
          </p:cNvPr>
          <p:cNvSpPr>
            <a:spLocks noGrp="1"/>
          </p:cNvSpPr>
          <p:nvPr>
            <p:custDataLst>
              <p:tags r:id="rId90"/>
            </p:custDataLst>
          </p:nvPr>
        </p:nvSpPr>
        <p:spPr bwMode="gray">
          <a:xfrm>
            <a:off x="6326188" y="24003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EAEC9A1-9892-4FD0-A044-C83AB16F8299}" type="datetime'''''''''''''''''''''2''6''''''''8'''''''''''''''''''''''">
              <a:rPr lang="ja-JP" altLang="en-US" sz="1000" smtClean="0"/>
              <a:pPr/>
              <a:t>268</a:t>
            </a:fld>
            <a:endParaRPr lang="ja-JP" altLang="en-US" sz="1000" dirty="0">
              <a:sym typeface="+mn-lt"/>
            </a:endParaRPr>
          </a:p>
        </p:txBody>
      </p:sp>
      <p:sp>
        <p:nvSpPr>
          <p:cNvPr id="265" name="テキスト プレースホルダ 9">
            <a:extLst>
              <a:ext uri="{FF2B5EF4-FFF2-40B4-BE49-F238E27FC236}">
                <a16:creationId xmlns:a16="http://schemas.microsoft.com/office/drawing/2014/main" id="{42B4D68A-58CB-4BFF-8E25-440B563412F4}"/>
              </a:ext>
            </a:extLst>
          </p:cNvPr>
          <p:cNvSpPr>
            <a:spLocks noGrp="1"/>
          </p:cNvSpPr>
          <p:nvPr>
            <p:custDataLst>
              <p:tags r:id="rId91"/>
            </p:custDataLst>
          </p:nvPr>
        </p:nvSpPr>
        <p:spPr bwMode="gray">
          <a:xfrm>
            <a:off x="7337425" y="22082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113BE8-74C7-47E7-A169-2A0425B6188E}" type="datetime'''''3''''''''''''''''''''''''''''''0''''''6'''''''''''''">
              <a:rPr lang="ja-JP" altLang="en-US" sz="1000" smtClean="0"/>
              <a:pPr/>
              <a:t>306</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34B7EC04-4873-4E89-BEDF-F19D437E4F1D}"/>
              </a:ext>
            </a:extLst>
          </p:cNvPr>
          <p:cNvSpPr>
            <a:spLocks noGrp="1"/>
          </p:cNvSpPr>
          <p:nvPr>
            <p:custDataLst>
              <p:tags r:id="rId92"/>
            </p:custDataLst>
          </p:nvPr>
        </p:nvSpPr>
        <p:spPr bwMode="gray">
          <a:xfrm>
            <a:off x="7675563" y="21066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306B2B8-3F42-4005-8DA1-45E8E90712ED}" type="datetime'''''3''''''''''''''25'">
              <a:rPr lang="ja-JP" altLang="en-US" sz="1000" smtClean="0"/>
              <a:pPr/>
              <a:t>325</a:t>
            </a:fld>
            <a:endParaRPr lang="ja-JP" altLang="en-US" sz="1000" dirty="0">
              <a:sym typeface="+mn-lt"/>
            </a:endParaRPr>
          </a:p>
        </p:txBody>
      </p:sp>
      <p:graphicFrame>
        <p:nvGraphicFramePr>
          <p:cNvPr id="481" name="Chart 480">
            <a:extLst>
              <a:ext uri="{FF2B5EF4-FFF2-40B4-BE49-F238E27FC236}">
                <a16:creationId xmlns:a16="http://schemas.microsoft.com/office/drawing/2014/main" id="{C73D12C0-A695-42AA-990B-46B8F2133CBA}"/>
              </a:ext>
            </a:extLst>
          </p:cNvPr>
          <p:cNvGraphicFramePr/>
          <p:nvPr>
            <p:custDataLst>
              <p:tags r:id="rId93"/>
            </p:custDataLst>
            <p:extLst>
              <p:ext uri="{D42A27DB-BD31-4B8C-83A1-F6EECF244321}">
                <p14:modId xmlns:p14="http://schemas.microsoft.com/office/powerpoint/2010/main" val="369677375"/>
              </p:ext>
            </p:extLst>
          </p:nvPr>
        </p:nvGraphicFramePr>
        <p:xfrm>
          <a:off x="1284288" y="2073275"/>
          <a:ext cx="6664325" cy="1974850"/>
        </p:xfrm>
        <a:graphic>
          <a:graphicData uri="http://schemas.openxmlformats.org/drawingml/2006/chart">
            <c:chart xmlns:c="http://schemas.openxmlformats.org/drawingml/2006/chart" xmlns:r="http://schemas.openxmlformats.org/officeDocument/2006/relationships" r:id="rId157"/>
          </a:graphicData>
        </a:graphic>
      </p:graphicFrame>
      <p:sp>
        <p:nvSpPr>
          <p:cNvPr id="7" name="Rectangle 6" hidden="1"/>
          <p:cNvSpPr/>
          <p:nvPr>
            <p:custDataLst>
              <p:tags r:id="rId94"/>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sym typeface="+mn-lt"/>
            </a:endParaRPr>
          </a:p>
        </p:txBody>
      </p:sp>
      <p:sp>
        <p:nvSpPr>
          <p:cNvPr id="3" name="タイトル 2"/>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4" name="テキスト プレースホルダー 3"/>
          <p:cNvSpPr>
            <a:spLocks noGrp="1"/>
          </p:cNvSpPr>
          <p:nvPr>
            <p:ph type="body" sz="quarter" idx="15"/>
          </p:nvPr>
        </p:nvSpPr>
        <p:spPr/>
        <p:txBody>
          <a:bodyPr/>
          <a:lstStyle/>
          <a:p>
            <a:r>
              <a:rPr lang="ja-JP" altLang="en-US" dirty="0"/>
              <a:t>医療費支出額</a:t>
            </a:r>
          </a:p>
        </p:txBody>
      </p:sp>
      <p:sp>
        <p:nvSpPr>
          <p:cNvPr id="16" name="テキスト ボックス 15"/>
          <p:cNvSpPr txBox="1"/>
          <p:nvPr/>
        </p:nvSpPr>
        <p:spPr>
          <a:xfrm>
            <a:off x="848543" y="1892459"/>
            <a:ext cx="828032" cy="144016"/>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33" name="テキスト ボックス 32"/>
          <p:cNvSpPr txBox="1"/>
          <p:nvPr/>
        </p:nvSpPr>
        <p:spPr>
          <a:xfrm>
            <a:off x="765417" y="4743844"/>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8" name="グループ化 7"/>
          <p:cNvGrpSpPr/>
          <p:nvPr/>
        </p:nvGrpSpPr>
        <p:grpSpPr>
          <a:xfrm>
            <a:off x="632520" y="1570180"/>
            <a:ext cx="8640960" cy="288032"/>
            <a:chOff x="4803500" y="2113806"/>
            <a:chExt cx="5626916" cy="288032"/>
          </a:xfrm>
        </p:grpSpPr>
        <p:cxnSp>
          <p:nvCxnSpPr>
            <p:cNvPr id="29" name="直線コネクタ 2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医療費支出総額と政府の医療費支出、政府の負担割合</a:t>
              </a:r>
              <a:endParaRPr lang="en-US" altLang="ja-JP" sz="1400" baseline="30000" dirty="0">
                <a:solidFill>
                  <a:srgbClr val="000000"/>
                </a:solidFill>
                <a:ea typeface="HGP創英角ｺﾞｼｯｸUB" pitchFamily="50" charset="-128"/>
                <a:cs typeface="Arial" panose="020B0604020202020204" pitchFamily="34" charset="0"/>
              </a:endParaRPr>
            </a:p>
          </p:txBody>
        </p:sp>
      </p:grpSp>
      <p:grpSp>
        <p:nvGrpSpPr>
          <p:cNvPr id="32" name="グループ化 7"/>
          <p:cNvGrpSpPr/>
          <p:nvPr/>
        </p:nvGrpSpPr>
        <p:grpSpPr>
          <a:xfrm>
            <a:off x="632520" y="4423044"/>
            <a:ext cx="8640960" cy="287338"/>
            <a:chOff x="4803500" y="1993813"/>
            <a:chExt cx="5626916" cy="288032"/>
          </a:xfrm>
        </p:grpSpPr>
        <p:cxnSp>
          <p:nvCxnSpPr>
            <p:cNvPr id="34" name="直線コネクタ 33"/>
            <p:cNvCxnSpPr/>
            <p:nvPr/>
          </p:nvCxnSpPr>
          <p:spPr>
            <a:xfrm>
              <a:off x="4808984" y="2281845"/>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5" name="Rectangle 6"/>
            <p:cNvSpPr>
              <a:spLocks noChangeArrowheads="1"/>
            </p:cNvSpPr>
            <p:nvPr/>
          </p:nvSpPr>
          <p:spPr bwMode="auto">
            <a:xfrm>
              <a:off x="4803500" y="1993813"/>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一人当たり医療費の推移</a:t>
              </a:r>
              <a:endParaRPr lang="en-US" altLang="ja-JP" sz="1400" baseline="30000" dirty="0">
                <a:solidFill>
                  <a:srgbClr val="000000"/>
                </a:solidFill>
                <a:ea typeface="HGP創英角ｺﾞｼｯｸUB" pitchFamily="50" charset="-128"/>
                <a:cs typeface="Arial" panose="020B0604020202020204" pitchFamily="34" charset="0"/>
              </a:endParaRPr>
            </a:p>
          </p:txBody>
        </p:sp>
      </p:grpSp>
      <p:sp>
        <p:nvSpPr>
          <p:cNvPr id="24" name="テキスト ボックス 23"/>
          <p:cNvSpPr txBox="1"/>
          <p:nvPr/>
        </p:nvSpPr>
        <p:spPr>
          <a:xfrm>
            <a:off x="7833320" y="2011212"/>
            <a:ext cx="432048" cy="144016"/>
          </a:xfrm>
          <a:prstGeom prst="rect">
            <a:avLst/>
          </a:prstGeom>
          <a:noFill/>
        </p:spPr>
        <p:txBody>
          <a:bodyPr wrap="square" lIns="0" tIns="0" rIns="0" bIns="0" rtlCol="0" anchor="ctr" anchorCtr="0">
            <a:noAutofit/>
          </a:bodyPr>
          <a:lstStyle/>
          <a:p>
            <a:pPr algn="ct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297" name="Chart 296">
            <a:extLst>
              <a:ext uri="{FF2B5EF4-FFF2-40B4-BE49-F238E27FC236}">
                <a16:creationId xmlns:a16="http://schemas.microsoft.com/office/drawing/2014/main" id="{86AEF9BD-4559-4315-A779-43BA8C7D24E0}"/>
              </a:ext>
            </a:extLst>
          </p:cNvPr>
          <p:cNvGraphicFramePr/>
          <p:nvPr>
            <p:custDataLst>
              <p:tags r:id="rId95"/>
            </p:custDataLst>
            <p:extLst>
              <p:ext uri="{D42A27DB-BD31-4B8C-83A1-F6EECF244321}">
                <p14:modId xmlns:p14="http://schemas.microsoft.com/office/powerpoint/2010/main" val="948788265"/>
              </p:ext>
            </p:extLst>
          </p:nvPr>
        </p:nvGraphicFramePr>
        <p:xfrm>
          <a:off x="842963" y="4854575"/>
          <a:ext cx="7156450" cy="1595438"/>
        </p:xfrm>
        <a:graphic>
          <a:graphicData uri="http://schemas.openxmlformats.org/drawingml/2006/chart">
            <c:chart xmlns:c="http://schemas.openxmlformats.org/drawingml/2006/chart" xmlns:r="http://schemas.openxmlformats.org/officeDocument/2006/relationships" r:id="rId158"/>
          </a:graphicData>
        </a:graphic>
      </p:graphicFrame>
      <p:cxnSp>
        <p:nvCxnSpPr>
          <p:cNvPr id="23" name="Straight Connector 22"/>
          <p:cNvCxnSpPr>
            <a:cxnSpLocks/>
          </p:cNvCxnSpPr>
          <p:nvPr>
            <p:custDataLst>
              <p:tags r:id="rId96"/>
            </p:custDataLst>
          </p:nvPr>
        </p:nvCxnSpPr>
        <p:spPr bwMode="gray">
          <a:xfrm flipV="1">
            <a:off x="2103438" y="6184900"/>
            <a:ext cx="0" cy="9048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p:custDataLst>
              <p:tags r:id="rId97"/>
            </p:custDataLst>
          </p:nvPr>
        </p:nvCxnSpPr>
        <p:spPr bwMode="gray">
          <a:xfrm flipV="1">
            <a:off x="1771650" y="6178550"/>
            <a:ext cx="0" cy="96838"/>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cxnSpLocks/>
          </p:cNvCxnSpPr>
          <p:nvPr>
            <p:custDataLst>
              <p:tags r:id="rId98"/>
            </p:custDataLst>
          </p:nvPr>
        </p:nvCxnSpPr>
        <p:spPr bwMode="gray">
          <a:xfrm flipV="1">
            <a:off x="2767013" y="6173788"/>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cxnSpLocks/>
          </p:cNvCxnSpPr>
          <p:nvPr>
            <p:custDataLst>
              <p:tags r:id="rId99"/>
            </p:custDataLst>
          </p:nvPr>
        </p:nvCxnSpPr>
        <p:spPr bwMode="gray">
          <a:xfrm flipV="1">
            <a:off x="1438275" y="6200775"/>
            <a:ext cx="0" cy="7461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custDataLst>
              <p:tags r:id="rId100"/>
            </p:custDataLst>
          </p:nvPr>
        </p:nvCxnSpPr>
        <p:spPr bwMode="gray">
          <a:xfrm flipV="1">
            <a:off x="2435225" y="6173788"/>
            <a:ext cx="0" cy="101600"/>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2" name="テキスト プレースホルダ 9"/>
          <p:cNvSpPr>
            <a:spLocks noGrp="1"/>
          </p:cNvSpPr>
          <p:nvPr>
            <p:custDataLst>
              <p:tags r:id="rId101"/>
            </p:custDataLst>
          </p:nvPr>
        </p:nvSpPr>
        <p:spPr bwMode="auto">
          <a:xfrm>
            <a:off x="2359025"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348F8-BE3A-4103-8B94-07A4865D2599}" type="datetime'''''''0''''''''''''''''''''3'''''''''''''''''''''''''''''">
              <a:rPr lang="ja-JP" altLang="en-US" sz="1000"/>
              <a:pPr marL="0" indent="0" algn="ctr">
                <a:spcBef>
                  <a:spcPct val="0"/>
                </a:spcBef>
                <a:buNone/>
              </a:pPr>
              <a:t>03</a:t>
            </a:fld>
            <a:endParaRPr kumimoji="0" lang="ja-JP" altLang="en-US" sz="1000" dirty="0">
              <a:sym typeface="+mn-lt"/>
            </a:endParaRPr>
          </a:p>
        </p:txBody>
      </p:sp>
      <p:sp>
        <p:nvSpPr>
          <p:cNvPr id="334" name="テキスト プレースホルダ 9">
            <a:extLst>
              <a:ext uri="{FF2B5EF4-FFF2-40B4-BE49-F238E27FC236}">
                <a16:creationId xmlns:a16="http://schemas.microsoft.com/office/drawing/2014/main" id="{4FBB0C3B-70F8-4EC8-8DC1-FF729E3CEDC2}"/>
              </a:ext>
            </a:extLst>
          </p:cNvPr>
          <p:cNvSpPr>
            <a:spLocks noGrp="1"/>
          </p:cNvSpPr>
          <p:nvPr>
            <p:custDataLst>
              <p:tags r:id="rId102"/>
            </p:custDataLst>
          </p:nvPr>
        </p:nvSpPr>
        <p:spPr bwMode="gray">
          <a:xfrm>
            <a:off x="6964363" y="504190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B5611F-9100-4E07-9870-BB066E8F37AE}" type="datetime'1''''1''''''''''''''''''''''''''''''''1'''''''''''''''''''">
              <a:rPr lang="ja-JP" altLang="en-US" sz="1000" smtClean="0"/>
              <a:pPr/>
              <a:t>111</a:t>
            </a:fld>
            <a:endParaRPr lang="ja-JP" altLang="en-US" sz="1000" dirty="0">
              <a:sym typeface="+mn-lt"/>
            </a:endParaRPr>
          </a:p>
        </p:txBody>
      </p:sp>
      <p:sp>
        <p:nvSpPr>
          <p:cNvPr id="203" name="テキスト プレースホルダ 9"/>
          <p:cNvSpPr>
            <a:spLocks noGrp="1"/>
          </p:cNvSpPr>
          <p:nvPr>
            <p:custDataLst>
              <p:tags r:id="rId103"/>
            </p:custDataLst>
          </p:nvPr>
        </p:nvSpPr>
        <p:spPr bwMode="gray">
          <a:xfrm>
            <a:off x="5670550" y="51927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C25AB1F-1943-44A1-AB2C-B8DC752DF7EC}" type="datetime'''''''''''''''''''9''''''''''5'''''''''''''''''''''''">
              <a:rPr lang="ja-JP" altLang="en-US" sz="1000" smtClean="0"/>
              <a:pPr/>
              <a:t>95</a:t>
            </a:fld>
            <a:endParaRPr kumimoji="0" lang="ja-JP" altLang="en-US" sz="1000" dirty="0">
              <a:sym typeface="+mn-lt"/>
            </a:endParaRPr>
          </a:p>
        </p:txBody>
      </p:sp>
      <p:sp>
        <p:nvSpPr>
          <p:cNvPr id="90" name="テキスト プレースホルダ 9"/>
          <p:cNvSpPr>
            <a:spLocks noGrp="1"/>
          </p:cNvSpPr>
          <p:nvPr>
            <p:custDataLst>
              <p:tags r:id="rId104"/>
            </p:custDataLst>
          </p:nvPr>
        </p:nvSpPr>
        <p:spPr bwMode="auto">
          <a:xfrm>
            <a:off x="1292225" y="6470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88C386-80B1-4A79-B61D-930D41CF5481}" type="datetime'''''''''''2''''''0''''''''''''''0''''''''''''''''''0'''''''">
              <a:rPr lang="ja-JP" altLang="en-US" sz="1000"/>
              <a:pPr marL="0" indent="0" algn="ctr">
                <a:spcBef>
                  <a:spcPct val="0"/>
                </a:spcBef>
                <a:buNone/>
              </a:pPr>
              <a:t>2000</a:t>
            </a:fld>
            <a:endParaRPr kumimoji="0" lang="ja-JP" altLang="en-US" sz="1000" dirty="0">
              <a:sym typeface="+mn-lt"/>
            </a:endParaRPr>
          </a:p>
        </p:txBody>
      </p:sp>
      <p:sp>
        <p:nvSpPr>
          <p:cNvPr id="91" name="テキスト プレースホルダ 9"/>
          <p:cNvSpPr>
            <a:spLocks noGrp="1"/>
          </p:cNvSpPr>
          <p:nvPr>
            <p:custDataLst>
              <p:tags r:id="rId105"/>
            </p:custDataLst>
          </p:nvPr>
        </p:nvSpPr>
        <p:spPr bwMode="auto">
          <a:xfrm>
            <a:off x="2027238"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8A17E89-F6A6-47DA-833F-3985BA58770C}" type="datetime'''''''''''''0''''''''''''''''''''''''''''''''''''2'''''''''''">
              <a:rPr lang="ja-JP" altLang="en-US" sz="1000"/>
              <a:pPr marL="0" indent="0" algn="ctr">
                <a:spcBef>
                  <a:spcPct val="0"/>
                </a:spcBef>
                <a:buNone/>
              </a:pPr>
              <a:t>02</a:t>
            </a:fld>
            <a:endParaRPr kumimoji="0" lang="ja-JP" altLang="en-US" sz="1000" dirty="0">
              <a:sym typeface="+mn-lt"/>
            </a:endParaRPr>
          </a:p>
        </p:txBody>
      </p:sp>
      <p:sp>
        <p:nvSpPr>
          <p:cNvPr id="124" name="テキスト プレースホルダ 9"/>
          <p:cNvSpPr>
            <a:spLocks noGrp="1"/>
          </p:cNvSpPr>
          <p:nvPr>
            <p:custDataLst>
              <p:tags r:id="rId106"/>
            </p:custDataLst>
          </p:nvPr>
        </p:nvSpPr>
        <p:spPr bwMode="gray">
          <a:xfrm>
            <a:off x="1684338" y="56784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4110687-B962-42A3-8EAB-9BC71529C773}" type="datetime'''''''''''''''''''''''''''''''''''''''4''''''''2'">
              <a:rPr lang="ja-JP" altLang="en-US" sz="1000" smtClean="0"/>
              <a:pPr/>
              <a:t>42</a:t>
            </a:fld>
            <a:endParaRPr kumimoji="0" lang="ja-JP" altLang="en-US" sz="1000" dirty="0">
              <a:sym typeface="+mn-lt"/>
            </a:endParaRPr>
          </a:p>
        </p:txBody>
      </p:sp>
      <p:sp>
        <p:nvSpPr>
          <p:cNvPr id="89" name="テキスト プレースホルダ 9"/>
          <p:cNvSpPr>
            <a:spLocks noGrp="1"/>
          </p:cNvSpPr>
          <p:nvPr>
            <p:custDataLst>
              <p:tags r:id="rId107"/>
            </p:custDataLst>
          </p:nvPr>
        </p:nvSpPr>
        <p:spPr bwMode="auto">
          <a:xfrm>
            <a:off x="1695450"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99CE58-0BA5-462B-9671-C72ADFAA86B7}" type="datetime'''''''''''''''''''''''''''''''01'''''''''''''''''''''''">
              <a:rPr lang="ja-JP" altLang="en-US" sz="1000"/>
              <a:pPr marL="0" indent="0" algn="ctr">
                <a:spcBef>
                  <a:spcPct val="0"/>
                </a:spcBef>
                <a:buNone/>
              </a:pPr>
              <a:t>01</a:t>
            </a:fld>
            <a:endParaRPr kumimoji="0" lang="ja-JP" altLang="en-US" sz="1000" dirty="0">
              <a:sym typeface="+mn-lt"/>
            </a:endParaRPr>
          </a:p>
        </p:txBody>
      </p:sp>
      <p:sp>
        <p:nvSpPr>
          <p:cNvPr id="204" name="テキスト プレースホルダ 9"/>
          <p:cNvSpPr>
            <a:spLocks noGrp="1"/>
          </p:cNvSpPr>
          <p:nvPr>
            <p:custDataLst>
              <p:tags r:id="rId108"/>
            </p:custDataLst>
          </p:nvPr>
        </p:nvSpPr>
        <p:spPr bwMode="gray">
          <a:xfrm>
            <a:off x="5967413" y="5130800"/>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425A657-7FA9-46D0-B73C-B78F38265D74}" type="datetime'''''''''''''''''''1''''''''''''0''''''2'''">
              <a:rPr lang="ja-JP" altLang="en-US" sz="1000" smtClean="0"/>
              <a:pPr/>
              <a:t>102</a:t>
            </a:fld>
            <a:endParaRPr kumimoji="0" lang="ja-JP" altLang="en-US" sz="1000" dirty="0">
              <a:sym typeface="+mn-lt"/>
            </a:endParaRPr>
          </a:p>
        </p:txBody>
      </p:sp>
      <p:sp>
        <p:nvSpPr>
          <p:cNvPr id="201" name="テキスト プレースホルダ 9"/>
          <p:cNvSpPr>
            <a:spLocks noGrp="1"/>
          </p:cNvSpPr>
          <p:nvPr>
            <p:custDataLst>
              <p:tags r:id="rId109"/>
            </p:custDataLst>
          </p:nvPr>
        </p:nvSpPr>
        <p:spPr bwMode="gray">
          <a:xfrm>
            <a:off x="5005388" y="52308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889C8E-FD82-417B-B3B8-12E5DF8CA623}" type="datetime'''''''''9''''''''''''''''1'''''''''''''''''''''''''">
              <a:rPr lang="ja-JP" altLang="en-US" sz="1000" smtClean="0"/>
              <a:pPr/>
              <a:t>91</a:t>
            </a:fld>
            <a:endParaRPr kumimoji="0" lang="ja-JP" altLang="en-US" sz="1000" dirty="0">
              <a:sym typeface="+mn-lt"/>
            </a:endParaRPr>
          </a:p>
        </p:txBody>
      </p:sp>
      <p:sp>
        <p:nvSpPr>
          <p:cNvPr id="85" name="テキスト プレースホルダ 9"/>
          <p:cNvSpPr>
            <a:spLocks noGrp="1"/>
          </p:cNvSpPr>
          <p:nvPr>
            <p:custDataLst>
              <p:tags r:id="rId110"/>
            </p:custDataLst>
          </p:nvPr>
        </p:nvSpPr>
        <p:spPr bwMode="auto">
          <a:xfrm>
            <a:off x="2690813"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6C05E45-09DC-43FC-96BF-E7D76860E459}" type="datetime'''''''''0''''''''''''''''''''''''''''''''''''''''4'''''">
              <a:rPr lang="ja-JP" altLang="en-US" sz="1000"/>
              <a:pPr marL="0" indent="0" algn="ctr">
                <a:spcBef>
                  <a:spcPct val="0"/>
                </a:spcBef>
                <a:buNone/>
              </a:pPr>
              <a:t>04</a:t>
            </a:fld>
            <a:endParaRPr kumimoji="0" lang="ja-JP" altLang="en-US" sz="1000" dirty="0">
              <a:sym typeface="+mn-lt"/>
            </a:endParaRPr>
          </a:p>
        </p:txBody>
      </p:sp>
      <p:sp>
        <p:nvSpPr>
          <p:cNvPr id="321" name="テキスト プレースホルダ 9">
            <a:extLst>
              <a:ext uri="{FF2B5EF4-FFF2-40B4-BE49-F238E27FC236}">
                <a16:creationId xmlns:a16="http://schemas.microsoft.com/office/drawing/2014/main" id="{BADAB7D5-53E5-4F36-A685-053D5B8EDC01}"/>
              </a:ext>
            </a:extLst>
          </p:cNvPr>
          <p:cNvSpPr>
            <a:spLocks noGrp="1"/>
          </p:cNvSpPr>
          <p:nvPr>
            <p:custDataLst>
              <p:tags r:id="rId111"/>
            </p:custDataLst>
          </p:nvPr>
        </p:nvSpPr>
        <p:spPr bwMode="auto">
          <a:xfrm>
            <a:off x="6677025"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DE1C1A-DA92-4B31-B5C2-8F3D3670B64A}" type="datetime'''''''''''''''''''''''''1''''''''''''''''''6'''''''''''''">
              <a:rPr kumimoji="0" lang="ja-JP" altLang="en-US" sz="1000" smtClean="0"/>
              <a:pPr/>
              <a:t>16</a:t>
            </a:fld>
            <a:endParaRPr kumimoji="0" lang="ja-JP" altLang="en-US" sz="1000" dirty="0">
              <a:sym typeface="+mn-lt"/>
            </a:endParaRPr>
          </a:p>
        </p:txBody>
      </p:sp>
      <p:sp>
        <p:nvSpPr>
          <p:cNvPr id="93" name="テキスト プレースホルダ 9"/>
          <p:cNvSpPr>
            <a:spLocks noGrp="1"/>
          </p:cNvSpPr>
          <p:nvPr>
            <p:custDataLst>
              <p:tags r:id="rId112"/>
            </p:custDataLst>
          </p:nvPr>
        </p:nvSpPr>
        <p:spPr bwMode="auto">
          <a:xfrm>
            <a:off x="3024188"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9CF2-538F-4281-8DBD-B941D3F05FB9}" type="datetime'05'''">
              <a:rPr lang="ja-JP" altLang="en-US" sz="1000"/>
              <a:pPr marL="0" indent="0" algn="ctr">
                <a:spcBef>
                  <a:spcPct val="0"/>
                </a:spcBef>
                <a:buNone/>
              </a:pPr>
              <a:t>05</a:t>
            </a:fld>
            <a:endParaRPr kumimoji="0" lang="ja-JP" altLang="en-US" sz="1000" dirty="0">
              <a:sym typeface="+mn-lt"/>
            </a:endParaRPr>
          </a:p>
        </p:txBody>
      </p:sp>
      <p:sp>
        <p:nvSpPr>
          <p:cNvPr id="86" name="テキスト プレースホルダ 9"/>
          <p:cNvSpPr>
            <a:spLocks noGrp="1"/>
          </p:cNvSpPr>
          <p:nvPr>
            <p:custDataLst>
              <p:tags r:id="rId113"/>
            </p:custDataLst>
          </p:nvPr>
        </p:nvSpPr>
        <p:spPr bwMode="auto">
          <a:xfrm>
            <a:off x="3355975"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9B5444-06D9-46EA-A9AB-D82F16194C76}" type="datetime'0''''''''6'''''''''''''''''''''''''''''''''''''''''">
              <a:rPr lang="ja-JP" altLang="en-US" sz="1000"/>
              <a:pPr marL="0" indent="0" algn="ctr">
                <a:spcBef>
                  <a:spcPct val="0"/>
                </a:spcBef>
                <a:buNone/>
              </a:pPr>
              <a:t>06</a:t>
            </a:fld>
            <a:endParaRPr kumimoji="0" lang="ja-JP" altLang="en-US" sz="1000" dirty="0">
              <a:sym typeface="+mn-lt"/>
            </a:endParaRPr>
          </a:p>
        </p:txBody>
      </p:sp>
      <p:sp>
        <p:nvSpPr>
          <p:cNvPr id="84" name="テキスト プレースホルダ 9"/>
          <p:cNvSpPr>
            <a:spLocks noGrp="1"/>
          </p:cNvSpPr>
          <p:nvPr>
            <p:custDataLst>
              <p:tags r:id="rId114"/>
            </p:custDataLst>
          </p:nvPr>
        </p:nvSpPr>
        <p:spPr bwMode="auto">
          <a:xfrm>
            <a:off x="3687763"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19865F4-63DA-4BEF-A9AF-E80F034DF888}" type="datetime'''''''''''''''0''''''''''''''7'''''''''">
              <a:rPr lang="ja-JP" altLang="en-US" sz="1000"/>
              <a:pPr marL="0" indent="0" algn="ctr">
                <a:spcBef>
                  <a:spcPct val="0"/>
                </a:spcBef>
                <a:buNone/>
              </a:pPr>
              <a:t>07</a:t>
            </a:fld>
            <a:endParaRPr kumimoji="0" lang="ja-JP" altLang="en-US" sz="1000" dirty="0">
              <a:sym typeface="+mn-lt"/>
            </a:endParaRPr>
          </a:p>
        </p:txBody>
      </p:sp>
      <p:sp>
        <p:nvSpPr>
          <p:cNvPr id="95" name="テキスト プレースホルダ 9"/>
          <p:cNvSpPr>
            <a:spLocks noGrp="1"/>
          </p:cNvSpPr>
          <p:nvPr>
            <p:custDataLst>
              <p:tags r:id="rId115"/>
            </p:custDataLst>
          </p:nvPr>
        </p:nvSpPr>
        <p:spPr bwMode="auto">
          <a:xfrm>
            <a:off x="4019550"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703C149-8541-49C6-93E3-049E709EAF58}" type="datetime'''''''''''''''0''''''8'''''''''''">
              <a:rPr lang="ja-JP" altLang="en-US" sz="1000"/>
              <a:pPr marL="0" indent="0" algn="ctr">
                <a:spcBef>
                  <a:spcPct val="0"/>
                </a:spcBef>
                <a:buNone/>
              </a:pPr>
              <a:t>08</a:t>
            </a:fld>
            <a:endParaRPr kumimoji="0" lang="ja-JP" altLang="en-US" sz="1000" dirty="0">
              <a:sym typeface="+mn-lt"/>
            </a:endParaRPr>
          </a:p>
        </p:txBody>
      </p:sp>
      <p:sp>
        <p:nvSpPr>
          <p:cNvPr id="199" name="テキスト プレースホルダ 9"/>
          <p:cNvSpPr>
            <a:spLocks noGrp="1"/>
          </p:cNvSpPr>
          <p:nvPr>
            <p:custDataLst>
              <p:tags r:id="rId116"/>
            </p:custDataLst>
          </p:nvPr>
        </p:nvSpPr>
        <p:spPr bwMode="gray">
          <a:xfrm>
            <a:off x="4341813" y="54006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7F7624-1282-4910-BA05-9EDC1BD7A2B8}" type="datetime'''''''7''''''''''''''''3'">
              <a:rPr lang="ja-JP" altLang="en-US" sz="1000" smtClean="0"/>
              <a:pPr/>
              <a:t>73</a:t>
            </a:fld>
            <a:endParaRPr kumimoji="0" lang="ja-JP" altLang="en-US" sz="1000" dirty="0">
              <a:sym typeface="+mn-lt"/>
            </a:endParaRPr>
          </a:p>
        </p:txBody>
      </p:sp>
      <p:sp>
        <p:nvSpPr>
          <p:cNvPr id="96" name="テキスト プレースホルダ 9"/>
          <p:cNvSpPr>
            <a:spLocks noGrp="1"/>
          </p:cNvSpPr>
          <p:nvPr>
            <p:custDataLst>
              <p:tags r:id="rId117"/>
            </p:custDataLst>
          </p:nvPr>
        </p:nvSpPr>
        <p:spPr bwMode="auto">
          <a:xfrm>
            <a:off x="4352925"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96B0BC-BE4B-4003-A6A6-971EA76BF610}" type="datetime'''''''''''''''''''''''''''0''''''9'''''''">
              <a:rPr lang="ja-JP" altLang="en-US" sz="1000"/>
              <a:pPr marL="0" indent="0" algn="ctr">
                <a:spcBef>
                  <a:spcPct val="0"/>
                </a:spcBef>
                <a:buNone/>
              </a:pPr>
              <a:t>09</a:t>
            </a:fld>
            <a:endParaRPr kumimoji="0" lang="ja-JP" altLang="en-US" sz="1000" dirty="0">
              <a:sym typeface="+mn-lt"/>
            </a:endParaRPr>
          </a:p>
        </p:txBody>
      </p:sp>
      <p:sp>
        <p:nvSpPr>
          <p:cNvPr id="97" name="テキスト プレースホルダ 9"/>
          <p:cNvSpPr>
            <a:spLocks noGrp="1"/>
          </p:cNvSpPr>
          <p:nvPr>
            <p:custDataLst>
              <p:tags r:id="rId118"/>
            </p:custDataLst>
          </p:nvPr>
        </p:nvSpPr>
        <p:spPr bwMode="auto">
          <a:xfrm>
            <a:off x="4684713"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543AFAA-A7C8-4E7B-B740-70A285AA8F16}" type="datetime'''''''''''''''''10'''''''''''''''''''''''''">
              <a:rPr lang="ja-JP" altLang="en-US" sz="1000"/>
              <a:pPr marL="0" indent="0" algn="ctr">
                <a:spcBef>
                  <a:spcPct val="0"/>
                </a:spcBef>
                <a:buNone/>
              </a:pPr>
              <a:t>10</a:t>
            </a:fld>
            <a:endParaRPr kumimoji="0" lang="ja-JP" altLang="en-US" sz="1000" dirty="0">
              <a:sym typeface="+mn-lt"/>
            </a:endParaRPr>
          </a:p>
        </p:txBody>
      </p:sp>
      <p:sp>
        <p:nvSpPr>
          <p:cNvPr id="98" name="テキスト プレースホルダ 9"/>
          <p:cNvSpPr>
            <a:spLocks noGrp="1"/>
          </p:cNvSpPr>
          <p:nvPr>
            <p:custDataLst>
              <p:tags r:id="rId119"/>
            </p:custDataLst>
          </p:nvPr>
        </p:nvSpPr>
        <p:spPr bwMode="auto">
          <a:xfrm>
            <a:off x="5016500"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05FC3B3-A18E-43B1-94C4-2B58B50D754B}" type="datetime'''''''''''1''''''''''''''''1'''''''''''''''''''">
              <a:rPr lang="ja-JP" altLang="en-US" sz="1000"/>
              <a:pPr marL="0" indent="0" algn="ctr">
                <a:spcBef>
                  <a:spcPct val="0"/>
                </a:spcBef>
                <a:buNone/>
              </a:pPr>
              <a:t>11</a:t>
            </a:fld>
            <a:endParaRPr kumimoji="0" lang="ja-JP" altLang="en-US" sz="1000" dirty="0">
              <a:sym typeface="+mn-lt"/>
            </a:endParaRPr>
          </a:p>
        </p:txBody>
      </p:sp>
      <p:sp>
        <p:nvSpPr>
          <p:cNvPr id="94" name="テキスト プレースホルダ 9"/>
          <p:cNvSpPr>
            <a:spLocks noGrp="1"/>
          </p:cNvSpPr>
          <p:nvPr>
            <p:custDataLst>
              <p:tags r:id="rId120"/>
            </p:custDataLst>
          </p:nvPr>
        </p:nvSpPr>
        <p:spPr bwMode="auto">
          <a:xfrm>
            <a:off x="5348288"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7612812-30DE-4172-859F-C67FE9E273D9}" type="datetime'''''1''''''2'''''''''''''''''''''''''''''''''''''''''''''''''">
              <a:rPr lang="ja-JP" altLang="en-US" sz="1000"/>
              <a:pPr marL="0" indent="0" algn="ctr">
                <a:spcBef>
                  <a:spcPct val="0"/>
                </a:spcBef>
                <a:buNone/>
              </a:pPr>
              <a:t>12</a:t>
            </a:fld>
            <a:endParaRPr kumimoji="0" lang="ja-JP" altLang="en-US" sz="1000" dirty="0">
              <a:sym typeface="+mn-lt"/>
            </a:endParaRPr>
          </a:p>
        </p:txBody>
      </p:sp>
      <p:sp>
        <p:nvSpPr>
          <p:cNvPr id="87" name="テキスト プレースホルダ 9"/>
          <p:cNvSpPr>
            <a:spLocks noGrp="1"/>
          </p:cNvSpPr>
          <p:nvPr>
            <p:custDataLst>
              <p:tags r:id="rId121"/>
            </p:custDataLst>
          </p:nvPr>
        </p:nvSpPr>
        <p:spPr bwMode="auto">
          <a:xfrm>
            <a:off x="5681663"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AD32F5-5EA7-416D-BE9F-56EC743B9BFD}" type="datetime'''''1''''''''''''''''''''''3'''''''''''''''''''''''''">
              <a:rPr lang="ja-JP" altLang="en-US" sz="1000"/>
              <a:pPr marL="0" indent="0" algn="ctr">
                <a:spcBef>
                  <a:spcPct val="0"/>
                </a:spcBef>
                <a:buNone/>
              </a:pPr>
              <a:t>13</a:t>
            </a:fld>
            <a:endParaRPr kumimoji="0" lang="ja-JP" altLang="en-US" sz="1000" dirty="0">
              <a:sym typeface="+mn-lt"/>
            </a:endParaRPr>
          </a:p>
        </p:txBody>
      </p:sp>
      <p:sp>
        <p:nvSpPr>
          <p:cNvPr id="196" name="テキスト プレースホルダ 9"/>
          <p:cNvSpPr>
            <a:spLocks noGrp="1"/>
          </p:cNvSpPr>
          <p:nvPr>
            <p:custDataLst>
              <p:tags r:id="rId122"/>
            </p:custDataLst>
          </p:nvPr>
        </p:nvSpPr>
        <p:spPr bwMode="gray">
          <a:xfrm>
            <a:off x="3344863" y="54879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715F9C-B324-4B61-B6F2-1200216CB385}" type="datetime'6''''3'''''">
              <a:rPr lang="ja-JP" altLang="en-US" sz="1000" smtClean="0"/>
              <a:pPr/>
              <a:t>63</a:t>
            </a:fld>
            <a:endParaRPr kumimoji="0" lang="ja-JP" altLang="en-US" sz="1000" dirty="0">
              <a:sym typeface="+mn-lt"/>
            </a:endParaRPr>
          </a:p>
        </p:txBody>
      </p:sp>
      <p:sp>
        <p:nvSpPr>
          <p:cNvPr id="99" name="テキスト プレースホルダ 9"/>
          <p:cNvSpPr>
            <a:spLocks noGrp="1"/>
          </p:cNvSpPr>
          <p:nvPr>
            <p:custDataLst>
              <p:tags r:id="rId123"/>
            </p:custDataLst>
          </p:nvPr>
        </p:nvSpPr>
        <p:spPr bwMode="auto">
          <a:xfrm>
            <a:off x="6013450"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4B9A16-1555-4E91-85A8-C3E9519758CD}" type="datetime'''''''''''1''''''''''''''''''''4'''''''''">
              <a:rPr lang="ja-JP" altLang="en-US" sz="1000"/>
              <a:pPr marL="0" indent="0" algn="ctr">
                <a:spcBef>
                  <a:spcPct val="0"/>
                </a:spcBef>
                <a:buNone/>
              </a:pPr>
              <a:t>14</a:t>
            </a:fld>
            <a:endParaRPr kumimoji="0" lang="ja-JP" altLang="en-US" sz="1000" dirty="0">
              <a:sym typeface="+mn-lt"/>
            </a:endParaRPr>
          </a:p>
        </p:txBody>
      </p:sp>
      <p:sp>
        <p:nvSpPr>
          <p:cNvPr id="100" name="テキスト プレースホルダ 9"/>
          <p:cNvSpPr>
            <a:spLocks noGrp="1"/>
          </p:cNvSpPr>
          <p:nvPr>
            <p:custDataLst>
              <p:tags r:id="rId124"/>
            </p:custDataLst>
          </p:nvPr>
        </p:nvSpPr>
        <p:spPr bwMode="auto">
          <a:xfrm>
            <a:off x="6345238"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8E66029-312C-4C49-B25B-0633025F961C}" type="datetime'''''''''''''''''''''''''''''1''''''''''''''''''5'''''">
              <a:rPr lang="ja-JP" altLang="en-US" sz="1000"/>
              <a:pPr marL="0" indent="0" algn="ctr">
                <a:spcBef>
                  <a:spcPct val="0"/>
                </a:spcBef>
                <a:buNone/>
              </a:pPr>
              <a:t>15</a:t>
            </a:fld>
            <a:endParaRPr kumimoji="0" lang="ja-JP" altLang="en-US" sz="1000" dirty="0">
              <a:sym typeface="+mn-lt"/>
            </a:endParaRPr>
          </a:p>
        </p:txBody>
      </p:sp>
      <p:sp>
        <p:nvSpPr>
          <p:cNvPr id="127" name="テキスト プレースホルダ 9"/>
          <p:cNvSpPr>
            <a:spLocks noGrp="1"/>
          </p:cNvSpPr>
          <p:nvPr>
            <p:custDataLst>
              <p:tags r:id="rId125"/>
            </p:custDataLst>
          </p:nvPr>
        </p:nvSpPr>
        <p:spPr bwMode="gray">
          <a:xfrm>
            <a:off x="2016125" y="5692775"/>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842B94-61DB-4DD7-85B4-E394D97AC747}" type="datetime'''''4''''''''''''''''''''''''''''''''''''''''1'''''''''">
              <a:rPr lang="ja-JP" altLang="en-US" sz="1000" smtClean="0"/>
              <a:pPr/>
              <a:t>41</a:t>
            </a:fld>
            <a:endParaRPr kumimoji="0" lang="ja-JP" altLang="en-US" sz="1000" dirty="0">
              <a:sym typeface="+mn-lt"/>
            </a:endParaRPr>
          </a:p>
        </p:txBody>
      </p:sp>
      <p:sp>
        <p:nvSpPr>
          <p:cNvPr id="322" name="テキスト プレースホルダ 9">
            <a:extLst>
              <a:ext uri="{FF2B5EF4-FFF2-40B4-BE49-F238E27FC236}">
                <a16:creationId xmlns:a16="http://schemas.microsoft.com/office/drawing/2014/main" id="{C1BD3D8F-DD7D-48C0-9CA6-D457D2417F4A}"/>
              </a:ext>
            </a:extLst>
          </p:cNvPr>
          <p:cNvSpPr>
            <a:spLocks noGrp="1"/>
          </p:cNvSpPr>
          <p:nvPr>
            <p:custDataLst>
              <p:tags r:id="rId126"/>
            </p:custDataLst>
          </p:nvPr>
        </p:nvSpPr>
        <p:spPr bwMode="auto">
          <a:xfrm>
            <a:off x="7010400"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C2BC777-B352-470B-B077-E8CA314B2A3F}" type="datetime'''''''''''''''''''''''1''''''''7'''''''''">
              <a:rPr kumimoji="0" lang="ja-JP" altLang="en-US" sz="1000" smtClean="0"/>
              <a:pPr/>
              <a:t>17</a:t>
            </a:fld>
            <a:endParaRPr kumimoji="0" lang="ja-JP" altLang="en-US" sz="1000" dirty="0">
              <a:sym typeface="+mn-lt"/>
            </a:endParaRPr>
          </a:p>
        </p:txBody>
      </p:sp>
      <p:sp>
        <p:nvSpPr>
          <p:cNvPr id="194" name="テキスト プレースホルダ 9"/>
          <p:cNvSpPr>
            <a:spLocks noGrp="1"/>
          </p:cNvSpPr>
          <p:nvPr>
            <p:custDataLst>
              <p:tags r:id="rId127"/>
            </p:custDataLst>
          </p:nvPr>
        </p:nvSpPr>
        <p:spPr bwMode="gray">
          <a:xfrm>
            <a:off x="2679700" y="563721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849E54-6286-4298-9992-8C925CF8EBC3}" type="datetime'''''''''''''''''''''''''''''''4''''''''7'''''''''''">
              <a:rPr lang="ja-JP" altLang="en-US" sz="1000" smtClean="0"/>
              <a:pPr/>
              <a:t>47</a:t>
            </a:fld>
            <a:endParaRPr kumimoji="0" lang="ja-JP" altLang="en-US" sz="1000" dirty="0">
              <a:sym typeface="+mn-lt"/>
            </a:endParaRPr>
          </a:p>
        </p:txBody>
      </p:sp>
      <p:sp>
        <p:nvSpPr>
          <p:cNvPr id="323" name="テキスト プレースホルダ 9">
            <a:extLst>
              <a:ext uri="{FF2B5EF4-FFF2-40B4-BE49-F238E27FC236}">
                <a16:creationId xmlns:a16="http://schemas.microsoft.com/office/drawing/2014/main" id="{74D754EE-951F-4AA9-91EF-B8A68D8F3B25}"/>
              </a:ext>
            </a:extLst>
          </p:cNvPr>
          <p:cNvSpPr>
            <a:spLocks noGrp="1"/>
          </p:cNvSpPr>
          <p:nvPr>
            <p:custDataLst>
              <p:tags r:id="rId128"/>
            </p:custDataLst>
          </p:nvPr>
        </p:nvSpPr>
        <p:spPr bwMode="auto">
          <a:xfrm>
            <a:off x="7342188"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A05D5F-E886-42BF-AFEE-5097EE77EE31}" type="datetime'1''''''''''''''''''''''''''''8'''''''''''''">
              <a:rPr kumimoji="0" lang="ja-JP" altLang="en-US" sz="1000" smtClean="0"/>
              <a:pPr/>
              <a:t>18</a:t>
            </a:fld>
            <a:endParaRPr kumimoji="0" lang="ja-JP" altLang="en-US" sz="1000" dirty="0">
              <a:sym typeface="+mn-lt"/>
            </a:endParaRPr>
          </a:p>
        </p:txBody>
      </p:sp>
      <p:sp>
        <p:nvSpPr>
          <p:cNvPr id="147" name="テキスト プレースホルダ 9">
            <a:extLst>
              <a:ext uri="{FF2B5EF4-FFF2-40B4-BE49-F238E27FC236}">
                <a16:creationId xmlns:a16="http://schemas.microsoft.com/office/drawing/2014/main" id="{F4CAD103-ABBC-4E2A-AACE-B5677D8A2595}"/>
              </a:ext>
            </a:extLst>
          </p:cNvPr>
          <p:cNvSpPr>
            <a:spLocks noGrp="1"/>
          </p:cNvSpPr>
          <p:nvPr>
            <p:custDataLst>
              <p:tags r:id="rId129"/>
            </p:custDataLst>
          </p:nvPr>
        </p:nvSpPr>
        <p:spPr bwMode="auto">
          <a:xfrm>
            <a:off x="7673975" y="6470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1ECA45-3D14-4505-ACE9-C52596F57E29}" type="datetime'1''''''''''''''''''''''''9'''''''''''''''''''''''''''''''''">
              <a:rPr kumimoji="0" lang="ja-JP" altLang="en-US" sz="1000" smtClean="0"/>
              <a:pPr/>
              <a:t>19</a:t>
            </a:fld>
            <a:endParaRPr kumimoji="0" lang="ja-JP" altLang="en-US" sz="1000" dirty="0">
              <a:sym typeface="+mn-lt"/>
            </a:endParaRPr>
          </a:p>
        </p:txBody>
      </p:sp>
      <p:sp>
        <p:nvSpPr>
          <p:cNvPr id="123" name="テキスト プレースホルダ 9"/>
          <p:cNvSpPr>
            <a:spLocks noGrp="1"/>
          </p:cNvSpPr>
          <p:nvPr>
            <p:custDataLst>
              <p:tags r:id="rId130"/>
            </p:custDataLst>
          </p:nvPr>
        </p:nvSpPr>
        <p:spPr bwMode="gray">
          <a:xfrm>
            <a:off x="1350963" y="573563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57E061-AB17-419E-975F-44CC7568609C}" type="datetime'''''3''''''''''''''''''''''''''''''''''''6'''''''''''">
              <a:rPr lang="ja-JP" altLang="en-US" sz="1000" smtClean="0"/>
              <a:pPr/>
              <a:t>36</a:t>
            </a:fld>
            <a:endParaRPr kumimoji="0" lang="ja-JP" altLang="en-US" sz="1000" dirty="0">
              <a:sym typeface="+mn-lt"/>
            </a:endParaRPr>
          </a:p>
        </p:txBody>
      </p:sp>
      <p:sp>
        <p:nvSpPr>
          <p:cNvPr id="333" name="テキスト プレースホルダ 9">
            <a:extLst>
              <a:ext uri="{FF2B5EF4-FFF2-40B4-BE49-F238E27FC236}">
                <a16:creationId xmlns:a16="http://schemas.microsoft.com/office/drawing/2014/main" id="{CC2554BA-0EC4-4136-8723-D9EAC3186AF7}"/>
              </a:ext>
            </a:extLst>
          </p:cNvPr>
          <p:cNvSpPr>
            <a:spLocks noGrp="1"/>
          </p:cNvSpPr>
          <p:nvPr>
            <p:custDataLst>
              <p:tags r:id="rId131"/>
            </p:custDataLst>
          </p:nvPr>
        </p:nvSpPr>
        <p:spPr bwMode="gray">
          <a:xfrm>
            <a:off x="6630988" y="50403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26777C-5055-4241-9421-1B2AC513CCAF}" type="datetime'''''''''''''''1''''''''''1''''''''''''1'''''''''''">
              <a:rPr lang="ja-JP" altLang="en-US" sz="1000" smtClean="0"/>
              <a:pPr/>
              <a:t>111</a:t>
            </a:fld>
            <a:endParaRPr lang="ja-JP" altLang="en-US" sz="1000" dirty="0">
              <a:sym typeface="+mn-lt"/>
            </a:endParaRPr>
          </a:p>
        </p:txBody>
      </p:sp>
      <p:sp>
        <p:nvSpPr>
          <p:cNvPr id="193" name="テキスト プレースホルダ 9"/>
          <p:cNvSpPr>
            <a:spLocks noGrp="1"/>
          </p:cNvSpPr>
          <p:nvPr>
            <p:custDataLst>
              <p:tags r:id="rId132"/>
            </p:custDataLst>
          </p:nvPr>
        </p:nvSpPr>
        <p:spPr bwMode="gray">
          <a:xfrm>
            <a:off x="2347913" y="56276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B0C72A-1B3C-4432-BEE0-EC9435EC33E6}" type="datetime'''''''''''''''''''''''''''''4''''''''''''''''''8'">
              <a:rPr lang="ja-JP" altLang="en-US" sz="1000" smtClean="0"/>
              <a:pPr/>
              <a:t>48</a:t>
            </a:fld>
            <a:endParaRPr kumimoji="0" lang="ja-JP" altLang="en-US" sz="1000" dirty="0">
              <a:sym typeface="+mn-lt"/>
            </a:endParaRPr>
          </a:p>
        </p:txBody>
      </p:sp>
      <p:sp>
        <p:nvSpPr>
          <p:cNvPr id="195" name="テキスト プレースホルダ 9"/>
          <p:cNvSpPr>
            <a:spLocks noGrp="1"/>
          </p:cNvSpPr>
          <p:nvPr>
            <p:custDataLst>
              <p:tags r:id="rId133"/>
            </p:custDataLst>
          </p:nvPr>
        </p:nvSpPr>
        <p:spPr bwMode="gray">
          <a:xfrm>
            <a:off x="3013075" y="55308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94D35D-F894-4F26-A17B-0769F1ED2D7E}" type="datetime'''''''''''''''5''''''''8'''''''''''''''''''''''''''''''''''''">
              <a:rPr lang="ja-JP" altLang="en-US" sz="1000" smtClean="0"/>
              <a:pPr/>
              <a:t>58</a:t>
            </a:fld>
            <a:endParaRPr kumimoji="0" lang="ja-JP" altLang="en-US" sz="1000" dirty="0">
              <a:sym typeface="+mn-lt"/>
            </a:endParaRPr>
          </a:p>
        </p:txBody>
      </p:sp>
      <p:sp>
        <p:nvSpPr>
          <p:cNvPr id="198" name="テキスト プレースホルダ 9"/>
          <p:cNvSpPr>
            <a:spLocks noGrp="1"/>
          </p:cNvSpPr>
          <p:nvPr>
            <p:custDataLst>
              <p:tags r:id="rId134"/>
            </p:custDataLst>
          </p:nvPr>
        </p:nvSpPr>
        <p:spPr bwMode="gray">
          <a:xfrm>
            <a:off x="4008438" y="5440363"/>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06801C-C1F7-443D-91EA-60D88593A035}" type="datetime'''''''''''''''''''''''''''''''''''''''''''''''''6''8'''''''''">
              <a:rPr lang="ja-JP" altLang="en-US" sz="1000" smtClean="0"/>
              <a:pPr/>
              <a:t>68</a:t>
            </a:fld>
            <a:endParaRPr kumimoji="0" lang="ja-JP" altLang="en-US" sz="1000" dirty="0">
              <a:sym typeface="+mn-lt"/>
            </a:endParaRPr>
          </a:p>
        </p:txBody>
      </p:sp>
      <p:sp>
        <p:nvSpPr>
          <p:cNvPr id="197" name="テキスト プレースホルダ 9"/>
          <p:cNvSpPr>
            <a:spLocks noGrp="1"/>
          </p:cNvSpPr>
          <p:nvPr>
            <p:custDataLst>
              <p:tags r:id="rId135"/>
            </p:custDataLst>
          </p:nvPr>
        </p:nvSpPr>
        <p:spPr bwMode="gray">
          <a:xfrm>
            <a:off x="3676650" y="54117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AB93D57-C41B-4047-BC39-AE3D15F0E7AA}" type="datetime'''''''''''''''''7''''''''''''''1'''''''''''''''''''''''''''''">
              <a:rPr lang="ja-JP" altLang="en-US" sz="1000" smtClean="0"/>
              <a:pPr/>
              <a:t>71</a:t>
            </a:fld>
            <a:endParaRPr kumimoji="0" lang="ja-JP" altLang="en-US" sz="1000" dirty="0">
              <a:sym typeface="+mn-lt"/>
            </a:endParaRPr>
          </a:p>
        </p:txBody>
      </p:sp>
      <p:sp>
        <p:nvSpPr>
          <p:cNvPr id="128" name="テキスト プレースホルダ 9"/>
          <p:cNvSpPr>
            <a:spLocks noGrp="1"/>
          </p:cNvSpPr>
          <p:nvPr>
            <p:custDataLst>
              <p:tags r:id="rId136"/>
            </p:custDataLst>
          </p:nvPr>
        </p:nvSpPr>
        <p:spPr bwMode="gray">
          <a:xfrm>
            <a:off x="4673600" y="5322888"/>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1E5E48-D97F-4869-9D54-4EDD15A04013}" type="datetime'''''''''''''''''''''''''''8''''''''''''''1'''">
              <a:rPr lang="ja-JP" altLang="en-US" sz="1000" smtClean="0"/>
              <a:pPr/>
              <a:t>81</a:t>
            </a:fld>
            <a:endParaRPr kumimoji="0" lang="ja-JP" altLang="en-US" sz="1000" dirty="0">
              <a:sym typeface="+mn-lt"/>
            </a:endParaRPr>
          </a:p>
        </p:txBody>
      </p:sp>
      <p:sp>
        <p:nvSpPr>
          <p:cNvPr id="202" name="テキスト プレースホルダ 9"/>
          <p:cNvSpPr>
            <a:spLocks noGrp="1"/>
          </p:cNvSpPr>
          <p:nvPr>
            <p:custDataLst>
              <p:tags r:id="rId137"/>
            </p:custDataLst>
          </p:nvPr>
        </p:nvSpPr>
        <p:spPr bwMode="gray">
          <a:xfrm>
            <a:off x="5337175" y="5213350"/>
            <a:ext cx="174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4387FA-C12A-4540-A1CD-F0090C6E1A92}" type="datetime'''''''''''''''''93'''''''''''''''''''''''''''''''''''''''">
              <a:rPr lang="ja-JP" altLang="en-US" sz="1000" smtClean="0"/>
              <a:pPr/>
              <a:t>93</a:t>
            </a:fld>
            <a:endParaRPr kumimoji="0" lang="ja-JP" altLang="en-US" sz="1000" dirty="0">
              <a:sym typeface="+mn-lt"/>
            </a:endParaRPr>
          </a:p>
        </p:txBody>
      </p:sp>
      <p:sp>
        <p:nvSpPr>
          <p:cNvPr id="205" name="テキスト プレースホルダ 9"/>
          <p:cNvSpPr>
            <a:spLocks noGrp="1"/>
          </p:cNvSpPr>
          <p:nvPr>
            <p:custDataLst>
              <p:tags r:id="rId138"/>
            </p:custDataLst>
          </p:nvPr>
        </p:nvSpPr>
        <p:spPr bwMode="gray">
          <a:xfrm>
            <a:off x="6299200" y="5110163"/>
            <a:ext cx="244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484FFE-36F6-49AF-8D0A-CB0D97538CD4}" type="datetime'''''''''''''''''''''''''''''1''0''4'''''''''''''''''">
              <a:rPr lang="ja-JP" altLang="en-US" sz="1000" smtClean="0"/>
              <a:pPr/>
              <a:t>104</a:t>
            </a:fld>
            <a:endParaRPr kumimoji="0" lang="ja-JP" altLang="en-US" sz="1000" dirty="0">
              <a:sym typeface="+mn-lt"/>
            </a:endParaRPr>
          </a:p>
        </p:txBody>
      </p:sp>
      <p:sp>
        <p:nvSpPr>
          <p:cNvPr id="335" name="テキスト プレースホルダ 9">
            <a:extLst>
              <a:ext uri="{FF2B5EF4-FFF2-40B4-BE49-F238E27FC236}">
                <a16:creationId xmlns:a16="http://schemas.microsoft.com/office/drawing/2014/main" id="{FB822399-9F58-41AC-B07C-3946E0D8146F}"/>
              </a:ext>
            </a:extLst>
          </p:cNvPr>
          <p:cNvSpPr>
            <a:spLocks noGrp="1"/>
          </p:cNvSpPr>
          <p:nvPr>
            <p:custDataLst>
              <p:tags r:id="rId139"/>
            </p:custDataLst>
          </p:nvPr>
        </p:nvSpPr>
        <p:spPr bwMode="gray">
          <a:xfrm>
            <a:off x="7296150" y="5014913"/>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85C9F71-26CB-4383-AC8E-DBF88B3899D2}" type="datetime'''''''''''''''''''''''1''14'''''''">
              <a:rPr lang="ja-JP" altLang="en-US" sz="1000" smtClean="0"/>
              <a:pPr/>
              <a:t>114</a:t>
            </a:fld>
            <a:endParaRPr lang="ja-JP" altLang="en-US" sz="1000" dirty="0">
              <a:sym typeface="+mn-lt"/>
            </a:endParaRPr>
          </a:p>
        </p:txBody>
      </p:sp>
      <p:sp>
        <p:nvSpPr>
          <p:cNvPr id="148" name="テキスト プレースホルダ 9">
            <a:extLst>
              <a:ext uri="{FF2B5EF4-FFF2-40B4-BE49-F238E27FC236}">
                <a16:creationId xmlns:a16="http://schemas.microsoft.com/office/drawing/2014/main" id="{3BEB8E2A-D013-45E5-AF6C-E0644AE26402}"/>
              </a:ext>
            </a:extLst>
          </p:cNvPr>
          <p:cNvSpPr>
            <a:spLocks noGrp="1"/>
          </p:cNvSpPr>
          <p:nvPr>
            <p:custDataLst>
              <p:tags r:id="rId140"/>
            </p:custDataLst>
          </p:nvPr>
        </p:nvSpPr>
        <p:spPr bwMode="gray">
          <a:xfrm>
            <a:off x="7627938" y="4959350"/>
            <a:ext cx="24447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B39EDE7-92DD-42F4-B486-19E5D354ED29}" type="datetime'''''1''''''''''2''''''''''''''''''''''''0'''''''''''''">
              <a:rPr lang="ja-JP" altLang="en-US" sz="1000" smtClean="0">
                <a:sym typeface="+mn-lt"/>
              </a:rPr>
              <a:pPr/>
              <a:t>120</a:t>
            </a:fld>
            <a:endParaRPr lang="ja-JP" altLang="en-US" sz="1000" dirty="0">
              <a:sym typeface="+mn-lt"/>
            </a:endParaRPr>
          </a:p>
        </p:txBody>
      </p:sp>
      <p:sp>
        <p:nvSpPr>
          <p:cNvPr id="175" name="Rectangle 174"/>
          <p:cNvSpPr/>
          <p:nvPr>
            <p:custDataLst>
              <p:tags r:id="rId141"/>
            </p:custDataLst>
          </p:nvPr>
        </p:nvSpPr>
        <p:spPr bwMode="gray">
          <a:xfrm>
            <a:off x="8401050" y="2946400"/>
            <a:ext cx="123825" cy="123825"/>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6" name="Rectangle 185"/>
          <p:cNvSpPr/>
          <p:nvPr>
            <p:custDataLst>
              <p:tags r:id="rId142"/>
            </p:custDataLst>
          </p:nvPr>
        </p:nvSpPr>
        <p:spPr bwMode="gray">
          <a:xfrm>
            <a:off x="8401050" y="3133725"/>
            <a:ext cx="123825" cy="123825"/>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3" name="テキスト プレースホルダ 9"/>
          <p:cNvSpPr>
            <a:spLocks noGrp="1"/>
          </p:cNvSpPr>
          <p:nvPr>
            <p:custDataLst>
              <p:tags r:id="rId143"/>
            </p:custDataLst>
          </p:nvPr>
        </p:nvSpPr>
        <p:spPr bwMode="auto">
          <a:xfrm>
            <a:off x="8575675" y="2944813"/>
            <a:ext cx="11430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991A36-9BCF-448A-B411-09CF0581220D}" type="datetime'政''府''''''''''''以''外''''''''''の''医''療費支''''''出'">
              <a:rPr lang="ja-JP" altLang="en-US" sz="900">
                <a:sym typeface="+mn-lt"/>
              </a:rPr>
              <a:pPr marL="0" indent="0">
                <a:spcBef>
                  <a:spcPct val="0"/>
                </a:spcBef>
                <a:buNone/>
              </a:pPr>
              <a:t>政府以外の医療費支出</a:t>
            </a:fld>
            <a:endParaRPr kumimoji="0" lang="ja-JP" altLang="en-US" sz="900" dirty="0">
              <a:sym typeface="+mn-lt"/>
            </a:endParaRPr>
          </a:p>
        </p:txBody>
      </p:sp>
      <p:sp>
        <p:nvSpPr>
          <p:cNvPr id="176" name="テキスト プレースホルダ 9"/>
          <p:cNvSpPr>
            <a:spLocks noGrp="1"/>
          </p:cNvSpPr>
          <p:nvPr>
            <p:custDataLst>
              <p:tags r:id="rId144"/>
            </p:custDataLst>
          </p:nvPr>
        </p:nvSpPr>
        <p:spPr bwMode="auto">
          <a:xfrm>
            <a:off x="8575675" y="3132138"/>
            <a:ext cx="914400" cy="13652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ABEDAF3-7BEF-48B8-8DCD-B6A3EFFE2A55}" type="datetime'政''''府''の医''''''''''''''''''''療''''''''費''''''''''支''出'''''">
              <a:rPr lang="ja-JP" altLang="en-US" sz="900">
                <a:sym typeface="+mn-lt"/>
              </a:rPr>
              <a:pPr marL="0" indent="0">
                <a:spcBef>
                  <a:spcPct val="0"/>
                </a:spcBef>
                <a:buNone/>
              </a:pPr>
              <a:t>政府の医療費支出</a:t>
            </a:fld>
            <a:endParaRPr kumimoji="0" lang="ja-JP" altLang="en-US" sz="900" dirty="0">
              <a:sym typeface="+mn-lt"/>
            </a:endParaRPr>
          </a:p>
        </p:txBody>
      </p:sp>
      <p:sp>
        <p:nvSpPr>
          <p:cNvPr id="278" name="Rectangle 277"/>
          <p:cNvSpPr/>
          <p:nvPr>
            <p:custDataLst>
              <p:tags r:id="rId145"/>
            </p:custDataLst>
          </p:nvPr>
        </p:nvSpPr>
        <p:spPr bwMode="gray">
          <a:xfrm>
            <a:off x="8053388" y="5545138"/>
            <a:ext cx="138113" cy="138113"/>
          </a:xfrm>
          <a:prstGeom prst="rect">
            <a:avLst/>
          </a:prstGeom>
          <a:solidFill>
            <a:srgbClr val="C0E6F4"/>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9" name="Rectangle 278"/>
          <p:cNvSpPr/>
          <p:nvPr>
            <p:custDataLst>
              <p:tags r:id="rId146"/>
            </p:custDataLst>
          </p:nvPr>
        </p:nvSpPr>
        <p:spPr bwMode="gray">
          <a:xfrm>
            <a:off x="8053388" y="5748338"/>
            <a:ext cx="138113" cy="138113"/>
          </a:xfrm>
          <a:prstGeom prst="rect">
            <a:avLst/>
          </a:prstGeom>
          <a:solidFill>
            <a:srgbClr val="80CCE8"/>
          </a:solidFill>
          <a:ln w="9525" algn="ctr">
            <a:solidFill>
              <a:srgbClr val="808080"/>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7" name="テキスト プレースホルダ 9"/>
          <p:cNvSpPr>
            <a:spLocks noGrp="1"/>
          </p:cNvSpPr>
          <p:nvPr>
            <p:custDataLst>
              <p:tags r:id="rId147"/>
            </p:custDataLst>
          </p:nvPr>
        </p:nvSpPr>
        <p:spPr bwMode="auto">
          <a:xfrm>
            <a:off x="8242300" y="554196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984A8DF-2616-4B02-97B0-4C034A3BD15A}" type="datetime'''''''''''''''''''''''''''政''府以''''''''''''''''''''''外'">
              <a:rPr lang="ja-JP" altLang="en-US" sz="1000"/>
              <a:pPr marL="0" indent="0">
                <a:spcBef>
                  <a:spcPct val="0"/>
                </a:spcBef>
                <a:buNone/>
              </a:pPr>
              <a:t>政府以外</a:t>
            </a:fld>
            <a:endParaRPr kumimoji="0" lang="ja-JP" altLang="en-US" sz="1000" dirty="0">
              <a:sym typeface="+mn-lt"/>
            </a:endParaRPr>
          </a:p>
        </p:txBody>
      </p:sp>
      <p:sp>
        <p:nvSpPr>
          <p:cNvPr id="276" name="テキスト プレースホルダ 9"/>
          <p:cNvSpPr>
            <a:spLocks noGrp="1"/>
          </p:cNvSpPr>
          <p:nvPr>
            <p:custDataLst>
              <p:tags r:id="rId148"/>
            </p:custDataLst>
          </p:nvPr>
        </p:nvSpPr>
        <p:spPr bwMode="auto">
          <a:xfrm>
            <a:off x="8242300" y="574516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6ADBA2D-72AE-4DB0-9809-CBF2D30C033E}" type="datetime'政''''''''''''''''''府'''''''''''''''''''''''''''''''''">
              <a:rPr lang="ja-JP" altLang="en-US" sz="1000"/>
              <a:pPr marL="0" indent="0">
                <a:spcBef>
                  <a:spcPct val="0"/>
                </a:spcBef>
                <a:buNone/>
              </a:pPr>
              <a:t>政府</a:t>
            </a:fld>
            <a:endParaRPr kumimoji="0" lang="ja-JP" altLang="en-US" sz="1000" dirty="0">
              <a:sym typeface="+mn-lt"/>
            </a:endParaRPr>
          </a:p>
        </p:txBody>
      </p:sp>
      <p:cxnSp>
        <p:nvCxnSpPr>
          <p:cNvPr id="12" name="Straight Connector 11">
            <a:extLst>
              <a:ext uri="{FF2B5EF4-FFF2-40B4-BE49-F238E27FC236}">
                <a16:creationId xmlns:a16="http://schemas.microsoft.com/office/drawing/2014/main" id="{4AC08CBA-6491-434F-9B19-37DE28667AE9}"/>
              </a:ext>
            </a:extLst>
          </p:cNvPr>
          <p:cNvCxnSpPr/>
          <p:nvPr>
            <p:custDataLst>
              <p:tags r:id="rId149"/>
            </p:custDataLst>
          </p:nvPr>
        </p:nvCxnSpPr>
        <p:spPr bwMode="gray">
          <a:xfrm>
            <a:off x="8394700" y="3492500"/>
            <a:ext cx="185738" cy="0"/>
          </a:xfrm>
          <a:prstGeom prst="line">
            <a:avLst/>
          </a:prstGeom>
          <a:ln w="9525" cap="rnd"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8" name="Oval 297"/>
          <p:cNvSpPr/>
          <p:nvPr>
            <p:custDataLst>
              <p:tags r:id="rId150"/>
            </p:custDataLst>
          </p:nvPr>
        </p:nvSpPr>
        <p:spPr bwMode="gray">
          <a:xfrm>
            <a:off x="8448675" y="3454400"/>
            <a:ext cx="76200" cy="76200"/>
          </a:xfrm>
          <a:prstGeom prst="ellipse">
            <a:avLst/>
          </a:prstGeom>
          <a:solidFill>
            <a:srgbClr val="1F497D"/>
          </a:solidFill>
          <a:ln w="9525">
            <a:solidFill>
              <a:srgbClr val="1F497D"/>
            </a:solidFill>
          </a:ln>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6" name="テキスト プレースホルダ 9"/>
          <p:cNvSpPr>
            <a:spLocks noGrp="1"/>
          </p:cNvSpPr>
          <p:nvPr>
            <p:custDataLst>
              <p:tags r:id="rId151"/>
            </p:custDataLst>
          </p:nvPr>
        </p:nvSpPr>
        <p:spPr bwMode="auto">
          <a:xfrm>
            <a:off x="8636000" y="3435350"/>
            <a:ext cx="1087438"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2F8FBE4-5702-448E-ADAD-A8F4960942D1}" type="datetime'''医''''''療''費''''支出''''''総額''''''''に''おける''''&#10;''政''府の負''担''割合'">
              <a:rPr lang="ja-JP" altLang="en-US" sz="800"/>
              <a:pPr marL="0" indent="0">
                <a:spcBef>
                  <a:spcPct val="0"/>
                </a:spcBef>
                <a:buNone/>
              </a:pPr>
              <a:t>医療費支出総額における
政府の負担割合</a:t>
            </a:fld>
            <a:endParaRPr kumimoji="0" lang="ja-JP" altLang="en-US" sz="800" dirty="0">
              <a:sym typeface="+mn-lt"/>
            </a:endParaRPr>
          </a:p>
        </p:txBody>
      </p:sp>
      <p:sp>
        <p:nvSpPr>
          <p:cNvPr id="126" name="テキスト ボックス 35"/>
          <p:cNvSpPr txBox="1"/>
          <p:nvPr/>
        </p:nvSpPr>
        <p:spPr>
          <a:xfrm>
            <a:off x="200472" y="994117"/>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年の医療費支出は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。政府の支出割合は一時期下がったが、近年は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割に迫っている。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一人当たり医療費は、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120US$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に達した。</a:t>
            </a:r>
          </a:p>
        </p:txBody>
      </p:sp>
      <p:sp>
        <p:nvSpPr>
          <p:cNvPr id="145" name="テキスト ボックス 18">
            <a:extLst>
              <a:ext uri="{FF2B5EF4-FFF2-40B4-BE49-F238E27FC236}">
                <a16:creationId xmlns:a16="http://schemas.microsoft.com/office/drawing/2014/main" id="{D2E1B71F-1366-4882-A9E2-DD3D99718026}"/>
              </a:ext>
            </a:extLst>
          </p:cNvPr>
          <p:cNvSpPr txBox="1"/>
          <p:nvPr/>
        </p:nvSpPr>
        <p:spPr>
          <a:xfrm>
            <a:off x="200025" y="6669360"/>
            <a:ext cx="5616624"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zh-TW" altLang="en-US" sz="800" dirty="0" bmk=""/>
              <a:t>世界保健機関</a:t>
            </a:r>
            <a:r>
              <a:rPr kumimoji="0" lang="ja-JP" altLang="en-US" sz="800" dirty="0" bmk=""/>
              <a:t>（</a:t>
            </a:r>
            <a:r>
              <a:rPr kumimoji="0" lang="en-US" altLang="ja-JP" sz="800" dirty="0" bmk=""/>
              <a:t>WHO</a:t>
            </a:r>
            <a:r>
              <a:rPr kumimoji="0" lang="ja-JP" altLang="en-US" sz="800" dirty="0" bmk=""/>
              <a:t>）「</a:t>
            </a:r>
            <a:r>
              <a:rPr kumimoji="0" lang="en-US" altLang="ja-JP" sz="800" dirty="0" bmk=""/>
              <a:t>Global Health Expenditure Database</a:t>
            </a:r>
            <a:r>
              <a:rPr kumimoji="0" lang="ja-JP" altLang="en-US" sz="800" dirty="0" bmk=""/>
              <a:t>」 </a:t>
            </a:r>
            <a:r>
              <a:rPr kumimoji="0" lang="en-US" altLang="ja-JP" sz="800" dirty="0" bmk=""/>
              <a:t>(2022</a:t>
            </a:r>
            <a:r>
              <a:rPr kumimoji="0" lang="ja-JP" altLang="en-US" sz="800" dirty="0" bmk=""/>
              <a:t>年</a:t>
            </a:r>
            <a:r>
              <a:rPr kumimoji="0" lang="en-US" altLang="ja-JP" sz="800" dirty="0" bmk=""/>
              <a:t>10</a:t>
            </a:r>
            <a:r>
              <a:rPr kumimoji="0" lang="ja-JP" altLang="en-US" sz="800" dirty="0" bmk=""/>
              <a:t>月時点</a:t>
            </a:r>
            <a:r>
              <a:rPr kumimoji="0" lang="en-US" altLang="ja-JP" sz="800" dirty="0" bmk=""/>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6" name="テキスト ボックス 6">
            <a:extLst>
              <a:ext uri="{FF2B5EF4-FFF2-40B4-BE49-F238E27FC236}">
                <a16:creationId xmlns:a16="http://schemas.microsoft.com/office/drawing/2014/main" id="{6AC17BEE-795D-4D2B-BA31-1F2C8AF249C3}"/>
              </a:ext>
            </a:extLst>
          </p:cNvPr>
          <p:cNvSpPr txBox="1"/>
          <p:nvPr/>
        </p:nvSpPr>
        <p:spPr>
          <a:xfrm>
            <a:off x="4165635" y="6578225"/>
            <a:ext cx="2082731" cy="307777"/>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月時点の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のデータから計算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：全て</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年価値で計算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0" name="テキスト ボックス 6">
            <a:extLst>
              <a:ext uri="{FF2B5EF4-FFF2-40B4-BE49-F238E27FC236}">
                <a16:creationId xmlns:a16="http://schemas.microsoft.com/office/drawing/2014/main" id="{19B288C9-BDAA-4B52-AF33-6468C32BF427}"/>
              </a:ext>
            </a:extLst>
          </p:cNvPr>
          <p:cNvSpPr txBox="1"/>
          <p:nvPr/>
        </p:nvSpPr>
        <p:spPr>
          <a:xfrm>
            <a:off x="6000205" y="6570860"/>
            <a:ext cx="3689684" cy="307777"/>
          </a:xfrm>
          <a:prstGeom prst="rect">
            <a:avLst/>
          </a:prstGeom>
          <a:noFill/>
        </p:spPr>
        <p:txBody>
          <a:bodyPr wrap="square" rtlCol="0">
            <a:spAutoFit/>
          </a:bodyPr>
          <a:lstStyle/>
          <a:p>
            <a:r>
              <a:rPr lang="en-US" altLang="ja-JP" sz="7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Current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を医療費支出総額として計算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700" dirty="0">
                <a:latin typeface="Arial" panose="020B0604020202020204" pitchFamily="34" charset="0"/>
                <a:ea typeface="ＭＳ Ｐゴシック" panose="020B0600070205080204" pitchFamily="50" charset="-128"/>
                <a:cs typeface="Arial" panose="020B0604020202020204" pitchFamily="34" charset="0"/>
              </a:rPr>
              <a:t>Domestic General Government Health Expenditure</a:t>
            </a:r>
            <a:r>
              <a:rPr lang="ja-JP" altLang="en-US" sz="700" dirty="0">
                <a:latin typeface="Arial" panose="020B0604020202020204" pitchFamily="34" charset="0"/>
                <a:ea typeface="ＭＳ Ｐゴシック" panose="020B0600070205080204" pitchFamily="50" charset="-128"/>
                <a:cs typeface="Arial" panose="020B0604020202020204" pitchFamily="34" charset="0"/>
              </a:rPr>
              <a:t>を政府の医療費支出として計算</a:t>
            </a:r>
            <a:endParaRPr lang="en-US" altLang="ja-JP" sz="7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27246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 name="think-cell Slide" r:id="rId21" imgW="360" imgH="360" progId="TCLayout.ActiveDocument.1">
                  <p:embed/>
                </p:oleObj>
              </mc:Choice>
              <mc:Fallback>
                <p:oleObj name="think-cell Slide" r:id="rId21" imgW="360" imgH="360" progId="TCLayout.ActiveDocument.1">
                  <p:embed/>
                  <p:pic>
                    <p:nvPicPr>
                      <p:cNvPr id="9" name="Object 8" hidden="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600" dirty="0">
              <a:latin typeface="Arial" panose="020B0604020202020204" pitchFamily="34" charset="0"/>
              <a:ea typeface="ＭＳ Ｐゴシック" panose="020B0600070205080204" pitchFamily="50" charset="-128"/>
              <a:sym typeface="Arial" panose="020B0604020202020204" pitchFamily="34" charset="0"/>
            </a:endParaRPr>
          </a:p>
        </p:txBody>
      </p:sp>
      <p:sp>
        <p:nvSpPr>
          <p:cNvPr id="5" name="タイトル 4"/>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大分類</a:t>
            </a:r>
            <a:r>
              <a:rPr lang="en-US" altLang="ja-JP" dirty="0"/>
              <a:t>】</a:t>
            </a:r>
          </a:p>
        </p:txBody>
      </p:sp>
      <p:cxnSp>
        <p:nvCxnSpPr>
          <p:cNvPr id="20" name="直線コネクタ 19"/>
          <p:cNvCxnSpPr/>
          <p:nvPr/>
        </p:nvCxnSpPr>
        <p:spPr>
          <a:xfrm>
            <a:off x="735947" y="2411596"/>
            <a:ext cx="824950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2" name="Rectangle 6"/>
          <p:cNvSpPr>
            <a:spLocks noChangeArrowheads="1"/>
          </p:cNvSpPr>
          <p:nvPr/>
        </p:nvSpPr>
        <p:spPr bwMode="auto">
          <a:xfrm>
            <a:off x="729130" y="2132856"/>
            <a:ext cx="367241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死亡要因の割合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1990</a:t>
            </a:r>
            <a:r>
              <a:rPr lang="ja-JP" altLang="en-US" dirty="0">
                <a:solidFill>
                  <a:srgbClr val="000000"/>
                </a:solidFill>
                <a:latin typeface="Arial Black" pitchFamily="34" charset="0"/>
                <a:ea typeface="HGP創英角ｺﾞｼｯｸUB" pitchFamily="50" charset="-128"/>
              </a:rPr>
              <a:t>年⇒</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sp>
        <p:nvSpPr>
          <p:cNvPr id="34" name="テキスト ボックス 33"/>
          <p:cNvSpPr txBox="1"/>
          <p:nvPr/>
        </p:nvSpPr>
        <p:spPr>
          <a:xfrm>
            <a:off x="1769667" y="2483604"/>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1990</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5" name="テキスト ボックス 34"/>
          <p:cNvSpPr txBox="1"/>
          <p:nvPr/>
        </p:nvSpPr>
        <p:spPr>
          <a:xfrm>
            <a:off x="6728400" y="2471478"/>
            <a:ext cx="930063" cy="369332"/>
          </a:xfrm>
          <a:prstGeom prst="rect">
            <a:avLst/>
          </a:prstGeom>
          <a:noFill/>
        </p:spPr>
        <p:txBody>
          <a:bodyPr wrap="none" rtlCol="0">
            <a:spAutoFit/>
          </a:bodyPr>
          <a:lstStyle/>
          <a:p>
            <a:r>
              <a:rPr kumimoji="1" lang="en-US" altLang="ja-JP" b="1" dirty="0">
                <a:latin typeface="Arial" panose="020B0604020202020204" pitchFamily="34" charset="0"/>
                <a:ea typeface="ＭＳ Ｐゴシック" panose="020B0600070205080204" pitchFamily="50" charset="-128"/>
                <a:cs typeface="Arial" panose="020B0604020202020204" pitchFamily="34" charset="0"/>
              </a:rPr>
              <a:t>2019</a:t>
            </a:r>
            <a:r>
              <a:rPr kumimoji="1" lang="ja-JP" altLang="en-US" b="1" dirty="0">
                <a:latin typeface="Arial" panose="020B0604020202020204" pitchFamily="34" charset="0"/>
                <a:ea typeface="ＭＳ Ｐゴシック" panose="020B0600070205080204" pitchFamily="50" charset="-128"/>
                <a:cs typeface="Arial" panose="020B0604020202020204" pitchFamily="34" charset="0"/>
              </a:rPr>
              <a:t>年</a:t>
            </a:r>
          </a:p>
        </p:txBody>
      </p:sp>
      <p:sp>
        <p:nvSpPr>
          <p:cNvPr id="36" name="右矢印 35"/>
          <p:cNvSpPr/>
          <p:nvPr/>
        </p:nvSpPr>
        <p:spPr>
          <a:xfrm>
            <a:off x="4173538" y="3894138"/>
            <a:ext cx="1152128" cy="720080"/>
          </a:xfrm>
          <a:prstGeom prst="rightArrow">
            <a:avLst/>
          </a:prstGeom>
          <a:solidFill>
            <a:srgbClr val="8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8" name="Chart 3"/>
          <p:cNvGraphicFramePr/>
          <p:nvPr>
            <p:custDataLst>
              <p:tags r:id="rId4"/>
            </p:custDataLst>
          </p:nvPr>
        </p:nvGraphicFramePr>
        <p:xfrm>
          <a:off x="401638" y="3092450"/>
          <a:ext cx="3784600" cy="2325688"/>
        </p:xfrm>
        <a:graphic>
          <a:graphicData uri="http://schemas.openxmlformats.org/drawingml/2006/chart">
            <c:chart xmlns:c="http://schemas.openxmlformats.org/drawingml/2006/chart" xmlns:r="http://schemas.openxmlformats.org/officeDocument/2006/relationships" r:id="rId23"/>
          </a:graphicData>
        </a:graphic>
      </p:graphicFrame>
      <p:sp>
        <p:nvSpPr>
          <p:cNvPr id="18" name="テキスト プレースホルダ 9"/>
          <p:cNvSpPr>
            <a:spLocks noGrp="1"/>
          </p:cNvSpPr>
          <p:nvPr>
            <p:custDataLst>
              <p:tags r:id="rId5"/>
            </p:custDataLst>
          </p:nvPr>
        </p:nvSpPr>
        <p:spPr bwMode="gray">
          <a:xfrm>
            <a:off x="1795463" y="3297238"/>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F164E3-A1BE-4853-9559-563ED361B28C}" type="datetime'''''''''''''''''''8''.''''''''''''''''6''''''''''''%'''">
              <a:rPr lang="ja-JP" altLang="en-US" smtClean="0"/>
              <a:pPr marL="0" indent="0" algn="ctr">
                <a:spcBef>
                  <a:spcPct val="0"/>
                </a:spcBef>
                <a:buNone/>
              </a:pPr>
              <a:t>8.6%</a:t>
            </a:fld>
            <a:endParaRPr kumimoji="0" lang="ja-JP" altLang="en-US" dirty="0">
              <a:sym typeface="+mn-lt"/>
            </a:endParaRPr>
          </a:p>
        </p:txBody>
      </p:sp>
      <p:sp>
        <p:nvSpPr>
          <p:cNvPr id="14" name="Rectangle 13"/>
          <p:cNvSpPr/>
          <p:nvPr>
            <p:custDataLst>
              <p:tags r:id="rId6"/>
            </p:custDataLst>
          </p:nvPr>
        </p:nvSpPr>
        <p:spPr bwMode="gray">
          <a:xfrm>
            <a:off x="1995489" y="5772150"/>
            <a:ext cx="220663" cy="22066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3" name="Rectangle 12"/>
          <p:cNvSpPr/>
          <p:nvPr>
            <p:custDataLst>
              <p:tags r:id="rId7"/>
            </p:custDataLst>
          </p:nvPr>
        </p:nvSpPr>
        <p:spPr bwMode="gray">
          <a:xfrm>
            <a:off x="809626" y="5772150"/>
            <a:ext cx="220663" cy="22066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16" name="Rectangle 15"/>
          <p:cNvSpPr/>
          <p:nvPr>
            <p:custDataLst>
              <p:tags r:id="rId8"/>
            </p:custDataLst>
          </p:nvPr>
        </p:nvSpPr>
        <p:spPr bwMode="gray">
          <a:xfrm>
            <a:off x="2978151" y="5772150"/>
            <a:ext cx="220663" cy="2206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29" name="テキスト プレースホルダ 9"/>
          <p:cNvSpPr>
            <a:spLocks noGrp="1"/>
          </p:cNvSpPr>
          <p:nvPr>
            <p:custDataLst>
              <p:tags r:id="rId9"/>
            </p:custDataLst>
          </p:nvPr>
        </p:nvSpPr>
        <p:spPr bwMode="auto">
          <a:xfrm>
            <a:off x="22669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39FE979-73A4-4740-8C00-C455C165FDCB}" type="datetime'''''''''''''''''感''''''''''''''''''''染症'''''''''''''''''">
              <a:rPr lang="ja-JP" altLang="en-US">
                <a:sym typeface="+mn-lt"/>
              </a:rPr>
              <a:pPr marL="0" indent="0">
                <a:spcBef>
                  <a:spcPct val="0"/>
                </a:spcBef>
                <a:buNone/>
              </a:pPr>
              <a:t>感染症</a:t>
            </a:fld>
            <a:endParaRPr kumimoji="0" lang="ja-JP" altLang="en-US" dirty="0">
              <a:sym typeface="+mn-lt"/>
            </a:endParaRPr>
          </a:p>
        </p:txBody>
      </p:sp>
      <p:sp>
        <p:nvSpPr>
          <p:cNvPr id="27" name="テキスト プレースホルダ 9"/>
          <p:cNvSpPr>
            <a:spLocks noGrp="1"/>
          </p:cNvSpPr>
          <p:nvPr>
            <p:custDataLst>
              <p:tags r:id="rId10"/>
            </p:custDataLst>
          </p:nvPr>
        </p:nvSpPr>
        <p:spPr bwMode="auto">
          <a:xfrm>
            <a:off x="1081088"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9B33C8-9B5D-4B9D-B725-311EFF1368FA}" type="datetime'''非''''''''''''''''''感''染''''''症'''''''''">
              <a:rPr lang="ja-JP" altLang="en-US">
                <a:sym typeface="+mn-lt"/>
              </a:rPr>
              <a:pPr marL="0" indent="0">
                <a:spcBef>
                  <a:spcPct val="0"/>
                </a:spcBef>
                <a:buNone/>
              </a:pPr>
              <a:t>非感染症</a:t>
            </a:fld>
            <a:endParaRPr kumimoji="0" lang="ja-JP" altLang="en-US" dirty="0">
              <a:sym typeface="+mn-lt"/>
            </a:endParaRPr>
          </a:p>
        </p:txBody>
      </p:sp>
      <p:sp>
        <p:nvSpPr>
          <p:cNvPr id="28" name="テキスト プレースホルダ 9"/>
          <p:cNvSpPr>
            <a:spLocks noGrp="1"/>
          </p:cNvSpPr>
          <p:nvPr>
            <p:custDataLst>
              <p:tags r:id="rId11"/>
            </p:custDataLst>
          </p:nvPr>
        </p:nvSpPr>
        <p:spPr bwMode="auto">
          <a:xfrm>
            <a:off x="3249613"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EB675B4-51C6-44D2-ADCF-5C199B3FCCBF}" type="datetime'''''''''''''''''''''''''''''''''''事''''''故''''''''''等'''''''">
              <a:rPr lang="ja-JP" altLang="en-US">
                <a:sym typeface="+mn-lt"/>
              </a:rPr>
              <a:pPr marL="0" indent="0">
                <a:spcBef>
                  <a:spcPct val="0"/>
                </a:spcBef>
                <a:buNone/>
              </a:pPr>
              <a:t>事故等</a:t>
            </a:fld>
            <a:endParaRPr kumimoji="0" lang="ja-JP" altLang="en-US" dirty="0">
              <a:sym typeface="+mn-lt"/>
            </a:endParaRPr>
          </a:p>
        </p:txBody>
      </p:sp>
      <p:graphicFrame>
        <p:nvGraphicFramePr>
          <p:cNvPr id="41" name="Chart 40">
            <a:extLst>
              <a:ext uri="{FF2B5EF4-FFF2-40B4-BE49-F238E27FC236}">
                <a16:creationId xmlns:a16="http://schemas.microsoft.com/office/drawing/2014/main" id="{3AEF58FC-0CA0-485E-8863-3BAC353E0809}"/>
              </a:ext>
            </a:extLst>
          </p:cNvPr>
          <p:cNvGraphicFramePr/>
          <p:nvPr>
            <p:custDataLst>
              <p:tags r:id="rId12"/>
            </p:custDataLst>
          </p:nvPr>
        </p:nvGraphicFramePr>
        <p:xfrm>
          <a:off x="5318125" y="3092450"/>
          <a:ext cx="3784600" cy="2325688"/>
        </p:xfrm>
        <a:graphic>
          <a:graphicData uri="http://schemas.openxmlformats.org/drawingml/2006/chart">
            <c:chart xmlns:c="http://schemas.openxmlformats.org/drawingml/2006/chart" xmlns:r="http://schemas.openxmlformats.org/officeDocument/2006/relationships" r:id="rId24"/>
          </a:graphicData>
        </a:graphic>
      </p:graphicFrame>
      <p:sp>
        <p:nvSpPr>
          <p:cNvPr id="49" name="テキスト プレースホルダ 9"/>
          <p:cNvSpPr>
            <a:spLocks noGrp="1"/>
          </p:cNvSpPr>
          <p:nvPr>
            <p:custDataLst>
              <p:tags r:id="rId13"/>
            </p:custDataLst>
          </p:nvPr>
        </p:nvSpPr>
        <p:spPr bwMode="gray">
          <a:xfrm>
            <a:off x="6811963" y="3257550"/>
            <a:ext cx="520700" cy="244475"/>
          </a:xfrm>
          <a:prstGeom prst="rect">
            <a:avLst/>
          </a:prstGeom>
          <a:solidFill>
            <a:srgbClr val="C0E6F4"/>
          </a:solidFill>
        </p:spPr>
        <p:txBody>
          <a:bodyPr vert="horz" wrap="none" lIns="28575" tIns="0" rIns="28575"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AF2B969-7B35-4625-8AA3-9B5334029E42}" type="datetime'5''''''''''''''''''''''''''''''.''''''0%'''''''''''''''''''">
              <a:rPr lang="en-US" altLang="en-US" smtClean="0">
                <a:effectLst/>
              </a:rPr>
              <a:pPr/>
              <a:t>5.0%</a:t>
            </a:fld>
            <a:endParaRPr kumimoji="0" lang="ja-JP" altLang="en-US" dirty="0">
              <a:sym typeface="+mn-lt"/>
            </a:endParaRPr>
          </a:p>
        </p:txBody>
      </p:sp>
      <p:sp>
        <p:nvSpPr>
          <p:cNvPr id="51" name="Rectangle 50"/>
          <p:cNvSpPr/>
          <p:nvPr>
            <p:custDataLst>
              <p:tags r:id="rId14"/>
            </p:custDataLst>
          </p:nvPr>
        </p:nvSpPr>
        <p:spPr bwMode="gray">
          <a:xfrm>
            <a:off x="5732464" y="5772150"/>
            <a:ext cx="220663" cy="220663"/>
          </a:xfrm>
          <a:prstGeom prst="rect">
            <a:avLst/>
          </a:prstGeom>
          <a:solidFill>
            <a:srgbClr val="1F497D"/>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2" name="Rectangle 51"/>
          <p:cNvSpPr/>
          <p:nvPr>
            <p:custDataLst>
              <p:tags r:id="rId15"/>
            </p:custDataLst>
          </p:nvPr>
        </p:nvSpPr>
        <p:spPr bwMode="gray">
          <a:xfrm>
            <a:off x="7900989" y="5772150"/>
            <a:ext cx="220663" cy="220663"/>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0" name="Rectangle 49"/>
          <p:cNvSpPr/>
          <p:nvPr>
            <p:custDataLst>
              <p:tags r:id="rId16"/>
            </p:custDataLst>
          </p:nvPr>
        </p:nvSpPr>
        <p:spPr bwMode="gray">
          <a:xfrm>
            <a:off x="6918326" y="5772150"/>
            <a:ext cx="220663" cy="220663"/>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54" name="テキスト プレースホルダ 9"/>
          <p:cNvSpPr>
            <a:spLocks noGrp="1"/>
          </p:cNvSpPr>
          <p:nvPr>
            <p:custDataLst>
              <p:tags r:id="rId17"/>
            </p:custDataLst>
          </p:nvPr>
        </p:nvSpPr>
        <p:spPr bwMode="auto">
          <a:xfrm>
            <a:off x="6003925" y="5768975"/>
            <a:ext cx="8128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F248B68-E9AA-4BAB-8CE6-590A6B320D1F}" type="datetime'''''''''''''''非''''''''''''''''''''''''感染''症'''''''''''''">
              <a:rPr lang="ja-JP" altLang="en-US"/>
              <a:pPr marL="0" indent="0">
                <a:spcBef>
                  <a:spcPct val="0"/>
                </a:spcBef>
                <a:buNone/>
              </a:pPr>
              <a:t>非感染症</a:t>
            </a:fld>
            <a:endParaRPr kumimoji="0" lang="ja-JP" altLang="en-US" dirty="0">
              <a:sym typeface="+mn-lt"/>
            </a:endParaRPr>
          </a:p>
        </p:txBody>
      </p:sp>
      <p:sp>
        <p:nvSpPr>
          <p:cNvPr id="55" name="テキスト プレースホルダ 9"/>
          <p:cNvSpPr>
            <a:spLocks noGrp="1"/>
          </p:cNvSpPr>
          <p:nvPr>
            <p:custDataLst>
              <p:tags r:id="rId18"/>
            </p:custDataLst>
          </p:nvPr>
        </p:nvSpPr>
        <p:spPr bwMode="auto">
          <a:xfrm>
            <a:off x="7189788"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8902A2-B407-4CD9-9325-85C4D61BD01E}" type="datetime'''''''''''''''''''''''''''感''''''染''症'''''''">
              <a:rPr lang="ja-JP" altLang="en-US"/>
              <a:pPr marL="0" indent="0">
                <a:spcBef>
                  <a:spcPct val="0"/>
                </a:spcBef>
                <a:buNone/>
              </a:pPr>
              <a:t>感染症</a:t>
            </a:fld>
            <a:endParaRPr kumimoji="0" lang="ja-JP" altLang="en-US" dirty="0">
              <a:sym typeface="+mn-lt"/>
            </a:endParaRPr>
          </a:p>
        </p:txBody>
      </p:sp>
      <p:sp>
        <p:nvSpPr>
          <p:cNvPr id="53" name="テキスト プレースホルダ 9"/>
          <p:cNvSpPr>
            <a:spLocks noGrp="1"/>
          </p:cNvSpPr>
          <p:nvPr>
            <p:custDataLst>
              <p:tags r:id="rId19"/>
            </p:custDataLst>
          </p:nvPr>
        </p:nvSpPr>
        <p:spPr bwMode="auto">
          <a:xfrm>
            <a:off x="8172450" y="5768975"/>
            <a:ext cx="609600" cy="244475"/>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C6E186-92B4-4138-BB8F-17768231CA6A}" type="datetime'''''''''''''''''''''''''''''''''''''事''''''''''''故等'''''''">
              <a:rPr lang="ja-JP" altLang="en-US"/>
              <a:pPr marL="0" indent="0">
                <a:spcBef>
                  <a:spcPct val="0"/>
                </a:spcBef>
                <a:buNone/>
              </a:pPr>
              <a:t>事故等</a:t>
            </a:fld>
            <a:endParaRPr kumimoji="0" lang="ja-JP" altLang="en-US" dirty="0">
              <a:sym typeface="+mn-lt"/>
            </a:endParaRPr>
          </a:p>
        </p:txBody>
      </p:sp>
      <p:sp>
        <p:nvSpPr>
          <p:cNvPr id="37" name="テキスト ボックス 25"/>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年において、インドネシアでの死亡要因は、「非感染症」の割合が最も高く、</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77.8%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年から先進国の構造（非感染症の割合が大きい）に近づいているが、先進国と比較すると依然として「非感染症」の</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占める割合は小さく、「感染症」の割合が大きい。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505229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 name="think-cell Slide" r:id="rId7" imgW="360" imgH="360" progId="TCLayout.ActiveDocument.1">
                  <p:embed/>
                </p:oleObj>
              </mc:Choice>
              <mc:Fallback>
                <p:oleObj name="think-cell Slide" r:id="rId7" imgW="360" imgH="360" progId="TCLayout.ActiveDocument.1">
                  <p:embed/>
                  <p:pic>
                    <p:nvPicPr>
                      <p:cNvPr id="4" name="Object 3" hidden="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just">
              <a:spcBef>
                <a:spcPct val="0"/>
              </a:spcBef>
              <a:spcAft>
                <a:spcPct val="0"/>
              </a:spcAft>
            </a:pPr>
            <a:endParaRPr kumimoji="1" lang="ja-JP" altLang="en-US" sz="1000" dirty="0">
              <a:sym typeface="+mn-lt"/>
            </a:endParaRPr>
          </a:p>
        </p:txBody>
      </p:sp>
      <p:sp>
        <p:nvSpPr>
          <p:cNvPr id="57" name="テキスト ボックス 5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1990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年にかけては、「呼吸器感染症・結核」等の「感染症」の割合が減少し、「心血管疾患」や「新生物」、「糖尿病、腎臓疾患」等の「非感染症」が増加している。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年では、死亡要因上位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位全てが「非感染症」であり、全体の死亡要因の約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0" name="Chart 3"/>
          <p:cNvGraphicFramePr/>
          <p:nvPr>
            <p:custDataLst>
              <p:tags r:id="rId4"/>
            </p:custDataLst>
          </p:nvPr>
        </p:nvGraphicFramePr>
        <p:xfrm>
          <a:off x="71438" y="4386263"/>
          <a:ext cx="9832975" cy="1520825"/>
        </p:xfrm>
        <a:graphic>
          <a:graphicData uri="http://schemas.openxmlformats.org/drawingml/2006/chart">
            <c:chart xmlns:c="http://schemas.openxmlformats.org/drawingml/2006/chart" xmlns:r="http://schemas.openxmlformats.org/officeDocument/2006/relationships" r:id="rId9"/>
          </a:graphicData>
        </a:graphic>
      </p:graphicFrame>
      <p:sp>
        <p:nvSpPr>
          <p:cNvPr id="5" name="タイトル 4"/>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疾病構造・死亡要因</a:t>
            </a:r>
            <a:r>
              <a:rPr lang="en-US" altLang="ja-JP" dirty="0"/>
              <a:t>【</a:t>
            </a:r>
            <a:r>
              <a:rPr lang="ja-JP" altLang="en-US" dirty="0"/>
              <a:t>中分類</a:t>
            </a:r>
            <a:r>
              <a:rPr lang="en-US" altLang="ja-JP" dirty="0"/>
              <a:t>】</a:t>
            </a:r>
          </a:p>
        </p:txBody>
      </p:sp>
      <p:grpSp>
        <p:nvGrpSpPr>
          <p:cNvPr id="75" name="グループ化 7"/>
          <p:cNvGrpSpPr/>
          <p:nvPr/>
        </p:nvGrpSpPr>
        <p:grpSpPr>
          <a:xfrm>
            <a:off x="218907" y="2301386"/>
            <a:ext cx="9414613" cy="288032"/>
            <a:chOff x="4803500" y="2113806"/>
            <a:chExt cx="2954133" cy="288032"/>
          </a:xfrm>
        </p:grpSpPr>
        <p:cxnSp>
          <p:nvCxnSpPr>
            <p:cNvPr id="76" name="直線コネクタ 7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死亡要因で見る疾病構造の変化（</a:t>
              </a:r>
              <a:r>
                <a:rPr lang="en-US" altLang="ja-JP" sz="1400" dirty="0">
                  <a:solidFill>
                    <a:srgbClr val="000000"/>
                  </a:solidFill>
                  <a:latin typeface="Arial Black" pitchFamily="34" charset="0"/>
                  <a:ea typeface="HGP創英角ｺﾞｼｯｸUB" pitchFamily="50" charset="-128"/>
                </a:rPr>
                <a:t>1990</a:t>
              </a:r>
              <a:r>
                <a:rPr lang="ja-JP" altLang="en-US" sz="1400" dirty="0">
                  <a:solidFill>
                    <a:srgbClr val="000000"/>
                  </a:solidFill>
                  <a:latin typeface="Arial Black" pitchFamily="34" charset="0"/>
                  <a:ea typeface="HGP創英角ｺﾞｼｯｸUB" pitchFamily="50" charset="-128"/>
                </a:rPr>
                <a:t>年⇒</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zh-TW" altLang="en-US" sz="1400" dirty="0">
                <a:solidFill>
                  <a:srgbClr val="000000"/>
                </a:solidFill>
                <a:latin typeface="Arial Black" pitchFamily="34" charset="0"/>
                <a:ea typeface="HGP創英角ｺﾞｼｯｸUB" pitchFamily="50" charset="-128"/>
              </a:endParaRPr>
            </a:p>
          </p:txBody>
        </p:sp>
      </p:grpSp>
      <p:sp>
        <p:nvSpPr>
          <p:cNvPr id="119" name="テキスト ボックス 118"/>
          <p:cNvSpPr txBox="1"/>
          <p:nvPr/>
        </p:nvSpPr>
        <p:spPr>
          <a:xfrm>
            <a:off x="56456" y="3861075"/>
            <a:ext cx="434082" cy="200055"/>
          </a:xfrm>
          <a:prstGeom prst="rect">
            <a:avLst/>
          </a:prstGeom>
          <a:noFill/>
        </p:spPr>
        <p:txBody>
          <a:bodyPr wrap="square" rtlCol="0">
            <a:spAutoFit/>
          </a:bodyPr>
          <a:lstStyle/>
          <a:p>
            <a:r>
              <a:rPr kumimoji="1" lang="en-US" altLang="ja-JP" sz="700" dirty="0">
                <a:latin typeface="+mj-lt"/>
                <a:ea typeface="ＭＳ Ｐゴシック" panose="020B0600070205080204" pitchFamily="50" charset="-128"/>
                <a:cs typeface="Arial" panose="020B0604020202020204" pitchFamily="34" charset="0"/>
              </a:rPr>
              <a:t>2019</a:t>
            </a:r>
            <a:endParaRPr kumimoji="1" lang="ja-JP" altLang="en-US" sz="700" dirty="0">
              <a:latin typeface="+mj-lt"/>
              <a:ea typeface="ＭＳ Ｐゴシック" panose="020B0600070205080204" pitchFamily="50" charset="-128"/>
              <a:cs typeface="Arial" panose="020B0604020202020204" pitchFamily="34" charset="0"/>
            </a:endParaRPr>
          </a:p>
        </p:txBody>
      </p:sp>
      <p:sp>
        <p:nvSpPr>
          <p:cNvPr id="120" name="テキスト ボックス 119"/>
          <p:cNvSpPr txBox="1"/>
          <p:nvPr/>
        </p:nvSpPr>
        <p:spPr>
          <a:xfrm>
            <a:off x="56456" y="5060021"/>
            <a:ext cx="648072" cy="200055"/>
          </a:xfrm>
          <a:prstGeom prst="rect">
            <a:avLst/>
          </a:prstGeom>
          <a:noFill/>
        </p:spPr>
        <p:txBody>
          <a:bodyPr wrap="square" rtlCol="0">
            <a:spAutoFit/>
          </a:bodyPr>
          <a:lstStyle/>
          <a:p>
            <a:r>
              <a:rPr kumimoji="1" lang="en-US" altLang="ja-JP" sz="700" dirty="0">
                <a:latin typeface="Arial" panose="020B0604020202020204" pitchFamily="34" charset="0"/>
                <a:ea typeface="ＭＳ Ｐゴシック" panose="020B0600070205080204" pitchFamily="50" charset="-128"/>
                <a:cs typeface="Arial" panose="020B0604020202020204" pitchFamily="34" charset="0"/>
              </a:rPr>
              <a:t>1990</a:t>
            </a:r>
            <a:endParaRPr kumimoji="1" lang="ja-JP" altLang="en-US" sz="7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85" name="Chart 84">
            <a:extLst>
              <a:ext uri="{FF2B5EF4-FFF2-40B4-BE49-F238E27FC236}">
                <a16:creationId xmlns:a16="http://schemas.microsoft.com/office/drawing/2014/main" id="{9CC80B1D-EE16-46C1-97A0-9C655C31DFA3}"/>
              </a:ext>
            </a:extLst>
          </p:cNvPr>
          <p:cNvGraphicFramePr/>
          <p:nvPr>
            <p:custDataLst>
              <p:tags r:id="rId5"/>
            </p:custDataLst>
          </p:nvPr>
        </p:nvGraphicFramePr>
        <p:xfrm>
          <a:off x="298450" y="3232150"/>
          <a:ext cx="9355138" cy="1319213"/>
        </p:xfrm>
        <a:graphic>
          <a:graphicData uri="http://schemas.openxmlformats.org/drawingml/2006/chart">
            <c:chart xmlns:c="http://schemas.openxmlformats.org/drawingml/2006/chart" xmlns:r="http://schemas.openxmlformats.org/officeDocument/2006/relationships" r:id="rId10"/>
          </a:graphicData>
        </a:graphic>
      </p:graphicFrame>
      <p:grpSp>
        <p:nvGrpSpPr>
          <p:cNvPr id="11" name="グループ化 10"/>
          <p:cNvGrpSpPr/>
          <p:nvPr/>
        </p:nvGrpSpPr>
        <p:grpSpPr>
          <a:xfrm>
            <a:off x="380492" y="2643957"/>
            <a:ext cx="994818" cy="648528"/>
            <a:chOff x="-1179690" y="716065"/>
            <a:chExt cx="994818" cy="648528"/>
          </a:xfrm>
        </p:grpSpPr>
        <p:sp>
          <p:nvSpPr>
            <p:cNvPr id="87" name="正方形/長方形 86"/>
            <p:cNvSpPr/>
            <p:nvPr/>
          </p:nvSpPr>
          <p:spPr>
            <a:xfrm>
              <a:off x="-1179690" y="716065"/>
              <a:ext cx="994818" cy="619009"/>
            </a:xfrm>
            <a:prstGeom prst="rect">
              <a:avLst/>
            </a:prstGeom>
            <a:noFill/>
            <a:ln>
              <a:solidFill>
                <a:schemeClr val="accent1"/>
              </a:solidFill>
            </a:ln>
          </p:spPr>
          <p:txBody>
            <a:bodyPr wrap="square" rIns="0" rtlCol="0" anchor="t" anchorCtr="0">
              <a:noAutofit/>
            </a:bodyPr>
            <a:lstStyle/>
            <a:p>
              <a:pPr marL="3175" algn="just">
                <a:lnSpc>
                  <a:spcPct val="114000"/>
                </a:lnSpc>
              </a:pP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凡例</a:t>
              </a:r>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9" name="正方形/長方形 88"/>
            <p:cNvSpPr/>
            <p:nvPr/>
          </p:nvSpPr>
          <p:spPr>
            <a:xfrm>
              <a:off x="-1071586" y="916576"/>
              <a:ext cx="360040" cy="72008"/>
            </a:xfrm>
            <a:prstGeom prst="rect">
              <a:avLst/>
            </a:prstGeom>
            <a:solidFill>
              <a:srgbClr val="1F497D"/>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0" name="正方形/長方形 89"/>
            <p:cNvSpPr/>
            <p:nvPr/>
          </p:nvSpPr>
          <p:spPr>
            <a:xfrm>
              <a:off x="-1071586" y="1069697"/>
              <a:ext cx="360040" cy="72008"/>
            </a:xfrm>
            <a:prstGeom prst="rect">
              <a:avLst/>
            </a:prstGeom>
            <a:solidFill>
              <a:srgbClr val="C0E6F4"/>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2" name="正方形/長方形 91"/>
            <p:cNvSpPr/>
            <p:nvPr/>
          </p:nvSpPr>
          <p:spPr>
            <a:xfrm>
              <a:off x="-1071586" y="1222818"/>
              <a:ext cx="360040" cy="72008"/>
            </a:xfrm>
            <a:prstGeom prst="rect">
              <a:avLst/>
            </a:prstGeom>
            <a:solidFill>
              <a:srgbClr val="80CCE8"/>
            </a:solidFill>
          </p:spPr>
          <p:txBody>
            <a:bodyPr wrap="square" rIns="0" rtlCol="0" anchor="ctr" anchorCtr="0">
              <a:noAutofit/>
            </a:bodyPr>
            <a:lstStyle/>
            <a:p>
              <a:pPr marL="3175" algn="just">
                <a:lnSpc>
                  <a:spcPct val="114000"/>
                </a:lnSpc>
              </a:pPr>
              <a:endParaRPr kumimoji="1" lang="ja-JP" altLang="en-US"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3" name="テキスト ボックス 92"/>
            <p:cNvSpPr txBox="1"/>
            <p:nvPr/>
          </p:nvSpPr>
          <p:spPr>
            <a:xfrm>
              <a:off x="-784304" y="857819"/>
              <a:ext cx="588623"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：非感染症</a:t>
              </a:r>
            </a:p>
          </p:txBody>
        </p:sp>
        <p:sp>
          <p:nvSpPr>
            <p:cNvPr id="94" name="テキスト ボックス 93"/>
            <p:cNvSpPr txBox="1"/>
            <p:nvPr/>
          </p:nvSpPr>
          <p:spPr>
            <a:xfrm>
              <a:off x="-777504" y="1011329"/>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：感染症</a:t>
              </a:r>
            </a:p>
          </p:txBody>
        </p:sp>
        <p:sp>
          <p:nvSpPr>
            <p:cNvPr id="99" name="テキスト ボックス 98"/>
            <p:cNvSpPr txBox="1"/>
            <p:nvPr/>
          </p:nvSpPr>
          <p:spPr>
            <a:xfrm>
              <a:off x="-777184" y="1164538"/>
              <a:ext cx="498855" cy="200055"/>
            </a:xfrm>
            <a:prstGeom prst="rect">
              <a:avLst/>
            </a:prstGeom>
            <a:noFill/>
          </p:spPr>
          <p:txBody>
            <a:bodyPr wrap="none" rtlCol="0">
              <a:spAutoFit/>
            </a:bodyPr>
            <a:lstStyle/>
            <a:p>
              <a:r>
                <a:rPr kumimoji="1" lang="ja-JP" altLang="en-US" sz="700" dirty="0">
                  <a:latin typeface="Arial" panose="020B0604020202020204" pitchFamily="34" charset="0"/>
                  <a:ea typeface="ＭＳ Ｐゴシック" panose="020B0600070205080204" pitchFamily="50" charset="-128"/>
                  <a:cs typeface="Arial" panose="020B0604020202020204" pitchFamily="34" charset="0"/>
                </a:rPr>
                <a:t>：事故等</a:t>
              </a:r>
            </a:p>
          </p:txBody>
        </p:sp>
      </p:grpSp>
      <p:sp>
        <p:nvSpPr>
          <p:cNvPr id="66"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1" name="テキスト ボックス 90"/>
          <p:cNvSpPr txBox="1"/>
          <p:nvPr/>
        </p:nvSpPr>
        <p:spPr>
          <a:xfrm>
            <a:off x="1897092" y="3803367"/>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心血管疾患</a:t>
            </a:r>
          </a:p>
        </p:txBody>
      </p:sp>
      <p:sp>
        <p:nvSpPr>
          <p:cNvPr id="135" name="テキスト ボックス 134"/>
          <p:cNvSpPr txBox="1"/>
          <p:nvPr/>
        </p:nvSpPr>
        <p:spPr>
          <a:xfrm>
            <a:off x="1075519" y="4998909"/>
            <a:ext cx="48090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b="1">
                <a:solidFill>
                  <a:srgbClr val="FF0000"/>
                </a:solidFill>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b="0" dirty="0">
                <a:solidFill>
                  <a:schemeClr val="bg1"/>
                </a:solidFill>
              </a:rPr>
              <a:t>心血管疾患</a:t>
            </a:r>
          </a:p>
        </p:txBody>
      </p:sp>
      <p:sp>
        <p:nvSpPr>
          <p:cNvPr id="58" name="テキスト ボックス 57"/>
          <p:cNvSpPr txBox="1"/>
          <p:nvPr/>
        </p:nvSpPr>
        <p:spPr>
          <a:xfrm>
            <a:off x="7762495" y="6381328"/>
            <a:ext cx="1871025" cy="215444"/>
          </a:xfrm>
          <a:prstGeom prst="rect">
            <a:avLst/>
          </a:prstGeom>
          <a:noFill/>
        </p:spPr>
        <p:txBody>
          <a:bodyPr wrap="none" rtlCol="0">
            <a:spAutoFit/>
          </a:bodyPr>
          <a:lstStyle/>
          <a:p>
            <a:r>
              <a:rPr kumimoji="1"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赤字は、次ページに記載の主要疾患</a:t>
            </a:r>
          </a:p>
        </p:txBody>
      </p:sp>
      <p:sp>
        <p:nvSpPr>
          <p:cNvPr id="79" name="テキスト ボックス 78"/>
          <p:cNvSpPr txBox="1"/>
          <p:nvPr/>
        </p:nvSpPr>
        <p:spPr>
          <a:xfrm>
            <a:off x="4451997" y="3834048"/>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88" name="テキスト ボックス 187"/>
          <p:cNvSpPr txBox="1"/>
          <p:nvPr/>
        </p:nvSpPr>
        <p:spPr>
          <a:xfrm>
            <a:off x="3044020" y="4953969"/>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59" name="テキスト ボックス 58"/>
          <p:cNvSpPr txBox="1"/>
          <p:nvPr/>
        </p:nvSpPr>
        <p:spPr>
          <a:xfrm>
            <a:off x="6160639" y="3776340"/>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消化器</a:t>
            </a:r>
            <a:endParaRPr lang="en-US" altLang="ja-JP" dirty="0">
              <a:solidFill>
                <a:schemeClr val="bg1"/>
              </a:solidFill>
            </a:endParaRPr>
          </a:p>
          <a:p>
            <a:r>
              <a:rPr lang="ja-JP" altLang="en-US" dirty="0">
                <a:solidFill>
                  <a:schemeClr val="bg1"/>
                </a:solidFill>
              </a:rPr>
              <a:t>疾患</a:t>
            </a:r>
          </a:p>
        </p:txBody>
      </p:sp>
      <p:sp>
        <p:nvSpPr>
          <p:cNvPr id="138" name="テキスト ボックス 137"/>
          <p:cNvSpPr txBox="1"/>
          <p:nvPr/>
        </p:nvSpPr>
        <p:spPr>
          <a:xfrm>
            <a:off x="3533341" y="4928121"/>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solidFill>
                  <a:schemeClr val="bg1"/>
                </a:solidFill>
              </a:rPr>
              <a:t>慢性</a:t>
            </a:r>
            <a:br>
              <a:rPr lang="en-US" altLang="ja-JP" dirty="0">
                <a:solidFill>
                  <a:schemeClr val="bg1"/>
                </a:solidFill>
              </a:rPr>
            </a:br>
            <a:r>
              <a:rPr lang="ja-JP" altLang="en-US" dirty="0">
                <a:solidFill>
                  <a:schemeClr val="bg1"/>
                </a:solidFill>
              </a:rPr>
              <a:t>呼吸器病</a:t>
            </a:r>
          </a:p>
        </p:txBody>
      </p:sp>
      <p:sp>
        <p:nvSpPr>
          <p:cNvPr id="61" name="テキスト ボックス 60"/>
          <p:cNvSpPr txBox="1"/>
          <p:nvPr/>
        </p:nvSpPr>
        <p:spPr>
          <a:xfrm>
            <a:off x="2414213" y="4992592"/>
            <a:ext cx="288541" cy="115416"/>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新生物</a:t>
            </a:r>
          </a:p>
        </p:txBody>
      </p:sp>
      <p:sp>
        <p:nvSpPr>
          <p:cNvPr id="132" name="左中かっこ 131"/>
          <p:cNvSpPr/>
          <p:nvPr/>
        </p:nvSpPr>
        <p:spPr>
          <a:xfrm rot="16200000" flipV="1">
            <a:off x="4511653" y="5106013"/>
            <a:ext cx="75319" cy="426374"/>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171" name="テキスト ボックス 170"/>
          <p:cNvSpPr txBox="1"/>
          <p:nvPr/>
        </p:nvSpPr>
        <p:spPr>
          <a:xfrm>
            <a:off x="3214671" y="5907088"/>
            <a:ext cx="1730710"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その他の非感染症／神経疾患／</a:t>
            </a:r>
            <a:endParaRPr lang="en-US" altLang="ja-JP" sz="750" dirty="0"/>
          </a:p>
          <a:p>
            <a:r>
              <a:rPr lang="ja-JP" altLang="en-US" sz="750" dirty="0"/>
              <a:t>皮膚及び皮膚疾患／</a:t>
            </a:r>
            <a:endParaRPr lang="en-US" altLang="ja-JP" sz="750" dirty="0"/>
          </a:p>
          <a:p>
            <a:r>
              <a:rPr lang="ja-JP" altLang="en-US" sz="750" dirty="0"/>
              <a:t>筋骨格系疾患／物質使用障害</a:t>
            </a:r>
            <a:endParaRPr lang="en-US" altLang="ja-JP" sz="750" dirty="0"/>
          </a:p>
          <a:p>
            <a:r>
              <a:rPr lang="en-US" altLang="ja-JP" sz="750" dirty="0"/>
              <a:t>※</a:t>
            </a:r>
            <a:r>
              <a:rPr lang="ja-JP" altLang="en-US" sz="750" dirty="0"/>
              <a:t>割合の大きい順</a:t>
            </a:r>
          </a:p>
        </p:txBody>
      </p:sp>
      <p:cxnSp>
        <p:nvCxnSpPr>
          <p:cNvPr id="183" name="直線コネクタ 182"/>
          <p:cNvCxnSpPr/>
          <p:nvPr/>
        </p:nvCxnSpPr>
        <p:spPr>
          <a:xfrm flipH="1">
            <a:off x="4328043" y="5356860"/>
            <a:ext cx="229442" cy="55211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テキスト ボックス 110"/>
          <p:cNvSpPr txBox="1"/>
          <p:nvPr/>
        </p:nvSpPr>
        <p:spPr>
          <a:xfrm>
            <a:off x="5121202" y="3774360"/>
            <a:ext cx="87716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2" name="テキスト ボックス 111"/>
          <p:cNvSpPr txBox="1"/>
          <p:nvPr/>
        </p:nvSpPr>
        <p:spPr>
          <a:xfrm>
            <a:off x="6690709" y="3776340"/>
            <a:ext cx="38472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慢性</a:t>
            </a:r>
            <a:br>
              <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b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呼吸器病</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18" name="左中かっこ 117"/>
          <p:cNvSpPr/>
          <p:nvPr/>
        </p:nvSpPr>
        <p:spPr>
          <a:xfrm rot="5400000">
            <a:off x="7286110" y="3388711"/>
            <a:ext cx="102733" cy="432017"/>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96" name="テキスト ボックス 95"/>
          <p:cNvSpPr txBox="1"/>
          <p:nvPr/>
        </p:nvSpPr>
        <p:spPr>
          <a:xfrm>
            <a:off x="5669181" y="2633237"/>
            <a:ext cx="1836519" cy="553998"/>
          </a:xfrm>
          <a:prstGeom prst="rect">
            <a:avLst/>
          </a:prstGeom>
          <a:noFill/>
          <a:ln>
            <a:solidFill>
              <a:schemeClr val="tx1">
                <a:lumMod val="50000"/>
                <a:lumOff val="50000"/>
              </a:schemeClr>
            </a:solidFill>
          </a:ln>
        </p:spPr>
        <p:txBody>
          <a:bodyPr wrap="square" rtlCol="0">
            <a:spAutoFit/>
          </a:bodyPr>
          <a:lstStyle/>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神経疾患／その他の非感染症／</a:t>
            </a:r>
            <a:br>
              <a:rPr lang="en-US" altLang="ja-JP" sz="750" dirty="0">
                <a:latin typeface="Arial" panose="020B0604020202020204" pitchFamily="34" charset="0"/>
                <a:ea typeface="ＭＳ Ｐゴシック" panose="020B0600070205080204" pitchFamily="50" charset="-128"/>
                <a:cs typeface="Arial" panose="020B0604020202020204" pitchFamily="34" charset="0"/>
              </a:rPr>
            </a:br>
            <a:r>
              <a:rPr lang="ja-JP" altLang="en-US" sz="750" dirty="0">
                <a:latin typeface="Arial" panose="020B0604020202020204" pitchFamily="34" charset="0"/>
                <a:ea typeface="ＭＳ Ｐゴシック" panose="020B0600070205080204" pitchFamily="50" charset="-128"/>
                <a:cs typeface="Arial" panose="020B0604020202020204" pitchFamily="34" charset="0"/>
              </a:rPr>
              <a:t>皮膚及び皮膚疾患／筋骨格系疾患／</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750" dirty="0">
                <a:latin typeface="Arial" panose="020B0604020202020204" pitchFamily="34" charset="0"/>
                <a:ea typeface="ＭＳ Ｐゴシック" panose="020B0600070205080204" pitchFamily="50" charset="-128"/>
                <a:cs typeface="Arial" panose="020B0604020202020204" pitchFamily="34" charset="0"/>
              </a:rPr>
              <a:t>物質使用障害／精神障害</a:t>
            </a:r>
            <a:endParaRPr lang="en-US" altLang="ja-JP" sz="750" dirty="0">
              <a:latin typeface="Arial" panose="020B0604020202020204" pitchFamily="34" charset="0"/>
              <a:ea typeface="ＭＳ Ｐゴシック" panose="020B0600070205080204" pitchFamily="50" charset="-128"/>
              <a:cs typeface="Arial" panose="020B0604020202020204" pitchFamily="34" charset="0"/>
            </a:endParaRPr>
          </a:p>
          <a:p>
            <a:r>
              <a:rPr lang="en-US" altLang="ja-JP" sz="750" dirty="0">
                <a:latin typeface="Arial" panose="020B0604020202020204" pitchFamily="34" charset="0"/>
                <a:ea typeface="ＭＳ Ｐゴシック" panose="020B0600070205080204" pitchFamily="50" charset="-128"/>
                <a:cs typeface="Arial" panose="020B0604020202020204" pitchFamily="34" charset="0"/>
              </a:rPr>
              <a:t>※</a:t>
            </a:r>
            <a:r>
              <a:rPr lang="ja-JP" altLang="en-US" sz="750" dirty="0">
                <a:latin typeface="Arial" panose="020B0604020202020204" pitchFamily="34" charset="0"/>
                <a:ea typeface="ＭＳ Ｐゴシック" panose="020B0600070205080204" pitchFamily="50" charset="-128"/>
                <a:cs typeface="Arial" panose="020B0604020202020204" pitchFamily="34" charset="0"/>
              </a:rPr>
              <a:t>割合の大きい順</a:t>
            </a:r>
          </a:p>
        </p:txBody>
      </p:sp>
      <p:cxnSp>
        <p:nvCxnSpPr>
          <p:cNvPr id="97" name="直線コネクタ 96"/>
          <p:cNvCxnSpPr>
            <a:cxnSpLocks/>
            <a:stCxn id="96" idx="2"/>
            <a:endCxn id="118" idx="1"/>
          </p:cNvCxnSpPr>
          <p:nvPr/>
        </p:nvCxnSpPr>
        <p:spPr>
          <a:xfrm>
            <a:off x="6587441" y="3187235"/>
            <a:ext cx="750035" cy="36611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テキスト ボックス 115"/>
          <p:cNvSpPr txBox="1"/>
          <p:nvPr/>
        </p:nvSpPr>
        <p:spPr>
          <a:xfrm>
            <a:off x="7610020" y="3784392"/>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74" name="テキスト ボックス 73"/>
          <p:cNvSpPr txBox="1"/>
          <p:nvPr/>
        </p:nvSpPr>
        <p:spPr>
          <a:xfrm>
            <a:off x="8211886" y="3777614"/>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60" name="テキスト ボックス 59"/>
          <p:cNvSpPr txBox="1"/>
          <p:nvPr/>
        </p:nvSpPr>
        <p:spPr>
          <a:xfrm>
            <a:off x="3813156" y="4931921"/>
            <a:ext cx="675803"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糖尿病、</a:t>
            </a:r>
            <a:endParaRPr lang="en-US" altLang="ja-JP"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rPr>
              <a:t>腎臓疾患</a:t>
            </a:r>
            <a:endParaRPr kumimoji="1" lang="ja-JP" altLang="en-US" sz="750" dirty="0">
              <a:solidFill>
                <a:schemeClr val="bg1"/>
              </a:solidFill>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2" name="テキスト ボックス 61"/>
          <p:cNvSpPr txBox="1"/>
          <p:nvPr/>
        </p:nvSpPr>
        <p:spPr>
          <a:xfrm>
            <a:off x="5298649" y="4941201"/>
            <a:ext cx="551617"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square" lIns="0" tIns="0" rIns="0" bIns="0" rtlCol="0">
            <a:spAutoFit/>
          </a:bodyPr>
          <a:lstStyle/>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呼吸感染症</a:t>
            </a:r>
            <a:endParaRPr kumimoji="1"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・結核</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63" name="テキスト ボックス 62"/>
          <p:cNvSpPr txBox="1"/>
          <p:nvPr/>
        </p:nvSpPr>
        <p:spPr>
          <a:xfrm>
            <a:off x="6622696" y="4925385"/>
            <a:ext cx="288541"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腸管</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153" name="テキスト ボックス 152"/>
          <p:cNvSpPr txBox="1"/>
          <p:nvPr/>
        </p:nvSpPr>
        <p:spPr>
          <a:xfrm>
            <a:off x="7306239" y="4896260"/>
            <a:ext cx="510115"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latin typeface="ＭＳ Ｐゴシック" panose="020B0600070205080204" pitchFamily="50" charset="-128"/>
                <a:ea typeface="ＭＳ Ｐゴシック" panose="020B0600070205080204" pitchFamily="50" charset="-128"/>
                <a:cs typeface="Arial" panose="020B0604020202020204" pitchFamily="34" charset="0"/>
              </a:defRPr>
            </a:lvl1pPr>
          </a:lstStyle>
          <a:p>
            <a:r>
              <a:rPr lang="ja-JP" altLang="en-US" dirty="0"/>
              <a:t>妊産婦・新生児</a:t>
            </a:r>
            <a:endParaRPr lang="en-US" altLang="ja-JP" dirty="0"/>
          </a:p>
          <a:p>
            <a:r>
              <a:rPr lang="ja-JP" altLang="en-US" dirty="0"/>
              <a:t>の障害</a:t>
            </a:r>
          </a:p>
        </p:txBody>
      </p:sp>
      <p:sp>
        <p:nvSpPr>
          <p:cNvPr id="180" name="左中かっこ 179"/>
          <p:cNvSpPr/>
          <p:nvPr/>
        </p:nvSpPr>
        <p:spPr>
          <a:xfrm rot="5400000">
            <a:off x="8767550" y="3293098"/>
            <a:ext cx="117678" cy="638193"/>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750">
              <a:latin typeface="ＭＳ Ｐゴシック" panose="020B0600070205080204" pitchFamily="50" charset="-128"/>
              <a:ea typeface="ＭＳ Ｐゴシック" panose="020B0600070205080204" pitchFamily="50" charset="-128"/>
            </a:endParaRPr>
          </a:p>
        </p:txBody>
      </p:sp>
      <p:sp>
        <p:nvSpPr>
          <p:cNvPr id="108" name="テキスト ボックス 107"/>
          <p:cNvSpPr txBox="1"/>
          <p:nvPr/>
        </p:nvSpPr>
        <p:spPr>
          <a:xfrm>
            <a:off x="7686907" y="2633237"/>
            <a:ext cx="1966681" cy="553998"/>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妊産婦・新生児の障害／その他の感染症</a:t>
            </a:r>
            <a:r>
              <a:rPr lang="ja-JP" altLang="en-US" sz="750" dirty="0">
                <a:latin typeface="ＭＳ Ｐゴシック" panose="020B0600070205080204" pitchFamily="50" charset="-128"/>
              </a:rPr>
              <a:t>／</a:t>
            </a:r>
            <a:r>
              <a:rPr lang="ja-JP" altLang="en-US" sz="750" dirty="0"/>
              <a:t>栄養失調／顧みられない熱帯病とマラリア／</a:t>
            </a:r>
            <a:r>
              <a:rPr lang="en-US" altLang="ja-JP" sz="750" dirty="0"/>
              <a:t>HIV /</a:t>
            </a:r>
            <a:r>
              <a:rPr lang="ja-JP" altLang="en-US" sz="750" dirty="0"/>
              <a:t>エイズ・性感染症</a:t>
            </a:r>
            <a:endParaRPr lang="en-US" altLang="ja-JP" sz="750" dirty="0"/>
          </a:p>
          <a:p>
            <a:r>
              <a:rPr lang="en-US" altLang="ja-JP" sz="750" dirty="0"/>
              <a:t>※</a:t>
            </a:r>
            <a:r>
              <a:rPr lang="ja-JP" altLang="en-US" sz="750" dirty="0"/>
              <a:t>割合の大きい順</a:t>
            </a:r>
          </a:p>
        </p:txBody>
      </p:sp>
      <p:cxnSp>
        <p:nvCxnSpPr>
          <p:cNvPr id="109" name="直線コネクタ 108"/>
          <p:cNvCxnSpPr>
            <a:cxnSpLocks/>
          </p:cNvCxnSpPr>
          <p:nvPr/>
        </p:nvCxnSpPr>
        <p:spPr>
          <a:xfrm>
            <a:off x="8731208" y="3187235"/>
            <a:ext cx="88014" cy="37633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テキスト ボックス 112"/>
          <p:cNvSpPr txBox="1"/>
          <p:nvPr/>
        </p:nvSpPr>
        <p:spPr>
          <a:xfrm>
            <a:off x="9135109" y="3781409"/>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98" name="正方形/長方形 97"/>
          <p:cNvSpPr/>
          <p:nvPr/>
        </p:nvSpPr>
        <p:spPr>
          <a:xfrm>
            <a:off x="9123140" y="4895906"/>
            <a:ext cx="473206" cy="323165"/>
          </a:xfrm>
          <a:prstGeom prst="rect">
            <a:avLst/>
          </a:prstGeom>
        </p:spPr>
        <p:txBody>
          <a:bodyPr wrap="none">
            <a:spAutoFit/>
          </a:bodyPr>
          <a:lstStyle/>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非意図</a:t>
            </a:r>
            <a:endParaRPr lang="en-US" altLang="zh-TW" sz="750" dirty="0">
              <a:latin typeface="Arial" panose="020B0604020202020204" pitchFamily="34" charset="0"/>
              <a:ea typeface="ＭＳ Ｐゴシック" panose="020B0600070205080204" pitchFamily="50" charset="-128"/>
              <a:cs typeface="Arial" panose="020B0604020202020204" pitchFamily="34" charset="0"/>
            </a:endParaRPr>
          </a:p>
          <a:p>
            <a:pPr algn="ctr"/>
            <a:r>
              <a:rPr lang="zh-TW" altLang="en-US" sz="750" dirty="0">
                <a:latin typeface="Arial" panose="020B0604020202020204" pitchFamily="34" charset="0"/>
                <a:ea typeface="ＭＳ Ｐゴシック" panose="020B0600070205080204" pitchFamily="50" charset="-128"/>
                <a:cs typeface="Arial" panose="020B0604020202020204" pitchFamily="34" charset="0"/>
              </a:rPr>
              <a:t>的負傷</a:t>
            </a:r>
          </a:p>
        </p:txBody>
      </p:sp>
      <p:sp>
        <p:nvSpPr>
          <p:cNvPr id="69" name="左中かっこ 68"/>
          <p:cNvSpPr/>
          <p:nvPr/>
        </p:nvSpPr>
        <p:spPr>
          <a:xfrm rot="16200000" flipV="1">
            <a:off x="9399826" y="4008797"/>
            <a:ext cx="57063" cy="274930"/>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sp>
        <p:nvSpPr>
          <p:cNvPr id="70" name="テキスト ボックス 69"/>
          <p:cNvSpPr txBox="1"/>
          <p:nvPr/>
        </p:nvSpPr>
        <p:spPr>
          <a:xfrm>
            <a:off x="8114350" y="4313409"/>
            <a:ext cx="1678848" cy="323165"/>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非意図的負傷／自傷、個人間暴力</a:t>
            </a:r>
            <a:endParaRPr lang="en-US" altLang="ja-JP" sz="750" dirty="0"/>
          </a:p>
          <a:p>
            <a:r>
              <a:rPr lang="en-US" altLang="ja-JP" sz="750" dirty="0"/>
              <a:t>※</a:t>
            </a:r>
            <a:r>
              <a:rPr lang="ja-JP" altLang="en-US" sz="750" dirty="0"/>
              <a:t>割合の大きい順</a:t>
            </a:r>
          </a:p>
        </p:txBody>
      </p:sp>
      <p:cxnSp>
        <p:nvCxnSpPr>
          <p:cNvPr id="71" name="直線コネクタ 70"/>
          <p:cNvCxnSpPr>
            <a:stCxn id="69" idx="1"/>
            <a:endCxn id="70" idx="0"/>
          </p:cNvCxnSpPr>
          <p:nvPr/>
        </p:nvCxnSpPr>
        <p:spPr>
          <a:xfrm flipH="1">
            <a:off x="8953774" y="4174794"/>
            <a:ext cx="474584" cy="138615"/>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8892166" y="4953968"/>
            <a:ext cx="192360"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交通</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事故</a:t>
            </a:r>
            <a:endPar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endParaRPr>
          </a:p>
        </p:txBody>
      </p:sp>
      <p:sp>
        <p:nvSpPr>
          <p:cNvPr id="143" name="テキスト ボックス 142"/>
          <p:cNvSpPr txBox="1"/>
          <p:nvPr/>
        </p:nvSpPr>
        <p:spPr>
          <a:xfrm flipH="1">
            <a:off x="8911724" y="5290289"/>
            <a:ext cx="654099" cy="346249"/>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nchor="ctr">
            <a:noAutofit/>
          </a:bodyPr>
          <a:lstStyle>
            <a:defPPr>
              <a:defRPr lang="ja-JP"/>
            </a:defPPr>
            <a:lvl1pPr algn="ctr">
              <a:defRPr sz="750">
                <a:ea typeface="ＭＳ Ｐゴシック" panose="020B0600070205080204" pitchFamily="50" charset="-128"/>
                <a:cs typeface="Arial" panose="020B0604020202020204" pitchFamily="34" charset="0"/>
              </a:defRPr>
            </a:lvl1pPr>
          </a:lstStyle>
          <a:p>
            <a:r>
              <a:rPr lang="zh-TW" altLang="en-US" dirty="0"/>
              <a:t>自傷、</a:t>
            </a:r>
            <a:br>
              <a:rPr lang="en-US" altLang="zh-TW" dirty="0"/>
            </a:br>
            <a:r>
              <a:rPr lang="zh-TW" altLang="en-US" dirty="0"/>
              <a:t>個人間暴力</a:t>
            </a:r>
          </a:p>
        </p:txBody>
      </p:sp>
      <p:cxnSp>
        <p:nvCxnSpPr>
          <p:cNvPr id="101" name="直線コネクタ 100"/>
          <p:cNvCxnSpPr/>
          <p:nvPr/>
        </p:nvCxnSpPr>
        <p:spPr>
          <a:xfrm flipH="1">
            <a:off x="9382535" y="5242509"/>
            <a:ext cx="183288" cy="13963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テキスト ボックス 176"/>
          <p:cNvSpPr txBox="1"/>
          <p:nvPr/>
        </p:nvSpPr>
        <p:spPr>
          <a:xfrm>
            <a:off x="8050421" y="4948093"/>
            <a:ext cx="376705" cy="230832"/>
          </a:xfrm>
          <a:prstGeom prst="rect">
            <a:avLst/>
          </a:prstGeom>
          <a:noFill/>
          <a:ln>
            <a:noFill/>
          </a:ln>
          <a:extLst>
            <a:ext uri="{909E8E84-426E-40DD-AFC4-6F175D3DCCD1}">
              <a14:hiddenFill xmlns:a14="http://schemas.microsoft.com/office/drawing/2010/main">
                <a:solidFill>
                  <a:srgbClr val="D8CEB8"/>
                </a:solidFill>
              </a14:hiddenFill>
            </a:ext>
            <a:ext uri="{91240B29-F687-4F45-9708-019B960494DF}">
              <a14:hiddenLine xmlns:a14="http://schemas.microsoft.com/office/drawing/2010/main">
                <a:solidFill>
                  <a:srgbClr val="FFFFFF"/>
                </a:solidFill>
              </a14:hiddenLine>
            </a:ext>
          </a:extLst>
        </p:spPr>
        <p:txBody>
          <a:bodyPr wrap="none" lIns="0" tIns="0" rIns="0" bIns="0" rtlCol="0">
            <a:spAutoFit/>
          </a:bodyPr>
          <a:lstStyle/>
          <a:p>
            <a:pPr algn="ctr"/>
            <a:r>
              <a:rPr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その他の</a:t>
            </a:r>
            <a:endParaRPr lang="en-US" altLang="ja-JP" sz="750" dirty="0">
              <a:latin typeface="ＭＳ Ｐゴシック" panose="020B0600070205080204" pitchFamily="50" charset="-128"/>
              <a:ea typeface="ＭＳ Ｐゴシック" panose="020B0600070205080204" pitchFamily="50" charset="-128"/>
              <a:cs typeface="Arial" panose="020B0604020202020204" pitchFamily="34" charset="0"/>
            </a:endParaRPr>
          </a:p>
          <a:p>
            <a:pPr algn="ctr"/>
            <a:r>
              <a:rPr kumimoji="1" lang="ja-JP" altLang="en-US" sz="750" dirty="0">
                <a:latin typeface="ＭＳ Ｐゴシック" panose="020B0600070205080204" pitchFamily="50" charset="-128"/>
                <a:ea typeface="ＭＳ Ｐゴシック" panose="020B0600070205080204" pitchFamily="50" charset="-128"/>
                <a:cs typeface="Arial" panose="020B0604020202020204" pitchFamily="34" charset="0"/>
              </a:rPr>
              <a:t>感染症</a:t>
            </a:r>
          </a:p>
        </p:txBody>
      </p:sp>
      <p:sp>
        <p:nvSpPr>
          <p:cNvPr id="81" name="テキスト ボックス 80"/>
          <p:cNvSpPr txBox="1"/>
          <p:nvPr/>
        </p:nvSpPr>
        <p:spPr>
          <a:xfrm>
            <a:off x="7144215" y="5902247"/>
            <a:ext cx="1657814" cy="438582"/>
          </a:xfrm>
          <a:prstGeom prst="rect">
            <a:avLst/>
          </a:prstGeom>
          <a:noFill/>
          <a:ln>
            <a:solidFill>
              <a:schemeClr val="tx1">
                <a:lumMod val="50000"/>
                <a:lumOff val="50000"/>
              </a:schemeClr>
            </a:solidFill>
          </a:ln>
        </p:spPr>
        <p:txBody>
          <a:bodyPr wrap="square" rtlCol="0">
            <a:spAutoFit/>
          </a:bodyPr>
          <a:lstStyle>
            <a:defPPr>
              <a:defRPr lang="ja-JP"/>
            </a:defPPr>
            <a:lvl1pPr>
              <a:defRPr sz="8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750" dirty="0"/>
              <a:t>顧みられない熱帯病とマラリア／</a:t>
            </a:r>
            <a:endParaRPr lang="en-US" altLang="ja-JP" sz="750" dirty="0"/>
          </a:p>
          <a:p>
            <a:r>
              <a:rPr lang="ja-JP" altLang="en-US" sz="750" dirty="0"/>
              <a:t>栄養失調／</a:t>
            </a:r>
            <a:r>
              <a:rPr lang="en-US" altLang="ja-JP" sz="750" dirty="0"/>
              <a:t>HIV /</a:t>
            </a:r>
            <a:r>
              <a:rPr lang="ja-JP" altLang="en-US" sz="750" dirty="0"/>
              <a:t>エイズ・性感染症</a:t>
            </a:r>
            <a:br>
              <a:rPr lang="en-US" altLang="ja-JP" sz="750" dirty="0"/>
            </a:br>
            <a:r>
              <a:rPr lang="en-US" altLang="ja-JP" sz="750" dirty="0"/>
              <a:t>※</a:t>
            </a:r>
            <a:r>
              <a:rPr lang="ja-JP" altLang="en-US" sz="750" dirty="0"/>
              <a:t>割合の大きい順</a:t>
            </a:r>
          </a:p>
        </p:txBody>
      </p:sp>
      <p:sp>
        <p:nvSpPr>
          <p:cNvPr id="82" name="左中かっこ 81"/>
          <p:cNvSpPr/>
          <p:nvPr/>
        </p:nvSpPr>
        <p:spPr>
          <a:xfrm rot="16200000" flipV="1">
            <a:off x="8626268" y="5154521"/>
            <a:ext cx="67327" cy="284195"/>
          </a:xfrm>
          <a:prstGeom prst="leftBrac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750">
              <a:latin typeface="ＭＳ Ｐゴシック" panose="020B0600070205080204" pitchFamily="50" charset="-128"/>
              <a:ea typeface="ＭＳ Ｐゴシック" panose="020B0600070205080204" pitchFamily="50" charset="-128"/>
            </a:endParaRPr>
          </a:p>
        </p:txBody>
      </p:sp>
      <p:cxnSp>
        <p:nvCxnSpPr>
          <p:cNvPr id="83" name="直線コネクタ 82"/>
          <p:cNvCxnSpPr>
            <a:stCxn id="82" idx="1"/>
          </p:cNvCxnSpPr>
          <p:nvPr/>
        </p:nvCxnSpPr>
        <p:spPr>
          <a:xfrm flipH="1">
            <a:off x="8261735" y="5330282"/>
            <a:ext cx="398196" cy="55822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34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疾病構造・死亡要因</a:t>
            </a:r>
            <a:r>
              <a:rPr lang="en-US" altLang="ja-JP" dirty="0"/>
              <a:t>【</a:t>
            </a:r>
            <a:r>
              <a:rPr lang="ja-JP" altLang="en-US" dirty="0"/>
              <a:t>小分類</a:t>
            </a:r>
            <a:r>
              <a:rPr lang="en-US" altLang="ja-JP" dirty="0"/>
              <a:t>】</a:t>
            </a:r>
          </a:p>
        </p:txBody>
      </p:sp>
      <p:sp>
        <p:nvSpPr>
          <p:cNvPr id="4" name="Rectangle 6"/>
          <p:cNvSpPr>
            <a:spLocks noChangeArrowheads="1"/>
          </p:cNvSpPr>
          <p:nvPr/>
        </p:nvSpPr>
        <p:spPr bwMode="auto">
          <a:xfrm>
            <a:off x="2656178" y="171419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新生物</a:t>
            </a:r>
            <a:endParaRPr lang="ja-JP" altLang="en-US" dirty="0">
              <a:solidFill>
                <a:srgbClr val="000000"/>
              </a:solidFill>
              <a:latin typeface="Arial Black" pitchFamily="34" charset="0"/>
              <a:ea typeface="HGP創英角ｺﾞｼｯｸUB" pitchFamily="50" charset="-128"/>
            </a:endParaRPr>
          </a:p>
        </p:txBody>
      </p:sp>
      <p:grpSp>
        <p:nvGrpSpPr>
          <p:cNvPr id="5" name="グループ化 7"/>
          <p:cNvGrpSpPr/>
          <p:nvPr/>
        </p:nvGrpSpPr>
        <p:grpSpPr>
          <a:xfrm>
            <a:off x="2162490" y="1410180"/>
            <a:ext cx="5616627"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主要疾患の内訳</a:t>
              </a:r>
              <a:r>
                <a:rPr lang="en-US" altLang="zh-TW" dirty="0">
                  <a:solidFill>
                    <a:srgbClr val="000000"/>
                  </a:solidFill>
                  <a:latin typeface="Arial Black" pitchFamily="34" charset="0"/>
                  <a:ea typeface="HGP創英角ｺﾞｼｯｸUB" pitchFamily="50" charset="-128"/>
                </a:rPr>
                <a:t> </a:t>
              </a:r>
              <a:r>
                <a:rPr lang="ja-JP" altLang="en-US" dirty="0">
                  <a:solidFill>
                    <a:srgbClr val="000000"/>
                  </a:solidFill>
                  <a:latin typeface="Arial Black" pitchFamily="34" charset="0"/>
                  <a:ea typeface="HGP創英角ｺﾞｼｯｸUB" pitchFamily="50" charset="-128"/>
                </a:rPr>
                <a:t>（</a:t>
              </a:r>
              <a:r>
                <a:rPr lang="en-US" altLang="ja-JP" dirty="0">
                  <a:solidFill>
                    <a:srgbClr val="000000"/>
                  </a:solidFill>
                  <a:latin typeface="Arial Black" pitchFamily="34" charset="0"/>
                  <a:ea typeface="HGP創英角ｺﾞｼｯｸUB" pitchFamily="50" charset="-128"/>
                </a:rPr>
                <a:t>2019</a:t>
              </a:r>
              <a:r>
                <a:rPr lang="ja-JP" altLang="en-US" dirty="0">
                  <a:solidFill>
                    <a:srgbClr val="000000"/>
                  </a:solidFill>
                  <a:latin typeface="Arial Black" pitchFamily="34" charset="0"/>
                  <a:ea typeface="HGP創英角ｺﾞｼｯｸUB" pitchFamily="50" charset="-128"/>
                </a:rPr>
                <a:t>年）</a:t>
              </a:r>
            </a:p>
          </p:txBody>
        </p:sp>
      </p:grpSp>
      <p:graphicFrame>
        <p:nvGraphicFramePr>
          <p:cNvPr id="8" name="表 7"/>
          <p:cNvGraphicFramePr>
            <a:graphicFrameLocks noGrp="1"/>
          </p:cNvGraphicFramePr>
          <p:nvPr/>
        </p:nvGraphicFramePr>
        <p:xfrm>
          <a:off x="2656178" y="1938545"/>
          <a:ext cx="2016224" cy="4629150"/>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12458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baseline="3000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気管・気管支・肺癌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結直腸・直腸癌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1.77%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乳癌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1.55%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胃癌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0.76%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9655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前立腺癌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白血病</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膵癌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0.62%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その他の悪性新生物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子宮頸癌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0.51%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卵巣癌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食道癌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0.30%</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脳・中枢神経系腫瘍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肝癌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期口唇癌および口腔癌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子宮癌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鼻咽頭癌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膀胱癌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腎臓癌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喉頭癌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0"/>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甲状腺癌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21"/>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胆嚢・胆管癌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2"/>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3"/>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多発性骨髄腫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4"/>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その他の咽頭癌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5"/>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その他の新生物</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6"/>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ホジキンリンパ腫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7"/>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黒色腫皮膚癌</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8"/>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29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中皮腫</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29"/>
                  </a:ext>
                </a:extLst>
              </a:tr>
              <a:tr h="9655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30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精巣腫瘍</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10030"/>
                  </a:ext>
                </a:extLst>
              </a:tr>
            </a:tbl>
          </a:graphicData>
        </a:graphic>
      </p:graphicFrame>
      <p:sp>
        <p:nvSpPr>
          <p:cNvPr id="9" name="Rectangle 6"/>
          <p:cNvSpPr>
            <a:spLocks noChangeArrowheads="1"/>
          </p:cNvSpPr>
          <p:nvPr/>
        </p:nvSpPr>
        <p:spPr bwMode="auto">
          <a:xfrm>
            <a:off x="5248466" y="1698212"/>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心血管疾患</a:t>
            </a:r>
            <a:endParaRPr lang="ja-JP" altLang="en-US" dirty="0">
              <a:solidFill>
                <a:srgbClr val="000000"/>
              </a:solidFill>
              <a:latin typeface="Arial Black" pitchFamily="34" charset="0"/>
              <a:ea typeface="HGP創英角ｺﾞｼｯｸUB" pitchFamily="50" charset="-128"/>
            </a:endParaRPr>
          </a:p>
        </p:txBody>
      </p:sp>
      <p:graphicFrame>
        <p:nvGraphicFramePr>
          <p:cNvPr id="10" name="表 9"/>
          <p:cNvGraphicFramePr>
            <a:graphicFrameLocks noGrp="1"/>
          </p:cNvGraphicFramePr>
          <p:nvPr/>
        </p:nvGraphicFramePr>
        <p:xfrm>
          <a:off x="5248466" y="1922567"/>
          <a:ext cx="2016224" cy="184213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脳血管疾患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19.42%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zh-CN"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虚血性心疾患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14.38%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高血圧性心疾患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2.97%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心筋症・心筋炎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0.44%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5</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心房細動・心房粗動</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0.29%</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5"/>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その他の心血管疾患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0.24%</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6"/>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大動脈瘤</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0.16%</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7"/>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心内膜炎</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0.11%</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8"/>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リウマチ性心疾患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0.08%</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09"/>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非リウマチ性弁膜症</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0.05%</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0"/>
                  </a:ext>
                </a:extLst>
              </a:tr>
              <a:tr h="131062">
                <a:tc>
                  <a:txBody>
                    <a:bodyPr/>
                    <a:lstStyle/>
                    <a:p>
                      <a:pPr algn="ctr" fontAlgn="ctr"/>
                      <a:r>
                        <a:rPr lang="en-US" altLang="ja-JP" sz="900" b="0" i="0" u="none" strike="noStrike" dirty="0">
                          <a:solidFill>
                            <a:srgbClr val="000000"/>
                          </a:solidFill>
                          <a:effectLst/>
                          <a:latin typeface="+mj-lt"/>
                          <a:ea typeface="ＭＳ Ｐゴシック" panose="020B0600070205080204" pitchFamily="50" charset="-128"/>
                        </a:rPr>
                        <a:t>11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l" fontAlgn="b"/>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抹消血管疾患</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0.02%</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DADADA"/>
                    </a:solidFill>
                  </a:tcPr>
                </a:tc>
                <a:extLst>
                  <a:ext uri="{0D108BD9-81ED-4DB2-BD59-A6C34878D82A}">
                    <a16:rowId xmlns:a16="http://schemas.microsoft.com/office/drawing/2014/main" val="10011"/>
                  </a:ext>
                </a:extLst>
              </a:tr>
            </a:tbl>
          </a:graphicData>
        </a:graphic>
      </p:graphicFrame>
      <p:graphicFrame>
        <p:nvGraphicFramePr>
          <p:cNvPr id="12" name="表 11"/>
          <p:cNvGraphicFramePr>
            <a:graphicFrameLocks noGrp="1"/>
          </p:cNvGraphicFramePr>
          <p:nvPr/>
        </p:nvGraphicFramePr>
        <p:xfrm>
          <a:off x="5248466" y="4488977"/>
          <a:ext cx="2016224" cy="668655"/>
        </p:xfrm>
        <a:graphic>
          <a:graphicData uri="http://schemas.openxmlformats.org/drawingml/2006/table">
            <a:tbl>
              <a:tblPr firstRow="1" bandRow="1">
                <a:tableStyleId>{5C22544A-7EE6-4342-B048-85BDC9FD1C3A}</a:tableStyleId>
              </a:tblPr>
              <a:tblGrid>
                <a:gridCol w="432048">
                  <a:extLst>
                    <a:ext uri="{9D8B030D-6E8A-4147-A177-3AD203B41FA5}">
                      <a16:colId xmlns:a16="http://schemas.microsoft.com/office/drawing/2014/main" val="20000"/>
                    </a:ext>
                  </a:extLst>
                </a:gridCol>
                <a:gridCol w="1162496">
                  <a:extLst>
                    <a:ext uri="{9D8B030D-6E8A-4147-A177-3AD203B41FA5}">
                      <a16:colId xmlns:a16="http://schemas.microsoft.com/office/drawing/2014/main" val="20001"/>
                    </a:ext>
                  </a:extLst>
                </a:gridCol>
                <a:gridCol w="421680">
                  <a:extLst>
                    <a:ext uri="{9D8B030D-6E8A-4147-A177-3AD203B41FA5}">
                      <a16:colId xmlns:a16="http://schemas.microsoft.com/office/drawing/2014/main" val="20002"/>
                    </a:ext>
                  </a:extLst>
                </a:gridCol>
              </a:tblGrid>
              <a:tr h="204253">
                <a:tc>
                  <a:txBody>
                    <a:bodyPr/>
                    <a:lstStyle/>
                    <a:p>
                      <a:pPr 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順位</a:t>
                      </a:r>
                    </a:p>
                  </a:txBody>
                  <a:tcPr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dirty="0">
                          <a:solidFill>
                            <a:schemeClr val="bg1"/>
                          </a:solidFill>
                          <a:latin typeface="HGP創英角ｺﾞｼｯｸUB" panose="020B0900000000000000" pitchFamily="50" charset="-128"/>
                          <a:ea typeface="HGP創英角ｺﾞｼｯｸUB" panose="020B0900000000000000" pitchFamily="50" charset="-128"/>
                        </a:rPr>
                        <a:t>疾病名</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r>
                        <a:rPr kumimoji="1" lang="ja-JP" altLang="en-US" sz="900" b="0" kern="1200" dirty="0">
                          <a:solidFill>
                            <a:schemeClr val="bg1"/>
                          </a:solidFill>
                          <a:latin typeface="Arial Black" panose="020B0A04020102020204" pitchFamily="34" charset="0"/>
                          <a:ea typeface="HGP創英角ｺﾞｼｯｸUB" panose="020B0900000000000000" pitchFamily="50" charset="-128"/>
                          <a:cs typeface="+mn-cs"/>
                        </a:rPr>
                        <a:t>割合</a:t>
                      </a:r>
                      <a:endParaRPr kumimoji="1" lang="en-US" altLang="ja-JP" sz="9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rPr>
                        <a:t>糖尿病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6.23%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慢性腎臓病</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a:solidFill>
                            <a:srgbClr val="000000"/>
                          </a:solidFill>
                          <a:effectLst/>
                          <a:latin typeface="+mn-lt"/>
                          <a:ea typeface="ＭＳ Ｐゴシック" panose="020B0600070205080204" pitchFamily="50" charset="-128"/>
                        </a:rPr>
                        <a:t>2.47%</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131062">
                <a:tc>
                  <a:txBody>
                    <a:bodyPr/>
                    <a:lstStyle/>
                    <a:p>
                      <a:pPr algn="ctr" fontAlgn="ctr"/>
                      <a:r>
                        <a:rPr lang="en-US" altLang="ja-JP" sz="900" b="1" i="0" u="none" strike="noStrike" dirty="0">
                          <a:solidFill>
                            <a:srgbClr val="000000"/>
                          </a:solidFill>
                          <a:effectLst/>
                          <a:latin typeface="+mj-lt"/>
                          <a:ea typeface="ＭＳ Ｐゴシック" panose="020B0600070205080204" pitchFamily="50" charset="-128"/>
                        </a:rPr>
                        <a:t>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l" fontAlgn="ctr"/>
                      <a:r>
                        <a:rPr lang="zh-TW"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急性糸球体腎炎</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r" fontAlgn="b"/>
                      <a:r>
                        <a:rPr lang="en-US" altLang="ja-JP" sz="900" b="0" i="0" u="none" strike="noStrike" dirty="0">
                          <a:solidFill>
                            <a:srgbClr val="000000"/>
                          </a:solidFill>
                          <a:effectLst/>
                          <a:latin typeface="+mn-lt"/>
                          <a:ea typeface="ＭＳ Ｐゴシック" panose="020B0600070205080204" pitchFamily="50" charset="-128"/>
                        </a:rPr>
                        <a:t>0.03%</a:t>
                      </a:r>
                    </a:p>
                  </a:txBody>
                  <a:tcPr marL="7620" marR="7620" marT="762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
        <p:nvSpPr>
          <p:cNvPr id="13" name="テキスト ボックス 12"/>
          <p:cNvSpPr txBox="1"/>
          <p:nvPr/>
        </p:nvSpPr>
        <p:spPr>
          <a:xfrm>
            <a:off x="5053532" y="6129107"/>
            <a:ext cx="2408914" cy="369332"/>
          </a:xfrm>
          <a:prstGeom prst="rect">
            <a:avLst/>
          </a:prstGeom>
          <a:noFill/>
        </p:spPr>
        <p:txBody>
          <a:bodyPr wrap="square" rtlCol="0">
            <a:spAutoFit/>
          </a:bodyPr>
          <a:lstStyle/>
          <a:p>
            <a:pPr marL="90488" indent="-90488"/>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割合は、全体の死亡要因を分母にしたもので、各特定疾患内における割合ではない。</a:t>
            </a:r>
            <a:endParaRPr kumimoji="1" lang="ja-JP" altLang="en-US" sz="9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主要疾患の内訳としては、心血管疾患の「脳血管疾患」が最も多く、全体の死亡要因の約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テキスト ボックス 115"/>
          <p:cNvSpPr txBox="1"/>
          <p:nvPr/>
        </p:nvSpPr>
        <p:spPr>
          <a:xfrm>
            <a:off x="200472" y="6597352"/>
            <a:ext cx="8856984" cy="144016"/>
          </a:xfrm>
          <a:prstGeom prst="rect">
            <a:avLst/>
          </a:prstGeom>
          <a:noFill/>
        </p:spPr>
        <p:txBody>
          <a:bodyPr wrap="square" lIns="0" tIns="0" rIns="0" bIns="0" rtlCol="0">
            <a:noAutofit/>
          </a:bodyPr>
          <a:lstStyle/>
          <a:p>
            <a:pPr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Institute of Health Metrics and Evaluation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Burden of Disease Study</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6" name="Rectangle 6"/>
          <p:cNvSpPr>
            <a:spLocks noChangeArrowheads="1"/>
          </p:cNvSpPr>
          <p:nvPr/>
        </p:nvSpPr>
        <p:spPr bwMode="auto">
          <a:xfrm>
            <a:off x="5241032" y="4260230"/>
            <a:ext cx="2098600"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SzPct val="120000"/>
            </a:pPr>
            <a:r>
              <a:rPr lang="ja-JP" altLang="en-US" sz="1400" dirty="0">
                <a:solidFill>
                  <a:srgbClr val="000000"/>
                </a:solidFill>
                <a:latin typeface="Arial Black" pitchFamily="34" charset="0"/>
                <a:ea typeface="HGP創英角ｺﾞｼｯｸUB" pitchFamily="50" charset="-128"/>
              </a:rPr>
              <a:t>糖尿病、腎臓疾患</a:t>
            </a:r>
          </a:p>
        </p:txBody>
      </p:sp>
    </p:spTree>
    <p:extLst>
      <p:ext uri="{BB962C8B-B14F-4D97-AF65-F5344CB8AC3E}">
        <p14:creationId xmlns:p14="http://schemas.microsoft.com/office/powerpoint/2010/main" val="985055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F9D11BB-F97B-4F69-8549-60A30DE1AA5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3F9D11BB-F97B-4F69-8549-60A30DE1AA5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1/2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2281052499"/>
              </p:ext>
            </p:extLst>
          </p:nvPr>
        </p:nvGraphicFramePr>
        <p:xfrm>
          <a:off x="200025" y="1116000"/>
          <a:ext cx="4500000" cy="386521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一般概況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基本情報</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lvl="0" indent="0">
                        <a:lnSpc>
                          <a:spcPct val="85000"/>
                        </a:lnSpc>
                      </a:pPr>
                      <a:r>
                        <a:rPr kumimoji="1" lang="ja-JP" altLang="en-US" sz="1050" dirty="0">
                          <a:latin typeface="+mn-lt"/>
                          <a:ea typeface="+mj-ea"/>
                        </a:rPr>
                        <a:t>経済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lvl="0" indent="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marL="0" lvl="0" indent="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nSpc>
                          <a:spcPct val="85000"/>
                        </a:lnSpc>
                      </a:pPr>
                      <a:r>
                        <a:rPr kumimoji="1" lang="ja-JP" altLang="en-US" sz="1050" dirty="0">
                          <a:latin typeface="+mn-lt"/>
                          <a:ea typeface="+mj-ea"/>
                        </a:rPr>
                        <a:t>人口動態、および人口成長率・年齢別人口構成</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都市化率、上位</a:t>
                      </a:r>
                      <a:r>
                        <a:rPr kumimoji="1" lang="en-US" altLang="ja-JP" sz="1050" dirty="0">
                          <a:latin typeface="+mn-lt"/>
                          <a:ea typeface="+mj-ea"/>
                        </a:rPr>
                        <a:t>5</a:t>
                      </a:r>
                      <a:r>
                        <a:rPr kumimoji="1" lang="ja-JP" altLang="en-US" sz="1050" dirty="0">
                          <a:latin typeface="+mn-lt"/>
                          <a:ea typeface="+mj-ea"/>
                        </a:rPr>
                        <a:t>都市の人口</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en-US" altLang="ja-JP" sz="1050" dirty="0">
                          <a:latin typeface="+mn-lt"/>
                          <a:ea typeface="+mj-ea"/>
                        </a:rPr>
                        <a:t>GDP</a:t>
                      </a:r>
                      <a:r>
                        <a:rPr kumimoji="1" lang="ja-JP" altLang="en-US" sz="1050" dirty="0" err="1">
                          <a:latin typeface="+mn-lt"/>
                          <a:ea typeface="+mj-ea"/>
                        </a:rPr>
                        <a:t>、</a:t>
                      </a:r>
                      <a:r>
                        <a:rPr kumimoji="1" lang="en-US" altLang="ja-JP" sz="1050" dirty="0">
                          <a:latin typeface="+mn-lt"/>
                          <a:ea typeface="+mj-ea"/>
                        </a:rPr>
                        <a:t>GDP</a:t>
                      </a:r>
                      <a:r>
                        <a:rPr kumimoji="1" lang="ja-JP" altLang="en-US" sz="1050" dirty="0">
                          <a:latin typeface="+mn-lt"/>
                          <a:ea typeface="+mj-ea"/>
                        </a:rPr>
                        <a:t>成長率、一人当たり</a:t>
                      </a:r>
                      <a:r>
                        <a:rPr kumimoji="1" lang="en-US" altLang="ja-JP" sz="1050" dirty="0">
                          <a:latin typeface="+mn-lt"/>
                          <a:ea typeface="+mj-ea"/>
                        </a:rPr>
                        <a:t>GDP</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mn-lt"/>
                          <a:ea typeface="+mj-ea"/>
                        </a:rPr>
                        <a:t>インフレ率・為替レート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ea typeface="+mj-ea"/>
                        </a:rPr>
                        <a:t>投資法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9</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会社法</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10</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外貨持出規制</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11</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kumimoji="1" lang="ja-JP" altLang="en-US" sz="1050" dirty="0">
                          <a:latin typeface="+mn-lt"/>
                          <a:ea typeface="+mj-ea"/>
                        </a:rPr>
                        <a:t>経済特区</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12</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gridSpan="3">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gridSpan="3">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6147587"/>
              </p:ext>
            </p:extLst>
          </p:nvPr>
        </p:nvGraphicFramePr>
        <p:xfrm>
          <a:off x="5205600" y="1152000"/>
          <a:ext cx="4500000" cy="5513904"/>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3398">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医療・公衆衛生</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tc>
                <a:tc>
                  <a:txBody>
                    <a:bodyPr/>
                    <a:lstStyle/>
                    <a:p>
                      <a:pPr>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健康水準および医療水準</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14</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医療費支出額</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15</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疾病構造・死亡要因</a:t>
                      </a:r>
                      <a:r>
                        <a:rPr lang="en-US" altLang="ja-JP" sz="1050" dirty="0"/>
                        <a:t>【</a:t>
                      </a:r>
                      <a:r>
                        <a:rPr lang="ja-JP" altLang="en-US" sz="1050" dirty="0"/>
                        <a:t>大分類</a:t>
                      </a:r>
                      <a:r>
                        <a:rPr lang="en-US" altLang="ja-JP" sz="1050" dirty="0"/>
                        <a:t>】</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16</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t>疾病構造・死亡要因</a:t>
                      </a:r>
                      <a:r>
                        <a:rPr lang="en-US" altLang="ja-JP" sz="1050"/>
                        <a:t>【</a:t>
                      </a:r>
                      <a:r>
                        <a:rPr lang="ja-JP" altLang="en-US" sz="1050"/>
                        <a:t>中分類</a:t>
                      </a:r>
                      <a:r>
                        <a:rPr lang="en-US" altLang="ja-JP" sz="1050"/>
                        <a:t>】</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17</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0542348"/>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lang="ja-JP" altLang="en-US" sz="1050"/>
                        <a:t>疾病構造・死亡要因</a:t>
                      </a:r>
                      <a:r>
                        <a:rPr lang="en-US" altLang="ja-JP" sz="1050"/>
                        <a:t>【</a:t>
                      </a:r>
                      <a:r>
                        <a:rPr lang="ja-JP" altLang="en-US" sz="1050"/>
                        <a:t>小分類</a:t>
                      </a:r>
                      <a:r>
                        <a:rPr lang="en-US" altLang="ja-JP" sz="1050"/>
                        <a:t>】</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18</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4693898"/>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医療機関 </a:t>
                      </a:r>
                      <a:r>
                        <a:rPr lang="en-US" altLang="ja-JP" sz="1050"/>
                        <a:t>- </a:t>
                      </a:r>
                      <a:r>
                        <a:rPr lang="ja-JP" altLang="en-US" sz="1050"/>
                        <a:t>病院数・病床数の推移</a:t>
                      </a:r>
                      <a:endParaRPr lang="en-US" altLang="ja-JP" sz="1050" dirty="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19</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a:t>
                      </a:r>
                      <a:r>
                        <a:rPr lang="en-US" altLang="ja-JP" sz="1050" dirty="0"/>
                        <a:t> - </a:t>
                      </a:r>
                      <a:r>
                        <a:rPr lang="ja-JP" altLang="en-US" sz="1050" dirty="0"/>
                        <a:t>病院カテゴリ、その他の機関</a:t>
                      </a:r>
                      <a:endParaRPr lang="en-US" altLang="ja-JP" sz="1050" dirty="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20</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公的医療機関</a:t>
                      </a:r>
                      <a:endParaRPr lang="en-US" altLang="ja-JP" sz="1050" dirty="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21</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医療機関 </a:t>
                      </a:r>
                      <a:r>
                        <a:rPr lang="en-US" altLang="ja-JP" sz="1050" dirty="0"/>
                        <a:t>- </a:t>
                      </a:r>
                      <a:r>
                        <a:rPr lang="ja-JP" altLang="en-US" sz="1050" dirty="0"/>
                        <a:t>民間医療機関</a:t>
                      </a:r>
                      <a:endParaRPr lang="en-US" altLang="ja-JP" sz="1050" dirty="0"/>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22</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医療従事者</a:t>
                      </a:r>
                    </a:p>
                  </a:txBody>
                  <a:tcPr marL="36000" marR="36000" marT="18000" marB="2520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23</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現地の臨床工学技士や理学療法士などの資格の有無</a:t>
                      </a:r>
                    </a:p>
                  </a:txBody>
                  <a:tcPr marL="36000" marR="36000" marT="18000" marB="252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24</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5132588"/>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制度</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3539">
                <a:tc rowSpan="2">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公的保険制度</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25</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43539">
                <a:tc vMerge="1">
                  <a:txBody>
                    <a:bodyPr/>
                    <a:lstStyle/>
                    <a:p>
                      <a:endParaRPr kumimoji="1" lang="ja-JP" altLang="en-US"/>
                    </a:p>
                  </a:txBody>
                  <a:tcPr/>
                </a:tc>
                <a:tc vMerge="1">
                  <a:txBody>
                    <a:bodyPr/>
                    <a:lstStyle/>
                    <a:p>
                      <a:endParaRPr kumimoji="1" lang="ja-JP" altLang="en-US"/>
                    </a:p>
                  </a:txBody>
                  <a:tcPr/>
                </a:tc>
                <a:tc>
                  <a:txBody>
                    <a:bodyPr/>
                    <a:lstStyle/>
                    <a:p>
                      <a:pPr>
                        <a:lnSpc>
                          <a:spcPct val="85000"/>
                        </a:lnSpc>
                      </a:pPr>
                      <a:r>
                        <a:rPr lang="ja-JP" altLang="en-US" sz="1050" dirty="0">
                          <a:solidFill>
                            <a:schemeClr val="tx1"/>
                          </a:solidFill>
                        </a:rPr>
                        <a:t>民間保険制度</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27</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330857"/>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保健に関する制度・行政体制</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28</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医療機器に対する規制</a:t>
                      </a: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29</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435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中古の医療機器に対する規制</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31</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43539">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a:t>医療機器登録に関する参考リンク</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32</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118271"/>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r>
                        <a:rPr lang="ja-JP" altLang="en-US" sz="1050" dirty="0"/>
                        <a:t>医薬品規制</a:t>
                      </a: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33</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臨床試験に関する規制</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36</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ライセンス・</a:t>
                      </a:r>
                      <a:r>
                        <a:rPr lang="ja-JP" altLang="en-US" sz="1050" dirty="0">
                          <a:solidFill>
                            <a:srgbClr val="000000"/>
                          </a:solidFill>
                          <a:latin typeface="+mn-ea"/>
                        </a:rPr>
                        <a:t>教育水準</a:t>
                      </a:r>
                      <a:endParaRPr lang="ja-JP" altLang="en-US" sz="1050" dirty="0"/>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37</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solidFill>
                            <a:srgbClr val="000000"/>
                          </a:solidFill>
                          <a:latin typeface="+mn-ea"/>
                        </a:rPr>
                        <a:t>医師の社会的地位</a:t>
                      </a:r>
                      <a:endParaRPr lang="ja-JP" altLang="en-US" sz="1050" dirty="0"/>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38</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外国人医師のライセンス</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39</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38785">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医療情報・個人情報保護、データサーバーの置き場に関する法規制、ガイドライン</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40</a:t>
                      </a: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5622235"/>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医療現場で使用される言語に関する情報</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41</a:t>
                      </a: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4205473"/>
                  </a:ext>
                </a:extLst>
              </a:tr>
              <a:tr h="143539">
                <a:tc>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18000" marB="252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cxnSp>
        <p:nvCxnSpPr>
          <p:cNvPr id="17" name="Straight Connector 16">
            <a:extLst>
              <a:ext uri="{FF2B5EF4-FFF2-40B4-BE49-F238E27FC236}">
                <a16:creationId xmlns:a16="http://schemas.microsoft.com/office/drawing/2014/main" id="{540D2663-A59C-47A1-98A6-866E5985C4EF}"/>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9444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extLst>
              <p:ext uri="{D42A27DB-BD31-4B8C-83A1-F6EECF244321}">
                <p14:modId xmlns:p14="http://schemas.microsoft.com/office/powerpoint/2010/main" val="15141843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 name="think-cell Slide" r:id="rId55" imgW="360" imgH="360" progId="TCLayout.ActiveDocument.1">
                  <p:embed/>
                </p:oleObj>
              </mc:Choice>
              <mc:Fallback>
                <p:oleObj name="think-cell Slide" r:id="rId55" imgW="360" imgH="360" progId="TCLayout.ActiveDocument.1">
                  <p:embed/>
                  <p:pic>
                    <p:nvPicPr>
                      <p:cNvPr id="4" name="Object 3" hidden="1"/>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graphicFrame>
        <p:nvGraphicFramePr>
          <p:cNvPr id="153" name="Chart 152">
            <a:extLst>
              <a:ext uri="{FF2B5EF4-FFF2-40B4-BE49-F238E27FC236}">
                <a16:creationId xmlns:a16="http://schemas.microsoft.com/office/drawing/2014/main" id="{63EF0B6F-A608-47FD-A723-A134F9210946}"/>
              </a:ext>
            </a:extLst>
          </p:cNvPr>
          <p:cNvGraphicFramePr/>
          <p:nvPr>
            <p:custDataLst>
              <p:tags r:id="rId4"/>
            </p:custDataLst>
            <p:extLst>
              <p:ext uri="{D42A27DB-BD31-4B8C-83A1-F6EECF244321}">
                <p14:modId xmlns:p14="http://schemas.microsoft.com/office/powerpoint/2010/main" val="3630547973"/>
              </p:ext>
            </p:extLst>
          </p:nvPr>
        </p:nvGraphicFramePr>
        <p:xfrm>
          <a:off x="15875" y="2085975"/>
          <a:ext cx="4314825" cy="3702050"/>
        </p:xfrm>
        <a:graphic>
          <a:graphicData uri="http://schemas.openxmlformats.org/drawingml/2006/chart">
            <c:chart xmlns:c="http://schemas.openxmlformats.org/drawingml/2006/chart" xmlns:r="http://schemas.openxmlformats.org/officeDocument/2006/relationships" r:id="rId57"/>
          </a:graphicData>
        </a:graphic>
      </p:graphicFrame>
      <p:sp>
        <p:nvSpPr>
          <p:cNvPr id="68" name="テキスト プレースホルダ 9">
            <a:extLst>
              <a:ext uri="{FF2B5EF4-FFF2-40B4-BE49-F238E27FC236}">
                <a16:creationId xmlns:a16="http://schemas.microsoft.com/office/drawing/2014/main" id="{F7C35225-9590-4477-923F-CCDF3646A34D}"/>
              </a:ext>
            </a:extLst>
          </p:cNvPr>
          <p:cNvSpPr>
            <a:spLocks noGrp="1"/>
          </p:cNvSpPr>
          <p:nvPr>
            <p:custDataLst>
              <p:tags r:id="rId5"/>
            </p:custDataLst>
          </p:nvPr>
        </p:nvSpPr>
        <p:spPr bwMode="auto">
          <a:xfrm>
            <a:off x="78105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64E01E-343C-4BD7-9B41-9A7A79B0F1FF}" type="datetime'1''5'''''''''''''''''''''''''''''''''''''''''''''''''''">
              <a:rPr kumimoji="0" lang="en-US" altLang="en-US" sz="1000" smtClean="0"/>
              <a:pPr/>
              <a:t>15</a:t>
            </a:fld>
            <a:endParaRPr kumimoji="0" lang="ja-JP" altLang="en-US" sz="1000" dirty="0">
              <a:sym typeface="+mn-lt"/>
            </a:endParaRPr>
          </a:p>
        </p:txBody>
      </p:sp>
      <p:sp>
        <p:nvSpPr>
          <p:cNvPr id="49" name="テキスト プレースホルダ 9"/>
          <p:cNvSpPr>
            <a:spLocks noGrp="1"/>
          </p:cNvSpPr>
          <p:nvPr>
            <p:custDataLst>
              <p:tags r:id="rId6"/>
            </p:custDataLst>
          </p:nvPr>
        </p:nvSpPr>
        <p:spPr bwMode="auto">
          <a:xfrm>
            <a:off x="324643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456FD93-D013-4632-9DB4-DFB6EBBBF20A}" type="datetime'''''''''''''''''''''''''1''''''''''''9'''''''''''''''">
              <a:rPr lang="en-US" altLang="en-US" sz="1000" smtClean="0"/>
              <a:pPr marL="0" indent="0" algn="ctr">
                <a:spcBef>
                  <a:spcPct val="0"/>
                </a:spcBef>
                <a:buNone/>
              </a:pPr>
              <a:t>19</a:t>
            </a:fld>
            <a:endParaRPr kumimoji="0" lang="ja-JP" altLang="en-US" sz="1000" dirty="0">
              <a:sym typeface="+mn-lt"/>
            </a:endParaRPr>
          </a:p>
        </p:txBody>
      </p:sp>
      <p:sp>
        <p:nvSpPr>
          <p:cNvPr id="51" name="テキスト プレースホルダ 9"/>
          <p:cNvSpPr>
            <a:spLocks noGrp="1"/>
          </p:cNvSpPr>
          <p:nvPr>
            <p:custDataLst>
              <p:tags r:id="rId7"/>
            </p:custDataLst>
          </p:nvPr>
        </p:nvSpPr>
        <p:spPr bwMode="auto">
          <a:xfrm>
            <a:off x="139700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E23287D-DA37-4FCE-AAC0-914023682FAE}" type="datetime'''''''''''''''''''''''''''''1''''''''''''''6'''''''">
              <a:rPr lang="ja-JP" altLang="en-US" sz="1000" smtClean="0"/>
              <a:pPr marL="0" indent="0" algn="ctr">
                <a:spcBef>
                  <a:spcPct val="0"/>
                </a:spcBef>
                <a:buNone/>
              </a:pPr>
              <a:t>16</a:t>
            </a:fld>
            <a:endParaRPr kumimoji="0" lang="ja-JP" altLang="en-US" sz="1000" dirty="0">
              <a:sym typeface="+mn-lt"/>
            </a:endParaRPr>
          </a:p>
        </p:txBody>
      </p:sp>
      <p:sp>
        <p:nvSpPr>
          <p:cNvPr id="52" name="テキスト プレースホルダ 9"/>
          <p:cNvSpPr>
            <a:spLocks noGrp="1"/>
          </p:cNvSpPr>
          <p:nvPr>
            <p:custDataLst>
              <p:tags r:id="rId8"/>
            </p:custDataLst>
          </p:nvPr>
        </p:nvSpPr>
        <p:spPr bwMode="auto">
          <a:xfrm>
            <a:off x="201453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23C5F7-4CBC-4561-9F26-26A2A58E38C8}" type="datetime'''''''''17'''''''''''''''''''''''">
              <a:rPr lang="ja-JP" altLang="en-US" sz="1000" smtClean="0"/>
              <a:pPr marL="0" indent="0" algn="ctr">
                <a:spcBef>
                  <a:spcPct val="0"/>
                </a:spcBef>
                <a:buNone/>
              </a:pPr>
              <a:t>17</a:t>
            </a:fld>
            <a:endParaRPr kumimoji="0" lang="ja-JP" altLang="en-US" sz="1000" dirty="0">
              <a:sym typeface="+mn-lt"/>
            </a:endParaRPr>
          </a:p>
        </p:txBody>
      </p:sp>
      <p:sp>
        <p:nvSpPr>
          <p:cNvPr id="152" name="テキスト プレースホルダ 9">
            <a:extLst>
              <a:ext uri="{FF2B5EF4-FFF2-40B4-BE49-F238E27FC236}">
                <a16:creationId xmlns:a16="http://schemas.microsoft.com/office/drawing/2014/main" id="{DAD76F85-7772-4E73-A371-4DD22EA0671D}"/>
              </a:ext>
            </a:extLst>
          </p:cNvPr>
          <p:cNvSpPr>
            <a:spLocks noGrp="1"/>
          </p:cNvSpPr>
          <p:nvPr>
            <p:custDataLst>
              <p:tags r:id="rId9"/>
            </p:custDataLst>
          </p:nvPr>
        </p:nvSpPr>
        <p:spPr bwMode="gray">
          <a:xfrm>
            <a:off x="682625" y="2786063"/>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865BB0-A0CA-4AEF-BB7D-B3C7F59D3BB4}" type="datetime'''''''2'''''''''''',''''4''''''8''''''''''''''''''''8'''">
              <a:rPr lang="en-US" altLang="en-US" sz="1000" smtClean="0">
                <a:effectLst/>
                <a:sym typeface="+mn-lt"/>
              </a:rPr>
              <a:pPr marL="0" indent="0" algn="ctr">
                <a:spcBef>
                  <a:spcPct val="0"/>
                </a:spcBef>
                <a:buNone/>
              </a:pPr>
              <a:t>2,488</a:t>
            </a:fld>
            <a:endParaRPr lang="ja-JP" altLang="en-US" sz="1000" dirty="0">
              <a:sym typeface="+mn-lt"/>
            </a:endParaRPr>
          </a:p>
        </p:txBody>
      </p:sp>
      <p:sp>
        <p:nvSpPr>
          <p:cNvPr id="54" name="テキスト プレースホルダ 9"/>
          <p:cNvSpPr>
            <a:spLocks noGrp="1"/>
          </p:cNvSpPr>
          <p:nvPr>
            <p:custDataLst>
              <p:tags r:id="rId10"/>
            </p:custDataLst>
          </p:nvPr>
        </p:nvSpPr>
        <p:spPr bwMode="auto">
          <a:xfrm>
            <a:off x="263048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DCCC30-57BD-465B-BF42-46C41602F0C1}" type="datetime'''''''18'''">
              <a:rPr lang="ja-JP" altLang="en-US" sz="1000" smtClean="0"/>
              <a:pPr marL="0" indent="0" algn="ctr">
                <a:spcBef>
                  <a:spcPct val="0"/>
                </a:spcBef>
                <a:buNone/>
              </a:pPr>
              <a:t>18</a:t>
            </a:fld>
            <a:endParaRPr kumimoji="0" lang="ja-JP" altLang="en-US" sz="1000" dirty="0">
              <a:sym typeface="+mn-lt"/>
            </a:endParaRPr>
          </a:p>
        </p:txBody>
      </p:sp>
      <p:sp>
        <p:nvSpPr>
          <p:cNvPr id="123" name="テキスト プレースホルダ 9">
            <a:extLst>
              <a:ext uri="{FF2B5EF4-FFF2-40B4-BE49-F238E27FC236}">
                <a16:creationId xmlns:a16="http://schemas.microsoft.com/office/drawing/2014/main" id="{A20BB48D-8F7C-4FD0-812D-C63667513AE6}"/>
              </a:ext>
            </a:extLst>
          </p:cNvPr>
          <p:cNvSpPr>
            <a:spLocks noGrp="1"/>
          </p:cNvSpPr>
          <p:nvPr>
            <p:custDataLst>
              <p:tags r:id="rId11"/>
            </p:custDataLst>
          </p:nvPr>
        </p:nvSpPr>
        <p:spPr bwMode="gray">
          <a:xfrm>
            <a:off x="3763963" y="2241550"/>
            <a:ext cx="3492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D2267C-7080-4A96-A28C-303D66974482}" type="datetime'''''''''''''''''2'''''''',''''''''''''''''''9''8''''5'''">
              <a:rPr lang="en-US" altLang="en-US" sz="1000" smtClean="0"/>
              <a:pPr/>
              <a:t>2,985</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B2650ED1-8945-4C8C-80BB-EBFF92CF60C2}"/>
              </a:ext>
            </a:extLst>
          </p:cNvPr>
          <p:cNvSpPr>
            <a:spLocks noGrp="1"/>
          </p:cNvSpPr>
          <p:nvPr>
            <p:custDataLst>
              <p:tags r:id="rId12"/>
            </p:custDataLst>
          </p:nvPr>
        </p:nvSpPr>
        <p:spPr bwMode="auto">
          <a:xfrm>
            <a:off x="3862388"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EC9BAF-6B9D-4E8C-8B10-B909DB07D245}" type="datetime'''''''''''20'''''''''''">
              <a:rPr kumimoji="0" lang="en-US" altLang="en-US" sz="1000" smtClean="0"/>
              <a:pPr/>
              <a:t>20</a:t>
            </a:fld>
            <a:endParaRPr kumimoji="0" lang="ja-JP" altLang="en-US" sz="1000" dirty="0">
              <a:sym typeface="+mn-lt"/>
            </a:endParaRPr>
          </a:p>
        </p:txBody>
      </p:sp>
      <p:sp>
        <p:nvSpPr>
          <p:cNvPr id="59" name="テキスト プレースホルダ 9"/>
          <p:cNvSpPr>
            <a:spLocks noGrp="1"/>
          </p:cNvSpPr>
          <p:nvPr>
            <p:custDataLst>
              <p:tags r:id="rId13"/>
            </p:custDataLst>
          </p:nvPr>
        </p:nvSpPr>
        <p:spPr bwMode="gray">
          <a:xfrm>
            <a:off x="1298575" y="2662238"/>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59F19-5D25-4610-B147-D3B6A89190E8}" type="datetime'''''''''2'''''''''''''',6''0''''''1'''''">
              <a:rPr lang="en-US" altLang="en-US" sz="1000" smtClean="0"/>
              <a:pPr/>
              <a:t>2,601</a:t>
            </a:fld>
            <a:endParaRPr kumimoji="0" lang="ja-JP" altLang="en-US" sz="1000" dirty="0">
              <a:sym typeface="+mn-lt"/>
            </a:endParaRPr>
          </a:p>
        </p:txBody>
      </p:sp>
      <p:sp>
        <p:nvSpPr>
          <p:cNvPr id="61" name="テキスト プレースホルダ 9"/>
          <p:cNvSpPr>
            <a:spLocks noGrp="1"/>
          </p:cNvSpPr>
          <p:nvPr>
            <p:custDataLst>
              <p:tags r:id="rId14"/>
            </p:custDataLst>
          </p:nvPr>
        </p:nvSpPr>
        <p:spPr bwMode="gray">
          <a:xfrm>
            <a:off x="1916113" y="2470150"/>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47A0DAD-DEBC-437E-B1E9-60B967F15887}" type="datetime'''''''''''''''''''''''2'''''',''''''''''''''7''''76'''''''''">
              <a:rPr lang="en-US" altLang="en-US" sz="1000" smtClean="0"/>
              <a:pPr/>
              <a:t>2,776</a:t>
            </a:fld>
            <a:endParaRPr kumimoji="0" lang="ja-JP" altLang="en-US" sz="1000" dirty="0">
              <a:sym typeface="+mn-lt"/>
            </a:endParaRPr>
          </a:p>
        </p:txBody>
      </p:sp>
      <p:sp>
        <p:nvSpPr>
          <p:cNvPr id="63" name="テキスト プレースホルダ 9"/>
          <p:cNvSpPr>
            <a:spLocks noGrp="1"/>
          </p:cNvSpPr>
          <p:nvPr>
            <p:custDataLst>
              <p:tags r:id="rId15"/>
            </p:custDataLst>
          </p:nvPr>
        </p:nvSpPr>
        <p:spPr bwMode="gray">
          <a:xfrm>
            <a:off x="2532063" y="243046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7543369-3595-4C4C-9554-198B456B8D03}" type="datetime'''''2'',''''''''''''8''''''''1''''''''''''''''3'''''''''">
              <a:rPr lang="en-US" altLang="en-US" sz="1000" smtClean="0"/>
              <a:pPr/>
              <a:t>2,813</a:t>
            </a:fld>
            <a:endParaRPr kumimoji="0" lang="ja-JP" altLang="en-US" sz="1000" dirty="0">
              <a:sym typeface="+mn-lt"/>
            </a:endParaRPr>
          </a:p>
        </p:txBody>
      </p:sp>
      <p:sp>
        <p:nvSpPr>
          <p:cNvPr id="58" name="テキスト プレースホルダ 9"/>
          <p:cNvSpPr>
            <a:spLocks noGrp="1"/>
          </p:cNvSpPr>
          <p:nvPr>
            <p:custDataLst>
              <p:tags r:id="rId16"/>
            </p:custDataLst>
          </p:nvPr>
        </p:nvSpPr>
        <p:spPr bwMode="gray">
          <a:xfrm>
            <a:off x="3148013" y="2360613"/>
            <a:ext cx="34925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387D76-452D-4864-96B2-E96D53A0308B}" type="datetime'''''''''''''''''''2,''87''''''''''''7'''''''''''''''">
              <a:rPr lang="en-US" altLang="en-US" sz="1000" smtClean="0"/>
              <a:pPr/>
              <a:t>2,877</a:t>
            </a:fld>
            <a:endParaRPr kumimoji="0" lang="ja-JP" altLang="en-US" sz="1000" dirty="0">
              <a:sym typeface="+mn-lt"/>
            </a:endParaRPr>
          </a:p>
        </p:txBody>
      </p:sp>
      <p:sp>
        <p:nvSpPr>
          <p:cNvPr id="5" name="タイトル 4"/>
          <p:cNvSpPr>
            <a:spLocks noGrp="1"/>
          </p:cNvSpPr>
          <p:nvPr>
            <p:ph type="title"/>
          </p:nvPr>
        </p:nvSpPr>
        <p:spPr/>
        <p:txBody>
          <a:bodyPr vert="horz"/>
          <a:lstStyle/>
          <a:p>
            <a:r>
              <a:rPr lang="ja-JP" altLang="en-US" dirty="0"/>
              <a:t>インドネシア／医療関連／医療・公衆衛生</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病院数・病床数の推移</a:t>
            </a:r>
            <a:endParaRPr lang="en-US" altLang="ja-JP" dirty="0"/>
          </a:p>
        </p:txBody>
      </p:sp>
      <p:grpSp>
        <p:nvGrpSpPr>
          <p:cNvPr id="38" name="グループ化 7"/>
          <p:cNvGrpSpPr/>
          <p:nvPr/>
        </p:nvGrpSpPr>
        <p:grpSpPr>
          <a:xfrm>
            <a:off x="200471" y="1657350"/>
            <a:ext cx="4536507" cy="287338"/>
            <a:chOff x="4803500" y="2113806"/>
            <a:chExt cx="2954133" cy="288032"/>
          </a:xfrm>
        </p:grpSpPr>
        <p:cxnSp>
          <p:nvCxnSpPr>
            <p:cNvPr id="39" name="直線コネクタ 38"/>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医療機関別施設数の推移</a:t>
              </a:r>
            </a:p>
          </p:txBody>
        </p:sp>
      </p:grpSp>
      <p:grpSp>
        <p:nvGrpSpPr>
          <p:cNvPr id="41" name="グループ化 7"/>
          <p:cNvGrpSpPr/>
          <p:nvPr/>
        </p:nvGrpSpPr>
        <p:grpSpPr>
          <a:xfrm>
            <a:off x="5169024" y="1657350"/>
            <a:ext cx="4536507" cy="287338"/>
            <a:chOff x="4803500" y="2113806"/>
            <a:chExt cx="2954133" cy="288032"/>
          </a:xfrm>
        </p:grpSpPr>
        <p:cxnSp>
          <p:nvCxnSpPr>
            <p:cNvPr id="42" name="直線コネクタ 4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病床数</a:t>
              </a:r>
              <a:endParaRPr lang="zh-TW" altLang="en-US" sz="1400" dirty="0">
                <a:solidFill>
                  <a:srgbClr val="000000"/>
                </a:solidFill>
                <a:latin typeface="Arial Black" pitchFamily="34" charset="0"/>
                <a:ea typeface="HGP創英角ｺﾞｼｯｸUB" pitchFamily="50" charset="-128"/>
              </a:endParaRPr>
            </a:p>
          </p:txBody>
        </p:sp>
      </p:grpSp>
      <p:sp>
        <p:nvSpPr>
          <p:cNvPr id="44" name="テキスト ボックス 43"/>
          <p:cNvSpPr txBox="1"/>
          <p:nvPr/>
        </p:nvSpPr>
        <p:spPr>
          <a:xfrm>
            <a:off x="200472" y="1124744"/>
            <a:ext cx="9505056" cy="479298"/>
          </a:xfrm>
          <a:prstGeom prst="rect">
            <a:avLst/>
          </a:prstGeom>
          <a:noFill/>
        </p:spPr>
        <p:txBody>
          <a:bodyPr wrap="square" lIns="0" tIns="0" rIns="0" bIns="0" rtlCol="0">
            <a:sp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医療機関は、総合・専門ともに増加傾向にある。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病床数も増加傾向にあり、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人当たり病床数は、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人当たり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床となっている。</a:t>
            </a:r>
          </a:p>
        </p:txBody>
      </p:sp>
      <p:sp>
        <p:nvSpPr>
          <p:cNvPr id="45" name="テキスト ボックス 44"/>
          <p:cNvSpPr txBox="1"/>
          <p:nvPr/>
        </p:nvSpPr>
        <p:spPr>
          <a:xfrm>
            <a:off x="200472" y="6525344"/>
            <a:ext cx="7560840" cy="180256"/>
          </a:xfrm>
          <a:prstGeom prst="rect">
            <a:avLst/>
          </a:prstGeom>
          <a:noFill/>
        </p:spPr>
        <p:txBody>
          <a:bodyPr wrap="square" lIns="0" tIns="0" rIns="0" bIns="0" rtlCol="0">
            <a:noAutofit/>
          </a:bodyPr>
          <a:lstStyle/>
          <a:p>
            <a:pPr marL="35560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インドネシア政府保健省「</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Profil</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Kesehatan Indonesia 2017, 2018, 2019, 2020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endParaRPr kumimoji="0" lang="en-US" altLang="ja-JP" sz="800" dirty="0" bmk=""/>
          </a:p>
        </p:txBody>
      </p:sp>
      <p:sp>
        <p:nvSpPr>
          <p:cNvPr id="46" name="テキスト ボックス 45"/>
          <p:cNvSpPr txBox="1"/>
          <p:nvPr/>
        </p:nvSpPr>
        <p:spPr>
          <a:xfrm>
            <a:off x="200472" y="1944688"/>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（施設）</a:t>
            </a:r>
          </a:p>
        </p:txBody>
      </p:sp>
      <p:sp>
        <p:nvSpPr>
          <p:cNvPr id="47" name="テキスト ボックス 46"/>
          <p:cNvSpPr txBox="1"/>
          <p:nvPr/>
        </p:nvSpPr>
        <p:spPr>
          <a:xfrm>
            <a:off x="5169024" y="1944688"/>
            <a:ext cx="504056" cy="144463"/>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sp>
        <p:nvSpPr>
          <p:cNvPr id="48" name="テキスト ボックス 47"/>
          <p:cNvSpPr txBox="1"/>
          <p:nvPr/>
        </p:nvSpPr>
        <p:spPr>
          <a:xfrm>
            <a:off x="9201472" y="1944688"/>
            <a:ext cx="504056" cy="144463"/>
          </a:xfrm>
          <a:prstGeom prst="rect">
            <a:avLst/>
          </a:prstGeom>
          <a:noFill/>
        </p:spPr>
        <p:txBody>
          <a:bodyPr wrap="square" lIns="0" tIns="0" rIns="0" bIns="0" rtlCol="0" anchor="ctr" anchorCtr="0">
            <a:noAutofit/>
          </a:bodyPr>
          <a:lstStyle/>
          <a:p>
            <a:pPr algn="r"/>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（床）</a:t>
            </a:r>
          </a:p>
        </p:txBody>
      </p:sp>
      <p:graphicFrame>
        <p:nvGraphicFramePr>
          <p:cNvPr id="254" name="Chart 253">
            <a:extLst>
              <a:ext uri="{FF2B5EF4-FFF2-40B4-BE49-F238E27FC236}">
                <a16:creationId xmlns:a16="http://schemas.microsoft.com/office/drawing/2014/main" id="{1D798FA5-926A-41E6-B627-2D5257AEC1B2}"/>
              </a:ext>
            </a:extLst>
          </p:cNvPr>
          <p:cNvGraphicFramePr/>
          <p:nvPr>
            <p:custDataLst>
              <p:tags r:id="rId17"/>
            </p:custDataLst>
            <p:extLst>
              <p:ext uri="{D42A27DB-BD31-4B8C-83A1-F6EECF244321}">
                <p14:modId xmlns:p14="http://schemas.microsoft.com/office/powerpoint/2010/main" val="3790215235"/>
              </p:ext>
            </p:extLst>
          </p:nvPr>
        </p:nvGraphicFramePr>
        <p:xfrm>
          <a:off x="4999038" y="1990725"/>
          <a:ext cx="4038600" cy="3797300"/>
        </p:xfrm>
        <a:graphic>
          <a:graphicData uri="http://schemas.openxmlformats.org/drawingml/2006/chart">
            <c:chart xmlns:c="http://schemas.openxmlformats.org/drawingml/2006/chart" xmlns:r="http://schemas.openxmlformats.org/officeDocument/2006/relationships" r:id="rId58"/>
          </a:graphicData>
        </a:graphic>
      </p:graphicFrame>
      <p:sp>
        <p:nvSpPr>
          <p:cNvPr id="161" name="テキスト プレースホルダ 9">
            <a:extLst>
              <a:ext uri="{FF2B5EF4-FFF2-40B4-BE49-F238E27FC236}">
                <a16:creationId xmlns:a16="http://schemas.microsoft.com/office/drawing/2014/main" id="{C88C3332-1606-4A75-88DC-344480A0EA73}"/>
              </a:ext>
            </a:extLst>
          </p:cNvPr>
          <p:cNvSpPr>
            <a:spLocks noGrp="1"/>
          </p:cNvSpPr>
          <p:nvPr>
            <p:custDataLst>
              <p:tags r:id="rId18"/>
            </p:custDataLst>
          </p:nvPr>
        </p:nvSpPr>
        <p:spPr bwMode="gray">
          <a:xfrm>
            <a:off x="9083675" y="41433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F3AA9D5-AE7D-49DA-85B8-F113226E3D34}" type="datetime'''''''''''''''''''''''''''''''''''''''''''''''0.''''''''6'">
              <a:rPr lang="en-US" altLang="en-US" sz="1000" smtClean="0">
                <a:effectLst/>
                <a:sym typeface="+mn-lt"/>
              </a:rPr>
              <a:pPr marL="0" indent="0">
                <a:spcBef>
                  <a:spcPct val="0"/>
                </a:spcBef>
                <a:buNone/>
              </a:pPr>
              <a:t>0.6</a:t>
            </a:fld>
            <a:endParaRPr lang="ja-JP" altLang="en-US" sz="1000" dirty="0">
              <a:sym typeface="+mn-lt"/>
            </a:endParaRPr>
          </a:p>
        </p:txBody>
      </p:sp>
      <p:sp>
        <p:nvSpPr>
          <p:cNvPr id="166" name="テキスト プレースホルダ 9">
            <a:extLst>
              <a:ext uri="{FF2B5EF4-FFF2-40B4-BE49-F238E27FC236}">
                <a16:creationId xmlns:a16="http://schemas.microsoft.com/office/drawing/2014/main" id="{AEF41975-1099-4545-8F72-1FB7395FA105}"/>
              </a:ext>
            </a:extLst>
          </p:cNvPr>
          <p:cNvSpPr>
            <a:spLocks noGrp="1"/>
          </p:cNvSpPr>
          <p:nvPr>
            <p:custDataLst>
              <p:tags r:id="rId19"/>
            </p:custDataLst>
          </p:nvPr>
        </p:nvSpPr>
        <p:spPr bwMode="gray">
          <a:xfrm>
            <a:off x="9083675" y="29194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758AB4A-3B1E-472D-A213-74EA97CD2481}" type="datetime'''''''''''''''''''''''''''''''1''''''''''''''''''''.1'''''''''">
              <a:rPr lang="en-US" altLang="en-US" sz="1000" smtClean="0">
                <a:effectLst/>
                <a:sym typeface="+mn-lt"/>
              </a:rPr>
              <a:pPr marL="0" indent="0">
                <a:spcBef>
                  <a:spcPct val="0"/>
                </a:spcBef>
                <a:buNone/>
              </a:pPr>
              <a:t>1.1</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AED135E2-3222-48FF-94C6-ABF301020299}"/>
              </a:ext>
            </a:extLst>
          </p:cNvPr>
          <p:cNvSpPr>
            <a:spLocks noGrp="1"/>
          </p:cNvSpPr>
          <p:nvPr>
            <p:custDataLst>
              <p:tags r:id="rId20"/>
            </p:custDataLst>
          </p:nvPr>
        </p:nvSpPr>
        <p:spPr bwMode="gray">
          <a:xfrm>
            <a:off x="9083675" y="463391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6FB0B6B-0EC2-40CD-9161-A0A137FE4986}" type="datetime'''0.''''4'''''''''''''''''''''''''''''''''''''">
              <a:rPr lang="en-US" altLang="en-US" sz="1000" smtClean="0">
                <a:effectLst/>
                <a:sym typeface="+mn-lt"/>
              </a:rPr>
              <a:pPr marL="0" indent="0">
                <a:spcBef>
                  <a:spcPct val="0"/>
                </a:spcBef>
                <a:buNone/>
              </a:pPr>
              <a:t>0.4</a:t>
            </a:fld>
            <a:endParaRPr lang="ja-JP" altLang="en-US" sz="1000" dirty="0">
              <a:sym typeface="+mn-lt"/>
            </a:endParaRPr>
          </a:p>
        </p:txBody>
      </p:sp>
      <p:sp>
        <p:nvSpPr>
          <p:cNvPr id="157" name="テキスト プレースホルダ 9">
            <a:extLst>
              <a:ext uri="{FF2B5EF4-FFF2-40B4-BE49-F238E27FC236}">
                <a16:creationId xmlns:a16="http://schemas.microsoft.com/office/drawing/2014/main" id="{BCDAD25A-B313-4309-84D9-D6DC9AEA0EE4}"/>
              </a:ext>
            </a:extLst>
          </p:cNvPr>
          <p:cNvSpPr>
            <a:spLocks noGrp="1"/>
          </p:cNvSpPr>
          <p:nvPr>
            <p:custDataLst>
              <p:tags r:id="rId21"/>
            </p:custDataLst>
          </p:nvPr>
        </p:nvSpPr>
        <p:spPr bwMode="gray">
          <a:xfrm>
            <a:off x="9083675" y="51228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F5696D9-9E76-4F46-9EB8-472E8CF55101}" type="datetime'''0''''''''''''.''''''''''2'''''''''''''''''''">
              <a:rPr lang="en-US" altLang="en-US" sz="1000" smtClean="0">
                <a:effectLst/>
                <a:sym typeface="+mn-lt"/>
              </a:rPr>
              <a:pPr marL="0" indent="0">
                <a:spcBef>
                  <a:spcPct val="0"/>
                </a:spcBef>
                <a:buNone/>
              </a:pPr>
              <a:t>0.2</a:t>
            </a:fld>
            <a:endParaRPr lang="ja-JP" altLang="en-US" sz="1000" dirty="0">
              <a:sym typeface="+mn-lt"/>
            </a:endParaRPr>
          </a:p>
        </p:txBody>
      </p:sp>
      <p:sp>
        <p:nvSpPr>
          <p:cNvPr id="155" name="テキスト プレースホルダ 9">
            <a:extLst>
              <a:ext uri="{FF2B5EF4-FFF2-40B4-BE49-F238E27FC236}">
                <a16:creationId xmlns:a16="http://schemas.microsoft.com/office/drawing/2014/main" id="{89077741-3D9D-4306-B691-049D27DF44ED}"/>
              </a:ext>
            </a:extLst>
          </p:cNvPr>
          <p:cNvSpPr>
            <a:spLocks noGrp="1"/>
          </p:cNvSpPr>
          <p:nvPr>
            <p:custDataLst>
              <p:tags r:id="rId22"/>
            </p:custDataLst>
          </p:nvPr>
        </p:nvSpPr>
        <p:spPr bwMode="gray">
          <a:xfrm>
            <a:off x="9083675" y="5613400"/>
            <a:ext cx="6985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436154-45B0-4358-AE5B-E02DD26CB333}" type="datetime'''''''''''''0'''''''''''''''''''''''''''''''''''''''''">
              <a:rPr lang="en-US" altLang="en-US" sz="1000" smtClean="0">
                <a:effectLst/>
                <a:sym typeface="+mn-lt"/>
              </a:rPr>
              <a:pPr marL="0" indent="0">
                <a:spcBef>
                  <a:spcPct val="0"/>
                </a:spcBef>
                <a:buNone/>
              </a:pPr>
              <a:t>0</a:t>
            </a:fld>
            <a:endParaRPr lang="ja-JP" altLang="en-US" sz="1000" dirty="0">
              <a:sym typeface="+mn-lt"/>
            </a:endParaRPr>
          </a:p>
        </p:txBody>
      </p:sp>
      <p:sp>
        <p:nvSpPr>
          <p:cNvPr id="160" name="テキスト プレースホルダ 9">
            <a:extLst>
              <a:ext uri="{FF2B5EF4-FFF2-40B4-BE49-F238E27FC236}">
                <a16:creationId xmlns:a16="http://schemas.microsoft.com/office/drawing/2014/main" id="{0A64EE20-6115-4BED-9F37-FB43F7530549}"/>
              </a:ext>
            </a:extLst>
          </p:cNvPr>
          <p:cNvSpPr>
            <a:spLocks noGrp="1"/>
          </p:cNvSpPr>
          <p:nvPr>
            <p:custDataLst>
              <p:tags r:id="rId23"/>
            </p:custDataLst>
          </p:nvPr>
        </p:nvSpPr>
        <p:spPr bwMode="gray">
          <a:xfrm>
            <a:off x="9083675" y="43878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1BC6D54-CD9A-4E7B-A9C2-037E9C80DAA2}" type="datetime'''''''''''0''''''.''''''''''''''''''''''''''''''5'''''''''''">
              <a:rPr lang="en-US" altLang="en-US" sz="1000" smtClean="0">
                <a:effectLst/>
                <a:sym typeface="+mn-lt"/>
              </a:rPr>
              <a:pPr marL="0" indent="0">
                <a:spcBef>
                  <a:spcPct val="0"/>
                </a:spcBef>
                <a:buNone/>
              </a:pPr>
              <a:t>0.5</a:t>
            </a:fld>
            <a:endParaRPr lang="ja-JP" altLang="en-US" sz="1000" dirty="0">
              <a:sym typeface="+mn-lt"/>
            </a:endParaRPr>
          </a:p>
        </p:txBody>
      </p:sp>
      <p:sp>
        <p:nvSpPr>
          <p:cNvPr id="156" name="テキスト プレースホルダ 9">
            <a:extLst>
              <a:ext uri="{FF2B5EF4-FFF2-40B4-BE49-F238E27FC236}">
                <a16:creationId xmlns:a16="http://schemas.microsoft.com/office/drawing/2014/main" id="{D8D42247-6F2D-4A82-ABEB-78CD556C650A}"/>
              </a:ext>
            </a:extLst>
          </p:cNvPr>
          <p:cNvSpPr>
            <a:spLocks noGrp="1"/>
          </p:cNvSpPr>
          <p:nvPr>
            <p:custDataLst>
              <p:tags r:id="rId24"/>
            </p:custDataLst>
          </p:nvPr>
        </p:nvSpPr>
        <p:spPr bwMode="gray">
          <a:xfrm>
            <a:off x="9083675" y="53689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1A55DD8-E7B4-4B9E-A861-7CBC0743F336}" type="datetime'''''''0''''''''''''''''''''''''''''.''''1'''''''''''''''''">
              <a:rPr lang="en-US" altLang="en-US" sz="1000" smtClean="0">
                <a:effectLst/>
                <a:sym typeface="+mn-lt"/>
              </a:rPr>
              <a:pPr marL="0" indent="0">
                <a:spcBef>
                  <a:spcPct val="0"/>
                </a:spcBef>
                <a:buNone/>
              </a:pPr>
              <a:t>0.1</a:t>
            </a:fld>
            <a:endParaRPr lang="ja-JP" altLang="en-US" sz="1000" dirty="0">
              <a:sym typeface="+mn-lt"/>
            </a:endParaRPr>
          </a:p>
        </p:txBody>
      </p:sp>
      <p:sp>
        <p:nvSpPr>
          <p:cNvPr id="158" name="テキスト プレースホルダ 9">
            <a:extLst>
              <a:ext uri="{FF2B5EF4-FFF2-40B4-BE49-F238E27FC236}">
                <a16:creationId xmlns:a16="http://schemas.microsoft.com/office/drawing/2014/main" id="{5D1A66E0-B3B6-46F5-B7E5-D6DDF2037BED}"/>
              </a:ext>
            </a:extLst>
          </p:cNvPr>
          <p:cNvSpPr>
            <a:spLocks noGrp="1"/>
          </p:cNvSpPr>
          <p:nvPr>
            <p:custDataLst>
              <p:tags r:id="rId25"/>
            </p:custDataLst>
          </p:nvPr>
        </p:nvSpPr>
        <p:spPr bwMode="gray">
          <a:xfrm>
            <a:off x="9083675" y="48783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7030AFE-C12F-436D-A252-65C22C5B99A9}" type="datetime'''''''''''''''''''''''''''0''''''''''''''''.''''3'''''''''''">
              <a:rPr lang="en-US" altLang="en-US" sz="1000" smtClean="0">
                <a:effectLst/>
                <a:sym typeface="+mn-lt"/>
              </a:rPr>
              <a:pPr marL="0" indent="0">
                <a:spcBef>
                  <a:spcPct val="0"/>
                </a:spcBef>
                <a:buNone/>
              </a:pPr>
              <a:t>0.3</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8D00FC95-37AA-47F6-B1A6-238E9D501315}"/>
              </a:ext>
            </a:extLst>
          </p:cNvPr>
          <p:cNvSpPr>
            <a:spLocks noGrp="1"/>
          </p:cNvSpPr>
          <p:nvPr>
            <p:custDataLst>
              <p:tags r:id="rId26"/>
            </p:custDataLst>
          </p:nvPr>
        </p:nvSpPr>
        <p:spPr bwMode="gray">
          <a:xfrm>
            <a:off x="9083675" y="38989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14C8B9B-4805-49EA-A738-634809027157}" type="datetime'''0''.''''''''''''''''''''7'''''''''">
              <a:rPr lang="en-US" altLang="en-US" sz="1000" smtClean="0">
                <a:effectLst/>
                <a:sym typeface="+mn-lt"/>
              </a:rPr>
              <a:pPr marL="0" indent="0">
                <a:spcBef>
                  <a:spcPct val="0"/>
                </a:spcBef>
                <a:buNone/>
              </a:pPr>
              <a:t>0.7</a:t>
            </a:fld>
            <a:endParaRPr lang="ja-JP" altLang="en-US" sz="1000" dirty="0">
              <a:sym typeface="+mn-lt"/>
            </a:endParaRPr>
          </a:p>
        </p:txBody>
      </p:sp>
      <p:sp>
        <p:nvSpPr>
          <p:cNvPr id="163" name="テキスト プレースホルダ 9">
            <a:extLst>
              <a:ext uri="{FF2B5EF4-FFF2-40B4-BE49-F238E27FC236}">
                <a16:creationId xmlns:a16="http://schemas.microsoft.com/office/drawing/2014/main" id="{675568B6-1539-4A4A-BD8B-975F87216CB6}"/>
              </a:ext>
            </a:extLst>
          </p:cNvPr>
          <p:cNvSpPr>
            <a:spLocks noGrp="1"/>
          </p:cNvSpPr>
          <p:nvPr>
            <p:custDataLst>
              <p:tags r:id="rId27"/>
            </p:custDataLst>
          </p:nvPr>
        </p:nvSpPr>
        <p:spPr bwMode="gray">
          <a:xfrm>
            <a:off x="9083675" y="365442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DE37FD0-6CF0-4F65-8304-30140A604FF2}" type="datetime'0''''.''''''''''''''''''''''''''''8'''''''''''''''''''''''''''">
              <a:rPr lang="en-US" altLang="en-US" sz="1000" smtClean="0">
                <a:effectLst/>
                <a:sym typeface="+mn-lt"/>
              </a:rPr>
              <a:pPr marL="0" indent="0">
                <a:spcBef>
                  <a:spcPct val="0"/>
                </a:spcBef>
                <a:buNone/>
              </a:pPr>
              <a:t>0.8</a:t>
            </a:fld>
            <a:endParaRPr lang="ja-JP" altLang="en-US" sz="1000" dirty="0">
              <a:sym typeface="+mn-lt"/>
            </a:endParaRPr>
          </a:p>
        </p:txBody>
      </p:sp>
      <p:sp>
        <p:nvSpPr>
          <p:cNvPr id="164" name="テキスト プレースホルダ 9">
            <a:extLst>
              <a:ext uri="{FF2B5EF4-FFF2-40B4-BE49-F238E27FC236}">
                <a16:creationId xmlns:a16="http://schemas.microsoft.com/office/drawing/2014/main" id="{02CF020D-A315-4E33-873B-52AEE25338A9}"/>
              </a:ext>
            </a:extLst>
          </p:cNvPr>
          <p:cNvSpPr>
            <a:spLocks noGrp="1"/>
          </p:cNvSpPr>
          <p:nvPr>
            <p:custDataLst>
              <p:tags r:id="rId28"/>
            </p:custDataLst>
          </p:nvPr>
        </p:nvSpPr>
        <p:spPr bwMode="gray">
          <a:xfrm>
            <a:off x="9083675" y="3408363"/>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91765E6-5D87-4163-B2E8-428C639DCF16}" type="datetime'''''''''''''''''0''''''''''''''''''''''.''''''''''''''9'''">
              <a:rPr lang="en-US" altLang="en-US" sz="1000" smtClean="0">
                <a:effectLst/>
                <a:sym typeface="+mn-lt"/>
              </a:rPr>
              <a:pPr marL="0" indent="0">
                <a:spcBef>
                  <a:spcPct val="0"/>
                </a:spcBef>
                <a:buNone/>
              </a:pPr>
              <a:t>0.9</a:t>
            </a:fld>
            <a:endParaRPr lang="ja-JP" altLang="en-US" sz="1000" dirty="0">
              <a:sym typeface="+mn-lt"/>
            </a:endParaRPr>
          </a:p>
        </p:txBody>
      </p:sp>
      <p:sp>
        <p:nvSpPr>
          <p:cNvPr id="165" name="テキスト プレースホルダ 9">
            <a:extLst>
              <a:ext uri="{FF2B5EF4-FFF2-40B4-BE49-F238E27FC236}">
                <a16:creationId xmlns:a16="http://schemas.microsoft.com/office/drawing/2014/main" id="{7DE8A8BE-0B2F-4A0B-8515-B407446F68F6}"/>
              </a:ext>
            </a:extLst>
          </p:cNvPr>
          <p:cNvSpPr>
            <a:spLocks noGrp="1"/>
          </p:cNvSpPr>
          <p:nvPr>
            <p:custDataLst>
              <p:tags r:id="rId29"/>
            </p:custDataLst>
          </p:nvPr>
        </p:nvSpPr>
        <p:spPr bwMode="gray">
          <a:xfrm>
            <a:off x="9083675" y="3163888"/>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992F842-4F58-4A3D-8422-1169A1FE48CE}" type="datetime'''''''''1''''''.''''''''''''''''0'''''''''''''''''">
              <a:rPr lang="en-US" altLang="en-US" sz="1000" smtClean="0">
                <a:effectLst/>
                <a:sym typeface="+mn-lt"/>
              </a:rPr>
              <a:pPr marL="0" indent="0">
                <a:spcBef>
                  <a:spcPct val="0"/>
                </a:spcBef>
                <a:buNone/>
              </a:pPr>
              <a:t>1.0</a:t>
            </a:fld>
            <a:endParaRPr lang="ja-JP" altLang="en-US" sz="1000" dirty="0">
              <a:sym typeface="+mn-lt"/>
            </a:endParaRPr>
          </a:p>
        </p:txBody>
      </p:sp>
      <p:sp>
        <p:nvSpPr>
          <p:cNvPr id="186" name="テキスト プレースホルダ 9">
            <a:extLst>
              <a:ext uri="{FF2B5EF4-FFF2-40B4-BE49-F238E27FC236}">
                <a16:creationId xmlns:a16="http://schemas.microsoft.com/office/drawing/2014/main" id="{85CD4551-413B-4562-B7D2-FF6DF765A5EC}"/>
              </a:ext>
            </a:extLst>
          </p:cNvPr>
          <p:cNvSpPr>
            <a:spLocks noGrp="1"/>
          </p:cNvSpPr>
          <p:nvPr>
            <p:custDataLst>
              <p:tags r:id="rId30"/>
            </p:custDataLst>
          </p:nvPr>
        </p:nvSpPr>
        <p:spPr bwMode="gray">
          <a:xfrm>
            <a:off x="9083675" y="267335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701F4BC-D96F-4166-925D-F98A210FF7FA}" type="datetime'''''''''''''''''''1''''.2'''''''''''''''''">
              <a:rPr lang="en-US" altLang="en-US" sz="1000" smtClean="0">
                <a:effectLst/>
                <a:sym typeface="+mn-lt"/>
              </a:rPr>
              <a:pPr marL="0" indent="0">
                <a:spcBef>
                  <a:spcPct val="0"/>
                </a:spcBef>
                <a:buNone/>
              </a:pPr>
              <a:t>1.2</a:t>
            </a:fld>
            <a:endParaRPr lang="ja-JP" altLang="en-US" sz="1000" dirty="0">
              <a:sym typeface="+mn-lt"/>
            </a:endParaRPr>
          </a:p>
        </p:txBody>
      </p:sp>
      <p:sp>
        <p:nvSpPr>
          <p:cNvPr id="192" name="テキスト プレースホルダ 9">
            <a:extLst>
              <a:ext uri="{FF2B5EF4-FFF2-40B4-BE49-F238E27FC236}">
                <a16:creationId xmlns:a16="http://schemas.microsoft.com/office/drawing/2014/main" id="{3FD297DC-ED5B-4BBC-AED1-8CFC79969A39}"/>
              </a:ext>
            </a:extLst>
          </p:cNvPr>
          <p:cNvSpPr>
            <a:spLocks noGrp="1"/>
          </p:cNvSpPr>
          <p:nvPr>
            <p:custDataLst>
              <p:tags r:id="rId31"/>
            </p:custDataLst>
          </p:nvPr>
        </p:nvSpPr>
        <p:spPr bwMode="gray">
          <a:xfrm>
            <a:off x="9083675" y="2428875"/>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9293888-5FED-4E7E-8EA3-3A5E86D0C32C}" type="datetime'''''''''''''''''''''''''''1''''''.''''''3'''''''''''">
              <a:rPr lang="en-US" altLang="en-US" sz="1000" smtClean="0">
                <a:effectLst/>
                <a:sym typeface="+mn-lt"/>
              </a:rPr>
              <a:pPr marL="0" indent="0">
                <a:spcBef>
                  <a:spcPct val="0"/>
                </a:spcBef>
                <a:buNone/>
              </a:pPr>
              <a:t>1.3</a:t>
            </a:fld>
            <a:endParaRPr lang="ja-JP" altLang="en-US" sz="1000" dirty="0">
              <a:sym typeface="+mn-lt"/>
            </a:endParaRPr>
          </a:p>
        </p:txBody>
      </p:sp>
      <p:sp>
        <p:nvSpPr>
          <p:cNvPr id="193" name="テキスト プレースホルダ 9">
            <a:extLst>
              <a:ext uri="{FF2B5EF4-FFF2-40B4-BE49-F238E27FC236}">
                <a16:creationId xmlns:a16="http://schemas.microsoft.com/office/drawing/2014/main" id="{0B0A5018-100C-415E-8877-C53F78262943}"/>
              </a:ext>
            </a:extLst>
          </p:cNvPr>
          <p:cNvSpPr>
            <a:spLocks noGrp="1"/>
          </p:cNvSpPr>
          <p:nvPr>
            <p:custDataLst>
              <p:tags r:id="rId32"/>
            </p:custDataLst>
          </p:nvPr>
        </p:nvSpPr>
        <p:spPr bwMode="gray">
          <a:xfrm>
            <a:off x="9083675" y="2184400"/>
            <a:ext cx="174625"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3CAB2780-5FB9-4B89-99A3-41E3016F0FE2}" type="datetime'''1''''''''''''.''''''''''''''''''''''4'''''">
              <a:rPr lang="en-US" altLang="en-US" sz="1000" smtClean="0">
                <a:effectLst/>
                <a:sym typeface="+mn-lt"/>
              </a:rPr>
              <a:pPr marL="0" indent="0">
                <a:spcBef>
                  <a:spcPct val="0"/>
                </a:spcBef>
                <a:buNone/>
              </a:pPr>
              <a:t>1.4</a:t>
            </a:fld>
            <a:endParaRPr lang="ja-JP" altLang="en-US" sz="1000" dirty="0">
              <a:sym typeface="+mn-lt"/>
            </a:endParaRPr>
          </a:p>
        </p:txBody>
      </p:sp>
      <p:sp>
        <p:nvSpPr>
          <p:cNvPr id="180" name="テキスト プレースホルダ 9">
            <a:extLst>
              <a:ext uri="{FF2B5EF4-FFF2-40B4-BE49-F238E27FC236}">
                <a16:creationId xmlns:a16="http://schemas.microsoft.com/office/drawing/2014/main" id="{65100CD3-E551-4F55-A0E3-7F573CD55958}"/>
              </a:ext>
            </a:extLst>
          </p:cNvPr>
          <p:cNvSpPr>
            <a:spLocks noGrp="1"/>
          </p:cNvSpPr>
          <p:nvPr>
            <p:custDataLst>
              <p:tags r:id="rId33"/>
            </p:custDataLst>
          </p:nvPr>
        </p:nvSpPr>
        <p:spPr bwMode="auto">
          <a:xfrm>
            <a:off x="860425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8CB4FD-75AA-4225-BD12-7430F4C2322F}" type="datetime'''''''''''''''''''2''''''''''''0'''">
              <a:rPr kumimoji="0" lang="en-US" altLang="en-US" sz="1000" smtClean="0"/>
              <a:pPr/>
              <a:t>20</a:t>
            </a:fld>
            <a:endParaRPr kumimoji="0" lang="ja-JP" altLang="en-US" sz="1000" dirty="0">
              <a:sym typeface="+mn-lt"/>
            </a:endParaRPr>
          </a:p>
        </p:txBody>
      </p:sp>
      <p:sp>
        <p:nvSpPr>
          <p:cNvPr id="239" name="テキスト プレースホルダ 9">
            <a:extLst>
              <a:ext uri="{FF2B5EF4-FFF2-40B4-BE49-F238E27FC236}">
                <a16:creationId xmlns:a16="http://schemas.microsoft.com/office/drawing/2014/main" id="{91FFB18F-3391-4D39-82C4-6DA3A26BC33A}"/>
              </a:ext>
            </a:extLst>
          </p:cNvPr>
          <p:cNvSpPr>
            <a:spLocks noGrp="1"/>
          </p:cNvSpPr>
          <p:nvPr>
            <p:custDataLst>
              <p:tags r:id="rId34"/>
            </p:custDataLst>
          </p:nvPr>
        </p:nvSpPr>
        <p:spPr bwMode="gray">
          <a:xfrm>
            <a:off x="5702300" y="4406900"/>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CA0B35-6023-4867-9FF3-6885B55D12D4}" type="datetime'''''''''2''''''''''''''81,''''4''6''''''''''2'''''''''''">
              <a:rPr lang="en-US" altLang="en-US" sz="1000" smtClean="0">
                <a:effectLst/>
                <a:sym typeface="+mn-lt"/>
              </a:rPr>
              <a:pPr marL="0" indent="0" algn="ctr">
                <a:spcBef>
                  <a:spcPct val="0"/>
                </a:spcBef>
                <a:buNone/>
              </a:pPr>
              <a:t>281,462</a:t>
            </a:fld>
            <a:endParaRPr lang="ja-JP" altLang="en-US" sz="1000" dirty="0">
              <a:sym typeface="+mn-lt"/>
            </a:endParaRPr>
          </a:p>
        </p:txBody>
      </p:sp>
      <p:sp>
        <p:nvSpPr>
          <p:cNvPr id="104" name="テキスト プレースホルダ 9"/>
          <p:cNvSpPr>
            <a:spLocks noGrp="1"/>
          </p:cNvSpPr>
          <p:nvPr>
            <p:custDataLst>
              <p:tags r:id="rId35"/>
            </p:custDataLst>
          </p:nvPr>
        </p:nvSpPr>
        <p:spPr bwMode="auto">
          <a:xfrm>
            <a:off x="6964363"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E55A62-48C9-4153-A20F-9AB8FED472B8}" type="datetime'''''''1''''7'''''''''''''''''">
              <a:rPr lang="ja-JP" altLang="en-US" sz="1000"/>
              <a:pPr marL="0" indent="0" algn="ctr">
                <a:spcBef>
                  <a:spcPct val="0"/>
                </a:spcBef>
                <a:buNone/>
              </a:pPr>
              <a:t>17</a:t>
            </a:fld>
            <a:endParaRPr kumimoji="0" lang="ja-JP" altLang="en-US" sz="1000" dirty="0">
              <a:sym typeface="+mn-lt"/>
            </a:endParaRPr>
          </a:p>
        </p:txBody>
      </p:sp>
      <p:sp>
        <p:nvSpPr>
          <p:cNvPr id="103" name="テキスト プレースホルダ 9"/>
          <p:cNvSpPr>
            <a:spLocks noGrp="1"/>
          </p:cNvSpPr>
          <p:nvPr>
            <p:custDataLst>
              <p:tags r:id="rId36"/>
            </p:custDataLst>
          </p:nvPr>
        </p:nvSpPr>
        <p:spPr bwMode="auto">
          <a:xfrm>
            <a:off x="5870575"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58A595F-DF43-437D-9690-8FE2DF25D39E}" type="datetime'''''''''''''''''''1''''''''''''5'''''''''''''">
              <a:rPr lang="ja-JP" altLang="en-US" sz="1000"/>
              <a:pPr marL="0" indent="0" algn="ctr">
                <a:spcBef>
                  <a:spcPct val="0"/>
                </a:spcBef>
                <a:buNone/>
              </a:pPr>
              <a:t>15</a:t>
            </a:fld>
            <a:endParaRPr kumimoji="0" lang="ja-JP" altLang="en-US" sz="1000" dirty="0">
              <a:sym typeface="+mn-lt"/>
            </a:endParaRPr>
          </a:p>
        </p:txBody>
      </p:sp>
      <p:sp>
        <p:nvSpPr>
          <p:cNvPr id="105" name="テキスト プレースホルダ 9"/>
          <p:cNvSpPr>
            <a:spLocks noGrp="1"/>
          </p:cNvSpPr>
          <p:nvPr>
            <p:custDataLst>
              <p:tags r:id="rId37"/>
            </p:custDataLst>
          </p:nvPr>
        </p:nvSpPr>
        <p:spPr bwMode="auto">
          <a:xfrm>
            <a:off x="6416675"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17DCF9-C3BF-47CD-929A-B09BFCBF74E6}" type="datetime'''''''''''''''''''''''''''''''''''''''1''6'''''''''">
              <a:rPr lang="ja-JP" altLang="en-US" sz="1000"/>
              <a:pPr marL="0" indent="0" algn="ctr">
                <a:spcBef>
                  <a:spcPct val="0"/>
                </a:spcBef>
                <a:buNone/>
              </a:pPr>
              <a:t>16</a:t>
            </a:fld>
            <a:endParaRPr kumimoji="0" lang="ja-JP" altLang="en-US" sz="1000" dirty="0">
              <a:sym typeface="+mn-lt"/>
            </a:endParaRPr>
          </a:p>
        </p:txBody>
      </p:sp>
      <p:sp>
        <p:nvSpPr>
          <p:cNvPr id="62" name="テキスト プレースホルダ 9"/>
          <p:cNvSpPr>
            <a:spLocks noGrp="1"/>
          </p:cNvSpPr>
          <p:nvPr>
            <p:custDataLst>
              <p:tags r:id="rId38"/>
            </p:custDataLst>
          </p:nvPr>
        </p:nvSpPr>
        <p:spPr bwMode="auto">
          <a:xfrm>
            <a:off x="8058150"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BF4EBAD-DD7B-4370-8799-B1902263B7EC}" type="datetime'''1''''''''''''''''''''''''''''''''''''''''''''''''9'''''">
              <a:rPr lang="en-US" altLang="en-US" sz="1000" smtClean="0"/>
              <a:pPr marL="0" indent="0" algn="ctr">
                <a:spcBef>
                  <a:spcPct val="0"/>
                </a:spcBef>
                <a:buNone/>
              </a:pPr>
              <a:t>19</a:t>
            </a:fld>
            <a:endParaRPr kumimoji="0" lang="ja-JP" altLang="en-US" sz="1000" dirty="0">
              <a:sym typeface="+mn-lt"/>
            </a:endParaRPr>
          </a:p>
        </p:txBody>
      </p:sp>
      <p:sp>
        <p:nvSpPr>
          <p:cNvPr id="124" name="テキスト プレースホルダ 9"/>
          <p:cNvSpPr>
            <a:spLocks noGrp="1"/>
          </p:cNvSpPr>
          <p:nvPr>
            <p:custDataLst>
              <p:tags r:id="rId39"/>
            </p:custDataLst>
          </p:nvPr>
        </p:nvSpPr>
        <p:spPr bwMode="auto">
          <a:xfrm>
            <a:off x="7510463" y="57753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B85B7B1-4D76-4164-91BF-6E3FD92EFF98}" type="datetime'''''''''''''1''''''''''''''''''8'''''''''''''''''''''''''">
              <a:rPr lang="ja-JP" altLang="en-US" sz="1000" smtClean="0"/>
              <a:pPr marL="0" indent="0" algn="ctr">
                <a:spcBef>
                  <a:spcPct val="0"/>
                </a:spcBef>
                <a:buNone/>
              </a:pPr>
              <a:t>18</a:t>
            </a:fld>
            <a:endParaRPr kumimoji="0" lang="ja-JP" altLang="en-US" sz="1000" dirty="0">
              <a:sym typeface="+mn-lt"/>
            </a:endParaRPr>
          </a:p>
        </p:txBody>
      </p:sp>
      <p:sp>
        <p:nvSpPr>
          <p:cNvPr id="230" name="テキスト プレースホルダ 9">
            <a:extLst>
              <a:ext uri="{FF2B5EF4-FFF2-40B4-BE49-F238E27FC236}">
                <a16:creationId xmlns:a16="http://schemas.microsoft.com/office/drawing/2014/main" id="{B2E004A0-B61B-47F1-97C1-96FA751913C9}"/>
              </a:ext>
            </a:extLst>
          </p:cNvPr>
          <p:cNvSpPr>
            <a:spLocks noGrp="1"/>
          </p:cNvSpPr>
          <p:nvPr>
            <p:custDataLst>
              <p:tags r:id="rId40"/>
            </p:custDataLst>
          </p:nvPr>
        </p:nvSpPr>
        <p:spPr bwMode="gray">
          <a:xfrm>
            <a:off x="8435975" y="3986213"/>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B43081-5178-4964-B4D6-D1877F1D3FB5}" type="datetime'3''''''''7''9,''''''''''''''''''''''''5''4''''8'''''">
              <a:rPr lang="en-US" altLang="en-US" sz="1000" smtClean="0">
                <a:effectLst/>
                <a:sym typeface="+mn-lt"/>
              </a:rPr>
              <a:pPr marL="0" indent="0" algn="ctr">
                <a:spcBef>
                  <a:spcPct val="0"/>
                </a:spcBef>
                <a:buNone/>
              </a:pPr>
              <a:t>379,548</a:t>
            </a:fld>
            <a:endParaRPr lang="ja-JP" altLang="en-US" sz="1000" dirty="0">
              <a:sym typeface="+mn-lt"/>
            </a:endParaRPr>
          </a:p>
        </p:txBody>
      </p:sp>
      <p:sp>
        <p:nvSpPr>
          <p:cNvPr id="242" name="テキスト プレースホルダ 9">
            <a:extLst>
              <a:ext uri="{FF2B5EF4-FFF2-40B4-BE49-F238E27FC236}">
                <a16:creationId xmlns:a16="http://schemas.microsoft.com/office/drawing/2014/main" id="{638E3C77-3F2F-4A69-8407-D9C25BF552E1}"/>
              </a:ext>
            </a:extLst>
          </p:cNvPr>
          <p:cNvSpPr>
            <a:spLocks noGrp="1"/>
          </p:cNvSpPr>
          <p:nvPr>
            <p:custDataLst>
              <p:tags r:id="rId41"/>
            </p:custDataLst>
          </p:nvPr>
        </p:nvSpPr>
        <p:spPr bwMode="gray">
          <a:xfrm>
            <a:off x="6248400" y="4373563"/>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A73B09-88C8-42BA-9334-3954325FC44D}" type="datetime'''2''''''8''''''9'''',''''''3''0''''''''''3'''''''''''''">
              <a:rPr lang="en-US" altLang="en-US" sz="1000" smtClean="0">
                <a:effectLst/>
                <a:sym typeface="+mn-lt"/>
              </a:rPr>
              <a:pPr marL="0" indent="0" algn="ctr">
                <a:spcBef>
                  <a:spcPct val="0"/>
                </a:spcBef>
                <a:buNone/>
              </a:pPr>
              <a:t>289,303</a:t>
            </a:fld>
            <a:endParaRPr lang="ja-JP" altLang="en-US" sz="1000" dirty="0">
              <a:sym typeface="+mn-lt"/>
            </a:endParaRPr>
          </a:p>
        </p:txBody>
      </p:sp>
      <p:sp>
        <p:nvSpPr>
          <p:cNvPr id="245" name="テキスト プレースホルダ 9">
            <a:extLst>
              <a:ext uri="{FF2B5EF4-FFF2-40B4-BE49-F238E27FC236}">
                <a16:creationId xmlns:a16="http://schemas.microsoft.com/office/drawing/2014/main" id="{2A2974CB-9DD0-4818-B40C-C780066FA95D}"/>
              </a:ext>
            </a:extLst>
          </p:cNvPr>
          <p:cNvSpPr>
            <a:spLocks noGrp="1"/>
          </p:cNvSpPr>
          <p:nvPr>
            <p:custDataLst>
              <p:tags r:id="rId42"/>
            </p:custDataLst>
          </p:nvPr>
        </p:nvSpPr>
        <p:spPr bwMode="gray">
          <a:xfrm>
            <a:off x="6796088" y="4305300"/>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BEF1992-A3C8-41D3-A187-C7D7B1789A67}" type="datetime'''3''''''0''''''''''''''''5'',''''0''''''''''''55'''''''''">
              <a:rPr lang="en-US" altLang="en-US" sz="1000" smtClean="0">
                <a:effectLst/>
                <a:sym typeface="+mn-lt"/>
              </a:rPr>
              <a:pPr marL="0" indent="0" algn="ctr">
                <a:spcBef>
                  <a:spcPct val="0"/>
                </a:spcBef>
                <a:buNone/>
              </a:pPr>
              <a:t>305,055</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2A26AD86-320B-467B-9CDE-8521E20E8222}"/>
              </a:ext>
            </a:extLst>
          </p:cNvPr>
          <p:cNvSpPr>
            <a:spLocks noGrp="1"/>
          </p:cNvSpPr>
          <p:nvPr>
            <p:custDataLst>
              <p:tags r:id="rId43"/>
            </p:custDataLst>
          </p:nvPr>
        </p:nvSpPr>
        <p:spPr bwMode="gray">
          <a:xfrm>
            <a:off x="7342188" y="4281488"/>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73D0503-9B7E-4C7F-B9EC-2A73C1E2C6EA}" type="datetime'3''1''''''''''0,''''''''''7''''''''''''''''''1''0'">
              <a:rPr lang="en-US" altLang="en-US" sz="1000" smtClean="0">
                <a:effectLst/>
                <a:sym typeface="+mn-lt"/>
              </a:rPr>
              <a:pPr marL="0" indent="0" algn="ctr">
                <a:spcBef>
                  <a:spcPct val="0"/>
                </a:spcBef>
                <a:buNone/>
              </a:pPr>
              <a:t>310,710</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F7061780-BBAA-443D-A020-33B57304AE88}"/>
              </a:ext>
            </a:extLst>
          </p:cNvPr>
          <p:cNvSpPr>
            <a:spLocks noGrp="1"/>
          </p:cNvSpPr>
          <p:nvPr>
            <p:custDataLst>
              <p:tags r:id="rId44"/>
            </p:custDataLst>
          </p:nvPr>
        </p:nvSpPr>
        <p:spPr bwMode="gray">
          <a:xfrm>
            <a:off x="7889875" y="4254500"/>
            <a:ext cx="48895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71D3B41-463D-4EB5-B4B7-4C68B649A23D}" type="datetime'3''''1''''''''''''''6'''''''''',''''''''''''''9''''''9''''6'''">
              <a:rPr lang="en-US" altLang="en-US" sz="1000" smtClean="0">
                <a:effectLst/>
                <a:sym typeface="+mn-lt"/>
              </a:rPr>
              <a:pPr marL="0" indent="0" algn="ctr">
                <a:spcBef>
                  <a:spcPct val="0"/>
                </a:spcBef>
                <a:buNone/>
              </a:pPr>
              <a:t>316,996</a:t>
            </a:fld>
            <a:endParaRPr lang="ja-JP" altLang="en-US" sz="1000" dirty="0">
              <a:sym typeface="+mn-lt"/>
            </a:endParaRPr>
          </a:p>
        </p:txBody>
      </p:sp>
      <p:cxnSp>
        <p:nvCxnSpPr>
          <p:cNvPr id="9" name="Straight Connector 8">
            <a:extLst>
              <a:ext uri="{FF2B5EF4-FFF2-40B4-BE49-F238E27FC236}">
                <a16:creationId xmlns:a16="http://schemas.microsoft.com/office/drawing/2014/main" id="{A0332521-59C8-44AA-801D-E3A5A2926F4C}"/>
              </a:ext>
            </a:extLst>
          </p:cNvPr>
          <p:cNvCxnSpPr/>
          <p:nvPr>
            <p:custDataLst>
              <p:tags r:id="rId45"/>
            </p:custDataLst>
          </p:nvPr>
        </p:nvCxnSpPr>
        <p:spPr bwMode="gray">
          <a:xfrm>
            <a:off x="7064374" y="6159500"/>
            <a:ext cx="223838" cy="0"/>
          </a:xfrm>
          <a:prstGeom prst="line">
            <a:avLst/>
          </a:prstGeom>
          <a:ln w="9525" cap="flat" cmpd="sng" algn="ctr">
            <a:solidFill>
              <a:srgbClr val="1F497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 name="Rectangle 20"/>
          <p:cNvSpPr/>
          <p:nvPr>
            <p:custDataLst>
              <p:tags r:id="rId46"/>
            </p:custDataLst>
          </p:nvPr>
        </p:nvSpPr>
        <p:spPr bwMode="gray">
          <a:xfrm>
            <a:off x="6392863" y="6091238"/>
            <a:ext cx="138113" cy="138113"/>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Oval 19"/>
          <p:cNvSpPr/>
          <p:nvPr>
            <p:custDataLst>
              <p:tags r:id="rId47"/>
            </p:custDataLst>
          </p:nvPr>
        </p:nvSpPr>
        <p:spPr bwMode="gray">
          <a:xfrm>
            <a:off x="7137400" y="6121400"/>
            <a:ext cx="76200" cy="76200"/>
          </a:xfrm>
          <a:prstGeom prst="ellipse">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6" name="テキスト プレースホルダ 9"/>
          <p:cNvSpPr>
            <a:spLocks noGrp="1"/>
          </p:cNvSpPr>
          <p:nvPr>
            <p:custDataLst>
              <p:tags r:id="rId48"/>
            </p:custDataLst>
          </p:nvPr>
        </p:nvSpPr>
        <p:spPr bwMode="auto">
          <a:xfrm>
            <a:off x="6581775" y="6088063"/>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病床数</a:t>
            </a:r>
          </a:p>
        </p:txBody>
      </p:sp>
      <p:sp>
        <p:nvSpPr>
          <p:cNvPr id="127" name="テキスト プレースホルダ 9"/>
          <p:cNvSpPr>
            <a:spLocks noGrp="1"/>
          </p:cNvSpPr>
          <p:nvPr>
            <p:custDataLst>
              <p:tags r:id="rId49"/>
            </p:custDataLst>
          </p:nvPr>
        </p:nvSpPr>
        <p:spPr bwMode="auto">
          <a:xfrm>
            <a:off x="7339013" y="6088063"/>
            <a:ext cx="11541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lang="en-US" altLang="ja-JP" sz="1000" dirty="0"/>
              <a:t>1,000</a:t>
            </a:r>
            <a:r>
              <a:rPr lang="ja-JP" altLang="en-US" sz="1000" dirty="0"/>
              <a:t>人あたり病床数</a:t>
            </a:r>
            <a:endParaRPr kumimoji="0" lang="ja-JP" altLang="en-US" sz="1000" dirty="0">
              <a:sym typeface="+mn-lt"/>
            </a:endParaRPr>
          </a:p>
        </p:txBody>
      </p:sp>
      <p:sp>
        <p:nvSpPr>
          <p:cNvPr id="93" name="テキスト ボックス 92"/>
          <p:cNvSpPr txBox="1"/>
          <p:nvPr/>
        </p:nvSpPr>
        <p:spPr>
          <a:xfrm>
            <a:off x="272480" y="6309320"/>
            <a:ext cx="849592"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en-US" altLang="ja-JP" sz="800" dirty="0">
                <a:solidFill>
                  <a:srgbClr val="000000"/>
                </a:solidFill>
              </a:rPr>
              <a:t> </a:t>
            </a:r>
            <a:r>
              <a:rPr lang="ja-JP" altLang="en-US" sz="800" dirty="0">
                <a:solidFill>
                  <a:srgbClr val="000000"/>
                </a:solidFill>
              </a:rPr>
              <a:t>上の数字は合計</a:t>
            </a:r>
            <a:endParaRPr lang="ja-JP" altLang="en-US" sz="800" dirty="0">
              <a:solidFill>
                <a:srgbClr val="000000"/>
              </a:solidFill>
              <a:cs typeface="Arial" panose="020B0604020202020204" pitchFamily="34" charset="0"/>
            </a:endParaRPr>
          </a:p>
        </p:txBody>
      </p:sp>
      <p:sp>
        <p:nvSpPr>
          <p:cNvPr id="120" name="Rectangle 119">
            <a:extLst>
              <a:ext uri="{FF2B5EF4-FFF2-40B4-BE49-F238E27FC236}">
                <a16:creationId xmlns:a16="http://schemas.microsoft.com/office/drawing/2014/main" id="{C14ECEF1-33CA-4903-B724-FE0988B93B7E}"/>
              </a:ext>
            </a:extLst>
          </p:cNvPr>
          <p:cNvSpPr/>
          <p:nvPr>
            <p:custDataLst>
              <p:tags r:id="rId50"/>
            </p:custDataLst>
          </p:nvPr>
        </p:nvSpPr>
        <p:spPr bwMode="auto">
          <a:xfrm>
            <a:off x="1668463" y="6091238"/>
            <a:ext cx="138113" cy="138113"/>
          </a:xfrm>
          <a:prstGeom prst="rect">
            <a:avLst/>
          </a:prstGeom>
          <a:solidFill>
            <a:schemeClr val="accent1"/>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2" name="Rectangle 121">
            <a:extLst>
              <a:ext uri="{FF2B5EF4-FFF2-40B4-BE49-F238E27FC236}">
                <a16:creationId xmlns:a16="http://schemas.microsoft.com/office/drawing/2014/main" id="{3533CEAE-8D6B-4008-ADF5-F1DCADCDD1A7}"/>
              </a:ext>
            </a:extLst>
          </p:cNvPr>
          <p:cNvSpPr/>
          <p:nvPr>
            <p:custDataLst>
              <p:tags r:id="rId51"/>
            </p:custDataLst>
          </p:nvPr>
        </p:nvSpPr>
        <p:spPr bwMode="auto">
          <a:xfrm>
            <a:off x="2466975" y="6091238"/>
            <a:ext cx="138113" cy="138113"/>
          </a:xfrm>
          <a:prstGeom prst="rect">
            <a:avLst/>
          </a:prstGeom>
          <a:solidFill>
            <a:schemeClr val="accent2"/>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0" name="テキスト プレースホルダ 9">
            <a:extLst>
              <a:ext uri="{FF2B5EF4-FFF2-40B4-BE49-F238E27FC236}">
                <a16:creationId xmlns:a16="http://schemas.microsoft.com/office/drawing/2014/main" id="{71AB5EF8-CB58-4EA7-9E95-94ADA3C0FAA2}"/>
              </a:ext>
            </a:extLst>
          </p:cNvPr>
          <p:cNvSpPr>
            <a:spLocks noGrp="1"/>
          </p:cNvSpPr>
          <p:nvPr>
            <p:custDataLst>
              <p:tags r:id="rId52"/>
            </p:custDataLst>
          </p:nvPr>
        </p:nvSpPr>
        <p:spPr bwMode="auto">
          <a:xfrm>
            <a:off x="1857375" y="6088063"/>
            <a:ext cx="508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C06595D-5612-4597-9056-9A391F9448F3}" type="datetime'''''''総''''''''''''合''''''''''''''''''''''''''''病''''院'''">
              <a:rPr kumimoji="0" lang="zh-TW" altLang="en-US" sz="1000" smtClean="0"/>
              <a:pPr/>
              <a:t>総合病院</a:t>
            </a:fld>
            <a:endParaRPr kumimoji="0" lang="ja-JP" altLang="en-US" sz="1000" dirty="0">
              <a:sym typeface="+mn-lt"/>
            </a:endParaRPr>
          </a:p>
        </p:txBody>
      </p:sp>
      <p:sp>
        <p:nvSpPr>
          <p:cNvPr id="131" name="テキスト プレースホルダ 9">
            <a:extLst>
              <a:ext uri="{FF2B5EF4-FFF2-40B4-BE49-F238E27FC236}">
                <a16:creationId xmlns:a16="http://schemas.microsoft.com/office/drawing/2014/main" id="{0D4A90E7-2D72-48B1-AD8D-EE3DAB63AB30}"/>
              </a:ext>
            </a:extLst>
          </p:cNvPr>
          <p:cNvSpPr>
            <a:spLocks noGrp="1"/>
          </p:cNvSpPr>
          <p:nvPr>
            <p:custDataLst>
              <p:tags r:id="rId53"/>
            </p:custDataLst>
          </p:nvPr>
        </p:nvSpPr>
        <p:spPr bwMode="auto">
          <a:xfrm>
            <a:off x="2655888" y="6088063"/>
            <a:ext cx="508000" cy="152400"/>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4A97C35-49D1-426E-8610-1DB678879A00}" type="datetime'''専''''''門病''''''''''''''''院'''''''''''''''''''''''">
              <a:rPr kumimoji="0" lang="zh-TW" altLang="en-US" sz="1000" smtClean="0"/>
              <a:pPr/>
              <a:t>専門病院</a:t>
            </a:fld>
            <a:endParaRPr kumimoji="0" lang="ja-JP" altLang="en-US" sz="1000" dirty="0">
              <a:sym typeface="+mn-lt"/>
            </a:endParaRPr>
          </a:p>
        </p:txBody>
      </p:sp>
    </p:spTree>
    <p:extLst>
      <p:ext uri="{BB962C8B-B14F-4D97-AF65-F5344CB8AC3E}">
        <p14:creationId xmlns:p14="http://schemas.microsoft.com/office/powerpoint/2010/main" val="2868723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インドネシア／医療関連／医療・公衆衛生</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医療機関 </a:t>
            </a:r>
            <a:r>
              <a:rPr lang="en-US" altLang="ja-JP" dirty="0"/>
              <a:t>- </a:t>
            </a:r>
            <a:r>
              <a:rPr lang="ja-JP" altLang="en-US" dirty="0"/>
              <a:t>病院カテゴリ、その他の機関</a:t>
            </a:r>
          </a:p>
        </p:txBody>
      </p:sp>
      <p:sp>
        <p:nvSpPr>
          <p:cNvPr id="4" name="テキスト ボックス 3"/>
          <p:cNvSpPr txBox="1"/>
          <p:nvPr/>
        </p:nvSpPr>
        <p:spPr>
          <a:xfrm>
            <a:off x="200472" y="1124744"/>
            <a:ext cx="9505056" cy="76226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病院は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D</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のクラスに分類されている。</a:t>
            </a:r>
          </a:p>
          <a:p>
            <a:pPr marL="190500" indent="-190500">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その他の医療機関として、県や市が運営する保健所（</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Puskesmas</a:t>
            </a:r>
            <a:r>
              <a:rPr lang="ja-JP" altLang="en-US" sz="14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プスケスマス）、村レベルで運営される村保健ポスト（</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Poskesdes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）などが存在する。</a:t>
            </a:r>
          </a:p>
        </p:txBody>
      </p:sp>
      <p:grpSp>
        <p:nvGrpSpPr>
          <p:cNvPr id="5" name="グループ化 7"/>
          <p:cNvGrpSpPr/>
          <p:nvPr/>
        </p:nvGrpSpPr>
        <p:grpSpPr>
          <a:xfrm>
            <a:off x="1064568" y="1988840"/>
            <a:ext cx="7776864"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病院のカテゴリ</a:t>
              </a:r>
              <a:r>
                <a:rPr lang="ja-JP" altLang="en-US" sz="1100" dirty="0">
                  <a:solidFill>
                    <a:srgbClr val="000000"/>
                  </a:solidFill>
                  <a:latin typeface="Arial Black" pitchFamily="34" charset="0"/>
                  <a:ea typeface="HGP創英角ｺﾞｼｯｸUB" pitchFamily="50" charset="-128"/>
                </a:rPr>
                <a:t>（施設数・病床数は</a:t>
              </a:r>
              <a:r>
                <a:rPr lang="en-US" altLang="ja-JP" sz="1100" dirty="0">
                  <a:solidFill>
                    <a:srgbClr val="000000"/>
                  </a:solidFill>
                  <a:latin typeface="Arial Black" pitchFamily="34" charset="0"/>
                  <a:ea typeface="HGP創英角ｺﾞｼｯｸUB" pitchFamily="50" charset="-128"/>
                </a:rPr>
                <a:t>2015</a:t>
              </a:r>
              <a:r>
                <a:rPr lang="ja-JP" altLang="en-US" sz="1100" dirty="0">
                  <a:solidFill>
                    <a:srgbClr val="000000"/>
                  </a:solidFill>
                  <a:latin typeface="Arial Black" pitchFamily="34" charset="0"/>
                  <a:ea typeface="HGP創英角ｺﾞｼｯｸUB" pitchFamily="50" charset="-128"/>
                </a:rPr>
                <a:t>年時点）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aphicFrame>
        <p:nvGraphicFramePr>
          <p:cNvPr id="8" name="表 7"/>
          <p:cNvGraphicFramePr>
            <a:graphicFrameLocks noGrp="1"/>
          </p:cNvGraphicFramePr>
          <p:nvPr>
            <p:extLst>
              <p:ext uri="{D42A27DB-BD31-4B8C-83A1-F6EECF244321}">
                <p14:modId xmlns:p14="http://schemas.microsoft.com/office/powerpoint/2010/main" val="1280763544"/>
              </p:ext>
            </p:extLst>
          </p:nvPr>
        </p:nvGraphicFramePr>
        <p:xfrm>
          <a:off x="1280592" y="2348880"/>
          <a:ext cx="5544615" cy="1981200"/>
        </p:xfrm>
        <a:graphic>
          <a:graphicData uri="http://schemas.openxmlformats.org/drawingml/2006/table">
            <a:tbl>
              <a:tblPr firstRow="1" bandRow="1">
                <a:tableStyleId>{5C22544A-7EE6-4342-B048-85BDC9FD1C3A}</a:tableStyleId>
              </a:tblPr>
              <a:tblGrid>
                <a:gridCol w="1152127">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60040">
                <a:tc>
                  <a:txBody>
                    <a:bodyPr/>
                    <a:lstStyle/>
                    <a:p>
                      <a:pPr algn="ctr" fontAlgn="ctr"/>
                      <a:r>
                        <a:rPr kumimoji="1" lang="ja-JP" altLang="en-US" sz="1000" dirty="0">
                          <a:latin typeface="HGP創英角ｺﾞｼｯｸUB" panose="020B0900000000000000" pitchFamily="50" charset="-128"/>
                          <a:ea typeface="HGP創英角ｺﾞｼｯｸUB" panose="020B0900000000000000" pitchFamily="50" charset="-128"/>
                        </a:rPr>
                        <a:t>カテゴリ</a:t>
                      </a:r>
                    </a:p>
                  </a:txBody>
                  <a:tcPr anchor="ctr">
                    <a:lnB w="1270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dirty="0">
                          <a:solidFill>
                            <a:schemeClr val="lt1"/>
                          </a:solidFill>
                          <a:latin typeface="HGP創英角ｺﾞｼｯｸUB" panose="020B0900000000000000" pitchFamily="50" charset="-128"/>
                          <a:ea typeface="HGP創英角ｺﾞｼｯｸUB" panose="020B0900000000000000" pitchFamily="50" charset="-128"/>
                          <a:cs typeface="+mn-cs"/>
                        </a:rPr>
                        <a:t>提供サービス</a:t>
                      </a:r>
                    </a:p>
                  </a:txBody>
                  <a:tcPr anchor="ctr">
                    <a:lnB w="12700" cap="flat" cmpd="sng" algn="ctr">
                      <a:noFill/>
                      <a:prstDash val="solid"/>
                      <a:round/>
                      <a:headEnd type="none" w="med" len="med"/>
                      <a:tailEnd type="none" w="med" len="med"/>
                    </a:lnB>
                    <a:solidFill>
                      <a:srgbClr val="3D6AA7"/>
                    </a:solidFill>
                  </a:tcPr>
                </a:tc>
                <a:tc>
                  <a:txBody>
                    <a:bodyPr/>
                    <a:lstStyle/>
                    <a:p>
                      <a:pPr marL="0" algn="ctr" defTabSz="914400" rtl="0" eaLnBrk="1" fontAlgn="ctr" latinLnBrk="0" hangingPunct="1"/>
                      <a:r>
                        <a:rPr kumimoji="1" lang="ja-JP" altLang="en-US" sz="1000" b="1" kern="1200" dirty="0">
                          <a:solidFill>
                            <a:schemeClr val="lt1"/>
                          </a:solidFill>
                          <a:latin typeface="HGP創英角ｺﾞｼｯｸUB" panose="020B0900000000000000" pitchFamily="50" charset="-128"/>
                          <a:ea typeface="HGP創英角ｺﾞｼｯｸUB" panose="020B0900000000000000" pitchFamily="50" charset="-128"/>
                          <a:cs typeface="+mn-cs"/>
                        </a:rPr>
                        <a:t>施設数</a:t>
                      </a:r>
                      <a:endParaRPr kumimoji="1" lang="en-US" altLang="ja-JP" sz="1000" b="1"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p>
                      <a:pPr marL="0" algn="ctr" defTabSz="914400" rtl="0" eaLnBrk="1" fontAlgn="ctr" latinLnBrk="0" hangingPunct="1"/>
                      <a:r>
                        <a:rPr kumimoji="1" lang="ja-JP" altLang="en-US" sz="1000" b="1" kern="1200" dirty="0">
                          <a:solidFill>
                            <a:schemeClr val="lt1"/>
                          </a:solidFill>
                          <a:latin typeface="HGP創英角ｺﾞｼｯｸUB" panose="020B0900000000000000" pitchFamily="50" charset="-128"/>
                          <a:ea typeface="HGP創英角ｺﾞｼｯｸUB" panose="020B0900000000000000" pitchFamily="50" charset="-128"/>
                          <a:cs typeface="+mn-cs"/>
                        </a:rPr>
                        <a:t>（病床数）</a:t>
                      </a:r>
                    </a:p>
                  </a:txBody>
                  <a:tcPr anchor="ctr">
                    <a:lnB w="1270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algn="ctr" fontAlgn="base"/>
                      <a:r>
                        <a:rPr kumimoji="1" lang="en-US" altLang="ja-JP" sz="1000" dirty="0">
                          <a:latin typeface="Arial Black" panose="020B0A04020102020204" pitchFamily="34" charset="0"/>
                          <a:ea typeface="HGP創英角ｺﾞｼｯｸUB" panose="020B0900000000000000" pitchFamily="50" charset="-128"/>
                        </a:rPr>
                        <a:t>A</a:t>
                      </a:r>
                      <a:r>
                        <a:rPr kumimoji="1" lang="ja-JP" altLang="en-US" sz="1000" dirty="0">
                          <a:latin typeface="Arial Black" panose="020B0A04020102020204" pitchFamily="34" charset="0"/>
                          <a:ea typeface="HGP創英角ｺﾞｼｯｸUB" panose="020B0900000000000000" pitchFamily="50" charset="-128"/>
                        </a:rPr>
                        <a:t>クラス</a:t>
                      </a:r>
                    </a:p>
                  </a:txBody>
                  <a:tcPr anchor="ct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fontAlgn="ctr"/>
                      <a:r>
                        <a:rPr kumimoji="1" lang="ja-JP" altLang="en-US" sz="1000" dirty="0"/>
                        <a:t>広範囲にわたって、専門的な診療サービスの提供や診療科横断でのサービス提供が可能。</a:t>
                      </a:r>
                    </a:p>
                  </a:txBody>
                  <a:tcPr marL="108000" marR="72000" anchor="ctr">
                    <a:lnT w="12700" cap="flat" cmpd="sng" algn="ctr">
                      <a:noFill/>
                      <a:prstDash val="solid"/>
                      <a:round/>
                      <a:headEnd type="none" w="med" len="med"/>
                      <a:tailEnd type="none" w="med" len="med"/>
                    </a:lnT>
                    <a:lnB w="6350" cmpd="sng">
                      <a:solidFill>
                        <a:srgbClr val="A2A2A2"/>
                      </a:solidFill>
                      <a:prstDash val="solid"/>
                    </a:lnB>
                    <a:noFill/>
                  </a:tcPr>
                </a:tc>
                <a:tc>
                  <a:txBody>
                    <a:bodyPr/>
                    <a:lstStyle/>
                    <a:p>
                      <a:pPr algn="ctr" fontAlgn="ctr"/>
                      <a:r>
                        <a:rPr kumimoji="1" lang="en-US" altLang="ja-JP" sz="1000" dirty="0"/>
                        <a:t>57</a:t>
                      </a:r>
                    </a:p>
                    <a:p>
                      <a:pPr algn="ctr" fontAlgn="ctr"/>
                      <a:r>
                        <a:rPr kumimoji="1" lang="ja-JP" altLang="en-US" sz="1000" dirty="0"/>
                        <a:t>（</a:t>
                      </a:r>
                      <a:r>
                        <a:rPr kumimoji="1" lang="en-US" altLang="ja-JP" sz="1000" dirty="0"/>
                        <a:t>28,155</a:t>
                      </a:r>
                      <a:r>
                        <a:rPr kumimoji="1" lang="ja-JP" altLang="en-US" sz="1000" dirty="0"/>
                        <a:t>）</a:t>
                      </a:r>
                    </a:p>
                  </a:txBody>
                  <a:tcPr anchor="ctr">
                    <a:lnT w="12700" cap="flat" cmpd="sng" algn="ctr">
                      <a:noFill/>
                      <a:prstDash val="solid"/>
                      <a:round/>
                      <a:headEnd type="none" w="med" len="med"/>
                      <a:tailEnd type="none" w="med" len="med"/>
                    </a:lnT>
                    <a:lnB w="6350" cmpd="sng">
                      <a:solidFill>
                        <a:srgbClr val="A2A2A2"/>
                      </a:solidFill>
                      <a:prstDash val="solid"/>
                    </a:lnB>
                    <a:noFill/>
                  </a:tcPr>
                </a:tc>
                <a:extLst>
                  <a:ext uri="{0D108BD9-81ED-4DB2-BD59-A6C34878D82A}">
                    <a16:rowId xmlns:a16="http://schemas.microsoft.com/office/drawing/2014/main" val="10001"/>
                  </a:ext>
                </a:extLst>
              </a:tr>
              <a:tr h="360000">
                <a:tc>
                  <a:txBody>
                    <a:bodyPr/>
                    <a:lstStyle/>
                    <a:p>
                      <a:pPr marL="0" algn="ctr" defTabSz="914400" rtl="0" eaLnBrk="1" fontAlgn="base" latinLnBrk="0" hangingPunct="1"/>
                      <a:r>
                        <a:rPr kumimoji="1" lang="en-US" altLang="ja-JP" sz="1000" kern="1200" dirty="0">
                          <a:solidFill>
                            <a:schemeClr val="dk1"/>
                          </a:solidFill>
                          <a:latin typeface="Arial Black" panose="020B0A04020102020204" pitchFamily="34" charset="0"/>
                          <a:ea typeface="HGP創英角ｺﾞｼｯｸUB" panose="020B0900000000000000" pitchFamily="50" charset="-128"/>
                          <a:cs typeface="+mn-cs"/>
                        </a:rPr>
                        <a:t>B</a:t>
                      </a:r>
                      <a:r>
                        <a:rPr kumimoji="1" lang="ja-JP" altLang="en-US" sz="1000" kern="1200" dirty="0">
                          <a:solidFill>
                            <a:schemeClr val="dk1"/>
                          </a:solidFill>
                          <a:latin typeface="Arial Black" panose="020B0A04020102020204" pitchFamily="34" charset="0"/>
                          <a:ea typeface="HGP創英角ｺﾞｼｯｸUB" panose="020B0900000000000000" pitchFamily="50" charset="-128"/>
                          <a:cs typeface="+mn-cs"/>
                        </a:rPr>
                        <a:t>クラス</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a:r>
                        <a:rPr kumimoji="1" lang="ja-JP" altLang="en-US" sz="1000" kern="1200" dirty="0">
                          <a:solidFill>
                            <a:schemeClr val="dk1"/>
                          </a:solidFill>
                          <a:latin typeface="+mn-lt"/>
                          <a:ea typeface="+mn-ea"/>
                          <a:cs typeface="+mn-cs"/>
                        </a:rPr>
                        <a:t>広範囲にわたって、専門的な診療サービスと、限定的な診療科横断でのサービス提供が可能。</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dirty="0">
                          <a:solidFill>
                            <a:schemeClr val="dk1"/>
                          </a:solidFill>
                          <a:latin typeface="+mn-lt"/>
                          <a:ea typeface="+mn-ea"/>
                          <a:cs typeface="+mn-cs"/>
                        </a:rPr>
                        <a:t>328</a:t>
                      </a:r>
                    </a:p>
                    <a:p>
                      <a:pPr marL="0" algn="ctr" defTabSz="914400" rtl="0" eaLnBrk="1" fontAlgn="ctr" latinLnBrk="0" hangingPunct="1"/>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88,747</a:t>
                      </a:r>
                      <a:r>
                        <a:rPr kumimoji="1" lang="ja-JP" altLang="en-US" sz="1000" kern="1200" dirty="0">
                          <a:solidFill>
                            <a:schemeClr val="dk1"/>
                          </a:solidFill>
                          <a:latin typeface="+mn-lt"/>
                          <a:ea typeface="+mn-ea"/>
                          <a:cs typeface="+mn-cs"/>
                        </a:rPr>
                        <a:t>）</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2"/>
                  </a:ext>
                </a:extLst>
              </a:tr>
              <a:tr h="360000">
                <a:tc>
                  <a:txBody>
                    <a:bodyPr/>
                    <a:lstStyle/>
                    <a:p>
                      <a:pPr marL="0" algn="ctr" defTabSz="914400" rtl="0" eaLnBrk="1" fontAlgn="base" latinLnBrk="0" hangingPunct="1"/>
                      <a:r>
                        <a:rPr kumimoji="1" lang="en-US" altLang="ja-JP" sz="1000" kern="1200" dirty="0">
                          <a:solidFill>
                            <a:schemeClr val="dk1"/>
                          </a:solidFill>
                          <a:latin typeface="Arial Black" panose="020B0A04020102020204" pitchFamily="34" charset="0"/>
                          <a:ea typeface="HGP創英角ｺﾞｼｯｸUB" panose="020B0900000000000000" pitchFamily="50" charset="-128"/>
                          <a:cs typeface="+mn-cs"/>
                        </a:rPr>
                        <a:t>C</a:t>
                      </a:r>
                      <a:r>
                        <a:rPr kumimoji="1" lang="ja-JP" altLang="en-US" sz="1000" kern="1200" dirty="0">
                          <a:solidFill>
                            <a:schemeClr val="dk1"/>
                          </a:solidFill>
                          <a:latin typeface="Arial Black" panose="020B0A04020102020204" pitchFamily="34" charset="0"/>
                          <a:ea typeface="HGP創英角ｺﾞｼｯｸUB" panose="020B0900000000000000" pitchFamily="50" charset="-128"/>
                          <a:cs typeface="+mn-cs"/>
                        </a:rPr>
                        <a:t>クラス</a:t>
                      </a:r>
                    </a:p>
                  </a:txBody>
                  <a:tcPr anchor="ct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DADADA"/>
                    </a:solidFill>
                  </a:tcPr>
                </a:tc>
                <a:tc>
                  <a:txBody>
                    <a:bodyPr/>
                    <a:lstStyle/>
                    <a:p>
                      <a:pPr algn="just"/>
                      <a:r>
                        <a:rPr kumimoji="1" lang="ja-JP" altLang="en-US" sz="1000" kern="1200" dirty="0">
                          <a:solidFill>
                            <a:schemeClr val="dk1"/>
                          </a:solidFill>
                          <a:latin typeface="+mn-lt"/>
                          <a:ea typeface="+mn-ea"/>
                          <a:cs typeface="+mn-cs"/>
                        </a:rPr>
                        <a:t>基礎的な</a:t>
                      </a:r>
                      <a:r>
                        <a:rPr kumimoji="1" lang="en-US" altLang="ja-JP" sz="1000" kern="1200" dirty="0">
                          <a:solidFill>
                            <a:schemeClr val="dk1"/>
                          </a:solidFill>
                          <a:latin typeface="+mn-lt"/>
                          <a:ea typeface="+mn-ea"/>
                          <a:cs typeface="+mn-cs"/>
                        </a:rPr>
                        <a:t>4</a:t>
                      </a:r>
                      <a:r>
                        <a:rPr kumimoji="1" lang="ja-JP" altLang="en-US" sz="1000" kern="1200" dirty="0">
                          <a:solidFill>
                            <a:schemeClr val="dk1"/>
                          </a:solidFill>
                          <a:latin typeface="+mn-lt"/>
                          <a:ea typeface="+mn-ea"/>
                          <a:cs typeface="+mn-cs"/>
                        </a:rPr>
                        <a:t>分野（外科、内科、小児科、産婦人科）において、専門的な診療サービス提供が可能。</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dirty="0">
                          <a:solidFill>
                            <a:schemeClr val="dk1"/>
                          </a:solidFill>
                          <a:latin typeface="+mn-lt"/>
                          <a:ea typeface="+mn-ea"/>
                          <a:cs typeface="+mn-cs"/>
                        </a:rPr>
                        <a:t>837</a:t>
                      </a:r>
                    </a:p>
                    <a:p>
                      <a:pPr marL="0" algn="ctr" defTabSz="914400" rtl="0" eaLnBrk="1" fontAlgn="ctr" latinLnBrk="0" hangingPunct="1"/>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107,130</a:t>
                      </a:r>
                      <a:r>
                        <a:rPr kumimoji="1" lang="ja-JP" altLang="en-US" sz="1000" kern="1200" dirty="0">
                          <a:solidFill>
                            <a:schemeClr val="dk1"/>
                          </a:solidFill>
                          <a:latin typeface="+mn-lt"/>
                          <a:ea typeface="+mn-ea"/>
                          <a:cs typeface="+mn-cs"/>
                        </a:rPr>
                        <a:t>）</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3"/>
                  </a:ext>
                </a:extLst>
              </a:tr>
              <a:tr h="360000">
                <a:tc>
                  <a:txBody>
                    <a:bodyPr/>
                    <a:lstStyle/>
                    <a:p>
                      <a:pPr marL="0" algn="ctr" defTabSz="914400" rtl="0" eaLnBrk="1" fontAlgn="base" latinLnBrk="0" hangingPunct="1"/>
                      <a:r>
                        <a:rPr kumimoji="1" lang="en-US" altLang="ja-JP" sz="1000" kern="1200" dirty="0">
                          <a:solidFill>
                            <a:schemeClr val="dk1"/>
                          </a:solidFill>
                          <a:latin typeface="Arial Black" panose="020B0A04020102020204" pitchFamily="34" charset="0"/>
                          <a:ea typeface="HGP創英角ｺﾞｼｯｸUB" panose="020B0900000000000000" pitchFamily="50" charset="-128"/>
                          <a:cs typeface="+mn-cs"/>
                        </a:rPr>
                        <a:t>D</a:t>
                      </a:r>
                      <a:r>
                        <a:rPr kumimoji="1" lang="ja-JP" altLang="en-US" sz="1000" kern="1200" dirty="0">
                          <a:solidFill>
                            <a:schemeClr val="dk1"/>
                          </a:solidFill>
                          <a:latin typeface="Arial Black" panose="020B0A04020102020204" pitchFamily="34" charset="0"/>
                          <a:ea typeface="HGP創英角ｺﾞｼｯｸUB" panose="020B0900000000000000" pitchFamily="50" charset="-128"/>
                          <a:cs typeface="+mn-cs"/>
                        </a:rPr>
                        <a:t>クラス</a:t>
                      </a:r>
                    </a:p>
                  </a:txBody>
                  <a:tcPr anchor="ctr">
                    <a:lnT w="6350" cap="flat" cmpd="sng" algn="ctr">
                      <a:solidFill>
                        <a:schemeClr val="bg1"/>
                      </a:solidFill>
                      <a:prstDash val="solid"/>
                      <a:round/>
                      <a:headEnd type="none" w="med" len="med"/>
                      <a:tailEnd type="none" w="med" len="med"/>
                    </a:lnT>
                    <a:lnB w="6350" cmpd="sng">
                      <a:solidFill>
                        <a:srgbClr val="A2A2A2"/>
                      </a:solidFill>
                      <a:prstDash val="solid"/>
                    </a:lnB>
                    <a:solidFill>
                      <a:srgbClr val="DADADA"/>
                    </a:solidFill>
                  </a:tcPr>
                </a:tc>
                <a:tc>
                  <a:txBody>
                    <a:bodyPr/>
                    <a:lstStyle/>
                    <a:p>
                      <a:pPr algn="just"/>
                      <a:r>
                        <a:rPr kumimoji="1" lang="ja-JP" altLang="en-US" sz="1000" kern="1200" dirty="0">
                          <a:solidFill>
                            <a:schemeClr val="dk1"/>
                          </a:solidFill>
                          <a:latin typeface="+mn-lt"/>
                          <a:ea typeface="+mn-ea"/>
                          <a:cs typeface="+mn-cs"/>
                        </a:rPr>
                        <a:t>最低限の基礎的な医療機器・施設が揃えられている。</a:t>
                      </a:r>
                    </a:p>
                  </a:txBody>
                  <a:tcPr marL="108000" marR="72000" anchor="ctr">
                    <a:lnT w="6350" cmpd="sng">
                      <a:solidFill>
                        <a:srgbClr val="A2A2A2"/>
                      </a:solidFill>
                      <a:prstDash val="solid"/>
                    </a:lnT>
                    <a:lnB w="6350" cmpd="sng">
                      <a:solidFill>
                        <a:srgbClr val="A2A2A2"/>
                      </a:solidFill>
                      <a:prstDash val="solid"/>
                    </a:lnB>
                    <a:noFill/>
                  </a:tcPr>
                </a:tc>
                <a:tc>
                  <a:txBody>
                    <a:bodyPr/>
                    <a:lstStyle/>
                    <a:p>
                      <a:pPr marL="0" algn="ctr" defTabSz="914400" rtl="0" eaLnBrk="1" fontAlgn="ctr" latinLnBrk="0" hangingPunct="1"/>
                      <a:r>
                        <a:rPr kumimoji="1" lang="en-US" altLang="ja-JP" sz="1000" kern="1200" dirty="0">
                          <a:solidFill>
                            <a:schemeClr val="dk1"/>
                          </a:solidFill>
                          <a:latin typeface="+mn-lt"/>
                          <a:ea typeface="+mn-ea"/>
                          <a:cs typeface="+mn-cs"/>
                        </a:rPr>
                        <a:t>423</a:t>
                      </a:r>
                    </a:p>
                    <a:p>
                      <a:pPr marL="0" algn="ctr" defTabSz="914400" rtl="0" eaLnBrk="1" fontAlgn="ctr" latinLnBrk="0" hangingPunct="1"/>
                      <a:r>
                        <a:rPr kumimoji="1" lang="ja-JP" altLang="en-US" sz="1000" kern="1200" dirty="0">
                          <a:solidFill>
                            <a:schemeClr val="dk1"/>
                          </a:solidFill>
                          <a:latin typeface="+mn-lt"/>
                          <a:ea typeface="+mn-ea"/>
                          <a:cs typeface="+mn-cs"/>
                        </a:rPr>
                        <a:t>（</a:t>
                      </a:r>
                      <a:r>
                        <a:rPr kumimoji="1" lang="en-US" altLang="ja-JP" sz="1000" kern="1200" dirty="0">
                          <a:solidFill>
                            <a:schemeClr val="dk1"/>
                          </a:solidFill>
                          <a:latin typeface="+mn-lt"/>
                          <a:ea typeface="+mn-ea"/>
                          <a:cs typeface="+mn-cs"/>
                        </a:rPr>
                        <a:t>31,339</a:t>
                      </a:r>
                      <a:r>
                        <a:rPr kumimoji="1" lang="ja-JP" altLang="en-US" sz="1000" kern="1200" dirty="0">
                          <a:solidFill>
                            <a:schemeClr val="dk1"/>
                          </a:solidFill>
                          <a:latin typeface="+mn-lt"/>
                          <a:ea typeface="+mn-ea"/>
                          <a:cs typeface="+mn-cs"/>
                        </a:rPr>
                        <a:t>）</a:t>
                      </a:r>
                    </a:p>
                  </a:txBody>
                  <a:tcPr anchor="ctr">
                    <a:lnT w="6350" cmpd="sng">
                      <a:solidFill>
                        <a:srgbClr val="A2A2A2"/>
                      </a:solidFill>
                      <a:prstDash val="solid"/>
                    </a:lnT>
                    <a:lnB w="6350" cmpd="sng">
                      <a:solidFill>
                        <a:srgbClr val="A2A2A2"/>
                      </a:solidFill>
                      <a:prstDash val="solid"/>
                    </a:lnB>
                    <a:noFill/>
                  </a:tcPr>
                </a:tc>
                <a:extLst>
                  <a:ext uri="{0D108BD9-81ED-4DB2-BD59-A6C34878D82A}">
                    <a16:rowId xmlns:a16="http://schemas.microsoft.com/office/drawing/2014/main" val="10004"/>
                  </a:ext>
                </a:extLst>
              </a:tr>
            </a:tbl>
          </a:graphicData>
        </a:graphic>
      </p:graphicFrame>
      <p:grpSp>
        <p:nvGrpSpPr>
          <p:cNvPr id="9" name="グループ化 7"/>
          <p:cNvGrpSpPr/>
          <p:nvPr/>
        </p:nvGrpSpPr>
        <p:grpSpPr>
          <a:xfrm>
            <a:off x="1064568" y="4509120"/>
            <a:ext cx="7776864" cy="288032"/>
            <a:chOff x="4803500" y="2113806"/>
            <a:chExt cx="5626916" cy="288032"/>
          </a:xfrm>
        </p:grpSpPr>
        <p:sp>
          <p:nvSpPr>
            <p:cNvPr id="1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病院以外の医療機関</a:t>
              </a:r>
              <a:r>
                <a:rPr lang="ja-JP" altLang="en-US" sz="1100" dirty="0">
                  <a:solidFill>
                    <a:srgbClr val="000000"/>
                  </a:solidFill>
                  <a:latin typeface="Arial Black" pitchFamily="34" charset="0"/>
                  <a:ea typeface="HGP創英角ｺﾞｼｯｸUB" pitchFamily="50" charset="-128"/>
                </a:rPr>
                <a:t>（施設数は</a:t>
              </a:r>
              <a:r>
                <a:rPr lang="en-US" altLang="ja-JP" sz="1100" dirty="0">
                  <a:solidFill>
                    <a:srgbClr val="000000"/>
                  </a:solidFill>
                  <a:latin typeface="Arial Black" pitchFamily="34" charset="0"/>
                  <a:ea typeface="HGP創英角ｺﾞｼｯｸUB" pitchFamily="50" charset="-128"/>
                </a:rPr>
                <a:t>2013</a:t>
              </a:r>
              <a:r>
                <a:rPr lang="ja-JP" altLang="en-US" sz="1100" dirty="0">
                  <a:solidFill>
                    <a:srgbClr val="000000"/>
                  </a:solidFill>
                  <a:latin typeface="Arial Black" pitchFamily="34" charset="0"/>
                  <a:ea typeface="HGP創英角ｺﾞｼｯｸUB" pitchFamily="50" charset="-128"/>
                </a:rPr>
                <a:t>年時点）</a:t>
              </a:r>
            </a:p>
          </p:txBody>
        </p:sp>
        <p:cxnSp>
          <p:nvCxnSpPr>
            <p:cNvPr id="11" name="直線コネクタ 1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Rectangle 13"/>
          <p:cNvSpPr>
            <a:spLocks noChangeArrowheads="1"/>
          </p:cNvSpPr>
          <p:nvPr/>
        </p:nvSpPr>
        <p:spPr bwMode="blackWhite">
          <a:xfrm>
            <a:off x="1064568" y="4869160"/>
            <a:ext cx="3816424" cy="288032"/>
          </a:xfrm>
          <a:prstGeom prst="round2SameRect">
            <a:avLst/>
          </a:prstGeom>
          <a:solidFill>
            <a:srgbClr val="3D6AA7"/>
          </a:solidFill>
          <a:ln w="12700">
            <a:noFill/>
            <a:round/>
            <a:headEnd/>
            <a:tailEnd/>
          </a:ln>
        </p:spPr>
        <p:txBody>
          <a:bodyPr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100" dirty="0">
                <a:solidFill>
                  <a:schemeClr val="bg1"/>
                </a:solidFill>
                <a:latin typeface="HGP創英角ｺﾞｼｯｸUB" pitchFamily="50" charset="-128"/>
                <a:ea typeface="HGP創英角ｺﾞｼｯｸUB" pitchFamily="50" charset="-128"/>
              </a:rPr>
              <a:t>保健所 </a:t>
            </a:r>
            <a:r>
              <a:rPr lang="ja-JP" altLang="en-US" sz="1000" dirty="0">
                <a:solidFill>
                  <a:schemeClr val="bg1"/>
                </a:solidFill>
                <a:latin typeface="HGP創英角ｺﾞｼｯｸUB" pitchFamily="50" charset="-128"/>
                <a:ea typeface="HGP創英角ｺﾞｼｯｸUB" pitchFamily="50" charset="-128"/>
              </a:rPr>
              <a:t>（</a:t>
            </a:r>
            <a:r>
              <a:rPr lang="en-US" altLang="ja-JP" sz="1000" dirty="0">
                <a:solidFill>
                  <a:schemeClr val="bg1"/>
                </a:solidFill>
                <a:latin typeface="Arial Black" panose="020B0A04020102020204" pitchFamily="34" charset="0"/>
                <a:ea typeface="HGP創英角ｺﾞｼｯｸUB" pitchFamily="50" charset="-128"/>
              </a:rPr>
              <a:t>Puskesmas</a:t>
            </a:r>
            <a:r>
              <a:rPr lang="ja-JP" altLang="en-US" sz="1000" dirty="0" err="1">
                <a:solidFill>
                  <a:schemeClr val="bg1"/>
                </a:solidFill>
                <a:latin typeface="HGP創英角ｺﾞｼｯｸUB" pitchFamily="50" charset="-128"/>
                <a:ea typeface="HGP創英角ｺﾞｼｯｸUB" pitchFamily="50" charset="-128"/>
              </a:rPr>
              <a:t>、</a:t>
            </a:r>
            <a:r>
              <a:rPr lang="ja-JP" altLang="en-US" sz="1000" dirty="0">
                <a:solidFill>
                  <a:schemeClr val="bg1"/>
                </a:solidFill>
                <a:latin typeface="HGP創英角ｺﾞｼｯｸUB" pitchFamily="50" charset="-128"/>
                <a:ea typeface="HGP創英角ｺﾞｼｯｸUB" pitchFamily="50" charset="-128"/>
              </a:rPr>
              <a:t>プスケスマス）</a:t>
            </a:r>
          </a:p>
        </p:txBody>
      </p:sp>
      <p:sp>
        <p:nvSpPr>
          <p:cNvPr id="14" name="Rectangle 13"/>
          <p:cNvSpPr>
            <a:spLocks noChangeArrowheads="1"/>
          </p:cNvSpPr>
          <p:nvPr/>
        </p:nvSpPr>
        <p:spPr bwMode="blackWhite">
          <a:xfrm>
            <a:off x="5025008" y="4869160"/>
            <a:ext cx="3816424" cy="288032"/>
          </a:xfrm>
          <a:prstGeom prst="round2SameRect">
            <a:avLst/>
          </a:prstGeom>
          <a:solidFill>
            <a:srgbClr val="3D6AA7"/>
          </a:solidFill>
          <a:ln w="12700">
            <a:noFill/>
            <a:round/>
            <a:headEnd/>
            <a:tailEnd/>
          </a:ln>
        </p:spPr>
        <p:txBody>
          <a:bodyPr wrap="none" anchor="ctr">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algn="ctr" defTabSz="955675">
              <a:buClr>
                <a:schemeClr val="bg2"/>
              </a:buClr>
              <a:buSzPct val="100000"/>
            </a:pPr>
            <a:r>
              <a:rPr lang="ja-JP" altLang="en-US" sz="1100" dirty="0">
                <a:solidFill>
                  <a:schemeClr val="bg1"/>
                </a:solidFill>
                <a:latin typeface="Arial Black" panose="020B0A04020102020204" pitchFamily="34" charset="0"/>
                <a:ea typeface="HGP創英角ｺﾞｼｯｸUB" pitchFamily="50" charset="-128"/>
              </a:rPr>
              <a:t>村保健ポスト</a:t>
            </a:r>
            <a:r>
              <a:rPr lang="en-US" altLang="ja-JP" sz="1100" dirty="0">
                <a:solidFill>
                  <a:schemeClr val="bg1"/>
                </a:solidFill>
                <a:latin typeface="Arial Black" panose="020B0A04020102020204" pitchFamily="34" charset="0"/>
                <a:ea typeface="HGP創英角ｺﾞｼｯｸUB" pitchFamily="50" charset="-128"/>
              </a:rPr>
              <a:t> </a:t>
            </a:r>
            <a:r>
              <a:rPr lang="ja-JP" altLang="en-US" sz="1000" dirty="0">
                <a:solidFill>
                  <a:schemeClr val="bg1"/>
                </a:solidFill>
                <a:latin typeface="Arial Black" panose="020B0A04020102020204" pitchFamily="34" charset="0"/>
                <a:ea typeface="HGP創英角ｺﾞｼｯｸUB" pitchFamily="50" charset="-128"/>
              </a:rPr>
              <a:t>（</a:t>
            </a:r>
            <a:r>
              <a:rPr lang="en-US" altLang="ja-JP" sz="1000" dirty="0" err="1">
                <a:solidFill>
                  <a:schemeClr val="bg1"/>
                </a:solidFill>
                <a:latin typeface="Arial Black" panose="020B0A04020102020204" pitchFamily="34" charset="0"/>
                <a:ea typeface="HGP創英角ｺﾞｼｯｸUB" pitchFamily="50" charset="-128"/>
              </a:rPr>
              <a:t>Poskesdes</a:t>
            </a:r>
            <a:r>
              <a:rPr lang="ja-JP" altLang="en-US" sz="1000" dirty="0">
                <a:solidFill>
                  <a:schemeClr val="bg1"/>
                </a:solidFill>
                <a:latin typeface="Arial Black" panose="020B0A04020102020204" pitchFamily="34" charset="0"/>
                <a:ea typeface="HGP創英角ｺﾞｼｯｸUB" pitchFamily="50" charset="-128"/>
              </a:rPr>
              <a:t>）</a:t>
            </a:r>
            <a:r>
              <a:rPr lang="ja-JP" altLang="en-US" sz="1100" dirty="0">
                <a:solidFill>
                  <a:schemeClr val="bg1"/>
                </a:solidFill>
                <a:latin typeface="Arial Black" panose="020B0A04020102020204" pitchFamily="34" charset="0"/>
                <a:ea typeface="HGP創英角ｺﾞｼｯｸUB" pitchFamily="50" charset="-128"/>
              </a:rPr>
              <a:t>、統合保健ポスト </a:t>
            </a:r>
            <a:r>
              <a:rPr lang="ja-JP" altLang="en-US" sz="1000" dirty="0">
                <a:solidFill>
                  <a:schemeClr val="bg1"/>
                </a:solidFill>
                <a:latin typeface="Arial Black" panose="020B0A04020102020204" pitchFamily="34" charset="0"/>
                <a:ea typeface="HGP創英角ｺﾞｼｯｸUB" pitchFamily="50" charset="-128"/>
              </a:rPr>
              <a:t>（</a:t>
            </a:r>
            <a:r>
              <a:rPr lang="en-US" altLang="ja-JP" sz="1000" dirty="0" err="1">
                <a:solidFill>
                  <a:schemeClr val="bg1"/>
                </a:solidFill>
                <a:latin typeface="Arial Black" panose="020B0A04020102020204" pitchFamily="34" charset="0"/>
                <a:ea typeface="HGP創英角ｺﾞｼｯｸUB" pitchFamily="50" charset="-128"/>
              </a:rPr>
              <a:t>Posyandu</a:t>
            </a:r>
            <a:r>
              <a:rPr lang="ja-JP" altLang="en-US" sz="1000" dirty="0">
                <a:solidFill>
                  <a:schemeClr val="bg1"/>
                </a:solidFill>
                <a:latin typeface="Arial Black" panose="020B0A04020102020204" pitchFamily="34" charset="0"/>
                <a:ea typeface="HGP創英角ｺﾞｼｯｸUB" pitchFamily="50" charset="-128"/>
              </a:rPr>
              <a:t>）</a:t>
            </a:r>
          </a:p>
        </p:txBody>
      </p:sp>
      <p:sp>
        <p:nvSpPr>
          <p:cNvPr id="15" name="テキスト ボックス 39"/>
          <p:cNvSpPr txBox="1"/>
          <p:nvPr/>
        </p:nvSpPr>
        <p:spPr>
          <a:xfrm>
            <a:off x="1064568" y="5157192"/>
            <a:ext cx="3816424" cy="1296144"/>
          </a:xfrm>
          <a:prstGeom prst="round2SameRect">
            <a:avLst>
              <a:gd name="adj1" fmla="val 0"/>
              <a:gd name="adj2" fmla="val 4177"/>
            </a:avLst>
          </a:prstGeom>
          <a:solidFill>
            <a:srgbClr val="DDE6F3"/>
          </a:solidFill>
          <a:ln w="12700">
            <a:noFill/>
          </a:ln>
        </p:spPr>
        <p:txBody>
          <a:bodyPr wrap="square" lIns="90000" tIns="468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初期医療の中心的役割を担っており、住民に対する予防活動、健康教育、治療、分娩等を実施。</a:t>
            </a:r>
          </a:p>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全国に</a:t>
            </a:r>
            <a:r>
              <a:rPr lang="en-US" altLang="ja-JP" sz="950" dirty="0">
                <a:solidFill>
                  <a:srgbClr val="000000"/>
                </a:solidFill>
                <a:ea typeface="ＭＳ Ｐゴシック" charset="-128"/>
                <a:cs typeface="Arial" pitchFamily="34" charset="0"/>
              </a:rPr>
              <a:t>9,655</a:t>
            </a:r>
            <a:r>
              <a:rPr lang="ja-JP" altLang="en-US" sz="950" dirty="0">
                <a:solidFill>
                  <a:srgbClr val="000000"/>
                </a:solidFill>
                <a:ea typeface="ＭＳ Ｐゴシック" charset="-128"/>
                <a:cs typeface="Arial" pitchFamily="34" charset="0"/>
              </a:rPr>
              <a:t>施設（</a:t>
            </a:r>
            <a:r>
              <a:rPr lang="en-US" altLang="ja-JP" sz="950" dirty="0">
                <a:solidFill>
                  <a:srgbClr val="000000"/>
                </a:solidFill>
                <a:ea typeface="ＭＳ Ｐゴシック" charset="-128"/>
                <a:cs typeface="Arial" pitchFamily="34" charset="0"/>
              </a:rPr>
              <a:t>10</a:t>
            </a:r>
            <a:r>
              <a:rPr lang="ja-JP" altLang="en-US" sz="950" dirty="0">
                <a:solidFill>
                  <a:srgbClr val="000000"/>
                </a:solidFill>
                <a:ea typeface="ＭＳ Ｐゴシック" charset="-128"/>
                <a:cs typeface="Arial" pitchFamily="34" charset="0"/>
              </a:rPr>
              <a:t>万人当たり</a:t>
            </a:r>
            <a:r>
              <a:rPr lang="en-US" altLang="ja-JP" sz="950" dirty="0">
                <a:solidFill>
                  <a:srgbClr val="000000"/>
                </a:solidFill>
                <a:ea typeface="ＭＳ Ｐゴシック" charset="-128"/>
                <a:cs typeface="Arial" pitchFamily="34" charset="0"/>
              </a:rPr>
              <a:t>3.89</a:t>
            </a:r>
            <a:r>
              <a:rPr lang="ja-JP" altLang="en-US" sz="950" dirty="0">
                <a:solidFill>
                  <a:srgbClr val="000000"/>
                </a:solidFill>
                <a:ea typeface="ＭＳ Ｐゴシック" charset="-128"/>
                <a:cs typeface="Arial" pitchFamily="34" charset="0"/>
              </a:rPr>
              <a:t>施設）ある。</a:t>
            </a:r>
            <a:endParaRPr lang="en-US" altLang="ja-JP" sz="950" dirty="0">
              <a:solidFill>
                <a:srgbClr val="000000"/>
              </a:solidFill>
              <a:ea typeface="ＭＳ Ｐゴシック" charset="-128"/>
              <a:cs typeface="Arial" pitchFamily="34" charset="0"/>
            </a:endParaRPr>
          </a:p>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全体の</a:t>
            </a:r>
            <a:r>
              <a:rPr lang="en-US" altLang="ja-JP" sz="950" dirty="0">
                <a:solidFill>
                  <a:srgbClr val="000000"/>
                </a:solidFill>
                <a:ea typeface="ＭＳ Ｐゴシック" charset="-128"/>
                <a:cs typeface="Arial" pitchFamily="34" charset="0"/>
              </a:rPr>
              <a:t>34.4%</a:t>
            </a:r>
            <a:r>
              <a:rPr lang="ja-JP" altLang="en-US" sz="950" dirty="0">
                <a:solidFill>
                  <a:srgbClr val="000000"/>
                </a:solidFill>
                <a:ea typeface="ＭＳ Ｐゴシック" charset="-128"/>
                <a:cs typeface="Arial" pitchFamily="34" charset="0"/>
              </a:rPr>
              <a:t>は有床の保健所。</a:t>
            </a:r>
          </a:p>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医療従事者として医師（</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施設当たり</a:t>
            </a:r>
            <a:r>
              <a:rPr lang="en-US" altLang="ja-JP" sz="950" dirty="0">
                <a:solidFill>
                  <a:srgbClr val="000000"/>
                </a:solidFill>
                <a:ea typeface="ＭＳ Ｐゴシック" charset="-128"/>
                <a:cs typeface="Arial" pitchFamily="34" charset="0"/>
              </a:rPr>
              <a:t>1.84</a:t>
            </a:r>
            <a:r>
              <a:rPr lang="ja-JP" altLang="en-US" sz="950" dirty="0">
                <a:solidFill>
                  <a:srgbClr val="000000"/>
                </a:solidFill>
                <a:ea typeface="ＭＳ Ｐゴシック" charset="-128"/>
                <a:cs typeface="Arial" pitchFamily="34" charset="0"/>
              </a:rPr>
              <a:t>人）、看護師（</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施設当たり</a:t>
            </a:r>
            <a:r>
              <a:rPr lang="en-US" altLang="ja-JP" sz="950" dirty="0">
                <a:solidFill>
                  <a:srgbClr val="000000"/>
                </a:solidFill>
                <a:ea typeface="ＭＳ Ｐゴシック" charset="-128"/>
                <a:cs typeface="Arial" pitchFamily="34" charset="0"/>
              </a:rPr>
              <a:t>11.99</a:t>
            </a:r>
            <a:r>
              <a:rPr lang="ja-JP" altLang="en-US" sz="950" dirty="0">
                <a:solidFill>
                  <a:srgbClr val="000000"/>
                </a:solidFill>
                <a:ea typeface="ＭＳ Ｐゴシック" charset="-128"/>
                <a:cs typeface="Arial" pitchFamily="34" charset="0"/>
              </a:rPr>
              <a:t>人）、助産師（</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施設当たり</a:t>
            </a:r>
            <a:r>
              <a:rPr lang="en-US" altLang="ja-JP" sz="950" dirty="0">
                <a:solidFill>
                  <a:srgbClr val="000000"/>
                </a:solidFill>
                <a:ea typeface="ＭＳ Ｐゴシック" charset="-128"/>
                <a:cs typeface="Arial" pitchFamily="34" charset="0"/>
              </a:rPr>
              <a:t>10.58</a:t>
            </a:r>
            <a:r>
              <a:rPr lang="ja-JP" altLang="en-US" sz="950" dirty="0">
                <a:solidFill>
                  <a:srgbClr val="000000"/>
                </a:solidFill>
                <a:ea typeface="ＭＳ Ｐゴシック" charset="-128"/>
                <a:cs typeface="Arial" pitchFamily="34" charset="0"/>
              </a:rPr>
              <a:t>人）等が配置されている。</a:t>
            </a:r>
          </a:p>
        </p:txBody>
      </p:sp>
      <p:sp>
        <p:nvSpPr>
          <p:cNvPr id="16" name="テキスト ボックス 39"/>
          <p:cNvSpPr txBox="1"/>
          <p:nvPr/>
        </p:nvSpPr>
        <p:spPr>
          <a:xfrm>
            <a:off x="5025008" y="5157192"/>
            <a:ext cx="3816424" cy="1296144"/>
          </a:xfrm>
          <a:prstGeom prst="round2SameRect">
            <a:avLst>
              <a:gd name="adj1" fmla="val 0"/>
              <a:gd name="adj2" fmla="val 3133"/>
            </a:avLst>
          </a:prstGeom>
          <a:solidFill>
            <a:srgbClr val="DDE6F3"/>
          </a:solidFill>
          <a:ln w="12700">
            <a:noFill/>
          </a:ln>
        </p:spPr>
        <p:txBody>
          <a:bodyPr wrap="square" lIns="90000" tIns="46800" rIns="90000" bIns="46800" rtlCol="0" anchor="t"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122238" indent="-122238" algn="just" fontAlgn="ctr">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コミュニティー運営の保健施設を強化するために、保健サービスのインフラを備えた村保健ポストを村レベルで整備する政策があり、全国に</a:t>
            </a:r>
            <a:r>
              <a:rPr lang="en-US" altLang="ja-JP" sz="950" dirty="0">
                <a:solidFill>
                  <a:srgbClr val="000000"/>
                </a:solidFill>
                <a:ea typeface="ＭＳ Ｐゴシック" charset="-128"/>
                <a:cs typeface="Arial" pitchFamily="34" charset="0"/>
              </a:rPr>
              <a:t>54,731</a:t>
            </a:r>
            <a:r>
              <a:rPr lang="ja-JP" altLang="en-US" sz="950" dirty="0">
                <a:solidFill>
                  <a:srgbClr val="000000"/>
                </a:solidFill>
                <a:ea typeface="ＭＳ Ｐゴシック" charset="-128"/>
                <a:cs typeface="Arial" pitchFamily="34" charset="0"/>
              </a:rPr>
              <a:t>施設ある。</a:t>
            </a:r>
            <a:endParaRPr lang="en-US" altLang="ja-JP" sz="950" dirty="0">
              <a:solidFill>
                <a:srgbClr val="000000"/>
              </a:solidFill>
              <a:ea typeface="ＭＳ Ｐゴシック" charset="-128"/>
              <a:cs typeface="Arial" pitchFamily="34" charset="0"/>
            </a:endParaRPr>
          </a:p>
          <a:p>
            <a:pPr marL="122238" indent="-122238" algn="just" fontAlgn="ctr" hangingPunct="0">
              <a:lnSpc>
                <a:spcPct val="110000"/>
              </a:lnSpc>
              <a:spcBef>
                <a:spcPts val="0"/>
              </a:spcBef>
              <a:spcAft>
                <a:spcPts val="300"/>
              </a:spcAft>
              <a:buClr>
                <a:srgbClr val="5F8AC3"/>
              </a:buClr>
              <a:buSzPct val="80000"/>
              <a:buFont typeface="Wingdings" panose="05000000000000000000" pitchFamily="2" charset="2"/>
              <a:buChar char="l"/>
            </a:pPr>
            <a:r>
              <a:rPr lang="ja-JP" altLang="en-US" sz="950" dirty="0">
                <a:solidFill>
                  <a:srgbClr val="000000"/>
                </a:solidFill>
                <a:ea typeface="ＭＳ Ｐゴシック" charset="-128"/>
                <a:cs typeface="Arial" pitchFamily="34" charset="0"/>
              </a:rPr>
              <a:t>統合保健ポストは、村レベルで運営される簡易保健施設またはその活動を意味する。月</a:t>
            </a:r>
            <a:r>
              <a:rPr lang="en-US" altLang="ja-JP" sz="950" dirty="0">
                <a:solidFill>
                  <a:srgbClr val="000000"/>
                </a:solidFill>
                <a:ea typeface="ＭＳ Ｐゴシック" charset="-128"/>
                <a:cs typeface="Arial" pitchFamily="34" charset="0"/>
              </a:rPr>
              <a:t>1</a:t>
            </a:r>
            <a:r>
              <a:rPr lang="ja-JP" altLang="en-US" sz="950" dirty="0">
                <a:solidFill>
                  <a:srgbClr val="000000"/>
                </a:solidFill>
                <a:ea typeface="ＭＳ Ｐゴシック" charset="-128"/>
                <a:cs typeface="Arial" pitchFamily="34" charset="0"/>
              </a:rPr>
              <a:t>回活動を行い、母子保健、家族計画、栄養発達、予防接種、下痢対策に関する保健サービスを実施している。全国に</a:t>
            </a:r>
            <a:r>
              <a:rPr lang="en-US" altLang="ja-JP" sz="950" dirty="0">
                <a:solidFill>
                  <a:srgbClr val="000000"/>
                </a:solidFill>
                <a:ea typeface="ＭＳ Ｐゴシック" charset="-128"/>
                <a:cs typeface="Arial" pitchFamily="34" charset="0"/>
              </a:rPr>
              <a:t>280,225</a:t>
            </a:r>
            <a:r>
              <a:rPr lang="ja-JP" altLang="en-US" sz="950" dirty="0">
                <a:solidFill>
                  <a:srgbClr val="000000"/>
                </a:solidFill>
                <a:ea typeface="ＭＳ Ｐゴシック" charset="-128"/>
                <a:cs typeface="Arial" pitchFamily="34" charset="0"/>
              </a:rPr>
              <a:t>施設（村当たり</a:t>
            </a:r>
            <a:r>
              <a:rPr lang="en-US" altLang="ja-JP" sz="950" dirty="0">
                <a:solidFill>
                  <a:srgbClr val="000000"/>
                </a:solidFill>
                <a:ea typeface="ＭＳ Ｐゴシック" charset="-128"/>
                <a:cs typeface="Arial" pitchFamily="34" charset="0"/>
              </a:rPr>
              <a:t>3.35</a:t>
            </a:r>
            <a:r>
              <a:rPr lang="ja-JP" altLang="en-US" sz="950" dirty="0">
                <a:solidFill>
                  <a:srgbClr val="000000"/>
                </a:solidFill>
                <a:ea typeface="ＭＳ Ｐゴシック" charset="-128"/>
                <a:cs typeface="Arial" pitchFamily="34" charset="0"/>
              </a:rPr>
              <a:t>施設）ある。</a:t>
            </a:r>
          </a:p>
        </p:txBody>
      </p:sp>
      <p:sp>
        <p:nvSpPr>
          <p:cNvPr id="17" name="フリーフォーム 16"/>
          <p:cNvSpPr/>
          <p:nvPr/>
        </p:nvSpPr>
        <p:spPr>
          <a:xfrm>
            <a:off x="6878693" y="2739774"/>
            <a:ext cx="234547" cy="791967"/>
          </a:xfrm>
          <a:custGeom>
            <a:avLst/>
            <a:gdLst>
              <a:gd name="connsiteX0" fmla="*/ 0 w 400594"/>
              <a:gd name="connsiteY0" fmla="*/ 0 h 801188"/>
              <a:gd name="connsiteX1" fmla="*/ 400594 w 400594"/>
              <a:gd name="connsiteY1" fmla="*/ 0 h 801188"/>
              <a:gd name="connsiteX2" fmla="*/ 400594 w 400594"/>
              <a:gd name="connsiteY2" fmla="*/ 801188 h 801188"/>
              <a:gd name="connsiteX3" fmla="*/ 60960 w 400594"/>
              <a:gd name="connsiteY3" fmla="*/ 801188 h 801188"/>
              <a:gd name="connsiteX0" fmla="*/ 8096 w 408690"/>
              <a:gd name="connsiteY0" fmla="*/ 0 h 803569"/>
              <a:gd name="connsiteX1" fmla="*/ 408690 w 408690"/>
              <a:gd name="connsiteY1" fmla="*/ 0 h 803569"/>
              <a:gd name="connsiteX2" fmla="*/ 408690 w 408690"/>
              <a:gd name="connsiteY2" fmla="*/ 801188 h 803569"/>
              <a:gd name="connsiteX3" fmla="*/ 0 w 408690"/>
              <a:gd name="connsiteY3" fmla="*/ 803569 h 803569"/>
            </a:gdLst>
            <a:ahLst/>
            <a:cxnLst>
              <a:cxn ang="0">
                <a:pos x="connsiteX0" y="connsiteY0"/>
              </a:cxn>
              <a:cxn ang="0">
                <a:pos x="connsiteX1" y="connsiteY1"/>
              </a:cxn>
              <a:cxn ang="0">
                <a:pos x="connsiteX2" y="connsiteY2"/>
              </a:cxn>
              <a:cxn ang="0">
                <a:pos x="connsiteX3" y="connsiteY3"/>
              </a:cxn>
            </a:cxnLst>
            <a:rect l="l" t="t" r="r" b="b"/>
            <a:pathLst>
              <a:path w="408690" h="803569">
                <a:moveTo>
                  <a:pt x="8096" y="0"/>
                </a:moveTo>
                <a:lnTo>
                  <a:pt x="408690" y="0"/>
                </a:lnTo>
                <a:lnTo>
                  <a:pt x="408690" y="801188"/>
                </a:lnTo>
                <a:lnTo>
                  <a:pt x="0" y="803569"/>
                </a:lnTo>
              </a:path>
            </a:pathLst>
          </a:custGeom>
          <a:gradFill flip="none" rotWithShape="1">
            <a:gsLst>
              <a:gs pos="0">
                <a:srgbClr val="CCDAEC"/>
              </a:gs>
              <a:gs pos="47000">
                <a:schemeClr val="bg1"/>
              </a:gs>
            </a:gsLst>
            <a:lin ang="10800000" scaled="1"/>
            <a:tileRect/>
          </a:gra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7113240" y="2739774"/>
            <a:ext cx="1512169" cy="779894"/>
          </a:xfrm>
          <a:prstGeom prst="rect">
            <a:avLst/>
          </a:prstGeom>
        </p:spPr>
        <p:txBody>
          <a:bodyPr wrap="square" rIns="72000" anchor="ctr" anchorCtr="0">
            <a:noAutofit/>
          </a:bodyPr>
          <a:lstStyle/>
          <a:p>
            <a:pPr marL="0" lvl="1" algn="just"/>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2次医療の提供が可能な</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医療</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機関</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はA</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B</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クラス</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に</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限定されるが、</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これらは</a:t>
            </a:r>
            <a:br>
              <a:rPr lang="en-US" altLang="ja-JP" sz="1000" b="1" dirty="0">
                <a:latin typeface="Arial" panose="020B0604020202020204" pitchFamily="34" charset="0"/>
                <a:ea typeface="ＭＳ Ｐゴシック" panose="020B0600070205080204" pitchFamily="50" charset="-128"/>
                <a:cs typeface="Arial" panose="020B0604020202020204" pitchFamily="34" charset="0"/>
              </a:rPr>
            </a:b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一部</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の</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都市</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部</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に</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集中している。</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角丸四角形 18"/>
          <p:cNvSpPr/>
          <p:nvPr/>
        </p:nvSpPr>
        <p:spPr>
          <a:xfrm>
            <a:off x="7185248" y="3573016"/>
            <a:ext cx="1368152" cy="792088"/>
          </a:xfrm>
          <a:prstGeom prst="roundRect">
            <a:avLst>
              <a:gd name="adj" fmla="val 8436"/>
            </a:avLst>
          </a:prstGeom>
          <a:solidFill>
            <a:srgbClr val="F1DB9D"/>
          </a:solidFill>
        </p:spPr>
        <p:txBody>
          <a:bodyPr wrap="square" lIns="72000" rIns="72000" anchor="ctr">
            <a:noAutofit/>
          </a:bodyPr>
          <a:lstStyle/>
          <a:p>
            <a:pPr marL="0" lvl="1" algn="just" fontAlgn="ctr">
              <a:lnSpc>
                <a:spcPct val="114000"/>
              </a:lnSpc>
            </a:pP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これら4つのクラスに分類されない病院も</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843</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施設（</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53</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775</a:t>
            </a:r>
            <a:r>
              <a:rPr lang="x-none" altLang="ja-JP" sz="1000" b="1" dirty="0">
                <a:latin typeface="Arial" panose="020B0604020202020204" pitchFamily="34" charset="0"/>
                <a:ea typeface="ＭＳ Ｐゴシック" panose="020B0600070205080204" pitchFamily="50" charset="-128"/>
                <a:cs typeface="Arial" panose="020B0604020202020204" pitchFamily="34" charset="0"/>
              </a:rPr>
              <a:t>床）ある。</a:t>
            </a:r>
            <a:endParaRPr lang="en-US" altLang="ja-JP"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19"/>
          <p:cNvSpPr txBox="1"/>
          <p:nvPr/>
        </p:nvSpPr>
        <p:spPr>
          <a:xfrm>
            <a:off x="200472" y="6525344"/>
            <a:ext cx="8784976"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インドネシア保健省「</a:t>
            </a:r>
            <a:r>
              <a:rPr kumimoji="0" lang="en-US" altLang="ja-JP" sz="800" dirty="0" bmk=""/>
              <a:t>Indonesia Health Profile 2015</a:t>
            </a:r>
            <a:r>
              <a:rPr kumimoji="0" lang="ja-JP" altLang="en-US" sz="800" dirty="0" bmk=""/>
              <a:t>」、経済産業省「インドネシアがん化学療法センター実証調査事業報告書」（</a:t>
            </a:r>
            <a:r>
              <a:rPr kumimoji="0" lang="en-US" altLang="ja-JP" sz="800" dirty="0" bmk=""/>
              <a:t>2015</a:t>
            </a:r>
            <a:r>
              <a:rPr kumimoji="0" lang="ja-JP" altLang="en-US" sz="800" dirty="0" bmk=""/>
              <a:t>）、</a:t>
            </a:r>
            <a:br>
              <a:rPr kumimoji="0" lang="en-US" altLang="ja-JP" sz="800" dirty="0" bmk=""/>
            </a:br>
            <a:r>
              <a:rPr kumimoji="0" lang="ja-JP" altLang="en-US" sz="800" dirty="0" bmk=""/>
              <a:t>厚生労働省「</a:t>
            </a:r>
            <a:r>
              <a:rPr kumimoji="0" lang="en-US" altLang="ja-JP" sz="800" dirty="0" bmk=""/>
              <a:t>2014</a:t>
            </a:r>
            <a:r>
              <a:rPr kumimoji="0" lang="ja-JP" altLang="en-US" sz="800" dirty="0" bmk=""/>
              <a:t>海外情勢報告：第</a:t>
            </a:r>
            <a:r>
              <a:rPr kumimoji="0" lang="en-US" altLang="ja-JP" sz="800" dirty="0" bmk=""/>
              <a:t>2</a:t>
            </a:r>
            <a:r>
              <a:rPr kumimoji="0" lang="ja-JP" altLang="en-US" sz="800" dirty="0" bmk=""/>
              <a:t>節インドネシア共和国」</a:t>
            </a:r>
            <a:endParaRPr kumimoji="0" lang="en-US" altLang="ja-JP" sz="800" dirty="0" bmk=""/>
          </a:p>
        </p:txBody>
      </p:sp>
    </p:spTree>
    <p:extLst>
      <p:ext uri="{BB962C8B-B14F-4D97-AF65-F5344CB8AC3E}">
        <p14:creationId xmlns:p14="http://schemas.microsoft.com/office/powerpoint/2010/main" val="3385830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公的医療機関</a:t>
            </a:r>
            <a:endParaRPr lang="en-US" altLang="ja-JP" dirty="0"/>
          </a:p>
        </p:txBody>
      </p:sp>
      <p:sp>
        <p:nvSpPr>
          <p:cNvPr id="13" name="テキスト プレースホルダー 1"/>
          <p:cNvSpPr txBox="1">
            <a:spLocks/>
          </p:cNvSpPr>
          <p:nvPr/>
        </p:nvSpPr>
        <p:spPr>
          <a:xfrm>
            <a:off x="199710" y="1124745"/>
            <a:ext cx="9505950" cy="499624"/>
          </a:xfrm>
          <a:prstGeom prst="rect">
            <a:avLst/>
          </a:prstGeom>
          <a:noFill/>
        </p:spPr>
        <p:txBody>
          <a:bodyPr wrap="square" lIns="0" tIns="0" rIns="0" bIns="0" rtlCol="0">
            <a:spAutoFit/>
          </a:bodyPr>
          <a:lstStyle>
            <a:defPPr>
              <a:defRPr lang="ja-JP"/>
            </a:defPPr>
            <a:lvl1pPr marL="190500" indent="-190500" algn="just" fontAlgn="ctr">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pPr hangingPunct="0"/>
            <a:r>
              <a:rPr lang="en-US" altLang="ja-JP" spc="-20" dirty="0"/>
              <a:t>RSU </a:t>
            </a:r>
            <a:r>
              <a:rPr lang="en-US" altLang="ja-JP" spc="-20" dirty="0" err="1"/>
              <a:t>Dr</a:t>
            </a:r>
            <a:r>
              <a:rPr lang="en-US" altLang="ja-JP" spc="-20" dirty="0"/>
              <a:t> </a:t>
            </a:r>
            <a:r>
              <a:rPr lang="en-US" altLang="ja-JP" spc="-20" dirty="0" err="1"/>
              <a:t>Cipto</a:t>
            </a:r>
            <a:r>
              <a:rPr lang="en-US" altLang="ja-JP" spc="-20" dirty="0"/>
              <a:t> </a:t>
            </a:r>
            <a:r>
              <a:rPr lang="en-US" altLang="ja-JP" spc="-20" dirty="0" err="1"/>
              <a:t>Mangunkusumo</a:t>
            </a:r>
            <a:r>
              <a:rPr lang="en-US" altLang="ja-JP" spc="-20" dirty="0"/>
              <a:t> Hospital</a:t>
            </a:r>
            <a:r>
              <a:rPr lang="ja-JP" altLang="en-US" spc="-20" dirty="0"/>
              <a:t>（国立チプト・マングンクスモ病院）が、国立病院の中でも最大級の病院となっている。</a:t>
            </a:r>
          </a:p>
          <a:p>
            <a:pPr hangingPunct="0"/>
            <a:r>
              <a:rPr lang="ja-JP" altLang="en-US" dirty="0"/>
              <a:t>ジャカルタ特別州には、チプト病院を含め、</a:t>
            </a:r>
            <a:r>
              <a:rPr lang="en-US" altLang="ja-JP" dirty="0"/>
              <a:t>5</a:t>
            </a:r>
            <a:r>
              <a:rPr lang="ja-JP" altLang="en-US" dirty="0" err="1"/>
              <a:t>つの</a:t>
            </a:r>
            <a:r>
              <a:rPr lang="en-US" altLang="ja-JP" dirty="0"/>
              <a:t>A</a:t>
            </a:r>
            <a:r>
              <a:rPr lang="ja-JP" altLang="en-US" dirty="0"/>
              <a:t>クラス国立病院が存在する。</a:t>
            </a:r>
          </a:p>
        </p:txBody>
      </p:sp>
      <p:sp>
        <p:nvSpPr>
          <p:cNvPr id="14" name="Rectangle 6"/>
          <p:cNvSpPr>
            <a:spLocks noChangeArrowheads="1"/>
          </p:cNvSpPr>
          <p:nvPr/>
        </p:nvSpPr>
        <p:spPr bwMode="auto">
          <a:xfrm>
            <a:off x="200472" y="1607716"/>
            <a:ext cx="9505056"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主要な公的医療機関の概要</a:t>
            </a:r>
            <a:endParaRPr lang="en-US" altLang="ko-KR" sz="1400" dirty="0">
              <a:solidFill>
                <a:srgbClr val="000000"/>
              </a:solidFill>
              <a:latin typeface="Arial Black" pitchFamily="34" charset="0"/>
              <a:ea typeface="HGP創英角ｺﾞｼｯｸUB"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2156751775"/>
              </p:ext>
            </p:extLst>
          </p:nvPr>
        </p:nvGraphicFramePr>
        <p:xfrm>
          <a:off x="200472" y="1906411"/>
          <a:ext cx="9505053" cy="4177740"/>
        </p:xfrm>
        <a:graphic>
          <a:graphicData uri="http://schemas.openxmlformats.org/drawingml/2006/table">
            <a:tbl>
              <a:tblPr firstRow="1" bandRow="1">
                <a:tableStyleId>{5C22544A-7EE6-4342-B048-85BDC9FD1C3A}</a:tableStyleId>
              </a:tblPr>
              <a:tblGrid>
                <a:gridCol w="1790050">
                  <a:extLst>
                    <a:ext uri="{9D8B030D-6E8A-4147-A177-3AD203B41FA5}">
                      <a16:colId xmlns:a16="http://schemas.microsoft.com/office/drawing/2014/main" val="20000"/>
                    </a:ext>
                  </a:extLst>
                </a:gridCol>
                <a:gridCol w="2962841">
                  <a:extLst>
                    <a:ext uri="{9D8B030D-6E8A-4147-A177-3AD203B41FA5}">
                      <a16:colId xmlns:a16="http://schemas.microsoft.com/office/drawing/2014/main" val="20001"/>
                    </a:ext>
                  </a:extLst>
                </a:gridCol>
                <a:gridCol w="678258">
                  <a:extLst>
                    <a:ext uri="{9D8B030D-6E8A-4147-A177-3AD203B41FA5}">
                      <a16:colId xmlns:a16="http://schemas.microsoft.com/office/drawing/2014/main" val="20002"/>
                    </a:ext>
                  </a:extLst>
                </a:gridCol>
                <a:gridCol w="678984">
                  <a:extLst>
                    <a:ext uri="{9D8B030D-6E8A-4147-A177-3AD203B41FA5}">
                      <a16:colId xmlns:a16="http://schemas.microsoft.com/office/drawing/2014/main" val="20003"/>
                    </a:ext>
                  </a:extLst>
                </a:gridCol>
                <a:gridCol w="678984">
                  <a:extLst>
                    <a:ext uri="{9D8B030D-6E8A-4147-A177-3AD203B41FA5}">
                      <a16:colId xmlns:a16="http://schemas.microsoft.com/office/drawing/2014/main" val="20004"/>
                    </a:ext>
                  </a:extLst>
                </a:gridCol>
                <a:gridCol w="678984">
                  <a:extLst>
                    <a:ext uri="{9D8B030D-6E8A-4147-A177-3AD203B41FA5}">
                      <a16:colId xmlns:a16="http://schemas.microsoft.com/office/drawing/2014/main" val="20005"/>
                    </a:ext>
                  </a:extLst>
                </a:gridCol>
                <a:gridCol w="678984">
                  <a:extLst>
                    <a:ext uri="{9D8B030D-6E8A-4147-A177-3AD203B41FA5}">
                      <a16:colId xmlns:a16="http://schemas.microsoft.com/office/drawing/2014/main" val="20006"/>
                    </a:ext>
                  </a:extLst>
                </a:gridCol>
                <a:gridCol w="678984">
                  <a:extLst>
                    <a:ext uri="{9D8B030D-6E8A-4147-A177-3AD203B41FA5}">
                      <a16:colId xmlns:a16="http://schemas.microsoft.com/office/drawing/2014/main" val="2195859356"/>
                    </a:ext>
                  </a:extLst>
                </a:gridCol>
                <a:gridCol w="678984">
                  <a:extLst>
                    <a:ext uri="{9D8B030D-6E8A-4147-A177-3AD203B41FA5}">
                      <a16:colId xmlns:a16="http://schemas.microsoft.com/office/drawing/2014/main" val="2128142017"/>
                    </a:ext>
                  </a:extLst>
                </a:gridCol>
              </a:tblGrid>
              <a:tr h="432000">
                <a:tc>
                  <a:txBody>
                    <a:bodyPr/>
                    <a:lstStyle/>
                    <a:p>
                      <a:pPr algn="ctr" fontAlgn="ctr" hangingPunct="0">
                        <a:spcAft>
                          <a:spcPts val="0"/>
                        </a:spcAft>
                      </a:pPr>
                      <a:r>
                        <a:rPr lang="ja-JP" altLang="ja-JP" sz="1000" b="0" kern="0" dirty="0">
                          <a:effectLst/>
                          <a:latin typeface="HGP創英角ｺﾞｼｯｸUB" panose="020B0900000000000000" pitchFamily="50" charset="-128"/>
                          <a:ea typeface="HGP創英角ｺﾞｼｯｸUB" panose="020B0900000000000000" pitchFamily="50" charset="-128"/>
                        </a:rPr>
                        <a:t>病院名</a:t>
                      </a:r>
                      <a:br>
                        <a:rPr lang="en-US" altLang="ja-JP" sz="1000" b="0" kern="0" dirty="0">
                          <a:effectLst/>
                          <a:latin typeface="HGP創英角ｺﾞｼｯｸUB" panose="020B0900000000000000" pitchFamily="50" charset="-128"/>
                          <a:ea typeface="HGP創英角ｺﾞｼｯｸUB" panose="020B0900000000000000" pitchFamily="50" charset="-128"/>
                        </a:rPr>
                      </a:br>
                      <a:r>
                        <a:rPr lang="ja-JP" altLang="en-US" sz="1000" b="0" kern="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（所在地）</a:t>
                      </a:r>
                      <a:endParaRPr lang="ja-JP" alt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rPr>
                        <a:t>概　要</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hangingPunct="0">
                        <a:spcAft>
                          <a:spcPts val="0"/>
                        </a:spcAft>
                      </a:pPr>
                      <a:r>
                        <a:rPr lang="ja-JP" sz="1000" b="0" kern="0" dirty="0">
                          <a:effectLst/>
                          <a:latin typeface="HGP創英角ｺﾞｼｯｸUB" panose="020B0900000000000000" pitchFamily="50" charset="-128"/>
                          <a:ea typeface="HGP創英角ｺﾞｼｯｸUB" panose="020B0900000000000000" pitchFamily="50" charset="-128"/>
                        </a:rPr>
                        <a:t>診療科数</a:t>
                      </a:r>
                      <a:endParaRPr lang="ja-JP" sz="1000" b="0" kern="100" dirty="0">
                        <a:effectLst/>
                        <a:latin typeface="HGP創英角ｺﾞｼｯｸUB" panose="020B0900000000000000" pitchFamily="50" charset="-128"/>
                        <a:ea typeface="HGP創英角ｺﾞｼｯｸUB" panose="020B0900000000000000" pitchFamily="50" charset="-128"/>
                        <a:cs typeface="Times New Roman" panose="02020603050405020304" pitchFamily="18" charset="0"/>
                      </a:endParaRPr>
                    </a:p>
                  </a:txBody>
                  <a:tcPr marL="36000" marR="3600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20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Cipto</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Mangunkusumo</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クラスの国立病院。インドネシア大学に隣接して設置されたティーチングホスピタルである。日本・インドネシア双方の学会・大学・企業が協力し、</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2014</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年に日本式内視鏡トレーニングセンターが開設された。</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認証</a:t>
                      </a:r>
                      <a:r>
                        <a:rPr lang="en-US" altLang="ja-JP" sz="950" kern="0" baseline="300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を取得している。</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24</a:t>
                      </a:r>
                      <a:r>
                        <a:rPr lang="ja-JP" altLang="en-US" sz="1000" kern="100">
                          <a:effectLst/>
                          <a:latin typeface="Arial" panose="020B0604020202020204" pitchFamily="34" charset="0"/>
                          <a:ea typeface="ＭＳ Ｐゴシック" panose="020B0600070205080204" pitchFamily="50" charset="-128"/>
                          <a:cs typeface="Arial" panose="020B0604020202020204" pitchFamily="34" charset="0"/>
                        </a:rPr>
                        <a:t>部局</a:t>
                      </a:r>
                      <a:endParaRPr lang="en-US" altLang="ja-JP" sz="1000" kern="100">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spcAft>
                          <a:spcPts val="0"/>
                        </a:spcAft>
                      </a:pPr>
                      <a:r>
                        <a:rPr lang="en-US" altLang="ja-JP" sz="1000" kern="100">
                          <a:effectLst/>
                          <a:latin typeface="Arial" panose="020B0604020202020204" pitchFamily="34" charset="0"/>
                          <a:ea typeface="ＭＳ Ｐゴシック" panose="020B0600070205080204" pitchFamily="50" charset="-128"/>
                          <a:cs typeface="Arial" panose="020B0604020202020204" pitchFamily="34" charset="0"/>
                        </a:rPr>
                        <a:t>11</a:t>
                      </a:r>
                      <a:r>
                        <a:rPr lang="ja-JP" altLang="en-US" sz="1000" kern="100">
                          <a:effectLst/>
                          <a:latin typeface="Arial" panose="020B0604020202020204" pitchFamily="34" charset="0"/>
                          <a:ea typeface="ＭＳ Ｐゴシック" panose="020B0600070205080204" pitchFamily="50" charset="-128"/>
                          <a:cs typeface="Arial" panose="020B0604020202020204" pitchFamily="34" charset="0"/>
                        </a:rPr>
                        <a:t>クリニック</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855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5,412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180,000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32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RSUP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Persahabatan</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クラスの国立病院。総合病院だが、特に呼吸器疾患について専門としている。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による支援実績あり。</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2,192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715,119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383,755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331,364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2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 PAD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Gatot</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Soebroto</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just" defTabSz="914400" rtl="0" eaLnBrk="1" fontAlgn="ctr" latinLnBrk="0" hangingPunct="0">
                        <a:lnSpc>
                          <a:spcPct val="100000"/>
                        </a:lnSpc>
                        <a:spcBef>
                          <a:spcPts val="0"/>
                        </a:spcBef>
                        <a:spcAft>
                          <a:spcPts val="0"/>
                        </a:spcAft>
                        <a:buClrTx/>
                        <a:buSzTx/>
                        <a:buFontTx/>
                        <a:buNone/>
                        <a:tabLst/>
                        <a:defRPr/>
                      </a:pP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クラスの国立病院。陸軍中央病院。</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1936</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年</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10</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月にオランダ政府によって建設</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845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1,093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32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RSUP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Fatmawati</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hangingPunct="0">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kern="100" dirty="0">
                          <a:effectLst/>
                          <a:latin typeface="+mn-lt"/>
                          <a:ea typeface="+mn-ea"/>
                          <a:cs typeface="Times New Roman" panose="02020603050405020304" pitchFamily="18" charset="0"/>
                        </a:rPr>
                        <a:t>A</a:t>
                      </a:r>
                      <a:r>
                        <a:rPr lang="ja-JP" altLang="en-US" sz="1000" kern="100" dirty="0">
                          <a:effectLst/>
                          <a:latin typeface="+mn-lt"/>
                          <a:ea typeface="+mn-ea"/>
                          <a:cs typeface="Times New Roman" panose="02020603050405020304" pitchFamily="18" charset="0"/>
                        </a:rPr>
                        <a:t>クラスの国立病院。</a:t>
                      </a:r>
                      <a:endParaRPr lang="ja-JP" altLang="ja-JP" sz="1000" kern="100" dirty="0">
                        <a:effectLst/>
                        <a:latin typeface="+mn-lt"/>
                        <a:ea typeface="+mn-ea"/>
                        <a:cs typeface="Times New Roman" panose="02020603050405020304" pitchFamily="18"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a:solidFill>
                            <a:srgbClr val="000000"/>
                          </a:solidFill>
                          <a:effectLst/>
                          <a:latin typeface="Arial" panose="020B0604020202020204" pitchFamily="34" charset="0"/>
                        </a:rPr>
                        <a:t>340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2,345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329,211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76000">
                <a:tc>
                  <a:txBody>
                    <a:bodyPr/>
                    <a:lstStyle/>
                    <a:p>
                      <a:pPr algn="l" fontAlgn="ctr" hangingPunct="0">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 </a:t>
                      </a: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Bhayabgkara</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Tk.IR</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SAID SUKANTO</a:t>
                      </a:r>
                      <a:b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（ジャカルタ州）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en-US" altLang="ja-JP" sz="1000" kern="100" dirty="0">
                          <a:effectLst/>
                          <a:latin typeface="+mn-lt"/>
                          <a:ea typeface="+mn-ea"/>
                          <a:cs typeface="Times New Roman" panose="02020603050405020304" pitchFamily="18" charset="0"/>
                        </a:rPr>
                        <a:t>A</a:t>
                      </a:r>
                      <a:r>
                        <a:rPr lang="ja-JP" altLang="en-US" sz="1000" kern="100" dirty="0">
                          <a:effectLst/>
                          <a:latin typeface="+mn-lt"/>
                          <a:ea typeface="+mn-ea"/>
                          <a:cs typeface="Times New Roman" panose="02020603050405020304" pitchFamily="18" charset="0"/>
                        </a:rPr>
                        <a:t>クラスの国立病院。</a:t>
                      </a:r>
                      <a:endParaRPr lang="ja-JP" altLang="ja-JP" sz="1000" kern="100" dirty="0">
                        <a:effectLst/>
                        <a:latin typeface="+mn-lt"/>
                        <a:ea typeface="+mn-ea"/>
                        <a:cs typeface="Times New Roman" panose="02020603050405020304" pitchFamily="18"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1,118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1,378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576000">
                <a:tc>
                  <a:txBody>
                    <a:bodyPr/>
                    <a:lstStyle/>
                    <a:p>
                      <a:pPr marL="0" algn="l" defTabSz="914400" rtl="0" eaLnBrk="1" fontAlgn="ctr" latinLnBrk="0" hangingPunct="0">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RSUD </a:t>
                      </a:r>
                      <a:r>
                        <a:rPr kumimoji="1"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Dr</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Soetomo</a:t>
                      </a:r>
                      <a:b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（東ジャワ州）</a:t>
                      </a:r>
                    </a:p>
                  </a:txBody>
                  <a:tcPr marL="216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州都スラバヤにある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クラスの州立病院。東ジャワ州最大の病床数となっている。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JICA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の無償資金協力により救急医療棟の建設や医療機器の導入を行った。</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1,444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7,477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580,543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471,650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52,962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2000">
                <a:tc>
                  <a:txBody>
                    <a:bodyPr/>
                    <a:lstStyle/>
                    <a:p>
                      <a:pPr marL="0" algn="l" defTabSz="914400" rtl="0" eaLnBrk="1" fontAlgn="ctr" latinLnBrk="0" hangingPunct="0">
                        <a:spcAft>
                          <a:spcPts val="0"/>
                        </a:spcAft>
                      </a:pP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RSJ Dr. H. </a:t>
                      </a:r>
                      <a:r>
                        <a:rPr kumimoji="1" lang="en-US" altLang="ja-JP" sz="1100" b="1" kern="0" dirty="0" err="1">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Marzoeki</a:t>
                      </a:r>
                      <a: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 Mahdi</a:t>
                      </a:r>
                      <a:br>
                        <a:rPr kumimoji="1"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（西ジャワ州）</a:t>
                      </a:r>
                    </a:p>
                  </a:txBody>
                  <a:tcPr marL="21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just" fontAlgn="ctr" hangingPunct="0">
                        <a:spcAft>
                          <a:spcPts val="0"/>
                        </a:spcAft>
                      </a:pP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ボゴールにある</a:t>
                      </a:r>
                      <a:r>
                        <a:rPr lang="en-US" altLang="ja-JP" sz="950" kern="0" dirty="0">
                          <a:effectLst/>
                          <a:latin typeface="Arial" panose="020B0604020202020204" pitchFamily="34" charset="0"/>
                          <a:ea typeface="ＭＳ Ｐゴシック" panose="020B0600070205080204" pitchFamily="50" charset="-128"/>
                          <a:cs typeface="Arial" panose="020B0604020202020204" pitchFamily="34" charset="0"/>
                        </a:rPr>
                        <a:t>A</a:t>
                      </a:r>
                      <a:r>
                        <a:rPr lang="ja-JP" altLang="en-US" sz="950" kern="0" dirty="0">
                          <a:effectLst/>
                          <a:latin typeface="Arial" panose="020B0604020202020204" pitchFamily="34" charset="0"/>
                          <a:ea typeface="ＭＳ Ｐゴシック" panose="020B0600070205080204" pitchFamily="50" charset="-128"/>
                          <a:cs typeface="Arial" panose="020B0604020202020204" pitchFamily="34" charset="0"/>
                        </a:rPr>
                        <a:t>クラスの州立病院。西ジャワ州最大の病床数となっている。</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hangingPunct="0">
                        <a:spcAft>
                          <a:spcPts val="0"/>
                        </a:spcAft>
                      </a:pPr>
                      <a:r>
                        <a:rPr lang="en-US" altLang="ja-JP" sz="1000" kern="100" dirty="0">
                          <a:effectLst/>
                          <a:latin typeface="Arial" panose="020B0604020202020204" pitchFamily="34" charset="0"/>
                          <a:ea typeface="ＭＳ Ｐゴシック" panose="020B0600070205080204" pitchFamily="50" charset="-128"/>
                          <a:cs typeface="Arial" panose="020B0604020202020204" pitchFamily="34" charset="0"/>
                        </a:rPr>
                        <a:t>-</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924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78,292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72,223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1000" b="0" i="0" u="none" strike="noStrike" dirty="0">
                          <a:solidFill>
                            <a:srgbClr val="000000"/>
                          </a:solidFill>
                          <a:effectLst/>
                          <a:latin typeface="Arial" panose="020B0604020202020204" pitchFamily="34" charset="0"/>
                        </a:rPr>
                        <a:t>6,069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914400" rtl="0" eaLnBrk="1" fontAlgn="ctr" latinLnBrk="0" hangingPunct="0">
                        <a:spcAft>
                          <a:spcPts val="0"/>
                        </a:spcAft>
                      </a:pPr>
                      <a:r>
                        <a:rPr kumimoji="1" lang="en-US" alt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sz="10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6" name="テキスト ボックス 15"/>
          <p:cNvSpPr txBox="1"/>
          <p:nvPr/>
        </p:nvSpPr>
        <p:spPr>
          <a:xfrm>
            <a:off x="200472" y="6381328"/>
            <a:ext cx="9361040" cy="369332"/>
          </a:xfrm>
          <a:prstGeom prst="rect">
            <a:avLst/>
          </a:prstGeom>
          <a:noFill/>
        </p:spPr>
        <p:txBody>
          <a:bodyPr wrap="square" lIns="0" tIns="0" rIns="0" bIns="0" rtlCol="0">
            <a:spAutoFit/>
          </a:bodyPr>
          <a:lstStyle/>
          <a:p>
            <a:pPr marL="361950" indent="-361950"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en-US" altLang="ja-JP" sz="800" dirty="0" bmk="">
                <a:cs typeface="Times New Roman" panose="02020603050405020304" pitchFamily="18" charset="0"/>
              </a:rPr>
              <a:t>NRI</a:t>
            </a:r>
            <a:r>
              <a:rPr kumimoji="0" lang="ja-JP" altLang="en-US" sz="800" dirty="0" bmk="">
                <a:cs typeface="Times New Roman" panose="02020603050405020304" pitchFamily="18" charset="0"/>
              </a:rPr>
              <a:t>「平成</a:t>
            </a:r>
            <a:r>
              <a:rPr kumimoji="0" lang="en-US" altLang="ja-JP" sz="800" dirty="0" bmk="">
                <a:cs typeface="Times New Roman" panose="02020603050405020304" pitchFamily="18" charset="0"/>
              </a:rPr>
              <a:t>26</a:t>
            </a:r>
            <a:r>
              <a:rPr kumimoji="0" lang="ja-JP" altLang="en-US" sz="800" dirty="0" bmk="">
                <a:cs typeface="Times New Roman" panose="02020603050405020304" pitchFamily="18" charset="0"/>
              </a:rPr>
              <a:t>年度医療機器・サービス国際化推進事業（日本の医療機器・サービス等の海外展開に関する調査）」報告書、</a:t>
            </a:r>
            <a:r>
              <a:rPr kumimoji="0" lang="en-US" altLang="ja-JP" sz="800" dirty="0" bmk="">
                <a:cs typeface="Times New Roman" panose="02020603050405020304" pitchFamily="18" charset="0"/>
              </a:rPr>
              <a:t>Find</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the</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Best </a:t>
            </a:r>
            <a:r>
              <a:rPr kumimoji="0" lang="ja-JP" altLang="en-US" sz="800" dirty="0" bmk="">
                <a:cs typeface="Times New Roman" panose="02020603050405020304" pitchFamily="18" charset="0"/>
              </a:rPr>
              <a:t>（</a:t>
            </a:r>
            <a:r>
              <a:rPr kumimoji="0" lang="en-US" altLang="ja-JP" sz="800" dirty="0" bmk="">
                <a:cs typeface="Times New Roman" panose="02020603050405020304" pitchFamily="18" charset="0"/>
              </a:rPr>
              <a:t>http://rumah-sakit.findthebest.co.id</a:t>
            </a:r>
            <a:r>
              <a:rPr kumimoji="0" lang="ja-JP" altLang="en-US" sz="800" dirty="0" bmk="">
                <a:cs typeface="Times New Roman" panose="02020603050405020304" pitchFamily="18" charset="0"/>
              </a:rPr>
              <a:t>）、</a:t>
            </a:r>
            <a:br>
              <a:rPr kumimoji="0" lang="ja-JP" altLang="en-US" sz="800" dirty="0" bmk="">
                <a:cs typeface="Times New Roman" panose="02020603050405020304" pitchFamily="18" charset="0"/>
              </a:rPr>
            </a:br>
            <a:r>
              <a:rPr kumimoji="0" lang="en-US" altLang="ja-JP" sz="800" dirty="0" bmk="">
                <a:cs typeface="Times New Roman" panose="02020603050405020304" pitchFamily="18" charset="0"/>
              </a:rPr>
              <a:t>PT CITRA CENDEKIA INDONESIA </a:t>
            </a:r>
            <a:r>
              <a:rPr kumimoji="0" lang="ja-JP" altLang="en-US" sz="800" dirty="0" bmk="">
                <a:cs typeface="Times New Roman" panose="02020603050405020304" pitchFamily="18" charset="0"/>
              </a:rPr>
              <a:t>「</a:t>
            </a:r>
            <a:r>
              <a:rPr kumimoji="0" lang="en-US" altLang="ja-JP" sz="800" dirty="0" bmk="">
                <a:cs typeface="Times New Roman" panose="02020603050405020304" pitchFamily="18" charset="0"/>
              </a:rPr>
              <a:t>STUDI TENTANG PROSPEK BISNIS RUMAH SAKIT DI INDONESIA</a:t>
            </a:r>
            <a:r>
              <a:rPr kumimoji="0" lang="ja-JP" altLang="en-US" sz="800" dirty="0" bmk="">
                <a:cs typeface="Times New Roman" panose="02020603050405020304" pitchFamily="18" charset="0"/>
              </a:rPr>
              <a:t>（インドネシアの病院ビジネスの将来に関する研究）」（</a:t>
            </a:r>
            <a:r>
              <a:rPr kumimoji="0" lang="en-US" altLang="ja-JP" sz="800" dirty="0" bmk="">
                <a:cs typeface="Times New Roman" panose="02020603050405020304" pitchFamily="18" charset="0"/>
              </a:rPr>
              <a:t>2014</a:t>
            </a:r>
            <a:r>
              <a:rPr kumimoji="0" lang="ja-JP" altLang="en-US" sz="800" dirty="0" bmk="">
                <a:cs typeface="Times New Roman" panose="02020603050405020304" pitchFamily="18" charset="0"/>
              </a:rPr>
              <a:t>）、</a:t>
            </a:r>
            <a:br>
              <a:rPr kumimoji="0" lang="en-US" altLang="ja-JP" sz="800" dirty="0" bmk="">
                <a:cs typeface="Times New Roman" panose="02020603050405020304" pitchFamily="18" charset="0"/>
              </a:rPr>
            </a:br>
            <a:r>
              <a:rPr kumimoji="0" lang="ja-JP" altLang="en-US" sz="800" dirty="0" bmk="">
                <a:cs typeface="Times New Roman" panose="02020603050405020304" pitchFamily="18" charset="0"/>
              </a:rPr>
              <a:t>平成</a:t>
            </a:r>
            <a:r>
              <a:rPr kumimoji="0" lang="en-US" altLang="ja-JP" sz="800" dirty="0" bmk="">
                <a:cs typeface="Times New Roman" panose="02020603050405020304" pitchFamily="18" charset="0"/>
              </a:rPr>
              <a:t>16</a:t>
            </a:r>
            <a:r>
              <a:rPr kumimoji="0" lang="ja-JP" altLang="en-US" sz="800" dirty="0" bmk="">
                <a:cs typeface="Times New Roman" panose="02020603050405020304" pitchFamily="18" charset="0"/>
              </a:rPr>
              <a:t>年度</a:t>
            </a:r>
            <a:r>
              <a:rPr kumimoji="0" lang="en-US" altLang="ja-JP" sz="800" dirty="0" bmk="">
                <a:cs typeface="Times New Roman" panose="02020603050405020304" pitchFamily="18" charset="0"/>
              </a:rPr>
              <a:t>ODA</a:t>
            </a:r>
            <a:r>
              <a:rPr kumimoji="0" lang="ja-JP" altLang="en-US" sz="800" dirty="0" bmk="">
                <a:cs typeface="Times New Roman" panose="02020603050405020304" pitchFamily="18" charset="0"/>
              </a:rPr>
              <a:t>民間モニター報告書、各病院ホームページ、</a:t>
            </a:r>
          </a:p>
        </p:txBody>
      </p:sp>
      <p:sp>
        <p:nvSpPr>
          <p:cNvPr id="11" name="テキスト ボックス 20">
            <a:extLst>
              <a:ext uri="{FF2B5EF4-FFF2-40B4-BE49-F238E27FC236}">
                <a16:creationId xmlns:a16="http://schemas.microsoft.com/office/drawing/2014/main" id="{63CE86A9-D73B-4B78-8D20-1D984E771B06}"/>
              </a:ext>
            </a:extLst>
          </p:cNvPr>
          <p:cNvSpPr txBox="1"/>
          <p:nvPr/>
        </p:nvSpPr>
        <p:spPr>
          <a:xfrm>
            <a:off x="200472" y="62316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2639107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医療機関 </a:t>
            </a:r>
            <a:r>
              <a:rPr lang="en-US" altLang="ja-JP" dirty="0"/>
              <a:t>- </a:t>
            </a:r>
            <a:r>
              <a:rPr lang="ja-JP" altLang="en-US" dirty="0"/>
              <a:t>民間医療機関</a:t>
            </a:r>
            <a:endParaRPr lang="en-US" altLang="ja-JP" dirty="0"/>
          </a:p>
        </p:txBody>
      </p:sp>
      <p:graphicFrame>
        <p:nvGraphicFramePr>
          <p:cNvPr id="18" name="表 17"/>
          <p:cNvGraphicFramePr>
            <a:graphicFrameLocks noGrp="1"/>
          </p:cNvGraphicFramePr>
          <p:nvPr>
            <p:extLst>
              <p:ext uri="{D42A27DB-BD31-4B8C-83A1-F6EECF244321}">
                <p14:modId xmlns:p14="http://schemas.microsoft.com/office/powerpoint/2010/main" val="1127655507"/>
              </p:ext>
            </p:extLst>
          </p:nvPr>
        </p:nvGraphicFramePr>
        <p:xfrm>
          <a:off x="200472" y="1988840"/>
          <a:ext cx="9505056" cy="4218164"/>
        </p:xfrm>
        <a:graphic>
          <a:graphicData uri="http://schemas.openxmlformats.org/drawingml/2006/table">
            <a:tbl>
              <a:tblPr firstRow="1" bandRow="1">
                <a:tableStyleId>{5C22544A-7EE6-4342-B048-85BDC9FD1C3A}</a:tableStyleId>
              </a:tblPr>
              <a:tblGrid>
                <a:gridCol w="1049362">
                  <a:extLst>
                    <a:ext uri="{9D8B030D-6E8A-4147-A177-3AD203B41FA5}">
                      <a16:colId xmlns:a16="http://schemas.microsoft.com/office/drawing/2014/main" val="20000"/>
                    </a:ext>
                  </a:extLst>
                </a:gridCol>
                <a:gridCol w="3086016">
                  <a:extLst>
                    <a:ext uri="{9D8B030D-6E8A-4147-A177-3AD203B41FA5}">
                      <a16:colId xmlns:a16="http://schemas.microsoft.com/office/drawing/2014/main" val="20001"/>
                    </a:ext>
                  </a:extLst>
                </a:gridCol>
                <a:gridCol w="679342">
                  <a:extLst>
                    <a:ext uri="{9D8B030D-6E8A-4147-A177-3AD203B41FA5}">
                      <a16:colId xmlns:a16="http://schemas.microsoft.com/office/drawing/2014/main" val="20002"/>
                    </a:ext>
                  </a:extLst>
                </a:gridCol>
                <a:gridCol w="616792">
                  <a:extLst>
                    <a:ext uri="{9D8B030D-6E8A-4147-A177-3AD203B41FA5}">
                      <a16:colId xmlns:a16="http://schemas.microsoft.com/office/drawing/2014/main" val="20003"/>
                    </a:ext>
                  </a:extLst>
                </a:gridCol>
                <a:gridCol w="678924">
                  <a:extLst>
                    <a:ext uri="{9D8B030D-6E8A-4147-A177-3AD203B41FA5}">
                      <a16:colId xmlns:a16="http://schemas.microsoft.com/office/drawing/2014/main" val="20004"/>
                    </a:ext>
                  </a:extLst>
                </a:gridCol>
                <a:gridCol w="678924">
                  <a:extLst>
                    <a:ext uri="{9D8B030D-6E8A-4147-A177-3AD203B41FA5}">
                      <a16:colId xmlns:a16="http://schemas.microsoft.com/office/drawing/2014/main" val="20005"/>
                    </a:ext>
                  </a:extLst>
                </a:gridCol>
                <a:gridCol w="678924">
                  <a:extLst>
                    <a:ext uri="{9D8B030D-6E8A-4147-A177-3AD203B41FA5}">
                      <a16:colId xmlns:a16="http://schemas.microsoft.com/office/drawing/2014/main" val="20006"/>
                    </a:ext>
                  </a:extLst>
                </a:gridCol>
                <a:gridCol w="678924">
                  <a:extLst>
                    <a:ext uri="{9D8B030D-6E8A-4147-A177-3AD203B41FA5}">
                      <a16:colId xmlns:a16="http://schemas.microsoft.com/office/drawing/2014/main" val="20007"/>
                    </a:ext>
                  </a:extLst>
                </a:gridCol>
                <a:gridCol w="678924">
                  <a:extLst>
                    <a:ext uri="{9D8B030D-6E8A-4147-A177-3AD203B41FA5}">
                      <a16:colId xmlns:a16="http://schemas.microsoft.com/office/drawing/2014/main" val="3438407021"/>
                    </a:ext>
                  </a:extLst>
                </a:gridCol>
                <a:gridCol w="678924">
                  <a:extLst>
                    <a:ext uri="{9D8B030D-6E8A-4147-A177-3AD203B41FA5}">
                      <a16:colId xmlns:a16="http://schemas.microsoft.com/office/drawing/2014/main" val="996926337"/>
                    </a:ext>
                  </a:extLst>
                </a:gridCol>
              </a:tblGrid>
              <a:tr h="432000">
                <a:tc>
                  <a:txBody>
                    <a:bodyPr/>
                    <a:lstStyle/>
                    <a:p>
                      <a:pPr algn="ctr" fontAlgn="ctr" latinLnBrk="0" hangingPunct="0">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病院名</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（所在地）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lang="ja-JP" altLang="ja-JP" sz="1000" b="0" kern="10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latinLnBrk="0" hangingPunct="0">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該当病院</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latinLnBrk="0" hangingPunct="0">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診療科数</a:t>
                      </a: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病床数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スタッフ数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年外来</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患者数</a:t>
                      </a:r>
                      <a:endParaRPr lang="ja-JP" sz="1000" b="0" kern="100" baseline="300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年</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入院</a:t>
                      </a:r>
                      <a:br>
                        <a:rPr lang="en-US" alt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患者</a:t>
                      </a:r>
                      <a:r>
                        <a:rPr lang="ja-JP" sz="1000" b="0" kern="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数</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algn="ctr" fontAlgn="ctr">
                        <a:spcAft>
                          <a:spcPts val="0"/>
                        </a:spcAft>
                      </a:pP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データ</a:t>
                      </a:r>
                      <a:br>
                        <a:rPr lang="en-US" alt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更新年</a:t>
                      </a:r>
                      <a:endParaRPr lang="ja-JP" sz="1000" b="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0" marB="0" anchor="ctr">
                    <a:lnL w="635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D6AA7"/>
                    </a:solidFill>
                  </a:tcPr>
                </a:tc>
                <a:extLst>
                  <a:ext uri="{0D108BD9-81ED-4DB2-BD59-A6C34878D82A}">
                    <a16:rowId xmlns:a16="http://schemas.microsoft.com/office/drawing/2014/main" val="10000"/>
                  </a:ext>
                </a:extLst>
              </a:tr>
              <a:tr h="792000">
                <a:tc rowSpan="2">
                  <a:txBody>
                    <a:bodyPr/>
                    <a:lstStyle/>
                    <a:p>
                      <a:pPr algn="l" fontAlgn="ctr" latinLnBrk="0" hangingPunct="0">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Siloam Hospitals</a:t>
                      </a:r>
                    </a:p>
                    <a:p>
                      <a:pPr algn="l" fontAlgn="ctr" latinLnBrk="0" hangingPunct="0">
                        <a:spcAft>
                          <a:spcPts val="0"/>
                        </a:spcAft>
                      </a:pP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algn="just" fontAlgn="ctr" latinLnBrk="0" hangingPunct="0">
                        <a:spcAft>
                          <a:spcPts val="200"/>
                        </a:spcAft>
                      </a:pP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インドネシア華人財閥</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Lippo Group</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傘下で、インドネシア最大規模を誇る</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Siloam Hospitals</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（シロアム病院）</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Group</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は、インドネシア全土で</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37</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の病院と</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23</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のクリニックを経営している。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latinLnBrk="0" hangingPunct="0">
                        <a:spcAft>
                          <a:spcPts val="200"/>
                        </a:spcAft>
                      </a:pPr>
                      <a:r>
                        <a:rPr lang="ja-JP" altLang="en-US" sz="800" b="1" kern="100" dirty="0">
                          <a:effectLst/>
                          <a:latin typeface="Arial" panose="020B0604020202020204" pitchFamily="34" charset="0"/>
                          <a:ea typeface="ＭＳ Ｐゴシック" panose="020B0600070205080204" pitchFamily="50" charset="-128"/>
                          <a:cs typeface="Arial" panose="020B0604020202020204" pitchFamily="34" charset="0"/>
                        </a:rPr>
                        <a:t>グループ全体</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8,394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12,176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2,280,656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2,101,447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algn="ctr" fontAlgn="ctr"/>
                      <a:r>
                        <a:rPr lang="en-US" altLang="ja-JP" sz="1000" b="0" i="0" u="none" strike="noStrike" dirty="0">
                          <a:solidFill>
                            <a:srgbClr val="000000"/>
                          </a:solidFill>
                          <a:effectLst/>
                          <a:latin typeface="Arial" panose="020B0604020202020204" pitchFamily="34" charset="0"/>
                        </a:rPr>
                        <a:t>179,209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algn="ctr" defTabSz="914400" rtl="0" eaLnBrk="1" fontAlgn="ctr" latinLnBrk="0" hangingPunct="0">
                        <a:spcAft>
                          <a:spcPts val="0"/>
                        </a:spcAft>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04000">
                <a:tc vMerge="1">
                  <a:txBody>
                    <a:bodyPr/>
                    <a:lstStyle/>
                    <a:p>
                      <a:endParaRPr kumimoji="1" lang="ja-JP" altLang="en-US"/>
                    </a:p>
                  </a:txBody>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Lippo Village Hospital</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（リッポビレッジ病院）は本部病院という位置づけであり、</a:t>
                      </a:r>
                      <a:r>
                        <a:rPr lang="en-US" altLang="ja-JP" sz="950" kern="100" dirty="0">
                          <a:effectLst/>
                          <a:latin typeface="Arial" panose="020B0604020202020204" pitchFamily="34" charset="0"/>
                          <a:ea typeface="ＭＳ Ｐゴシック" panose="020B0600070205080204" pitchFamily="50" charset="-128"/>
                          <a:cs typeface="Arial" panose="020B0604020202020204" pitchFamily="34" charset="0"/>
                        </a:rPr>
                        <a:t>JCI</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認証</a:t>
                      </a:r>
                      <a:r>
                        <a:rPr lang="en-US" altLang="ja-JP" sz="950" kern="100" baseline="30000" dirty="0">
                          <a:effectLst/>
                          <a:latin typeface="Arial" panose="020B0604020202020204" pitchFamily="34" charset="0"/>
                          <a:ea typeface="ＭＳ Ｐゴシック" panose="020B0600070205080204" pitchFamily="50" charset="-128"/>
                          <a:cs typeface="Arial" panose="020B0604020202020204" pitchFamily="34" charset="0"/>
                        </a:rPr>
                        <a:t>1</a:t>
                      </a:r>
                      <a:r>
                        <a:rPr lang="ja-JP" altLang="en-US" sz="950" kern="100" dirty="0">
                          <a:effectLst/>
                          <a:latin typeface="Arial" panose="020B0604020202020204" pitchFamily="34" charset="0"/>
                          <a:ea typeface="ＭＳ Ｐゴシック" panose="020B0600070205080204" pitchFamily="50" charset="-128"/>
                          <a:cs typeface="Arial" panose="020B0604020202020204" pitchFamily="34" charset="0"/>
                        </a:rPr>
                        <a:t>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0"/>
                        </a:spcAft>
                        <a:buClrTx/>
                        <a:buSzTx/>
                        <a:buFontTx/>
                        <a:buNone/>
                        <a:tabLst/>
                        <a:defRPr/>
                      </a:pP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Lippo</a:t>
                      </a:r>
                      <a:r>
                        <a:rPr kumimoji="1" lang="ja-JP" altLang="en-US"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b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Village </a:t>
                      </a:r>
                      <a:b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Hospital</a:t>
                      </a:r>
                      <a:endParaRPr lang="ja-JP" altLang="en-US" sz="9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8,394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12,143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2,280,656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2,101,447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algn="r" fontAlgn="ctr"/>
                      <a:r>
                        <a:rPr lang="ja-JP" altLang="en-US" sz="1000" b="0" i="0" u="none" strike="noStrike" dirty="0">
                          <a:solidFill>
                            <a:srgbClr val="000000"/>
                          </a:solidFill>
                          <a:effectLst/>
                          <a:latin typeface="Arial" panose="020B0604020202020204" pitchFamily="34" charset="0"/>
                        </a:rPr>
                        <a:t>            </a:t>
                      </a:r>
                      <a:r>
                        <a:rPr lang="en-US" altLang="ja-JP" sz="1000" b="0" i="0" u="none" strike="noStrike" dirty="0">
                          <a:solidFill>
                            <a:srgbClr val="000000"/>
                          </a:solidFill>
                          <a:effectLst/>
                          <a:latin typeface="Arial" panose="020B0604020202020204" pitchFamily="34" charset="0"/>
                        </a:rPr>
                        <a:t>179,209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vMerge="1">
                  <a:txBody>
                    <a:bodyPr/>
                    <a:lstStyle/>
                    <a:p>
                      <a:pPr marL="0" algn="ctr" defTabSz="914400" rtl="0" eaLnBrk="1" fontAlgn="ctr" latinLnBrk="0" hangingPunct="0">
                        <a:spcAft>
                          <a:spcPts val="0"/>
                        </a:spcAft>
                      </a:pPr>
                      <a:endParaRPr kumimoji="1" 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PERTAMEDICA</a:t>
                      </a:r>
                    </a:p>
                    <a:p>
                      <a:pPr algn="l" fontAlgn="ctr" latinLnBrk="0" hangingPunct="0">
                        <a:spcAft>
                          <a:spcPts val="0"/>
                        </a:spcAft>
                      </a:pP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インドネシア政府が所有する国有の最大手石油・ガス会社プルタミナの傘下にある病院グループ。</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年時点で全国に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145</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のクリニックを保有している。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lang="ja-JP" altLang="en-US" sz="800" b="1" kern="100" dirty="0">
                          <a:effectLst/>
                          <a:latin typeface="Arial" panose="020B0604020202020204" pitchFamily="34" charset="0"/>
                          <a:ea typeface="ＭＳ Ｐゴシック" panose="020B0600070205080204" pitchFamily="50" charset="-128"/>
                          <a:cs typeface="Arial" panose="020B0604020202020204" pitchFamily="34" charset="0"/>
                        </a:rPr>
                        <a:t>グループ全体</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4,407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4,785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4,259,688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4,024,666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235,022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720000">
                <a:tc>
                  <a:txBody>
                    <a:bodyPr/>
                    <a:lstStyle/>
                    <a:p>
                      <a:pPr algn="l" fontAlgn="ctr" latinLnBrk="0" hangingPunct="0">
                        <a:spcAft>
                          <a:spcPts val="0"/>
                        </a:spcAft>
                      </a:pPr>
                      <a: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Ramsay Health Care</a:t>
                      </a: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オーストラリア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Ramsay Health Care Group</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は、インドネシアで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ヶ所の民間病院を経営している（</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Jatinegara</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Surabaya</a:t>
                      </a:r>
                      <a:r>
                        <a:rPr kumimoji="1" lang="ja-JP" altLang="en-US"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Bintaro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）。うち、</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Bintaro</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1998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年開業の</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クラス病院で、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Premier </a:t>
                      </a:r>
                      <a:r>
                        <a:rPr kumimoji="1" lang="en-US" altLang="ja-JP" sz="900" b="1" i="0" u="none" strike="noStrike" kern="1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Bintaro</a:t>
                      </a:r>
                      <a:endPar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653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ja-JP" altLang="en-US" sz="1000" b="0" i="0" u="none" strike="noStrike">
                          <a:solidFill>
                            <a:srgbClr val="000000"/>
                          </a:solidFill>
                          <a:effectLst/>
                          <a:latin typeface="Arial" panose="020B0604020202020204" pitchFamily="34" charset="0"/>
                        </a:rPr>
                        <a:t> </a:t>
                      </a:r>
                      <a:r>
                        <a:rPr lang="en-US" altLang="ja-JP" sz="1000" b="0" i="0" u="none" strike="noStrike">
                          <a:solidFill>
                            <a:srgbClr val="000000"/>
                          </a:solidFill>
                          <a:effectLst/>
                          <a:latin typeface="Arial" panose="020B0604020202020204" pitchFamily="34" charset="0"/>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2020</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648000">
                <a:tc>
                  <a:txBody>
                    <a:bodyPr/>
                    <a:lstStyle/>
                    <a:p>
                      <a:pPr algn="l" fontAlgn="ctr" latinLnBrk="0" hangingPunct="0">
                        <a:spcAft>
                          <a:spcPts val="0"/>
                        </a:spcAft>
                      </a:pPr>
                      <a: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RS Pondok Indah</a:t>
                      </a:r>
                      <a:br>
                        <a:rPr lang="en-US" altLang="ja-JP"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グループ</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just" defTabSz="914400" rtl="0" eaLnBrk="1" fontAlgn="ctr" latinLnBrk="0" hangingPunct="0">
                        <a:lnSpc>
                          <a:spcPct val="100000"/>
                        </a:lnSpc>
                        <a:spcBef>
                          <a:spcPts val="0"/>
                        </a:spcBef>
                        <a:spcAft>
                          <a:spcPts val="200"/>
                        </a:spcAft>
                        <a:buClrTx/>
                        <a:buSzTx/>
                        <a:buFontTx/>
                        <a:buNone/>
                        <a:tabLst/>
                        <a:defRPr/>
                      </a:pP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民間病院グループで、</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1986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 -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を開業（</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か所目として</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 - </a:t>
                      </a:r>
                      <a:r>
                        <a:rPr kumimoji="1" lang="en-US" altLang="ja-JP" sz="950"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Puri</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Indah</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を開業した。</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l" defTabSz="914400" rtl="0" eaLnBrk="1" fontAlgn="ctr" latinLnBrk="0" hangingPunct="0">
                        <a:lnSpc>
                          <a:spcPct val="100000"/>
                        </a:lnSpc>
                        <a:spcBef>
                          <a:spcPts val="0"/>
                        </a:spcBef>
                        <a:spcAft>
                          <a:spcPts val="200"/>
                        </a:spcAft>
                        <a:buClrTx/>
                        <a:buSzTx/>
                        <a:buFontTx/>
                        <a:buNone/>
                        <a:tabLst/>
                        <a:defRPr/>
                      </a:pP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 </a:t>
                      </a:r>
                      <a:r>
                        <a:rPr kumimoji="1" lang="en-US" altLang="ja-JP" sz="900" b="1" i="0" u="none" strike="noStrike" kern="1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Indah </a:t>
                      </a:r>
                      <a:b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900" b="1" i="0" u="none" strike="noStrike" kern="1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900" b="1" i="0" u="none" strike="noStrike" kern="1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Indah</a:t>
                      </a:r>
                    </a:p>
                  </a:txBody>
                  <a:tcPr marL="72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435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1001-5000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2018</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432464">
                <a:tc>
                  <a:txBody>
                    <a:bodyPr/>
                    <a:lstStyle/>
                    <a:p>
                      <a:pPr algn="l" fontAlgn="ctr" latinLnBrk="0" hangingPunct="0">
                        <a:spcAft>
                          <a:spcPts val="0"/>
                        </a:spcAft>
                      </a:pPr>
                      <a:r>
                        <a:rPr lang="en-US" altLang="ja-JP" sz="100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Santosa</a:t>
                      </a:r>
                      <a:br>
                        <a:rPr lang="en-US" altLang="ja-JP"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（バンドン）</a:t>
                      </a:r>
                    </a:p>
                  </a:txBody>
                  <a:tcPr marL="72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BEBE"/>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2006</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年に開業した</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B</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クラスの民間病院。</a:t>
                      </a:r>
                      <a:r>
                        <a:rPr kumimoji="1" lang="en-US" altLang="ja-JP"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JCI</a:t>
                      </a:r>
                      <a:r>
                        <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認証を取得している。</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l" defTabSz="914400" rtl="0" eaLnBrk="1" fontAlgn="ctr" latinLnBrk="0" hangingPunct="0">
                        <a:lnSpc>
                          <a:spcPct val="100000"/>
                        </a:lnSpc>
                        <a:spcBef>
                          <a:spcPts val="0"/>
                        </a:spcBef>
                        <a:spcAft>
                          <a:spcPts val="200"/>
                        </a:spcAft>
                        <a:buClrTx/>
                        <a:buSzTx/>
                        <a:buFontTx/>
                        <a:buNone/>
                        <a:tabLst/>
                        <a:defRPr/>
                      </a:pPr>
                      <a:endParaRPr kumimoji="1" lang="ja-JP" altLang="en-US" sz="95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latinLnBrk="0" hangingPunct="0">
                        <a:spcAft>
                          <a:spcPts val="0"/>
                        </a:spcAft>
                      </a:pPr>
                      <a:r>
                        <a:rPr lang="en-US" altLang="ja-JP" sz="900" kern="100" dirty="0">
                          <a:effectLst/>
                          <a:latin typeface="Arial" panose="020B0604020202020204" pitchFamily="34" charset="0"/>
                          <a:ea typeface="ＭＳ Ｐゴシック" panose="020B0600070205080204" pitchFamily="50" charset="-128"/>
                          <a:cs typeface="Arial" panose="020B0604020202020204" pitchFamily="34" charset="0"/>
                        </a:rPr>
                        <a:t>-</a:t>
                      </a:r>
                      <a:endParaRPr lang="ja-JP" altLang="ja-JP" sz="900"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459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2020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ctr"/>
                      <a:r>
                        <a:rPr lang="en-US" altLang="ja-JP" sz="1000" b="0" i="0" u="none" strike="noStrike" dirty="0">
                          <a:solidFill>
                            <a:srgbClr val="000000"/>
                          </a:solidFill>
                          <a:effectLst/>
                          <a:latin typeface="Arial" panose="020B0604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2021</a:t>
                      </a:r>
                      <a:endParaRPr kumimoji="1" lang="ja-JP" altLang="ja-JP" sz="90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19" name="テキスト ボックス 18"/>
          <p:cNvSpPr txBox="1"/>
          <p:nvPr/>
        </p:nvSpPr>
        <p:spPr>
          <a:xfrm>
            <a:off x="200472" y="6381328"/>
            <a:ext cx="9289032" cy="369332"/>
          </a:xfrm>
          <a:prstGeom prst="rect">
            <a:avLst/>
          </a:prstGeom>
          <a:noFill/>
        </p:spPr>
        <p:txBody>
          <a:bodyPr wrap="square" lIns="0" tIns="0" rIns="0" bIns="0" rtlCol="0">
            <a:spAutoFit/>
          </a:bodyPr>
          <a:lstStyle/>
          <a:p>
            <a:pPr marL="361950" indent="-361950" defTabSz="36195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NRI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年度医療機器・サービス国際化推進事業（日本の医療機器・サービス等の海外展開に関する調査）」報告書、各病院ホームページ、</a:t>
            </a:r>
            <a:r>
              <a:rPr kumimoji="0" lang="en-US" altLang="ja-JP" sz="800" dirty="0" bmk="">
                <a:cs typeface="Times New Roman" panose="02020603050405020304" pitchFamily="18" charset="0"/>
              </a:rPr>
              <a:t>Find</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the</a:t>
            </a:r>
            <a:r>
              <a:rPr kumimoji="0" lang="ja-JP" altLang="en-US" sz="800" dirty="0" bmk="">
                <a:cs typeface="Times New Roman" panose="02020603050405020304" pitchFamily="18" charset="0"/>
              </a:rPr>
              <a:t> </a:t>
            </a:r>
            <a:r>
              <a:rPr kumimoji="0" lang="en-US" altLang="ja-JP" sz="800" dirty="0" bmk="">
                <a:cs typeface="Times New Roman" panose="02020603050405020304" pitchFamily="18" charset="0"/>
              </a:rPr>
              <a:t>Best </a:t>
            </a:r>
            <a:r>
              <a:rPr kumimoji="0" lang="ja-JP" altLang="en-US" sz="800" dirty="0" bmk="">
                <a:cs typeface="Times New Roman" panose="02020603050405020304" pitchFamily="18" charset="0"/>
              </a:rPr>
              <a:t>（</a:t>
            </a:r>
            <a:r>
              <a:rPr kumimoji="0" lang="en-US" altLang="ja-JP" sz="800" dirty="0" bmk="">
                <a:cs typeface="Times New Roman" panose="02020603050405020304" pitchFamily="18" charset="0"/>
              </a:rPr>
              <a:t>http://rumah-sakit.findthebest.co.id</a:t>
            </a:r>
            <a:r>
              <a:rPr kumimoji="0" lang="ja-JP" altLang="en-US" sz="800" dirty="0" bmk="">
                <a:cs typeface="Times New Roman" panose="02020603050405020304" pitchFamily="18"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PT CITRA CENDEKIA INDONESIA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STUDI TENTANG PROSPEK BISNIS RUMAH SAKIT DI INDONESIA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（インドネシアの病院ビジネスの将来に関する研究）」（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Fuji Sankei Business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i</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日）、各社ホームページ</a:t>
            </a:r>
          </a:p>
        </p:txBody>
      </p:sp>
      <p:sp>
        <p:nvSpPr>
          <p:cNvPr id="20" name="テキスト プレースホルダー 1"/>
          <p:cNvSpPr txBox="1">
            <a:spLocks/>
          </p:cNvSpPr>
          <p:nvPr/>
        </p:nvSpPr>
        <p:spPr>
          <a:xfrm>
            <a:off x="199710" y="1124745"/>
            <a:ext cx="9505950" cy="504055"/>
          </a:xfrm>
          <a:prstGeom prst="rect">
            <a:avLst/>
          </a:prstGeom>
          <a:noFill/>
        </p:spPr>
        <p:txBody>
          <a:bodyPr wrap="square" lIns="0" tIns="0" rIns="0" bIns="0" rtlCol="0">
            <a:spAutoFit/>
          </a:bodyPr>
          <a:lstStyle>
            <a:defPPr>
              <a:defRPr lang="ja-JP"/>
            </a:defPPr>
            <a:lvl1pPr marL="190500" indent="-190500" algn="just" fontAlgn="ctr" hangingPunct="0">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en-US" altLang="ja-JP" dirty="0"/>
              <a:t>Siloam Hospitals Group</a:t>
            </a:r>
            <a:r>
              <a:rPr lang="ja-JP" altLang="en-US" dirty="0"/>
              <a:t>は、インドネシア最大規模の民間病院グループとなっている。</a:t>
            </a:r>
          </a:p>
          <a:p>
            <a:r>
              <a:rPr lang="ja-JP" altLang="en-US" dirty="0"/>
              <a:t>他に、オーストラリア資本の</a:t>
            </a:r>
            <a:r>
              <a:rPr lang="en-US" altLang="ja-JP" dirty="0"/>
              <a:t>Ramsay Health Care</a:t>
            </a:r>
            <a:r>
              <a:rPr lang="ja-JP" altLang="en-US" dirty="0"/>
              <a:t>グループなど、いくつかの民間病院グループが存在する。</a:t>
            </a:r>
          </a:p>
        </p:txBody>
      </p:sp>
      <p:sp>
        <p:nvSpPr>
          <p:cNvPr id="21" name="Rectangle 6"/>
          <p:cNvSpPr>
            <a:spLocks noChangeArrowheads="1"/>
          </p:cNvSpPr>
          <p:nvPr/>
        </p:nvSpPr>
        <p:spPr bwMode="auto">
          <a:xfrm>
            <a:off x="200472" y="1628800"/>
            <a:ext cx="7848872"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主要な民間医療機関の概要</a:t>
            </a:r>
          </a:p>
        </p:txBody>
      </p:sp>
      <p:sp>
        <p:nvSpPr>
          <p:cNvPr id="11" name="テキスト ボックス 20">
            <a:extLst>
              <a:ext uri="{FF2B5EF4-FFF2-40B4-BE49-F238E27FC236}">
                <a16:creationId xmlns:a16="http://schemas.microsoft.com/office/drawing/2014/main" id="{90EF2944-73A3-4E09-A707-5FC4F772AF74}"/>
              </a:ext>
            </a:extLst>
          </p:cNvPr>
          <p:cNvSpPr txBox="1"/>
          <p:nvPr/>
        </p:nvSpPr>
        <p:spPr>
          <a:xfrm>
            <a:off x="200472" y="6231682"/>
            <a:ext cx="9001000" cy="144016"/>
          </a:xfrm>
          <a:prstGeom prst="rect">
            <a:avLst/>
          </a:prstGeom>
          <a:noFill/>
        </p:spPr>
        <p:txBody>
          <a:bodyPr wrap="square" lIns="0" tIns="0" rIns="0" bIns="0" rtlCol="0">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医療施設を評価する米国の非営利機関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Joint Commission International (JCI)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による、医療の質と患者安全に関する国際認証</a:t>
            </a:r>
          </a:p>
        </p:txBody>
      </p:sp>
    </p:spTree>
    <p:extLst>
      <p:ext uri="{BB962C8B-B14F-4D97-AF65-F5344CB8AC3E}">
        <p14:creationId xmlns:p14="http://schemas.microsoft.com/office/powerpoint/2010/main" val="1173345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14" name="think-cell Slide" r:id="rId82" imgW="360" imgH="360" progId="TCLayout.ActiveDocument.1">
                  <p:embed/>
                </p:oleObj>
              </mc:Choice>
              <mc:Fallback>
                <p:oleObj name="think-cell Slide" r:id="rId82" imgW="360" imgH="360" progId="TCLayout.ActiveDocument.1">
                  <p:embed/>
                  <p:pic>
                    <p:nvPicPr>
                      <p:cNvPr id="4" name="Object 3" hidden="1"/>
                      <p:cNvPicPr>
                        <a:picLocks noChangeAspect="1" noChangeArrowheads="1"/>
                      </p:cNvPicPr>
                      <p:nvPr/>
                    </p:nvPicPr>
                    <p:blipFill>
                      <a:blip r:embed="rId8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sym typeface="+mn-lt"/>
            </a:endParaRPr>
          </a:p>
        </p:txBody>
      </p:sp>
      <p:sp>
        <p:nvSpPr>
          <p:cNvPr id="5" name="タイトル 4"/>
          <p:cNvSpPr>
            <a:spLocks noGrp="1"/>
          </p:cNvSpPr>
          <p:nvPr>
            <p:ph type="title"/>
          </p:nvPr>
        </p:nvSpPr>
        <p:spPr/>
        <p:txBody>
          <a:bodyPr vert="horz"/>
          <a:lstStyle/>
          <a:p>
            <a:r>
              <a:rPr lang="ja-JP" altLang="en-US"/>
              <a:t>インドネシア／医療関連／医療・公衆衛生</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医療従事者</a:t>
            </a:r>
          </a:p>
        </p:txBody>
      </p:sp>
      <p:grpSp>
        <p:nvGrpSpPr>
          <p:cNvPr id="21" name="グループ化 7"/>
          <p:cNvGrpSpPr/>
          <p:nvPr/>
        </p:nvGrpSpPr>
        <p:grpSpPr>
          <a:xfrm>
            <a:off x="200471" y="1859682"/>
            <a:ext cx="4536507"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医療従事者数</a:t>
              </a:r>
              <a:endParaRPr lang="en-US" altLang="ko-KR" sz="1400" dirty="0">
                <a:solidFill>
                  <a:srgbClr val="000000"/>
                </a:solidFill>
                <a:latin typeface="Arial Black" pitchFamily="34" charset="0"/>
                <a:ea typeface="HGP創英角ｺﾞｼｯｸUB" pitchFamily="50" charset="-128"/>
              </a:endParaRPr>
            </a:p>
          </p:txBody>
        </p:sp>
      </p:grpSp>
      <p:grpSp>
        <p:nvGrpSpPr>
          <p:cNvPr id="24" name="グループ化 23"/>
          <p:cNvGrpSpPr/>
          <p:nvPr/>
        </p:nvGrpSpPr>
        <p:grpSpPr>
          <a:xfrm>
            <a:off x="5169024" y="1859682"/>
            <a:ext cx="4536507" cy="288032"/>
            <a:chOff x="4803500" y="2113806"/>
            <a:chExt cx="2954133" cy="288032"/>
          </a:xfrm>
        </p:grpSpPr>
        <p:cxnSp>
          <p:nvCxnSpPr>
            <p:cNvPr id="25" name="直線コネクタ 24"/>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6"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1</a:t>
              </a:r>
              <a:r>
                <a:rPr lang="ja-JP" altLang="en-US" sz="1400" dirty="0">
                  <a:solidFill>
                    <a:srgbClr val="000000"/>
                  </a:solidFill>
                  <a:latin typeface="Arial Black" pitchFamily="34" charset="0"/>
                  <a:ea typeface="HGP創英角ｺﾞｼｯｸUB" pitchFamily="50" charset="-128"/>
                </a:rPr>
                <a:t>万人あたり医療従事者数</a:t>
              </a:r>
              <a:endParaRPr lang="en-US" altLang="ko-KR" sz="1400" dirty="0">
                <a:solidFill>
                  <a:srgbClr val="000000"/>
                </a:solidFill>
                <a:latin typeface="Arial Black" pitchFamily="34" charset="0"/>
                <a:ea typeface="HGP創英角ｺﾞｼｯｸUB" pitchFamily="50" charset="-128"/>
              </a:endParaRPr>
            </a:p>
          </p:txBody>
        </p:sp>
      </p:grpSp>
      <p:sp>
        <p:nvSpPr>
          <p:cNvPr id="27" name="テキスト ボックス 2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年の人口</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万人あたりの医療従事者数は、医師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人となっており、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年のアジアパシフィックの水準</a:t>
            </a:r>
            <a:r>
              <a:rPr lang="ja-JP" altLang="en-US" sz="1400" baseline="30000" dirty="0">
                <a:latin typeface="Arial" panose="020B0604020202020204" pitchFamily="34" charset="0"/>
                <a:ea typeface="ＭＳ Ｐゴシック" panose="020B0600070205080204" pitchFamily="50" charset="-128"/>
                <a:cs typeface="Arial" panose="020B0604020202020204" pitchFamily="34" charset="0"/>
              </a:rPr>
              <a:t>注）</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人、看護師　</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人）と比較すると、医師は水準を大きく下回っているが、看護師は上回っている。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テキスト ボックス 28"/>
          <p:cNvSpPr txBox="1"/>
          <p:nvPr/>
        </p:nvSpPr>
        <p:spPr>
          <a:xfrm>
            <a:off x="209803"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Observatory (GHO) data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(2021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月時点</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p>
          <a:p>
            <a:pPr marL="333375" indent="-333375"/>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注）　</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アジアパシフィックには、オーストラリア、バングラデシュ、中国、香港、インド、インドネシア、日本、マレーシア、ニュージーランド、パキスタン、フィリピン、シンガポール、韓国、台湾、タイ、ベトナムを含む</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テキスト ボックス 29"/>
          <p:cNvSpPr txBox="1"/>
          <p:nvPr/>
        </p:nvSpPr>
        <p:spPr>
          <a:xfrm>
            <a:off x="200472" y="2168227"/>
            <a:ext cx="288032" cy="157411"/>
          </a:xfrm>
          <a:prstGeom prst="rect">
            <a:avLst/>
          </a:prstGeom>
          <a:noFill/>
        </p:spPr>
        <p:txBody>
          <a:bodyPr wrap="square" lIns="0" tIns="0" rIns="0" bIns="0" rtlCol="0" anchor="ctr" anchorCtr="0">
            <a:noAutofit/>
          </a:bodyPr>
          <a:lstStyle/>
          <a:p>
            <a:r>
              <a:rPr kumimoji="1"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sp>
        <p:nvSpPr>
          <p:cNvPr id="31" name="テキスト ボックス 30"/>
          <p:cNvSpPr txBox="1"/>
          <p:nvPr/>
        </p:nvSpPr>
        <p:spPr>
          <a:xfrm>
            <a:off x="5169024" y="2168227"/>
            <a:ext cx="576064" cy="157411"/>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（人）</a:t>
            </a:r>
          </a:p>
        </p:txBody>
      </p:sp>
      <p:graphicFrame>
        <p:nvGraphicFramePr>
          <p:cNvPr id="328" name="Chart 327">
            <a:extLst>
              <a:ext uri="{FF2B5EF4-FFF2-40B4-BE49-F238E27FC236}">
                <a16:creationId xmlns:a16="http://schemas.microsoft.com/office/drawing/2014/main" id="{543A82F7-9FDF-4973-82D5-CB62811368CD}"/>
              </a:ext>
            </a:extLst>
          </p:cNvPr>
          <p:cNvGraphicFramePr/>
          <p:nvPr>
            <p:custDataLst>
              <p:tags r:id="rId4"/>
            </p:custDataLst>
          </p:nvPr>
        </p:nvGraphicFramePr>
        <p:xfrm>
          <a:off x="-22225" y="2298700"/>
          <a:ext cx="5221288" cy="3941763"/>
        </p:xfrm>
        <a:graphic>
          <a:graphicData uri="http://schemas.openxmlformats.org/drawingml/2006/chart">
            <c:chart xmlns:c="http://schemas.openxmlformats.org/drawingml/2006/chart" xmlns:r="http://schemas.openxmlformats.org/officeDocument/2006/relationships" r:id="rId84"/>
          </a:graphicData>
        </a:graphic>
      </p:graphicFrame>
      <p:sp>
        <p:nvSpPr>
          <p:cNvPr id="252" name="テキスト プレースホルダ 9">
            <a:extLst>
              <a:ext uri="{FF2B5EF4-FFF2-40B4-BE49-F238E27FC236}">
                <a16:creationId xmlns:a16="http://schemas.microsoft.com/office/drawing/2014/main" id="{55AF7EBA-60AB-4803-AC3D-0E1EB1D15895}"/>
              </a:ext>
            </a:extLst>
          </p:cNvPr>
          <p:cNvSpPr>
            <a:spLocks noGrp="1"/>
          </p:cNvSpPr>
          <p:nvPr>
            <p:custDataLst>
              <p:tags r:id="rId5"/>
            </p:custDataLst>
          </p:nvPr>
        </p:nvSpPr>
        <p:spPr bwMode="gray">
          <a:xfrm>
            <a:off x="2913063"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BB732C-DE7E-469A-9C88-F93DFEA7AC27}" type="datetime'''2''0''''''''''''''''''''1''''''''''''''''5'''''''''">
              <a:rPr lang="ja-JP" altLang="en-US" sz="1000" smtClean="0">
                <a:effectLst/>
                <a:sym typeface="+mn-lt"/>
              </a:rPr>
              <a:pPr marL="0" indent="0" algn="ctr">
                <a:spcBef>
                  <a:spcPct val="0"/>
                </a:spcBef>
                <a:buNone/>
              </a:pPr>
              <a:t>2015</a:t>
            </a:fld>
            <a:endParaRPr lang="ja-JP" altLang="en-US" sz="1000" dirty="0">
              <a:sym typeface="+mn-lt"/>
            </a:endParaRPr>
          </a:p>
        </p:txBody>
      </p:sp>
      <p:sp>
        <p:nvSpPr>
          <p:cNvPr id="247" name="テキスト プレースホルダ 9">
            <a:extLst>
              <a:ext uri="{FF2B5EF4-FFF2-40B4-BE49-F238E27FC236}">
                <a16:creationId xmlns:a16="http://schemas.microsoft.com/office/drawing/2014/main" id="{6F8F691D-4D74-4CF3-B81E-0FA3D4878AFF}"/>
              </a:ext>
            </a:extLst>
          </p:cNvPr>
          <p:cNvSpPr>
            <a:spLocks noGrp="1"/>
          </p:cNvSpPr>
          <p:nvPr>
            <p:custDataLst>
              <p:tags r:id="rId6"/>
            </p:custDataLst>
          </p:nvPr>
        </p:nvSpPr>
        <p:spPr bwMode="gray">
          <a:xfrm>
            <a:off x="617538"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F60C521-EF67-45D1-B01B-785963621341}" type="datetime'''''''''''''''''2''0''''''''''''''1''''''''''''0'">
              <a:rPr lang="ja-JP" altLang="en-US" sz="1000" smtClean="0">
                <a:effectLst/>
                <a:sym typeface="+mn-lt"/>
              </a:rPr>
              <a:pPr marL="0" indent="0" algn="ctr">
                <a:spcBef>
                  <a:spcPct val="0"/>
                </a:spcBef>
                <a:buNone/>
              </a:pPr>
              <a:t>2010</a:t>
            </a:fld>
            <a:endParaRPr lang="ja-JP" altLang="en-US" sz="1000" dirty="0">
              <a:sym typeface="+mn-lt"/>
            </a:endParaRPr>
          </a:p>
        </p:txBody>
      </p:sp>
      <p:sp>
        <p:nvSpPr>
          <p:cNvPr id="248" name="テキスト プレースホルダ 9">
            <a:extLst>
              <a:ext uri="{FF2B5EF4-FFF2-40B4-BE49-F238E27FC236}">
                <a16:creationId xmlns:a16="http://schemas.microsoft.com/office/drawing/2014/main" id="{82D30064-45B1-46F4-8CA0-7C97938A336F}"/>
              </a:ext>
            </a:extLst>
          </p:cNvPr>
          <p:cNvSpPr>
            <a:spLocks noGrp="1"/>
          </p:cNvSpPr>
          <p:nvPr>
            <p:custDataLst>
              <p:tags r:id="rId7"/>
            </p:custDataLst>
          </p:nvPr>
        </p:nvSpPr>
        <p:spPr bwMode="gray">
          <a:xfrm>
            <a:off x="10763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CAF7CF-FF1E-4C98-8D0C-A20A9F250C31}" type="datetime'''2''0''1''''''''''''''''''''''''''''''''''''''''''1'''''">
              <a:rPr lang="ja-JP" altLang="en-US" sz="1000" smtClean="0">
                <a:effectLst/>
                <a:sym typeface="+mn-lt"/>
              </a:rPr>
              <a:pPr marL="0" indent="0" algn="ctr">
                <a:spcBef>
                  <a:spcPct val="0"/>
                </a:spcBef>
                <a:buNone/>
              </a:pPr>
              <a:t>2011</a:t>
            </a:fld>
            <a:endParaRPr lang="ja-JP" altLang="en-US" sz="1000" dirty="0">
              <a:sym typeface="+mn-lt"/>
            </a:endParaRPr>
          </a:p>
        </p:txBody>
      </p:sp>
      <p:sp>
        <p:nvSpPr>
          <p:cNvPr id="249" name="テキスト プレースホルダ 9">
            <a:extLst>
              <a:ext uri="{FF2B5EF4-FFF2-40B4-BE49-F238E27FC236}">
                <a16:creationId xmlns:a16="http://schemas.microsoft.com/office/drawing/2014/main" id="{D678C1E0-C3F8-4B35-93B6-0D51695E9768}"/>
              </a:ext>
            </a:extLst>
          </p:cNvPr>
          <p:cNvSpPr>
            <a:spLocks noGrp="1"/>
          </p:cNvSpPr>
          <p:nvPr>
            <p:custDataLst>
              <p:tags r:id="rId8"/>
            </p:custDataLst>
          </p:nvPr>
        </p:nvSpPr>
        <p:spPr bwMode="gray">
          <a:xfrm>
            <a:off x="1535113"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2A30CA-1BC8-41AE-B5AC-0D3210719245}" type="datetime'''2''''''''''0''''''''''''''''1''''''''2'''''">
              <a:rPr lang="ja-JP" altLang="en-US" sz="1000" smtClean="0">
                <a:effectLst/>
                <a:sym typeface="+mn-lt"/>
              </a:rPr>
              <a:pPr marL="0" indent="0" algn="ctr">
                <a:spcBef>
                  <a:spcPct val="0"/>
                </a:spcBef>
                <a:buNone/>
              </a:pPr>
              <a:t>2012</a:t>
            </a:fld>
            <a:endParaRPr lang="ja-JP" altLang="en-US" sz="1000" dirty="0">
              <a:sym typeface="+mn-lt"/>
            </a:endParaRPr>
          </a:p>
        </p:txBody>
      </p:sp>
      <p:sp>
        <p:nvSpPr>
          <p:cNvPr id="256" name="テキスト プレースホルダ 9">
            <a:extLst>
              <a:ext uri="{FF2B5EF4-FFF2-40B4-BE49-F238E27FC236}">
                <a16:creationId xmlns:a16="http://schemas.microsoft.com/office/drawing/2014/main" id="{68F6E249-19E2-475B-97E9-5B3F661C4410}"/>
              </a:ext>
            </a:extLst>
          </p:cNvPr>
          <p:cNvSpPr>
            <a:spLocks noGrp="1"/>
          </p:cNvSpPr>
          <p:nvPr>
            <p:custDataLst>
              <p:tags r:id="rId9"/>
            </p:custDataLst>
          </p:nvPr>
        </p:nvSpPr>
        <p:spPr bwMode="gray">
          <a:xfrm>
            <a:off x="47498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7DB3AB-B406-49DF-883D-921C488A54F0}" type="datetime'''''''2''0''1''''''''''9'''''''''''''''''''''''''''''">
              <a:rPr lang="ja-JP" altLang="en-US" sz="1000" smtClean="0">
                <a:effectLst/>
                <a:sym typeface="+mn-lt"/>
              </a:rPr>
              <a:pPr marL="0" indent="0" algn="ctr">
                <a:spcBef>
                  <a:spcPct val="0"/>
                </a:spcBef>
                <a:buNone/>
              </a:pPr>
              <a:t>2019</a:t>
            </a:fld>
            <a:endParaRPr lang="ja-JP" altLang="en-US" sz="1000" dirty="0">
              <a:sym typeface="+mn-lt"/>
            </a:endParaRPr>
          </a:p>
        </p:txBody>
      </p:sp>
      <p:sp>
        <p:nvSpPr>
          <p:cNvPr id="250" name="テキスト プレースホルダ 9">
            <a:extLst>
              <a:ext uri="{FF2B5EF4-FFF2-40B4-BE49-F238E27FC236}">
                <a16:creationId xmlns:a16="http://schemas.microsoft.com/office/drawing/2014/main" id="{CD1BB47D-E864-4B58-BF2A-19172B66585A}"/>
              </a:ext>
            </a:extLst>
          </p:cNvPr>
          <p:cNvSpPr>
            <a:spLocks noGrp="1"/>
          </p:cNvSpPr>
          <p:nvPr>
            <p:custDataLst>
              <p:tags r:id="rId10"/>
            </p:custDataLst>
          </p:nvPr>
        </p:nvSpPr>
        <p:spPr bwMode="gray">
          <a:xfrm>
            <a:off x="1995488"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EFB2C5-12B1-4117-A9B5-E804E34884AE}" type="datetime'''''''''''''2''''''0''''''''''''''''''1''3'''''''''''''">
              <a:rPr lang="ja-JP" altLang="en-US" sz="1000" smtClean="0">
                <a:effectLst/>
                <a:sym typeface="+mn-lt"/>
              </a:rPr>
              <a:pPr marL="0" indent="0" algn="ctr">
                <a:spcBef>
                  <a:spcPct val="0"/>
                </a:spcBef>
                <a:buNone/>
              </a:pPr>
              <a:t>2013</a:t>
            </a:fld>
            <a:endParaRPr lang="ja-JP" altLang="en-US" sz="1000" dirty="0">
              <a:sym typeface="+mn-lt"/>
            </a:endParaRPr>
          </a:p>
        </p:txBody>
      </p:sp>
      <p:sp>
        <p:nvSpPr>
          <p:cNvPr id="251" name="テキスト プレースホルダ 9">
            <a:extLst>
              <a:ext uri="{FF2B5EF4-FFF2-40B4-BE49-F238E27FC236}">
                <a16:creationId xmlns:a16="http://schemas.microsoft.com/office/drawing/2014/main" id="{069842BD-F9D3-4A45-B118-516E3BF6F872}"/>
              </a:ext>
            </a:extLst>
          </p:cNvPr>
          <p:cNvSpPr>
            <a:spLocks noGrp="1"/>
          </p:cNvSpPr>
          <p:nvPr>
            <p:custDataLst>
              <p:tags r:id="rId11"/>
            </p:custDataLst>
          </p:nvPr>
        </p:nvSpPr>
        <p:spPr bwMode="gray">
          <a:xfrm>
            <a:off x="24542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407E6B-1E28-432E-BDDD-A9B9ABB0A52A}" type="datetime'''''''2''''''''''''''''''0''''''''''''1''''4'''''''''">
              <a:rPr lang="ja-JP" altLang="en-US" sz="1000" smtClean="0">
                <a:effectLst/>
                <a:sym typeface="+mn-lt"/>
              </a:rPr>
              <a:pPr marL="0" indent="0" algn="ctr">
                <a:spcBef>
                  <a:spcPct val="0"/>
                </a:spcBef>
                <a:buNone/>
              </a:pPr>
              <a:t>2014</a:t>
            </a:fld>
            <a:endParaRPr lang="ja-JP" altLang="en-US" sz="1000" dirty="0">
              <a:sym typeface="+mn-lt"/>
            </a:endParaRPr>
          </a:p>
        </p:txBody>
      </p:sp>
      <p:sp>
        <p:nvSpPr>
          <p:cNvPr id="253" name="テキスト プレースホルダ 9">
            <a:extLst>
              <a:ext uri="{FF2B5EF4-FFF2-40B4-BE49-F238E27FC236}">
                <a16:creationId xmlns:a16="http://schemas.microsoft.com/office/drawing/2014/main" id="{AE5B7DBF-B9FE-45BA-BC69-462D9ABB84AE}"/>
              </a:ext>
            </a:extLst>
          </p:cNvPr>
          <p:cNvSpPr>
            <a:spLocks noGrp="1"/>
          </p:cNvSpPr>
          <p:nvPr>
            <p:custDataLst>
              <p:tags r:id="rId12"/>
            </p:custDataLst>
          </p:nvPr>
        </p:nvSpPr>
        <p:spPr bwMode="gray">
          <a:xfrm>
            <a:off x="337185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6E1EE6-89D1-4908-A8F0-8D11DA9FC7B5}" type="datetime'''''''''''''''''''''''''2''0''''''''''1''''''''''''''''6'">
              <a:rPr lang="ja-JP" altLang="en-US" sz="1000" smtClean="0">
                <a:effectLst/>
                <a:sym typeface="+mn-lt"/>
              </a:rPr>
              <a:pPr marL="0" indent="0" algn="ctr">
                <a:spcBef>
                  <a:spcPct val="0"/>
                </a:spcBef>
                <a:buNone/>
              </a:pPr>
              <a:t>2016</a:t>
            </a:fld>
            <a:endParaRPr lang="ja-JP" altLang="en-US" sz="1000" dirty="0">
              <a:sym typeface="+mn-lt"/>
            </a:endParaRPr>
          </a:p>
        </p:txBody>
      </p:sp>
      <p:sp>
        <p:nvSpPr>
          <p:cNvPr id="254" name="テキスト プレースホルダ 9">
            <a:extLst>
              <a:ext uri="{FF2B5EF4-FFF2-40B4-BE49-F238E27FC236}">
                <a16:creationId xmlns:a16="http://schemas.microsoft.com/office/drawing/2014/main" id="{857A9B15-F6DD-4252-86D1-56C913E29686}"/>
              </a:ext>
            </a:extLst>
          </p:cNvPr>
          <p:cNvSpPr>
            <a:spLocks noGrp="1"/>
          </p:cNvSpPr>
          <p:nvPr>
            <p:custDataLst>
              <p:tags r:id="rId13"/>
            </p:custDataLst>
          </p:nvPr>
        </p:nvSpPr>
        <p:spPr bwMode="gray">
          <a:xfrm>
            <a:off x="38322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0FCF402-8458-463D-BED9-DEF0627D2E8E}" type="datetime'''''''''''''''''''''20''''''''1''''7'''''''''''''''''''''">
              <a:rPr lang="ja-JP" altLang="en-US" sz="1000" smtClean="0">
                <a:effectLst/>
                <a:sym typeface="+mn-lt"/>
              </a:rPr>
              <a:pPr marL="0" indent="0" algn="ctr">
                <a:spcBef>
                  <a:spcPct val="0"/>
                </a:spcBef>
                <a:buNone/>
              </a:pPr>
              <a:t>2017</a:t>
            </a:fld>
            <a:endParaRPr lang="ja-JP" altLang="en-US" sz="1000" dirty="0">
              <a:sym typeface="+mn-lt"/>
            </a:endParaRPr>
          </a:p>
        </p:txBody>
      </p:sp>
      <p:sp>
        <p:nvSpPr>
          <p:cNvPr id="255" name="テキスト プレースホルダ 9">
            <a:extLst>
              <a:ext uri="{FF2B5EF4-FFF2-40B4-BE49-F238E27FC236}">
                <a16:creationId xmlns:a16="http://schemas.microsoft.com/office/drawing/2014/main" id="{7D9D8B17-0E38-49EC-B4B8-8418723275D9}"/>
              </a:ext>
            </a:extLst>
          </p:cNvPr>
          <p:cNvSpPr>
            <a:spLocks noGrp="1"/>
          </p:cNvSpPr>
          <p:nvPr>
            <p:custDataLst>
              <p:tags r:id="rId14"/>
            </p:custDataLst>
          </p:nvPr>
        </p:nvSpPr>
        <p:spPr bwMode="gray">
          <a:xfrm>
            <a:off x="4291013"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E49CA6-9480-4381-B794-1BD1345AC759}" type="datetime'2''''0''''''''''''''''''''1''''''''''''''''''''''''8'''''''">
              <a:rPr lang="ja-JP" altLang="en-US" sz="1000" smtClean="0">
                <a:effectLst/>
                <a:sym typeface="+mn-lt"/>
              </a:rPr>
              <a:pPr marL="0" indent="0" algn="ctr">
                <a:spcBef>
                  <a:spcPct val="0"/>
                </a:spcBef>
                <a:buNone/>
              </a:pPr>
              <a:t>2018</a:t>
            </a:fld>
            <a:endParaRPr lang="ja-JP" altLang="en-US" sz="1000" dirty="0">
              <a:sym typeface="+mn-lt"/>
            </a:endParaRPr>
          </a:p>
        </p:txBody>
      </p:sp>
      <p:cxnSp>
        <p:nvCxnSpPr>
          <p:cNvPr id="318" name="Straight Connector 317">
            <a:extLst>
              <a:ext uri="{FF2B5EF4-FFF2-40B4-BE49-F238E27FC236}">
                <a16:creationId xmlns:a16="http://schemas.microsoft.com/office/drawing/2014/main" id="{BA04AFA7-6F4E-458B-BFB7-40CE8B70646D}"/>
              </a:ext>
            </a:extLst>
          </p:cNvPr>
          <p:cNvCxnSpPr/>
          <p:nvPr>
            <p:custDataLst>
              <p:tags r:id="rId15"/>
            </p:custDataLst>
          </p:nvPr>
        </p:nvCxnSpPr>
        <p:spPr bwMode="auto">
          <a:xfrm flipH="1">
            <a:off x="4435475" y="5218113"/>
            <a:ext cx="26988" cy="45561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3" name="Straight Connector 312">
            <a:extLst>
              <a:ext uri="{FF2B5EF4-FFF2-40B4-BE49-F238E27FC236}">
                <a16:creationId xmlns:a16="http://schemas.microsoft.com/office/drawing/2014/main" id="{07EC1ACB-A296-42ED-8430-ED0E8D9CA590}"/>
              </a:ext>
            </a:extLst>
          </p:cNvPr>
          <p:cNvCxnSpPr/>
          <p:nvPr>
            <p:custDataLst>
              <p:tags r:id="rId16"/>
            </p:custDataLst>
          </p:nvPr>
        </p:nvCxnSpPr>
        <p:spPr bwMode="auto">
          <a:xfrm flipH="1">
            <a:off x="790575" y="5407025"/>
            <a:ext cx="209550" cy="4619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6" name="Straight Connector 315">
            <a:extLst>
              <a:ext uri="{FF2B5EF4-FFF2-40B4-BE49-F238E27FC236}">
                <a16:creationId xmlns:a16="http://schemas.microsoft.com/office/drawing/2014/main" id="{A4A40D9F-F5E3-4A27-90D6-AC29673AFAEE}"/>
              </a:ext>
            </a:extLst>
          </p:cNvPr>
          <p:cNvCxnSpPr/>
          <p:nvPr>
            <p:custDataLst>
              <p:tags r:id="rId17"/>
            </p:custDataLst>
          </p:nvPr>
        </p:nvCxnSpPr>
        <p:spPr bwMode="auto">
          <a:xfrm flipH="1">
            <a:off x="3057525" y="5365750"/>
            <a:ext cx="26988" cy="4556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4" name="Straight Connector 313">
            <a:extLst>
              <a:ext uri="{FF2B5EF4-FFF2-40B4-BE49-F238E27FC236}">
                <a16:creationId xmlns:a16="http://schemas.microsoft.com/office/drawing/2014/main" id="{F88623B5-9BB4-45EC-A499-B41505225B23}"/>
              </a:ext>
            </a:extLst>
          </p:cNvPr>
          <p:cNvCxnSpPr/>
          <p:nvPr>
            <p:custDataLst>
              <p:tags r:id="rId18"/>
            </p:custDataLst>
          </p:nvPr>
        </p:nvCxnSpPr>
        <p:spPr bwMode="auto">
          <a:xfrm flipH="1">
            <a:off x="1679575" y="5437188"/>
            <a:ext cx="26988" cy="45561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5" name="Straight Connector 314">
            <a:extLst>
              <a:ext uri="{FF2B5EF4-FFF2-40B4-BE49-F238E27FC236}">
                <a16:creationId xmlns:a16="http://schemas.microsoft.com/office/drawing/2014/main" id="{1DB6E183-FFA5-4336-9A39-E77823DA67D9}"/>
              </a:ext>
            </a:extLst>
          </p:cNvPr>
          <p:cNvCxnSpPr/>
          <p:nvPr>
            <p:custDataLst>
              <p:tags r:id="rId19"/>
            </p:custDataLst>
          </p:nvPr>
        </p:nvCxnSpPr>
        <p:spPr bwMode="auto">
          <a:xfrm flipH="1">
            <a:off x="2139950" y="5338763"/>
            <a:ext cx="26988" cy="455612"/>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7" name="Straight Connector 316">
            <a:extLst>
              <a:ext uri="{FF2B5EF4-FFF2-40B4-BE49-F238E27FC236}">
                <a16:creationId xmlns:a16="http://schemas.microsoft.com/office/drawing/2014/main" id="{ACFA4D0C-5DFD-42E4-9D12-8819F63F74B3}"/>
              </a:ext>
            </a:extLst>
          </p:cNvPr>
          <p:cNvCxnSpPr/>
          <p:nvPr>
            <p:custDataLst>
              <p:tags r:id="rId20"/>
            </p:custDataLst>
          </p:nvPr>
        </p:nvCxnSpPr>
        <p:spPr bwMode="auto">
          <a:xfrm flipH="1">
            <a:off x="3976688" y="5267325"/>
            <a:ext cx="26987" cy="4556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9" name="Straight Connector 318">
            <a:extLst>
              <a:ext uri="{FF2B5EF4-FFF2-40B4-BE49-F238E27FC236}">
                <a16:creationId xmlns:a16="http://schemas.microsoft.com/office/drawing/2014/main" id="{EEA5A79E-26F4-48D1-AC51-E1BEBC436DBA}"/>
              </a:ext>
            </a:extLst>
          </p:cNvPr>
          <p:cNvCxnSpPr/>
          <p:nvPr>
            <p:custDataLst>
              <p:tags r:id="rId21"/>
            </p:custDataLst>
          </p:nvPr>
        </p:nvCxnSpPr>
        <p:spPr bwMode="auto">
          <a:xfrm flipH="1">
            <a:off x="4894263" y="5178425"/>
            <a:ext cx="26987" cy="45561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4" name="Straight Connector 323">
            <a:extLst>
              <a:ext uri="{FF2B5EF4-FFF2-40B4-BE49-F238E27FC236}">
                <a16:creationId xmlns:a16="http://schemas.microsoft.com/office/drawing/2014/main" id="{2BD7986B-DA92-4521-92AB-406AA236068B}"/>
              </a:ext>
            </a:extLst>
          </p:cNvPr>
          <p:cNvCxnSpPr/>
          <p:nvPr>
            <p:custDataLst>
              <p:tags r:id="rId22"/>
            </p:custDataLst>
          </p:nvPr>
        </p:nvCxnSpPr>
        <p:spPr bwMode="auto">
          <a:xfrm>
            <a:off x="2876550" y="5614988"/>
            <a:ext cx="146050" cy="350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5" name="Straight Connector 324">
            <a:extLst>
              <a:ext uri="{FF2B5EF4-FFF2-40B4-BE49-F238E27FC236}">
                <a16:creationId xmlns:a16="http://schemas.microsoft.com/office/drawing/2014/main" id="{CF628C8A-F7AB-4E1C-8F25-82F34913AEA0}"/>
              </a:ext>
            </a:extLst>
          </p:cNvPr>
          <p:cNvCxnSpPr/>
          <p:nvPr>
            <p:custDataLst>
              <p:tags r:id="rId23"/>
            </p:custDataLst>
          </p:nvPr>
        </p:nvCxnSpPr>
        <p:spPr bwMode="auto">
          <a:xfrm>
            <a:off x="3795713" y="5562600"/>
            <a:ext cx="146050" cy="3508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6" name="Straight Connector 325">
            <a:extLst>
              <a:ext uri="{FF2B5EF4-FFF2-40B4-BE49-F238E27FC236}">
                <a16:creationId xmlns:a16="http://schemas.microsoft.com/office/drawing/2014/main" id="{AA83236B-0C3D-477D-AD63-A99E4BBC2F1C}"/>
              </a:ext>
            </a:extLst>
          </p:cNvPr>
          <p:cNvCxnSpPr/>
          <p:nvPr>
            <p:custDataLst>
              <p:tags r:id="rId24"/>
            </p:custDataLst>
          </p:nvPr>
        </p:nvCxnSpPr>
        <p:spPr bwMode="auto">
          <a:xfrm>
            <a:off x="4254500" y="5640388"/>
            <a:ext cx="146050" cy="350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27" name="Straight Connector 326">
            <a:extLst>
              <a:ext uri="{FF2B5EF4-FFF2-40B4-BE49-F238E27FC236}">
                <a16:creationId xmlns:a16="http://schemas.microsoft.com/office/drawing/2014/main" id="{64165000-771E-40C4-9524-359A7A71CDDE}"/>
              </a:ext>
            </a:extLst>
          </p:cNvPr>
          <p:cNvCxnSpPr/>
          <p:nvPr>
            <p:custDataLst>
              <p:tags r:id="rId25"/>
            </p:custDataLst>
          </p:nvPr>
        </p:nvCxnSpPr>
        <p:spPr bwMode="auto">
          <a:xfrm>
            <a:off x="4713288" y="5643563"/>
            <a:ext cx="146050" cy="3508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275" name="テキスト プレースホルダ 9">
            <a:extLst>
              <a:ext uri="{FF2B5EF4-FFF2-40B4-BE49-F238E27FC236}">
                <a16:creationId xmlns:a16="http://schemas.microsoft.com/office/drawing/2014/main" id="{1487B220-851E-4C7B-82C8-69B591510312}"/>
              </a:ext>
            </a:extLst>
          </p:cNvPr>
          <p:cNvSpPr>
            <a:spLocks noGrp="1"/>
          </p:cNvSpPr>
          <p:nvPr>
            <p:custDataLst>
              <p:tags r:id="rId26"/>
            </p:custDataLst>
          </p:nvPr>
        </p:nvSpPr>
        <p:spPr bwMode="gray">
          <a:xfrm>
            <a:off x="788988" y="5864225"/>
            <a:ext cx="3492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8DFDBE6-7535-4893-B991-B7D72B065F3E}" type="datetime'''8'''''''''''''''''''''',7''''''''''''''3''''1'''''''''''''''">
              <a:rPr lang="ja-JP" altLang="en-US" sz="1000" smtClean="0">
                <a:effectLst/>
                <a:sym typeface="+mn-lt"/>
              </a:rPr>
              <a:pPr marL="0" indent="0" algn="ctr">
                <a:spcBef>
                  <a:spcPct val="0"/>
                </a:spcBef>
                <a:buNone/>
              </a:pPr>
              <a:t>8,731</a:t>
            </a:fld>
            <a:endParaRPr lang="ja-JP" altLang="en-US" sz="1000" dirty="0">
              <a:sym typeface="+mn-lt"/>
            </a:endParaRPr>
          </a:p>
        </p:txBody>
      </p:sp>
      <p:sp useBgFill="1">
        <p:nvSpPr>
          <p:cNvPr id="282" name="テキスト プレースホルダ 9">
            <a:extLst>
              <a:ext uri="{FF2B5EF4-FFF2-40B4-BE49-F238E27FC236}">
                <a16:creationId xmlns:a16="http://schemas.microsoft.com/office/drawing/2014/main" id="{3FBAC962-BEDC-49C0-AC3B-626421134EEB}"/>
              </a:ext>
            </a:extLst>
          </p:cNvPr>
          <p:cNvSpPr>
            <a:spLocks noGrp="1"/>
          </p:cNvSpPr>
          <p:nvPr>
            <p:custDataLst>
              <p:tags r:id="rId27"/>
            </p:custDataLst>
          </p:nvPr>
        </p:nvSpPr>
        <p:spPr bwMode="gray">
          <a:xfrm>
            <a:off x="3762375" y="58451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CB076F-8D09-491D-A44A-317FAB561A39}" type="datetime'''1''4,4''''''''''''''''''5''5'''''''''''''''''''''''''">
              <a:rPr lang="ja-JP" altLang="en-US" sz="1000" smtClean="0">
                <a:effectLst/>
                <a:sym typeface="+mn-lt"/>
              </a:rPr>
              <a:pPr marL="0" indent="0" algn="ctr">
                <a:spcBef>
                  <a:spcPct val="0"/>
                </a:spcBef>
                <a:buNone/>
              </a:pPr>
              <a:t>14,455</a:t>
            </a:fld>
            <a:endParaRPr lang="ja-JP" altLang="en-US" sz="1000" dirty="0">
              <a:sym typeface="+mn-lt"/>
            </a:endParaRPr>
          </a:p>
        </p:txBody>
      </p:sp>
      <p:sp useBgFill="1">
        <p:nvSpPr>
          <p:cNvPr id="276" name="テキスト プレースホルダ 9">
            <a:extLst>
              <a:ext uri="{FF2B5EF4-FFF2-40B4-BE49-F238E27FC236}">
                <a16:creationId xmlns:a16="http://schemas.microsoft.com/office/drawing/2014/main" id="{9BC038BA-DA34-452E-B630-281BC36586F5}"/>
              </a:ext>
            </a:extLst>
          </p:cNvPr>
          <p:cNvSpPr>
            <a:spLocks noGrp="1"/>
          </p:cNvSpPr>
          <p:nvPr>
            <p:custDataLst>
              <p:tags r:id="rId28"/>
            </p:custDataLst>
          </p:nvPr>
        </p:nvSpPr>
        <p:spPr bwMode="gray">
          <a:xfrm>
            <a:off x="1465263" y="585787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6D855-4209-47BD-B1C4-2426EE32302C}" type="datetime'1''''''''0'''',''''''''''5''66'''''''''''''''''''''''''''''''">
              <a:rPr lang="ja-JP" altLang="en-US" sz="1000" smtClean="0">
                <a:effectLst/>
                <a:sym typeface="+mn-lt"/>
              </a:rPr>
              <a:pPr marL="0" indent="0" algn="ctr">
                <a:spcBef>
                  <a:spcPct val="0"/>
                </a:spcBef>
                <a:buNone/>
              </a:pPr>
              <a:t>10,566</a:t>
            </a:fld>
            <a:endParaRPr lang="ja-JP" altLang="en-US" sz="1000" dirty="0">
              <a:sym typeface="+mn-lt"/>
            </a:endParaRPr>
          </a:p>
        </p:txBody>
      </p:sp>
      <p:sp useBgFill="1">
        <p:nvSpPr>
          <p:cNvPr id="279" name="テキスト プレースホルダ 9">
            <a:extLst>
              <a:ext uri="{FF2B5EF4-FFF2-40B4-BE49-F238E27FC236}">
                <a16:creationId xmlns:a16="http://schemas.microsoft.com/office/drawing/2014/main" id="{F540A1F0-5EF7-434C-B6C4-F5F67469A3D6}"/>
              </a:ext>
            </a:extLst>
          </p:cNvPr>
          <p:cNvSpPr>
            <a:spLocks noGrp="1"/>
          </p:cNvSpPr>
          <p:nvPr>
            <p:custDataLst>
              <p:tags r:id="rId29"/>
            </p:custDataLst>
          </p:nvPr>
        </p:nvSpPr>
        <p:spPr bwMode="gray">
          <a:xfrm>
            <a:off x="2843213" y="5851525"/>
            <a:ext cx="4191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ED64B4-BC6F-478E-9365-545F80DC7A11}" type="datetime'''1''''''''''''2'''''''''''''''',7''''4''''''''''''0'''''''">
              <a:rPr lang="ja-JP" altLang="en-US" sz="1000" smtClean="0">
                <a:effectLst/>
                <a:sym typeface="+mn-lt"/>
              </a:rPr>
              <a:pPr marL="0" indent="0" algn="ctr">
                <a:spcBef>
                  <a:spcPct val="0"/>
                </a:spcBef>
                <a:buNone/>
              </a:pPr>
              <a:t>12,740</a:t>
            </a:fld>
            <a:endParaRPr lang="ja-JP" altLang="en-US" sz="1000" dirty="0">
              <a:sym typeface="+mn-lt"/>
            </a:endParaRPr>
          </a:p>
        </p:txBody>
      </p:sp>
      <p:graphicFrame>
        <p:nvGraphicFramePr>
          <p:cNvPr id="200" name="Chart 199">
            <a:extLst>
              <a:ext uri="{FF2B5EF4-FFF2-40B4-BE49-F238E27FC236}">
                <a16:creationId xmlns:a16="http://schemas.microsoft.com/office/drawing/2014/main" id="{90056A91-44C4-44C3-8EEA-B3DA1DB590A1}"/>
              </a:ext>
            </a:extLst>
          </p:cNvPr>
          <p:cNvGraphicFramePr/>
          <p:nvPr>
            <p:custDataLst>
              <p:tags r:id="rId30"/>
            </p:custDataLst>
          </p:nvPr>
        </p:nvGraphicFramePr>
        <p:xfrm>
          <a:off x="5202238" y="2298700"/>
          <a:ext cx="4672012" cy="3941763"/>
        </p:xfrm>
        <a:graphic>
          <a:graphicData uri="http://schemas.openxmlformats.org/drawingml/2006/chart">
            <c:chart xmlns:c="http://schemas.openxmlformats.org/drawingml/2006/chart" xmlns:r="http://schemas.openxmlformats.org/officeDocument/2006/relationships" r:id="rId85"/>
          </a:graphicData>
        </a:graphic>
      </p:graphicFrame>
      <p:sp>
        <p:nvSpPr>
          <p:cNvPr id="108" name="テキスト プレースホルダ 9">
            <a:extLst>
              <a:ext uri="{FF2B5EF4-FFF2-40B4-BE49-F238E27FC236}">
                <a16:creationId xmlns:a16="http://schemas.microsoft.com/office/drawing/2014/main" id="{848E10B0-81B2-4276-B6F1-6EEE36B7F67F}"/>
              </a:ext>
            </a:extLst>
          </p:cNvPr>
          <p:cNvSpPr>
            <a:spLocks noGrp="1"/>
          </p:cNvSpPr>
          <p:nvPr>
            <p:custDataLst>
              <p:tags r:id="rId31"/>
            </p:custDataLst>
          </p:nvPr>
        </p:nvSpPr>
        <p:spPr bwMode="gray">
          <a:xfrm>
            <a:off x="77247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DC79060-89F1-455B-BB1B-0F913AFBFBF1}" type="datetime'''''''''''''''''2''''''01''''''''''''5'''''''''''''''''''''">
              <a:rPr lang="ja-JP" altLang="en-US" sz="1000" smtClean="0">
                <a:effectLst/>
                <a:sym typeface="+mn-lt"/>
              </a:rPr>
              <a:pPr marL="0" indent="0" algn="ctr">
                <a:spcBef>
                  <a:spcPct val="0"/>
                </a:spcBef>
                <a:buNone/>
              </a:pPr>
              <a:t>2015</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9704C16D-1ACB-44C5-A3E8-624E86EBEE92}"/>
              </a:ext>
            </a:extLst>
          </p:cNvPr>
          <p:cNvSpPr>
            <a:spLocks noGrp="1"/>
          </p:cNvSpPr>
          <p:nvPr>
            <p:custDataLst>
              <p:tags r:id="rId32"/>
            </p:custDataLst>
          </p:nvPr>
        </p:nvSpPr>
        <p:spPr bwMode="gray">
          <a:xfrm>
            <a:off x="86455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AC4431-17C7-4DF2-BC38-BFAFAB6A06C8}" type="datetime'''''''''''''''''''''''2''0''''''''''''''''''''''''1''''''7'">
              <a:rPr lang="ja-JP" altLang="en-US" sz="1000" smtClean="0">
                <a:effectLst/>
                <a:sym typeface="+mn-lt"/>
              </a:rPr>
              <a:pPr marL="0" indent="0" algn="ctr">
                <a:spcBef>
                  <a:spcPct val="0"/>
                </a:spcBef>
                <a:buNone/>
              </a:pPr>
              <a:t>2017</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D1E34A27-7DF2-441C-B0D4-5FA3C21689C4}"/>
              </a:ext>
            </a:extLst>
          </p:cNvPr>
          <p:cNvSpPr>
            <a:spLocks noGrp="1"/>
          </p:cNvSpPr>
          <p:nvPr>
            <p:custDataLst>
              <p:tags r:id="rId33"/>
            </p:custDataLst>
          </p:nvPr>
        </p:nvSpPr>
        <p:spPr bwMode="gray">
          <a:xfrm>
            <a:off x="54229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2840C01-A495-46C1-A568-46BF137DA1E5}" type="datetime'''''''''''''''''''''2''''0''''''''''''''''''''''10'''">
              <a:rPr lang="ja-JP" altLang="en-US" sz="1000" smtClean="0">
                <a:effectLst/>
                <a:sym typeface="+mn-lt"/>
              </a:rPr>
              <a:pPr marL="0" indent="0" algn="ctr">
                <a:spcBef>
                  <a:spcPct val="0"/>
                </a:spcBef>
                <a:buNone/>
              </a:pPr>
              <a:t>2010</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0A8B4EBB-1786-467A-AF8E-202A9E93FBAC}"/>
              </a:ext>
            </a:extLst>
          </p:cNvPr>
          <p:cNvSpPr>
            <a:spLocks noGrp="1"/>
          </p:cNvSpPr>
          <p:nvPr>
            <p:custDataLst>
              <p:tags r:id="rId34"/>
            </p:custDataLst>
          </p:nvPr>
        </p:nvSpPr>
        <p:spPr bwMode="gray">
          <a:xfrm>
            <a:off x="58832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8ADA8CE-19E2-4A63-868F-6464EB89090C}" type="datetime'''''''''''''''''''''2''''0''''''''11'''''''''''''''''''''">
              <a:rPr lang="ja-JP" altLang="en-US" sz="1000" smtClean="0">
                <a:effectLst/>
                <a:sym typeface="+mn-lt"/>
              </a:rPr>
              <a:pPr marL="0" indent="0" algn="ctr">
                <a:spcBef>
                  <a:spcPct val="0"/>
                </a:spcBef>
                <a:buNone/>
              </a:pPr>
              <a:t>2011</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8E5D60BC-E702-421F-A196-2CDEE3349A7B}"/>
              </a:ext>
            </a:extLst>
          </p:cNvPr>
          <p:cNvSpPr>
            <a:spLocks noGrp="1"/>
          </p:cNvSpPr>
          <p:nvPr>
            <p:custDataLst>
              <p:tags r:id="rId35"/>
            </p:custDataLst>
          </p:nvPr>
        </p:nvSpPr>
        <p:spPr bwMode="gray">
          <a:xfrm>
            <a:off x="634365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FAEAB15-5D23-4717-95BC-9D47F286BABC}" type="datetime'''''''''''2''''''''''''''''01''''''''2'''''''''''''''''''">
              <a:rPr lang="ja-JP" altLang="en-US" sz="1000" smtClean="0">
                <a:effectLst/>
                <a:sym typeface="+mn-lt"/>
              </a:rPr>
              <a:pPr marL="0" indent="0" algn="ctr">
                <a:spcBef>
                  <a:spcPct val="0"/>
                </a:spcBef>
                <a:buNone/>
              </a:pPr>
              <a:t>2012</a:t>
            </a:fld>
            <a:endParaRPr lang="ja-JP" altLang="en-US" sz="1000" dirty="0">
              <a:sym typeface="+mn-lt"/>
            </a:endParaRPr>
          </a:p>
        </p:txBody>
      </p:sp>
      <p:sp>
        <p:nvSpPr>
          <p:cNvPr id="97" name="テキスト プレースホルダ 9">
            <a:extLst>
              <a:ext uri="{FF2B5EF4-FFF2-40B4-BE49-F238E27FC236}">
                <a16:creationId xmlns:a16="http://schemas.microsoft.com/office/drawing/2014/main" id="{42ACAE0A-0898-4229-8D2D-557C3F20BB17}"/>
              </a:ext>
            </a:extLst>
          </p:cNvPr>
          <p:cNvSpPr>
            <a:spLocks noGrp="1"/>
          </p:cNvSpPr>
          <p:nvPr>
            <p:custDataLst>
              <p:tags r:id="rId36"/>
            </p:custDataLst>
          </p:nvPr>
        </p:nvSpPr>
        <p:spPr bwMode="gray">
          <a:xfrm>
            <a:off x="680402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BEEFDE6-4A1A-43D0-8FBC-4C4CF544E568}" type="datetime'''''''''''''''''''''2''''01''''''''3'''''">
              <a:rPr lang="ja-JP" altLang="en-US" sz="1000" smtClean="0">
                <a:effectLst/>
                <a:sym typeface="+mn-lt"/>
              </a:rPr>
              <a:pPr marL="0" indent="0" algn="ctr">
                <a:spcBef>
                  <a:spcPct val="0"/>
                </a:spcBef>
                <a:buNone/>
              </a:pPr>
              <a:t>2013</a:t>
            </a:fld>
            <a:endParaRPr lang="ja-JP" altLang="en-US" sz="1000" dirty="0">
              <a:sym typeface="+mn-lt"/>
            </a:endParaRPr>
          </a:p>
        </p:txBody>
      </p:sp>
      <p:sp>
        <p:nvSpPr>
          <p:cNvPr id="109" name="テキスト プレースホルダ 9">
            <a:extLst>
              <a:ext uri="{FF2B5EF4-FFF2-40B4-BE49-F238E27FC236}">
                <a16:creationId xmlns:a16="http://schemas.microsoft.com/office/drawing/2014/main" id="{00645941-08F5-48E6-B8A1-ED76CC331136}"/>
              </a:ext>
            </a:extLst>
          </p:cNvPr>
          <p:cNvSpPr>
            <a:spLocks noGrp="1"/>
          </p:cNvSpPr>
          <p:nvPr>
            <p:custDataLst>
              <p:tags r:id="rId37"/>
            </p:custDataLst>
          </p:nvPr>
        </p:nvSpPr>
        <p:spPr bwMode="gray">
          <a:xfrm>
            <a:off x="818515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B7769E8-AB75-493E-B179-96E5D2376AAB}" type="datetime'''''''''2''''''''''''''''0''''''''''''''''1''''6'''">
              <a:rPr lang="ja-JP" altLang="en-US" sz="1000" smtClean="0">
                <a:effectLst/>
                <a:sym typeface="+mn-lt"/>
              </a:rPr>
              <a:pPr marL="0" indent="0" algn="ctr">
                <a:spcBef>
                  <a:spcPct val="0"/>
                </a:spcBef>
                <a:buNone/>
              </a:pPr>
              <a:t>2016</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6790CC88-DB89-496A-AEFC-D040E5EA2D56}"/>
              </a:ext>
            </a:extLst>
          </p:cNvPr>
          <p:cNvSpPr>
            <a:spLocks noGrp="1"/>
          </p:cNvSpPr>
          <p:nvPr>
            <p:custDataLst>
              <p:tags r:id="rId38"/>
            </p:custDataLst>
          </p:nvPr>
        </p:nvSpPr>
        <p:spPr bwMode="gray">
          <a:xfrm>
            <a:off x="72644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D3529F-EEBB-4235-9400-C4FCCC23715D}" type="datetime'''20''1''''''''''''''''4'''''''''''''''''''''''''">
              <a:rPr lang="ja-JP" altLang="en-US" sz="1000" smtClean="0">
                <a:effectLst/>
                <a:sym typeface="+mn-lt"/>
              </a:rPr>
              <a:pPr marL="0" indent="0" algn="ctr">
                <a:spcBef>
                  <a:spcPct val="0"/>
                </a:spcBef>
                <a:buNone/>
              </a:pPr>
              <a:t>2014</a:t>
            </a:fld>
            <a:endParaRPr lang="ja-JP" altLang="en-US" sz="1000" dirty="0">
              <a:sym typeface="+mn-lt"/>
            </a:endParaRPr>
          </a:p>
        </p:txBody>
      </p:sp>
      <p:sp>
        <p:nvSpPr>
          <p:cNvPr id="111" name="テキスト プレースホルダ 9">
            <a:extLst>
              <a:ext uri="{FF2B5EF4-FFF2-40B4-BE49-F238E27FC236}">
                <a16:creationId xmlns:a16="http://schemas.microsoft.com/office/drawing/2014/main" id="{E9FA75B0-08A6-4FB6-B8E5-71546E7B9FFA}"/>
              </a:ext>
            </a:extLst>
          </p:cNvPr>
          <p:cNvSpPr>
            <a:spLocks noGrp="1"/>
          </p:cNvSpPr>
          <p:nvPr>
            <p:custDataLst>
              <p:tags r:id="rId39"/>
            </p:custDataLst>
          </p:nvPr>
        </p:nvSpPr>
        <p:spPr bwMode="gray">
          <a:xfrm>
            <a:off x="9105900"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EC5B25-B68F-4B6B-BDBF-E46CF1483784}" type="datetime'''''2''''0''''''1''''''''''''''''''8'''''''''''''''''''''">
              <a:rPr lang="ja-JP" altLang="en-US" sz="1000" smtClean="0">
                <a:effectLst/>
                <a:sym typeface="+mn-lt"/>
              </a:rPr>
              <a:pPr marL="0" indent="0" algn="ctr">
                <a:spcBef>
                  <a:spcPct val="0"/>
                </a:spcBef>
                <a:buNone/>
              </a:pPr>
              <a:t>2018</a:t>
            </a:fld>
            <a:endParaRPr lang="ja-JP" altLang="en-US" sz="1000" dirty="0">
              <a:sym typeface="+mn-lt"/>
            </a:endParaRPr>
          </a:p>
        </p:txBody>
      </p:sp>
      <p:sp>
        <p:nvSpPr>
          <p:cNvPr id="113" name="テキスト プレースホルダ 9">
            <a:extLst>
              <a:ext uri="{FF2B5EF4-FFF2-40B4-BE49-F238E27FC236}">
                <a16:creationId xmlns:a16="http://schemas.microsoft.com/office/drawing/2014/main" id="{EF62FCE2-76AF-4F94-9F50-21A9FD3E2035}"/>
              </a:ext>
            </a:extLst>
          </p:cNvPr>
          <p:cNvSpPr>
            <a:spLocks noGrp="1"/>
          </p:cNvSpPr>
          <p:nvPr>
            <p:custDataLst>
              <p:tags r:id="rId40"/>
            </p:custDataLst>
          </p:nvPr>
        </p:nvSpPr>
        <p:spPr bwMode="gray">
          <a:xfrm>
            <a:off x="9566275" y="6184900"/>
            <a:ext cx="2794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EE270D-A47D-46C6-B73B-3C9CE0722702}" type="datetime'''''''''2''''''''''''''0''1''''''''''''''''''''9'">
              <a:rPr lang="ja-JP" altLang="en-US" sz="1000" smtClean="0">
                <a:effectLst/>
                <a:sym typeface="+mn-lt"/>
              </a:rPr>
              <a:pPr marL="0" indent="0" algn="ctr">
                <a:spcBef>
                  <a:spcPct val="0"/>
                </a:spcBef>
                <a:buNone/>
              </a:pPr>
              <a:t>2019</a:t>
            </a:fld>
            <a:endParaRPr lang="ja-JP" altLang="en-US" sz="1000" dirty="0">
              <a:sym typeface="+mn-lt"/>
            </a:endParaRPr>
          </a:p>
        </p:txBody>
      </p:sp>
      <p:cxnSp>
        <p:nvCxnSpPr>
          <p:cNvPr id="171" name="Straight Connector 170">
            <a:extLst>
              <a:ext uri="{FF2B5EF4-FFF2-40B4-BE49-F238E27FC236}">
                <a16:creationId xmlns:a16="http://schemas.microsoft.com/office/drawing/2014/main" id="{1A185425-2841-4AD6-9CC4-D14C589FC999}"/>
              </a:ext>
            </a:extLst>
          </p:cNvPr>
          <p:cNvCxnSpPr/>
          <p:nvPr>
            <p:custDataLst>
              <p:tags r:id="rId41"/>
            </p:custDataLst>
          </p:nvPr>
        </p:nvCxnSpPr>
        <p:spPr bwMode="auto">
          <a:xfrm flipH="1">
            <a:off x="9247188" y="5172075"/>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5" name="Straight Connector 194">
            <a:extLst>
              <a:ext uri="{FF2B5EF4-FFF2-40B4-BE49-F238E27FC236}">
                <a16:creationId xmlns:a16="http://schemas.microsoft.com/office/drawing/2014/main" id="{B8F9D171-5BD3-4CD7-948B-67B37F066031}"/>
              </a:ext>
            </a:extLst>
          </p:cNvPr>
          <p:cNvCxnSpPr/>
          <p:nvPr>
            <p:custDataLst>
              <p:tags r:id="rId42"/>
            </p:custDataLst>
          </p:nvPr>
        </p:nvCxnSpPr>
        <p:spPr bwMode="auto">
          <a:xfrm>
            <a:off x="8513762" y="5629274"/>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7" name="Straight Connector 66">
            <a:extLst>
              <a:ext uri="{FF2B5EF4-FFF2-40B4-BE49-F238E27FC236}">
                <a16:creationId xmlns:a16="http://schemas.microsoft.com/office/drawing/2014/main" id="{4EF97E77-6DFF-458C-998C-5D5F098CBC4E}"/>
              </a:ext>
            </a:extLst>
          </p:cNvPr>
          <p:cNvCxnSpPr/>
          <p:nvPr>
            <p:custDataLst>
              <p:tags r:id="rId43"/>
            </p:custDataLst>
          </p:nvPr>
        </p:nvCxnSpPr>
        <p:spPr bwMode="auto">
          <a:xfrm flipH="1">
            <a:off x="5580063" y="5345113"/>
            <a:ext cx="112712" cy="492125"/>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DBC676C2-9687-4DD1-BA43-5B1BEA06708B}"/>
              </a:ext>
            </a:extLst>
          </p:cNvPr>
          <p:cNvCxnSpPr/>
          <p:nvPr>
            <p:custDataLst>
              <p:tags r:id="rId44"/>
            </p:custDataLst>
          </p:nvPr>
        </p:nvCxnSpPr>
        <p:spPr bwMode="auto">
          <a:xfrm flipH="1">
            <a:off x="6484938" y="5383213"/>
            <a:ext cx="7937" cy="490537"/>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8" name="Straight Connector 167">
            <a:extLst>
              <a:ext uri="{FF2B5EF4-FFF2-40B4-BE49-F238E27FC236}">
                <a16:creationId xmlns:a16="http://schemas.microsoft.com/office/drawing/2014/main" id="{33EC75E6-2E23-4C75-A26A-6A386B86F314}"/>
              </a:ext>
            </a:extLst>
          </p:cNvPr>
          <p:cNvCxnSpPr/>
          <p:nvPr>
            <p:custDataLst>
              <p:tags r:id="rId45"/>
            </p:custDataLst>
          </p:nvPr>
        </p:nvCxnSpPr>
        <p:spPr bwMode="auto">
          <a:xfrm flipH="1">
            <a:off x="6945313" y="5280025"/>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D69BDC7C-18A7-445E-AFFD-4D20707EF077}"/>
              </a:ext>
            </a:extLst>
          </p:cNvPr>
          <p:cNvCxnSpPr/>
          <p:nvPr>
            <p:custDataLst>
              <p:tags r:id="rId46"/>
            </p:custDataLst>
          </p:nvPr>
        </p:nvCxnSpPr>
        <p:spPr bwMode="auto">
          <a:xfrm flipH="1">
            <a:off x="7866063" y="5314950"/>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6" name="Straight Connector 195">
            <a:extLst>
              <a:ext uri="{FF2B5EF4-FFF2-40B4-BE49-F238E27FC236}">
                <a16:creationId xmlns:a16="http://schemas.microsoft.com/office/drawing/2014/main" id="{4DCF6CD5-860C-4698-80DB-A5D14DAE20AE}"/>
              </a:ext>
            </a:extLst>
          </p:cNvPr>
          <p:cNvCxnSpPr/>
          <p:nvPr>
            <p:custDataLst>
              <p:tags r:id="rId47"/>
            </p:custDataLst>
          </p:nvPr>
        </p:nvCxnSpPr>
        <p:spPr bwMode="auto">
          <a:xfrm>
            <a:off x="8974137" y="5711824"/>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0" name="Straight Connector 169">
            <a:extLst>
              <a:ext uri="{FF2B5EF4-FFF2-40B4-BE49-F238E27FC236}">
                <a16:creationId xmlns:a16="http://schemas.microsoft.com/office/drawing/2014/main" id="{29688F1E-84A3-4C9D-BD34-31D0AB6A7C46}"/>
              </a:ext>
            </a:extLst>
          </p:cNvPr>
          <p:cNvCxnSpPr/>
          <p:nvPr>
            <p:custDataLst>
              <p:tags r:id="rId48"/>
            </p:custDataLst>
          </p:nvPr>
        </p:nvCxnSpPr>
        <p:spPr bwMode="auto">
          <a:xfrm flipH="1">
            <a:off x="8786813" y="5219700"/>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2" name="Straight Connector 171">
            <a:extLst>
              <a:ext uri="{FF2B5EF4-FFF2-40B4-BE49-F238E27FC236}">
                <a16:creationId xmlns:a16="http://schemas.microsoft.com/office/drawing/2014/main" id="{832BEDD2-E29D-4D71-88AC-358B13170094}"/>
              </a:ext>
            </a:extLst>
          </p:cNvPr>
          <p:cNvCxnSpPr/>
          <p:nvPr>
            <p:custDataLst>
              <p:tags r:id="rId49"/>
            </p:custDataLst>
          </p:nvPr>
        </p:nvCxnSpPr>
        <p:spPr bwMode="auto">
          <a:xfrm flipH="1">
            <a:off x="9707563" y="5137150"/>
            <a:ext cx="7937" cy="4905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C565E22D-EC33-47EA-8C5A-7BC9EB704281}"/>
              </a:ext>
            </a:extLst>
          </p:cNvPr>
          <p:cNvCxnSpPr/>
          <p:nvPr>
            <p:custDataLst>
              <p:tags r:id="rId50"/>
            </p:custDataLst>
          </p:nvPr>
        </p:nvCxnSpPr>
        <p:spPr bwMode="auto">
          <a:xfrm>
            <a:off x="7593012" y="5681663"/>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7" name="Straight Connector 196">
            <a:extLst>
              <a:ext uri="{FF2B5EF4-FFF2-40B4-BE49-F238E27FC236}">
                <a16:creationId xmlns:a16="http://schemas.microsoft.com/office/drawing/2014/main" id="{22AC6B9D-2DF1-4D01-9585-1C14C0A4489D}"/>
              </a:ext>
            </a:extLst>
          </p:cNvPr>
          <p:cNvCxnSpPr/>
          <p:nvPr>
            <p:custDataLst>
              <p:tags r:id="rId51"/>
            </p:custDataLst>
          </p:nvPr>
        </p:nvCxnSpPr>
        <p:spPr bwMode="auto">
          <a:xfrm>
            <a:off x="9434512" y="5714999"/>
            <a:ext cx="222250" cy="287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useBgFill="1">
        <p:nvSpPr>
          <p:cNvPr id="146" name="テキスト プレースホルダ 9">
            <a:extLst>
              <a:ext uri="{FF2B5EF4-FFF2-40B4-BE49-F238E27FC236}">
                <a16:creationId xmlns:a16="http://schemas.microsoft.com/office/drawing/2014/main" id="{BFADAE19-9AA9-4154-967B-8C1B8934F0FD}"/>
              </a:ext>
            </a:extLst>
          </p:cNvPr>
          <p:cNvSpPr>
            <a:spLocks noGrp="1"/>
          </p:cNvSpPr>
          <p:nvPr>
            <p:custDataLst>
              <p:tags r:id="rId52"/>
            </p:custDataLst>
          </p:nvPr>
        </p:nvSpPr>
        <p:spPr bwMode="gray">
          <a:xfrm>
            <a:off x="5594349" y="58610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9D8AD79-195D-477B-8F04-806E198132D0}" type="datetime'''''''''0''''''''''''''''''''.''''4'''''">
              <a:rPr lang="ja-JP" altLang="en-US" sz="1000" smtClean="0">
                <a:effectLst/>
              </a:rPr>
              <a:pPr/>
              <a:t>0.4</a:t>
            </a:fld>
            <a:endParaRPr lang="ja-JP" altLang="en-US" sz="1000" dirty="0">
              <a:sym typeface="+mn-lt"/>
            </a:endParaRPr>
          </a:p>
        </p:txBody>
      </p:sp>
      <p:sp useBgFill="1">
        <p:nvSpPr>
          <p:cNvPr id="147" name="テキスト プレースホルダ 9">
            <a:extLst>
              <a:ext uri="{FF2B5EF4-FFF2-40B4-BE49-F238E27FC236}">
                <a16:creationId xmlns:a16="http://schemas.microsoft.com/office/drawing/2014/main" id="{CD54BFA8-08EF-4728-81D5-0D8F05C49E53}"/>
              </a:ext>
            </a:extLst>
          </p:cNvPr>
          <p:cNvSpPr>
            <a:spLocks noGrp="1"/>
          </p:cNvSpPr>
          <p:nvPr>
            <p:custDataLst>
              <p:tags r:id="rId53"/>
            </p:custDataLst>
          </p:nvPr>
        </p:nvSpPr>
        <p:spPr bwMode="gray">
          <a:xfrm>
            <a:off x="6378574" y="58547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C2C5A3B-ACE3-4088-8BCC-23E34C0E9A78}" type="datetime'''''''''0''''''''''''''''''''''''''''''''''''''.''''''4'">
              <a:rPr lang="ja-JP" altLang="en-US" sz="1000" smtClean="0">
                <a:effectLst/>
              </a:rPr>
              <a:pPr/>
              <a:t>0.4</a:t>
            </a:fld>
            <a:endParaRPr lang="ja-JP" altLang="en-US" sz="1000" dirty="0">
              <a:sym typeface="+mn-lt"/>
            </a:endParaRPr>
          </a:p>
        </p:txBody>
      </p:sp>
      <p:sp useBgFill="1">
        <p:nvSpPr>
          <p:cNvPr id="149" name="テキスト プレースホルダ 9">
            <a:extLst>
              <a:ext uri="{FF2B5EF4-FFF2-40B4-BE49-F238E27FC236}">
                <a16:creationId xmlns:a16="http://schemas.microsoft.com/office/drawing/2014/main" id="{D8A10D52-6350-4210-A2F8-3B8C15AF75D6}"/>
              </a:ext>
            </a:extLst>
          </p:cNvPr>
          <p:cNvSpPr>
            <a:spLocks noGrp="1"/>
          </p:cNvSpPr>
          <p:nvPr>
            <p:custDataLst>
              <p:tags r:id="rId54"/>
            </p:custDataLst>
          </p:nvPr>
        </p:nvSpPr>
        <p:spPr bwMode="gray">
          <a:xfrm>
            <a:off x="7759699" y="58483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60347C8-7E19-4313-B899-38265C8E8B52}" type="datetime'''0''''''''''''''''''.5'''''''''''">
              <a:rPr lang="ja-JP" altLang="en-US" sz="1000" smtClean="0">
                <a:effectLst/>
              </a:rPr>
              <a:pPr/>
              <a:t>0.5</a:t>
            </a:fld>
            <a:endParaRPr lang="ja-JP" altLang="en-US" sz="1000" dirty="0">
              <a:sym typeface="+mn-lt"/>
            </a:endParaRPr>
          </a:p>
        </p:txBody>
      </p:sp>
      <p:sp useBgFill="1">
        <p:nvSpPr>
          <p:cNvPr id="150" name="テキスト プレースホルダ 9">
            <a:extLst>
              <a:ext uri="{FF2B5EF4-FFF2-40B4-BE49-F238E27FC236}">
                <a16:creationId xmlns:a16="http://schemas.microsoft.com/office/drawing/2014/main" id="{D82136D0-92EB-4CC6-845F-C3FA11F9F4FD}"/>
              </a:ext>
            </a:extLst>
          </p:cNvPr>
          <p:cNvSpPr>
            <a:spLocks noGrp="1"/>
          </p:cNvSpPr>
          <p:nvPr>
            <p:custDataLst>
              <p:tags r:id="rId55"/>
            </p:custDataLst>
          </p:nvPr>
        </p:nvSpPr>
        <p:spPr bwMode="gray">
          <a:xfrm>
            <a:off x="8645524" y="3971925"/>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B8B4E4-BA84-4DBB-8102-8D9E54C1CBC3}" type="datetime'2''''''''''''''0''''''''''.''''''''''''''''''''''''5'''''">
              <a:rPr lang="ja-JP" altLang="en-US" sz="1000" smtClean="0">
                <a:effectLst/>
              </a:rPr>
              <a:pPr/>
              <a:t>20.5</a:t>
            </a:fld>
            <a:endParaRPr lang="ja-JP" altLang="en-US" sz="1000" dirty="0">
              <a:sym typeface="+mn-lt"/>
            </a:endParaRPr>
          </a:p>
        </p:txBody>
      </p:sp>
      <p:sp useBgFill="1">
        <p:nvSpPr>
          <p:cNvPr id="152" name="テキスト プレースホルダ 9">
            <a:extLst>
              <a:ext uri="{FF2B5EF4-FFF2-40B4-BE49-F238E27FC236}">
                <a16:creationId xmlns:a16="http://schemas.microsoft.com/office/drawing/2014/main" id="{E5717734-5B03-49AC-8808-C7174EE55F3B}"/>
              </a:ext>
            </a:extLst>
          </p:cNvPr>
          <p:cNvSpPr>
            <a:spLocks noGrp="1"/>
          </p:cNvSpPr>
          <p:nvPr>
            <p:custDataLst>
              <p:tags r:id="rId56"/>
            </p:custDataLst>
          </p:nvPr>
        </p:nvSpPr>
        <p:spPr bwMode="gray">
          <a:xfrm>
            <a:off x="8680449" y="58435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D42849D-4AE4-4EED-819B-840DF362D281}" type="datetime'''''''''''''''''''''''''''''''0''''''.''''''''''''''''''6'''">
              <a:rPr lang="ja-JP" altLang="en-US" sz="1000" smtClean="0">
                <a:effectLst/>
              </a:rPr>
              <a:pPr/>
              <a:t>0.6</a:t>
            </a:fld>
            <a:endParaRPr lang="ja-JP" altLang="en-US" sz="1000" dirty="0">
              <a:sym typeface="+mn-lt"/>
            </a:endParaRPr>
          </a:p>
        </p:txBody>
      </p:sp>
      <p:cxnSp>
        <p:nvCxnSpPr>
          <p:cNvPr id="55" name="Straight Connector 54">
            <a:extLst>
              <a:ext uri="{FF2B5EF4-FFF2-40B4-BE49-F238E27FC236}">
                <a16:creationId xmlns:a16="http://schemas.microsoft.com/office/drawing/2014/main" id="{BCAA6B02-B9A2-463A-AA0B-4BA5971BAD53}"/>
              </a:ext>
            </a:extLst>
          </p:cNvPr>
          <p:cNvCxnSpPr/>
          <p:nvPr>
            <p:custDataLst>
              <p:tags r:id="rId57"/>
            </p:custDataLst>
          </p:nvPr>
        </p:nvCxnSpPr>
        <p:spPr bwMode="gray">
          <a:xfrm>
            <a:off x="5795963" y="2636838"/>
            <a:ext cx="223838"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7" name="Straight Connector 56">
            <a:extLst>
              <a:ext uri="{FF2B5EF4-FFF2-40B4-BE49-F238E27FC236}">
                <a16:creationId xmlns:a16="http://schemas.microsoft.com/office/drawing/2014/main" id="{4B4125A5-9171-4BAD-AE38-AC66D7F33551}"/>
              </a:ext>
            </a:extLst>
          </p:cNvPr>
          <p:cNvCxnSpPr/>
          <p:nvPr>
            <p:custDataLst>
              <p:tags r:id="rId58"/>
            </p:custDataLst>
          </p:nvPr>
        </p:nvCxnSpPr>
        <p:spPr bwMode="gray">
          <a:xfrm>
            <a:off x="5795963" y="2840038"/>
            <a:ext cx="223838"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C442D0BB-877C-4FB1-8467-54C171E34918}"/>
              </a:ext>
            </a:extLst>
          </p:cNvPr>
          <p:cNvCxnSpPr/>
          <p:nvPr>
            <p:custDataLst>
              <p:tags r:id="rId59"/>
            </p:custDataLst>
          </p:nvPr>
        </p:nvCxnSpPr>
        <p:spPr bwMode="gray">
          <a:xfrm>
            <a:off x="5795963" y="3043238"/>
            <a:ext cx="223838"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396C92C4-2791-48DA-8A41-6A2DBA8EB163}"/>
              </a:ext>
            </a:extLst>
          </p:cNvPr>
          <p:cNvCxnSpPr/>
          <p:nvPr>
            <p:custDataLst>
              <p:tags r:id="rId60"/>
            </p:custDataLst>
          </p:nvPr>
        </p:nvCxnSpPr>
        <p:spPr bwMode="gray">
          <a:xfrm>
            <a:off x="5795963" y="3246438"/>
            <a:ext cx="223838"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60" name="Isosceles Triangle 59">
            <a:extLst>
              <a:ext uri="{FF2B5EF4-FFF2-40B4-BE49-F238E27FC236}">
                <a16:creationId xmlns:a16="http://schemas.microsoft.com/office/drawing/2014/main" id="{00B91515-A2D8-49AB-BA49-A87DB5CD82BE}"/>
              </a:ext>
            </a:extLst>
          </p:cNvPr>
          <p:cNvSpPr/>
          <p:nvPr>
            <p:custDataLst>
              <p:tags r:id="rId61"/>
            </p:custDataLst>
          </p:nvPr>
        </p:nvSpPr>
        <p:spPr bwMode="auto">
          <a:xfrm>
            <a:off x="5868988" y="3005138"/>
            <a:ext cx="76200" cy="76200"/>
          </a:xfrm>
          <a:prstGeom prst="triangle">
            <a:avLst/>
          </a:prstGeom>
          <a:solidFill>
            <a:srgbClr val="655939"/>
          </a:solidFill>
          <a:ln w="9525" algn="ctr">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Oval 55">
            <a:extLst>
              <a:ext uri="{FF2B5EF4-FFF2-40B4-BE49-F238E27FC236}">
                <a16:creationId xmlns:a16="http://schemas.microsoft.com/office/drawing/2014/main" id="{A1B10D6D-42B1-4775-8FE4-7547BCB1ADE0}"/>
              </a:ext>
            </a:extLst>
          </p:cNvPr>
          <p:cNvSpPr/>
          <p:nvPr>
            <p:custDataLst>
              <p:tags r:id="rId62"/>
            </p:custDataLst>
          </p:nvPr>
        </p:nvSpPr>
        <p:spPr bwMode="auto">
          <a:xfrm>
            <a:off x="5868988" y="2598738"/>
            <a:ext cx="76200" cy="76200"/>
          </a:xfrm>
          <a:prstGeom prst="ellipse">
            <a:avLst/>
          </a:prstGeom>
          <a:solidFill>
            <a:schemeClr val="tx2"/>
          </a:solidFill>
          <a:ln w="9525" algn="ctr">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2" name="Diamond 61">
            <a:extLst>
              <a:ext uri="{FF2B5EF4-FFF2-40B4-BE49-F238E27FC236}">
                <a16:creationId xmlns:a16="http://schemas.microsoft.com/office/drawing/2014/main" id="{F1C62E0A-1890-475B-B21A-14BF585CD631}"/>
              </a:ext>
            </a:extLst>
          </p:cNvPr>
          <p:cNvSpPr/>
          <p:nvPr>
            <p:custDataLst>
              <p:tags r:id="rId63"/>
            </p:custDataLst>
          </p:nvPr>
        </p:nvSpPr>
        <p:spPr bwMode="auto">
          <a:xfrm>
            <a:off x="5868988" y="3208338"/>
            <a:ext cx="76200" cy="76200"/>
          </a:xfrm>
          <a:prstGeom prst="diamond">
            <a:avLst/>
          </a:prstGeom>
          <a:solidFill>
            <a:srgbClr val="4D4D4D"/>
          </a:solidFill>
          <a:ln w="9525" algn="ctr">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8" name="Rectangle 57">
            <a:extLst>
              <a:ext uri="{FF2B5EF4-FFF2-40B4-BE49-F238E27FC236}">
                <a16:creationId xmlns:a16="http://schemas.microsoft.com/office/drawing/2014/main" id="{D1A3E948-2F0F-41D1-B866-C867C7B440F1}"/>
              </a:ext>
            </a:extLst>
          </p:cNvPr>
          <p:cNvSpPr/>
          <p:nvPr>
            <p:custDataLst>
              <p:tags r:id="rId64"/>
            </p:custDataLst>
          </p:nvPr>
        </p:nvSpPr>
        <p:spPr bwMode="auto">
          <a:xfrm>
            <a:off x="5868988" y="2801938"/>
            <a:ext cx="76200" cy="76200"/>
          </a:xfrm>
          <a:prstGeom prst="rect">
            <a:avLst/>
          </a:prstGeom>
          <a:solidFill>
            <a:srgbClr val="3D6E81"/>
          </a:solidFill>
          <a:ln w="9525" algn="ctr">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60" name="テキスト プレースホルダ 9">
            <a:extLst>
              <a:ext uri="{FF2B5EF4-FFF2-40B4-BE49-F238E27FC236}">
                <a16:creationId xmlns:a16="http://schemas.microsoft.com/office/drawing/2014/main" id="{C3CE1883-F8E7-4FA9-820B-E755503DAFD4}"/>
              </a:ext>
            </a:extLst>
          </p:cNvPr>
          <p:cNvSpPr>
            <a:spLocks noGrp="1"/>
          </p:cNvSpPr>
          <p:nvPr>
            <p:custDataLst>
              <p:tags r:id="rId65"/>
            </p:custDataLst>
          </p:nvPr>
        </p:nvSpPr>
        <p:spPr bwMode="auto">
          <a:xfrm>
            <a:off x="6070600" y="2768600"/>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8AD87CB-D977-4DFC-ABE8-08589A13877E}" type="datetime'''医師（''''''''''''''''歯''''''''科''''医を除''''く''''''''''''）'">
              <a:rPr lang="ja-JP" altLang="en-US" sz="1000" smtClean="0">
                <a:effectLst/>
                <a:sym typeface="+mn-lt"/>
              </a:rPr>
              <a:pPr marL="0" indent="0">
                <a:spcBef>
                  <a:spcPct val="0"/>
                </a:spcBef>
                <a:buNone/>
              </a:pPr>
              <a:t>医師（歯科医を除く）</a:t>
            </a:fld>
            <a:endParaRPr lang="ja-JP" altLang="en-US" sz="1000" dirty="0">
              <a:sym typeface="+mn-lt"/>
            </a:endParaRPr>
          </a:p>
        </p:txBody>
      </p:sp>
      <p:sp>
        <p:nvSpPr>
          <p:cNvPr id="159" name="テキスト プレースホルダ 9">
            <a:extLst>
              <a:ext uri="{FF2B5EF4-FFF2-40B4-BE49-F238E27FC236}">
                <a16:creationId xmlns:a16="http://schemas.microsoft.com/office/drawing/2014/main" id="{DAFC0AC9-E557-45D5-B933-EADDDF2C8CF7}"/>
              </a:ext>
            </a:extLst>
          </p:cNvPr>
          <p:cNvSpPr>
            <a:spLocks noGrp="1"/>
          </p:cNvSpPr>
          <p:nvPr>
            <p:custDataLst>
              <p:tags r:id="rId66"/>
            </p:custDataLst>
          </p:nvPr>
        </p:nvSpPr>
        <p:spPr bwMode="auto">
          <a:xfrm>
            <a:off x="6070600" y="25654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FA8503A-2A00-46C8-B182-F81F5357B798}" type="datetime'''''''''''''''''''''看''''護''''''師'">
              <a:rPr lang="ja-JP" altLang="en-US" sz="1000" smtClean="0">
                <a:effectLst/>
                <a:sym typeface="+mn-lt"/>
              </a:rPr>
              <a:pPr marL="0" indent="0">
                <a:spcBef>
                  <a:spcPct val="0"/>
                </a:spcBef>
                <a:buNone/>
              </a:pPr>
              <a:t>看護師</a:t>
            </a:fld>
            <a:endParaRPr lang="ja-JP" altLang="en-US" sz="1000" dirty="0">
              <a:sym typeface="+mn-lt"/>
            </a:endParaRPr>
          </a:p>
        </p:txBody>
      </p:sp>
      <p:sp>
        <p:nvSpPr>
          <p:cNvPr id="162" name="テキスト プレースホルダ 9">
            <a:extLst>
              <a:ext uri="{FF2B5EF4-FFF2-40B4-BE49-F238E27FC236}">
                <a16:creationId xmlns:a16="http://schemas.microsoft.com/office/drawing/2014/main" id="{B094141A-044E-472F-B5A9-CF113B2B0469}"/>
              </a:ext>
            </a:extLst>
          </p:cNvPr>
          <p:cNvSpPr>
            <a:spLocks noGrp="1"/>
          </p:cNvSpPr>
          <p:nvPr>
            <p:custDataLst>
              <p:tags r:id="rId67"/>
            </p:custDataLst>
          </p:nvPr>
        </p:nvSpPr>
        <p:spPr bwMode="auto">
          <a:xfrm>
            <a:off x="6070600" y="31750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2FEE11F-664B-4ACC-A0FD-D3303DC38DE5}" type="datetime'''''''''''''''''''''''''''''''''''''''歯科''''''医'''''''''''''">
              <a:rPr lang="ja-JP" altLang="en-US" sz="1000" smtClean="0">
                <a:effectLst/>
                <a:sym typeface="+mn-lt"/>
              </a:rPr>
              <a:pPr marL="0" indent="0">
                <a:spcBef>
                  <a:spcPct val="0"/>
                </a:spcBef>
                <a:buNone/>
              </a:pPr>
              <a:t>歯科医</a:t>
            </a:fld>
            <a:endParaRPr lang="ja-JP" altLang="en-US" sz="1000" dirty="0">
              <a:sym typeface="+mn-lt"/>
            </a:endParaRPr>
          </a:p>
        </p:txBody>
      </p:sp>
      <p:sp>
        <p:nvSpPr>
          <p:cNvPr id="161" name="テキスト プレースホルダ 9">
            <a:extLst>
              <a:ext uri="{FF2B5EF4-FFF2-40B4-BE49-F238E27FC236}">
                <a16:creationId xmlns:a16="http://schemas.microsoft.com/office/drawing/2014/main" id="{04BAD530-A2B0-4412-BAA8-238C78622C6A}"/>
              </a:ext>
            </a:extLst>
          </p:cNvPr>
          <p:cNvSpPr>
            <a:spLocks noGrp="1"/>
          </p:cNvSpPr>
          <p:nvPr>
            <p:custDataLst>
              <p:tags r:id="rId68"/>
            </p:custDataLst>
          </p:nvPr>
        </p:nvSpPr>
        <p:spPr bwMode="auto">
          <a:xfrm>
            <a:off x="6070600" y="29718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EFA76F1-4E4D-4EDD-A394-DDFA3447C638}" type="datetime'''薬''''剤''''''''''''''''''''''''''''''師'''''''''''''''''''''">
              <a:rPr lang="ja-JP" altLang="en-US" sz="1000" smtClean="0">
                <a:effectLst/>
                <a:sym typeface="+mn-lt"/>
              </a:rPr>
              <a:pPr marL="0" indent="0">
                <a:spcBef>
                  <a:spcPct val="0"/>
                </a:spcBef>
                <a:buNone/>
              </a:pPr>
              <a:t>薬剤師</a:t>
            </a:fld>
            <a:endParaRPr lang="ja-JP" altLang="en-US" sz="1000" dirty="0">
              <a:sym typeface="+mn-lt"/>
            </a:endParaRPr>
          </a:p>
        </p:txBody>
      </p:sp>
      <p:cxnSp>
        <p:nvCxnSpPr>
          <p:cNvPr id="292" name="Straight Connector 291">
            <a:extLst>
              <a:ext uri="{FF2B5EF4-FFF2-40B4-BE49-F238E27FC236}">
                <a16:creationId xmlns:a16="http://schemas.microsoft.com/office/drawing/2014/main" id="{FBBDC186-DC76-40E9-A230-49CBFA08D25A}"/>
              </a:ext>
            </a:extLst>
          </p:cNvPr>
          <p:cNvCxnSpPr/>
          <p:nvPr>
            <p:custDataLst>
              <p:tags r:id="rId69"/>
            </p:custDataLst>
          </p:nvPr>
        </p:nvCxnSpPr>
        <p:spPr bwMode="gray">
          <a:xfrm>
            <a:off x="984250" y="2636838"/>
            <a:ext cx="223838" cy="0"/>
          </a:xfrm>
          <a:prstGeom prst="line">
            <a:avLst/>
          </a:prstGeom>
          <a:ln w="9525" cap="flat" cmpd="sng" algn="ctr">
            <a:solidFill>
              <a:schemeClr val="tx2"/>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882AD895-3354-426B-993F-318F1B8CD020}"/>
              </a:ext>
            </a:extLst>
          </p:cNvPr>
          <p:cNvCxnSpPr/>
          <p:nvPr>
            <p:custDataLst>
              <p:tags r:id="rId70"/>
            </p:custDataLst>
          </p:nvPr>
        </p:nvCxnSpPr>
        <p:spPr bwMode="gray">
          <a:xfrm>
            <a:off x="984250" y="3043238"/>
            <a:ext cx="223838" cy="0"/>
          </a:xfrm>
          <a:prstGeom prst="line">
            <a:avLst/>
          </a:prstGeom>
          <a:ln w="9525" cap="flat" cmpd="sng" algn="ctr">
            <a:solidFill>
              <a:srgbClr val="655939"/>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4" name="Straight Connector 293">
            <a:extLst>
              <a:ext uri="{FF2B5EF4-FFF2-40B4-BE49-F238E27FC236}">
                <a16:creationId xmlns:a16="http://schemas.microsoft.com/office/drawing/2014/main" id="{8AD6C8CE-78FF-4432-B0C8-2FA1AE598545}"/>
              </a:ext>
            </a:extLst>
          </p:cNvPr>
          <p:cNvCxnSpPr/>
          <p:nvPr>
            <p:custDataLst>
              <p:tags r:id="rId71"/>
            </p:custDataLst>
          </p:nvPr>
        </p:nvCxnSpPr>
        <p:spPr bwMode="gray">
          <a:xfrm>
            <a:off x="984250" y="2840038"/>
            <a:ext cx="223838" cy="0"/>
          </a:xfrm>
          <a:prstGeom prst="line">
            <a:avLst/>
          </a:prstGeom>
          <a:ln w="9525" cap="flat" cmpd="sng" algn="ctr">
            <a:solidFill>
              <a:srgbClr val="3D6E8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DA567570-586F-477E-8B24-64C31D6C20F3}"/>
              </a:ext>
            </a:extLst>
          </p:cNvPr>
          <p:cNvCxnSpPr/>
          <p:nvPr>
            <p:custDataLst>
              <p:tags r:id="rId72"/>
            </p:custDataLst>
          </p:nvPr>
        </p:nvCxnSpPr>
        <p:spPr bwMode="gray">
          <a:xfrm>
            <a:off x="984250" y="3246438"/>
            <a:ext cx="223838" cy="0"/>
          </a:xfrm>
          <a:prstGeom prst="line">
            <a:avLst/>
          </a:prstGeom>
          <a:ln w="9525" cap="flat" cmpd="sng" algn="ctr">
            <a:solidFill>
              <a:srgbClr val="4D4D4D"/>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95" name="Rectangle 294">
            <a:extLst>
              <a:ext uri="{FF2B5EF4-FFF2-40B4-BE49-F238E27FC236}">
                <a16:creationId xmlns:a16="http://schemas.microsoft.com/office/drawing/2014/main" id="{ADBABE20-C2AE-41B5-BAF7-CA20E65B7E93}"/>
              </a:ext>
            </a:extLst>
          </p:cNvPr>
          <p:cNvSpPr/>
          <p:nvPr>
            <p:custDataLst>
              <p:tags r:id="rId73"/>
            </p:custDataLst>
          </p:nvPr>
        </p:nvSpPr>
        <p:spPr bwMode="auto">
          <a:xfrm>
            <a:off x="1057275" y="2801938"/>
            <a:ext cx="76200" cy="76200"/>
          </a:xfrm>
          <a:prstGeom prst="rect">
            <a:avLst/>
          </a:prstGeom>
          <a:solidFill>
            <a:srgbClr val="3D6E81"/>
          </a:solidFill>
          <a:ln w="9525" algn="ctr">
            <a:solidFill>
              <a:srgbClr val="3D6E8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3" name="Oval 292">
            <a:extLst>
              <a:ext uri="{FF2B5EF4-FFF2-40B4-BE49-F238E27FC236}">
                <a16:creationId xmlns:a16="http://schemas.microsoft.com/office/drawing/2014/main" id="{41FDB49D-A62B-4537-A8F2-339235EEE4C0}"/>
              </a:ext>
            </a:extLst>
          </p:cNvPr>
          <p:cNvSpPr/>
          <p:nvPr>
            <p:custDataLst>
              <p:tags r:id="rId74"/>
            </p:custDataLst>
          </p:nvPr>
        </p:nvSpPr>
        <p:spPr bwMode="auto">
          <a:xfrm>
            <a:off x="1057275" y="2598738"/>
            <a:ext cx="76200" cy="76200"/>
          </a:xfrm>
          <a:prstGeom prst="ellipse">
            <a:avLst/>
          </a:prstGeom>
          <a:solidFill>
            <a:schemeClr val="tx2"/>
          </a:solidFill>
          <a:ln w="9525" algn="ctr">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7" name="Isosceles Triangle 296">
            <a:extLst>
              <a:ext uri="{FF2B5EF4-FFF2-40B4-BE49-F238E27FC236}">
                <a16:creationId xmlns:a16="http://schemas.microsoft.com/office/drawing/2014/main" id="{046FCA01-FC45-4D3B-A359-31E435C3210C}"/>
              </a:ext>
            </a:extLst>
          </p:cNvPr>
          <p:cNvSpPr/>
          <p:nvPr>
            <p:custDataLst>
              <p:tags r:id="rId75"/>
            </p:custDataLst>
          </p:nvPr>
        </p:nvSpPr>
        <p:spPr bwMode="auto">
          <a:xfrm>
            <a:off x="1057275" y="3005138"/>
            <a:ext cx="76200" cy="76200"/>
          </a:xfrm>
          <a:prstGeom prst="triangle">
            <a:avLst/>
          </a:prstGeom>
          <a:solidFill>
            <a:srgbClr val="655939"/>
          </a:solidFill>
          <a:ln w="9525" algn="ctr">
            <a:solidFill>
              <a:srgbClr val="65593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99" name="Diamond 298">
            <a:extLst>
              <a:ext uri="{FF2B5EF4-FFF2-40B4-BE49-F238E27FC236}">
                <a16:creationId xmlns:a16="http://schemas.microsoft.com/office/drawing/2014/main" id="{F87A0E54-56CA-4677-A42F-FED143D6516B}"/>
              </a:ext>
            </a:extLst>
          </p:cNvPr>
          <p:cNvSpPr/>
          <p:nvPr>
            <p:custDataLst>
              <p:tags r:id="rId76"/>
            </p:custDataLst>
          </p:nvPr>
        </p:nvSpPr>
        <p:spPr bwMode="auto">
          <a:xfrm>
            <a:off x="1057275" y="3208338"/>
            <a:ext cx="76200" cy="76200"/>
          </a:xfrm>
          <a:prstGeom prst="diamond">
            <a:avLst/>
          </a:prstGeom>
          <a:solidFill>
            <a:srgbClr val="4D4D4D"/>
          </a:solidFill>
          <a:ln w="9525" algn="ctr">
            <a:solidFill>
              <a:srgbClr val="4D4D4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6" name="テキスト プレースホルダ 9">
            <a:extLst>
              <a:ext uri="{FF2B5EF4-FFF2-40B4-BE49-F238E27FC236}">
                <a16:creationId xmlns:a16="http://schemas.microsoft.com/office/drawing/2014/main" id="{9D417C4F-A7DC-41BF-B45D-180DA49FF5F4}"/>
              </a:ext>
            </a:extLst>
          </p:cNvPr>
          <p:cNvSpPr>
            <a:spLocks noGrp="1"/>
          </p:cNvSpPr>
          <p:nvPr>
            <p:custDataLst>
              <p:tags r:id="rId77"/>
            </p:custDataLst>
          </p:nvPr>
        </p:nvSpPr>
        <p:spPr bwMode="auto">
          <a:xfrm>
            <a:off x="1258888" y="25654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AEC21FF-1CBC-4792-AF86-89B988D0D060}" type="datetime'''''''''''''''''''看''''''''''''''''''護''''''''師'''''''''''''">
              <a:rPr lang="ja-JP" altLang="en-US" sz="1000" smtClean="0">
                <a:effectLst/>
                <a:sym typeface="+mn-lt"/>
              </a:rPr>
              <a:pPr marL="0" indent="0">
                <a:spcBef>
                  <a:spcPct val="0"/>
                </a:spcBef>
                <a:buNone/>
              </a:pPr>
              <a:t>看護師</a:t>
            </a:fld>
            <a:endParaRPr lang="ja-JP" altLang="en-US" sz="1000" dirty="0">
              <a:sym typeface="+mn-lt"/>
            </a:endParaRPr>
          </a:p>
        </p:txBody>
      </p:sp>
      <p:sp>
        <p:nvSpPr>
          <p:cNvPr id="288" name="テキスト プレースホルダ 9">
            <a:extLst>
              <a:ext uri="{FF2B5EF4-FFF2-40B4-BE49-F238E27FC236}">
                <a16:creationId xmlns:a16="http://schemas.microsoft.com/office/drawing/2014/main" id="{0EDD2067-D862-48CC-8D18-ED5AC1D817BC}"/>
              </a:ext>
            </a:extLst>
          </p:cNvPr>
          <p:cNvSpPr>
            <a:spLocks noGrp="1"/>
          </p:cNvSpPr>
          <p:nvPr>
            <p:custDataLst>
              <p:tags r:id="rId78"/>
            </p:custDataLst>
          </p:nvPr>
        </p:nvSpPr>
        <p:spPr bwMode="auto">
          <a:xfrm>
            <a:off x="1258888" y="2768600"/>
            <a:ext cx="1071563"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DEF7DE06-59A9-447E-AF37-4AEC88A8F317}" type="datetime'''''''医''''''師（''''歯''科医''''''''''''''を''''''''除''''''く''''）'">
              <a:rPr lang="ja-JP" altLang="en-US" sz="1000" smtClean="0">
                <a:effectLst/>
                <a:sym typeface="+mn-lt"/>
              </a:rPr>
              <a:pPr marL="0" indent="0">
                <a:spcBef>
                  <a:spcPct val="0"/>
                </a:spcBef>
                <a:buNone/>
              </a:pPr>
              <a:t>医師（歯科医を除く）</a:t>
            </a:fld>
            <a:endParaRPr lang="ja-JP" altLang="en-US" sz="1000" dirty="0">
              <a:sym typeface="+mn-lt"/>
            </a:endParaRPr>
          </a:p>
        </p:txBody>
      </p:sp>
      <p:sp>
        <p:nvSpPr>
          <p:cNvPr id="289" name="テキスト プレースホルダ 9">
            <a:extLst>
              <a:ext uri="{FF2B5EF4-FFF2-40B4-BE49-F238E27FC236}">
                <a16:creationId xmlns:a16="http://schemas.microsoft.com/office/drawing/2014/main" id="{1F6E729D-AF8D-4383-B81A-73388A617D66}"/>
              </a:ext>
            </a:extLst>
          </p:cNvPr>
          <p:cNvSpPr>
            <a:spLocks noGrp="1"/>
          </p:cNvSpPr>
          <p:nvPr>
            <p:custDataLst>
              <p:tags r:id="rId79"/>
            </p:custDataLst>
          </p:nvPr>
        </p:nvSpPr>
        <p:spPr bwMode="auto">
          <a:xfrm>
            <a:off x="1258888" y="29718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5450739-8FD9-47E1-BFC9-63FBD1A4E26A}" type="datetime'''''''''薬''''剤''''''''''''''''''''''師'''''''''''''''''''''''">
              <a:rPr lang="ja-JP" altLang="en-US" sz="1000" smtClean="0">
                <a:effectLst/>
                <a:sym typeface="+mn-lt"/>
              </a:rPr>
              <a:pPr marL="0" indent="0">
                <a:spcBef>
                  <a:spcPct val="0"/>
                </a:spcBef>
                <a:buNone/>
              </a:pPr>
              <a:t>薬剤師</a:t>
            </a:fld>
            <a:endParaRPr lang="ja-JP" altLang="en-US" sz="1000" dirty="0">
              <a:sym typeface="+mn-lt"/>
            </a:endParaRPr>
          </a:p>
        </p:txBody>
      </p:sp>
      <p:sp>
        <p:nvSpPr>
          <p:cNvPr id="290" name="テキスト プレースホルダ 9">
            <a:extLst>
              <a:ext uri="{FF2B5EF4-FFF2-40B4-BE49-F238E27FC236}">
                <a16:creationId xmlns:a16="http://schemas.microsoft.com/office/drawing/2014/main" id="{FFEB117E-1132-4E00-ADA2-5D0DA8113F8A}"/>
              </a:ext>
            </a:extLst>
          </p:cNvPr>
          <p:cNvSpPr>
            <a:spLocks noGrp="1"/>
          </p:cNvSpPr>
          <p:nvPr>
            <p:custDataLst>
              <p:tags r:id="rId80"/>
            </p:custDataLst>
          </p:nvPr>
        </p:nvSpPr>
        <p:spPr bwMode="auto">
          <a:xfrm>
            <a:off x="1258888" y="3175000"/>
            <a:ext cx="381000" cy="152400"/>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211BEEC-3B1D-4DAD-8EEF-843E5CE71F5E}" type="datetime'''''''''''''歯''''''''''科''''''''''医'''''''''''''''">
              <a:rPr lang="ja-JP" altLang="en-US" sz="1000" smtClean="0">
                <a:effectLst/>
                <a:sym typeface="+mn-lt"/>
              </a:rPr>
              <a:pPr marL="0" indent="0">
                <a:spcBef>
                  <a:spcPct val="0"/>
                </a:spcBef>
                <a:buNone/>
              </a:pPr>
              <a:t>歯科医</a:t>
            </a:fld>
            <a:endParaRPr lang="ja-JP" altLang="en-US" sz="1000" dirty="0">
              <a:sym typeface="+mn-lt"/>
            </a:endParaRPr>
          </a:p>
        </p:txBody>
      </p:sp>
    </p:spTree>
    <p:extLst>
      <p:ext uri="{BB962C8B-B14F-4D97-AF65-F5344CB8AC3E}">
        <p14:creationId xmlns:p14="http://schemas.microsoft.com/office/powerpoint/2010/main" val="1700736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FD9434F-28E2-49B9-AC79-816BFCB16CBE}"/>
              </a:ext>
            </a:extLst>
          </p:cNvPr>
          <p:cNvGraphicFramePr>
            <a:graphicFrameLocks noChangeAspect="1"/>
          </p:cNvGraphicFramePr>
          <p:nvPr>
            <p:custDataLst>
              <p:tags r:id="rId2"/>
            </p:custDataLst>
            <p:extLst>
              <p:ext uri="{D42A27DB-BD31-4B8C-83A1-F6EECF244321}">
                <p14:modId xmlns:p14="http://schemas.microsoft.com/office/powerpoint/2010/main" val="16507901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4" imgW="395" imgH="396" progId="TCLayout.ActiveDocument.1">
                  <p:embed/>
                </p:oleObj>
              </mc:Choice>
              <mc:Fallback>
                <p:oleObj name="think-cell Slide" r:id="rId4" imgW="395" imgH="396" progId="TCLayout.ActiveDocument.1">
                  <p:embed/>
                  <p:pic>
                    <p:nvPicPr>
                      <p:cNvPr id="8" name="Object 7" hidden="1">
                        <a:extLst>
                          <a:ext uri="{FF2B5EF4-FFF2-40B4-BE49-F238E27FC236}">
                            <a16:creationId xmlns:a16="http://schemas.microsoft.com/office/drawing/2014/main" id="{7FD9434F-28E2-49B9-AC79-816BFCB16C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ext Placeholder 5">
            <a:extLst>
              <a:ext uri="{FF2B5EF4-FFF2-40B4-BE49-F238E27FC236}">
                <a16:creationId xmlns:a16="http://schemas.microsoft.com/office/drawing/2014/main" id="{E7A496D6-555C-4EE4-A51F-594434DA0FC6}"/>
              </a:ext>
            </a:extLst>
          </p:cNvPr>
          <p:cNvSpPr>
            <a:spLocks noGrp="1"/>
          </p:cNvSpPr>
          <p:nvPr>
            <p:ph type="body" sz="quarter" idx="15"/>
          </p:nvPr>
        </p:nvSpPr>
        <p:spPr/>
        <p:txBody>
          <a:bodyPr/>
          <a:lstStyle/>
          <a:p>
            <a:r>
              <a:rPr lang="ja-JP" altLang="en-US" dirty="0"/>
              <a:t>現地の臨床工学技士や理学療法士などの資格の有無</a:t>
            </a:r>
          </a:p>
        </p:txBody>
      </p:sp>
      <p:sp>
        <p:nvSpPr>
          <p:cNvPr id="7" name="タイトル 1">
            <a:extLst>
              <a:ext uri="{FF2B5EF4-FFF2-40B4-BE49-F238E27FC236}">
                <a16:creationId xmlns:a16="http://schemas.microsoft.com/office/drawing/2014/main" id="{FFE15FB8-3D98-42F6-808B-5003D481032F}"/>
              </a:ext>
            </a:extLst>
          </p:cNvPr>
          <p:cNvSpPr>
            <a:spLocks noGrp="1"/>
          </p:cNvSpPr>
          <p:nvPr>
            <p:ph type="title"/>
          </p:nvPr>
        </p:nvSpPr>
        <p:spPr>
          <a:xfrm>
            <a:off x="200471" y="188550"/>
            <a:ext cx="9505055" cy="360050"/>
          </a:xfrm>
        </p:spPr>
        <p:txBody>
          <a:bodyPr vert="horz"/>
          <a:lstStyle/>
          <a:p>
            <a:r>
              <a:rPr lang="ja-JP" altLang="en-US" dirty="0"/>
              <a:t>インドネシア／医療関連／医療・公衆衛生</a:t>
            </a:r>
            <a:endParaRPr kumimoji="1" lang="ja-JP" altLang="en-US" dirty="0"/>
          </a:p>
        </p:txBody>
      </p:sp>
      <p:sp>
        <p:nvSpPr>
          <p:cNvPr id="5" name="テキスト ボックス 26">
            <a:extLst>
              <a:ext uri="{FF2B5EF4-FFF2-40B4-BE49-F238E27FC236}">
                <a16:creationId xmlns:a16="http://schemas.microsoft.com/office/drawing/2014/main" id="{5377CBA4-4FD0-4733-8063-C95359902F70}"/>
              </a:ext>
            </a:extLst>
          </p:cNvPr>
          <p:cNvSpPr txBox="1"/>
          <p:nvPr/>
        </p:nvSpPr>
        <p:spPr>
          <a:xfrm>
            <a:off x="200472" y="1124744"/>
            <a:ext cx="9505056" cy="74385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インドネシアでは、すべての医療関連職は法律に基づく登録が必要で、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年ごとの更新が必要となる。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インドネシア保健省によると、資格別の人数は以下の通り。</a:t>
            </a: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TextBox 8">
            <a:extLst>
              <a:ext uri="{FF2B5EF4-FFF2-40B4-BE49-F238E27FC236}">
                <a16:creationId xmlns:a16="http://schemas.microsoft.com/office/drawing/2014/main" id="{4B3AD6ED-375E-490D-A37D-462324D90298}"/>
              </a:ext>
            </a:extLst>
          </p:cNvPr>
          <p:cNvSpPr txBox="1"/>
          <p:nvPr/>
        </p:nvSpPr>
        <p:spPr>
          <a:xfrm>
            <a:off x="640" y="6934217"/>
            <a:ext cx="4952358" cy="415498"/>
          </a:xfrm>
          <a:prstGeom prst="rect">
            <a:avLst/>
          </a:prstGeom>
          <a:noFill/>
        </p:spPr>
        <p:txBody>
          <a:bodyPr wrap="square">
            <a:spAutoFit/>
          </a:bodyPr>
          <a:lstStyle/>
          <a:p>
            <a:r>
              <a:rPr lang="en-US" altLang="ja-JP" sz="1050" dirty="0"/>
              <a:t>https://www.kemkes.go.id/downloads/resources/download/pusdatin/profil-kesehatan-indonesia/Indonesian-Health-Profile-2019.pdf</a:t>
            </a:r>
            <a:endParaRPr lang="en-US" sz="1050" dirty="0"/>
          </a:p>
        </p:txBody>
      </p:sp>
      <p:sp>
        <p:nvSpPr>
          <p:cNvPr id="10" name="テキスト ボックス 28">
            <a:extLst>
              <a:ext uri="{FF2B5EF4-FFF2-40B4-BE49-F238E27FC236}">
                <a16:creationId xmlns:a16="http://schemas.microsoft.com/office/drawing/2014/main" id="{D676B71F-D70B-4A61-90BD-71DAFCF1BD5B}"/>
              </a:ext>
            </a:extLst>
          </p:cNvPr>
          <p:cNvSpPr txBox="1"/>
          <p:nvPr/>
        </p:nvSpPr>
        <p:spPr>
          <a:xfrm>
            <a:off x="209803" y="6525344"/>
            <a:ext cx="9001000" cy="144016"/>
          </a:xfrm>
          <a:prstGeom prst="rect">
            <a:avLst/>
          </a:prstGeom>
          <a:noFill/>
        </p:spPr>
        <p:txBody>
          <a:bodyPr wrap="square" lIns="0" tIns="0" rIns="0" bIns="0" rtlCol="0">
            <a:noAutofit/>
          </a:bodyPr>
          <a:lstStyle/>
          <a:p>
            <a:pPr>
              <a:tabLst>
                <a:tab pos="361950" algn="l"/>
              </a:tabLs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インドネシア保健省</a:t>
            </a:r>
          </a:p>
        </p:txBody>
      </p:sp>
      <p:graphicFrame>
        <p:nvGraphicFramePr>
          <p:cNvPr id="3" name="Object 2">
            <a:extLst>
              <a:ext uri="{FF2B5EF4-FFF2-40B4-BE49-F238E27FC236}">
                <a16:creationId xmlns:a16="http://schemas.microsoft.com/office/drawing/2014/main" id="{E494B9A9-C9A1-4934-87CB-249816C79CD0}"/>
              </a:ext>
            </a:extLst>
          </p:cNvPr>
          <p:cNvGraphicFramePr>
            <a:graphicFrameLocks noChangeAspect="1"/>
          </p:cNvGraphicFramePr>
          <p:nvPr>
            <p:extLst>
              <p:ext uri="{D42A27DB-BD31-4B8C-83A1-F6EECF244321}">
                <p14:modId xmlns:p14="http://schemas.microsoft.com/office/powerpoint/2010/main" val="986383825"/>
              </p:ext>
            </p:extLst>
          </p:nvPr>
        </p:nvGraphicFramePr>
        <p:xfrm>
          <a:off x="2349313" y="2911805"/>
          <a:ext cx="3917977" cy="2640172"/>
        </p:xfrm>
        <a:graphic>
          <a:graphicData uri="http://schemas.openxmlformats.org/presentationml/2006/ole">
            <mc:AlternateContent xmlns:mc="http://schemas.openxmlformats.org/markup-compatibility/2006">
              <mc:Choice xmlns:v="urn:schemas-microsoft-com:vml" Requires="v">
                <p:oleObj spid="_x0000_s14339" name="Worksheet" r:id="rId6" imgW="2647913" imgH="1784269" progId="Excel.Sheet.12">
                  <p:embed/>
                </p:oleObj>
              </mc:Choice>
              <mc:Fallback>
                <p:oleObj name="Worksheet" r:id="rId6" imgW="2647913" imgH="1784269" progId="Excel.Sheet.12">
                  <p:embed/>
                  <p:pic>
                    <p:nvPicPr>
                      <p:cNvPr id="3" name="Object 2">
                        <a:extLst>
                          <a:ext uri="{FF2B5EF4-FFF2-40B4-BE49-F238E27FC236}">
                            <a16:creationId xmlns:a16="http://schemas.microsoft.com/office/drawing/2014/main" id="{E494B9A9-C9A1-4934-87CB-249816C79CD0}"/>
                          </a:ext>
                        </a:extLst>
                      </p:cNvPr>
                      <p:cNvPicPr/>
                      <p:nvPr/>
                    </p:nvPicPr>
                    <p:blipFill>
                      <a:blip r:embed="rId7"/>
                      <a:stretch>
                        <a:fillRect/>
                      </a:stretch>
                    </p:blipFill>
                    <p:spPr>
                      <a:xfrm>
                        <a:off x="2349313" y="2911805"/>
                        <a:ext cx="3917977" cy="2640172"/>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7A3F30E1-17B1-4111-90B4-0A2AAD521283}"/>
              </a:ext>
            </a:extLst>
          </p:cNvPr>
          <p:cNvSpPr txBox="1"/>
          <p:nvPr/>
        </p:nvSpPr>
        <p:spPr>
          <a:xfrm>
            <a:off x="2261991" y="2290959"/>
            <a:ext cx="3302000" cy="538609"/>
          </a:xfrm>
          <a:prstGeom prst="rect">
            <a:avLst/>
          </a:prstGeom>
        </p:spPr>
        <p:txBody>
          <a:bodyPr vert="horz" lIns="91440" tIns="45720" rIns="91440" bIns="45720" rtlCol="0">
            <a:sp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b="1" dirty="0"/>
              <a:t>医療専門職の数</a:t>
            </a:r>
          </a:p>
          <a:p>
            <a:pPr marL="0" indent="0">
              <a:buNone/>
            </a:pPr>
            <a:r>
              <a:rPr lang="ja-JP" altLang="en-US" sz="1000" dirty="0"/>
              <a:t>（</a:t>
            </a:r>
            <a:r>
              <a:rPr lang="en-US" altLang="ja-JP" sz="1000" dirty="0"/>
              <a:t>2019</a:t>
            </a:r>
            <a:r>
              <a:rPr lang="ja-JP" altLang="en-US" sz="1000" dirty="0"/>
              <a:t>年現在）</a:t>
            </a:r>
            <a:endParaRPr lang="en-US" sz="1000" dirty="0"/>
          </a:p>
        </p:txBody>
      </p:sp>
    </p:spTree>
    <p:extLst>
      <p:ext uri="{BB962C8B-B14F-4D97-AF65-F5344CB8AC3E}">
        <p14:creationId xmlns:p14="http://schemas.microsoft.com/office/powerpoint/2010/main" val="21267895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インドネシア／医療関連／制度</a:t>
            </a:r>
          </a:p>
        </p:txBody>
      </p:sp>
      <p:sp>
        <p:nvSpPr>
          <p:cNvPr id="6" name="テキスト プレースホルダー 5"/>
          <p:cNvSpPr>
            <a:spLocks noGrp="1"/>
          </p:cNvSpPr>
          <p:nvPr>
            <p:ph type="body" sz="quarter" idx="15"/>
          </p:nvPr>
        </p:nvSpPr>
        <p:spPr/>
        <p:txBody>
          <a:bodyPr/>
          <a:lstStyle/>
          <a:p>
            <a:r>
              <a:rPr lang="ja-JP" altLang="en-US"/>
              <a:t>公的保険制度（</a:t>
            </a:r>
            <a:r>
              <a:rPr lang="en-US" altLang="ja-JP"/>
              <a:t>1/2</a:t>
            </a:r>
            <a:r>
              <a:rPr lang="ja-JP" altLang="en-US"/>
              <a:t>）</a:t>
            </a:r>
            <a:endParaRPr lang="zh-TW" altLang="en-US" dirty="0"/>
          </a:p>
        </p:txBody>
      </p:sp>
      <p:graphicFrame>
        <p:nvGraphicFramePr>
          <p:cNvPr id="15" name="表 14"/>
          <p:cNvGraphicFramePr>
            <a:graphicFrameLocks noGrp="1"/>
          </p:cNvGraphicFramePr>
          <p:nvPr>
            <p:extLst>
              <p:ext uri="{D42A27DB-BD31-4B8C-83A1-F6EECF244321}">
                <p14:modId xmlns:p14="http://schemas.microsoft.com/office/powerpoint/2010/main" val="589230111"/>
              </p:ext>
            </p:extLst>
          </p:nvPr>
        </p:nvGraphicFramePr>
        <p:xfrm>
          <a:off x="416496" y="2060848"/>
          <a:ext cx="9072186" cy="4223656"/>
        </p:xfrm>
        <a:graphic>
          <a:graphicData uri="http://schemas.openxmlformats.org/drawingml/2006/table">
            <a:tbl>
              <a:tblPr firstRow="1" bandRow="1">
                <a:tableStyleId>{2D5ABB26-0587-4C30-8999-92F81FD0307C}</a:tableStyleId>
              </a:tblPr>
              <a:tblGrid>
                <a:gridCol w="648072">
                  <a:extLst>
                    <a:ext uri="{9D8B030D-6E8A-4147-A177-3AD203B41FA5}">
                      <a16:colId xmlns:a16="http://schemas.microsoft.com/office/drawing/2014/main" val="20000"/>
                    </a:ext>
                  </a:extLst>
                </a:gridCol>
                <a:gridCol w="1008114">
                  <a:extLst>
                    <a:ext uri="{9D8B030D-6E8A-4147-A177-3AD203B41FA5}">
                      <a16:colId xmlns:a16="http://schemas.microsoft.com/office/drawing/2014/main" val="20001"/>
                    </a:ext>
                  </a:extLst>
                </a:gridCol>
                <a:gridCol w="7416000">
                  <a:extLst>
                    <a:ext uri="{9D8B030D-6E8A-4147-A177-3AD203B41FA5}">
                      <a16:colId xmlns:a16="http://schemas.microsoft.com/office/drawing/2014/main" val="20002"/>
                    </a:ext>
                  </a:extLst>
                </a:gridCol>
              </a:tblGrid>
              <a:tr h="360000">
                <a:tc gridSpan="2">
                  <a:txBody>
                    <a:bodyPr/>
                    <a:lstStyle/>
                    <a:p>
                      <a:pPr algn="dist" fontAlgn="ctr" hangingPunct="1"/>
                      <a:r>
                        <a:rPr kumimoji="1" lang="ja-JP" altLang="en-US" sz="1100" dirty="0">
                          <a:solidFill>
                            <a:schemeClr val="bg1"/>
                          </a:solidFill>
                          <a:latin typeface="Arial Black" panose="020B0A04020102020204" pitchFamily="34" charset="0"/>
                          <a:ea typeface="HGP創英角ｺﾞｼｯｸUB" panose="020B0900000000000000" pitchFamily="50" charset="-128"/>
                        </a:rPr>
                        <a:t>名　称</a:t>
                      </a:r>
                    </a:p>
                  </a:txBody>
                  <a:tcPr marL="324000" marR="324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dirty="0">
                          <a:latin typeface="Arial Black" panose="020B0A04020102020204" pitchFamily="34" charset="0"/>
                          <a:ea typeface="HGP創英角ｺﾞｼｯｸUB" panose="020B0900000000000000" pitchFamily="50" charset="-128"/>
                          <a:cs typeface="Arial" panose="020B0604020202020204" pitchFamily="34" charset="0"/>
                        </a:rPr>
                        <a:t>国民医療保険（</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Sistem</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Jaminan</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Sosial</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Nasional Program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Jaminnan</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 </a:t>
                      </a:r>
                      <a:r>
                        <a:rPr kumimoji="1" lang="en-US" altLang="ja-JP" sz="1050" dirty="0" err="1">
                          <a:latin typeface="Arial Black" panose="020B0A04020102020204" pitchFamily="34" charset="0"/>
                          <a:ea typeface="HGP創英角ｺﾞｼｯｸUB" panose="020B0900000000000000" pitchFamily="50" charset="-128"/>
                          <a:cs typeface="Arial" panose="020B0604020202020204" pitchFamily="34" charset="0"/>
                        </a:rPr>
                        <a:t>Kesehatan</a:t>
                      </a:r>
                      <a:r>
                        <a:rPr kumimoji="1" lang="ja-JP" altLang="en-US" sz="1050" dirty="0">
                          <a:latin typeface="Arial Black" panose="020B0A04020102020204" pitchFamily="34" charset="0"/>
                          <a:ea typeface="HGP創英角ｺﾞｼｯｸUB" panose="020B0900000000000000" pitchFamily="50" charset="-128"/>
                          <a:cs typeface="Arial" panose="020B0604020202020204" pitchFamily="34" charset="0"/>
                        </a:rPr>
                        <a:t>：</a:t>
                      </a:r>
                      <a: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t>SJSN Health</a:t>
                      </a:r>
                      <a:r>
                        <a:rPr kumimoji="1" lang="ja-JP" altLang="en-US" sz="1050" dirty="0">
                          <a:latin typeface="Arial Black" panose="020B0A04020102020204" pitchFamily="34" charset="0"/>
                          <a:ea typeface="HGP創英角ｺﾞｼｯｸUB" panose="020B0900000000000000" pitchFamily="50" charset="-128"/>
                          <a:cs typeface="Arial" panose="020B0604020202020204" pitchFamily="34" charset="0"/>
                        </a:rPr>
                        <a:t>）</a:t>
                      </a:r>
                      <a:br>
                        <a:rPr kumimoji="1" lang="en-US" altLang="ja-JP" sz="1050" dirty="0">
                          <a:latin typeface="Arial Black" panose="020B0A04020102020204" pitchFamily="34" charset="0"/>
                          <a:ea typeface="HGP創英角ｺﾞｼｯｸUB" panose="020B0900000000000000" pitchFamily="50" charset="-128"/>
                          <a:cs typeface="Arial" panose="020B0604020202020204" pitchFamily="34" charset="0"/>
                        </a:rPr>
                      </a:b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ただし、運営主体名にちなんで「</a:t>
                      </a:r>
                      <a:r>
                        <a:rPr kumimoji="1" lang="en-US" altLang="ja-JP" sz="900" dirty="0">
                          <a:latin typeface="Arial" panose="020B0604020202020204" pitchFamily="34" charset="0"/>
                          <a:ea typeface="ＭＳ Ｐゴシック" panose="020B0600070205080204" pitchFamily="50" charset="-128"/>
                          <a:cs typeface="Arial" panose="020B0604020202020204" pitchFamily="34" charset="0"/>
                        </a:rPr>
                        <a:t>BPJS</a:t>
                      </a:r>
                      <a:r>
                        <a:rPr kumimoji="1" lang="ja-JP" altLang="en-US" sz="900" dirty="0">
                          <a:latin typeface="Arial" panose="020B0604020202020204" pitchFamily="34" charset="0"/>
                          <a:ea typeface="ＭＳ Ｐゴシック" panose="020B0600070205080204" pitchFamily="50" charset="-128"/>
                          <a:cs typeface="Arial" panose="020B0604020202020204" pitchFamily="34" charset="0"/>
                        </a:rPr>
                        <a:t>保険」と呼ばれることがほとんどである。</a:t>
                      </a: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根拠法</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国家社会保障制度（</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Sistem</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dirty="0" err="1">
                          <a:latin typeface="Arial" panose="020B0604020202020204" pitchFamily="34" charset="0"/>
                          <a:ea typeface="ＭＳ Ｐゴシック" panose="020B0600070205080204" pitchFamily="50" charset="-128"/>
                          <a:cs typeface="Arial" panose="020B0604020202020204" pitchFamily="34" charset="0"/>
                        </a:rPr>
                        <a:t>Nasional</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SJSN</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）に関する法律（</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2004</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年法律第</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40</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号）</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運営主体</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BPJS-Health</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Badan</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Penyelenggara</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Jaminan</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Sosial</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050" b="0" dirty="0" err="1">
                          <a:latin typeface="Arial" panose="020B0604020202020204" pitchFamily="34" charset="0"/>
                          <a:ea typeface="ＭＳ Ｐゴシック" panose="020B0600070205080204" pitchFamily="50" charset="-128"/>
                          <a:cs typeface="Arial" panose="020B0604020202020204" pitchFamily="34" charset="0"/>
                        </a:rPr>
                        <a:t>Kesehatan</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被保険者資格</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100" b="0" dirty="0">
                          <a:latin typeface="HGS創英角ｺﾞｼｯｸUB" panose="020B0900000000000000" pitchFamily="50" charset="-128"/>
                          <a:ea typeface="HGS創英角ｺﾞｼｯｸUB" panose="020B0900000000000000" pitchFamily="50" charset="-128"/>
                          <a:cs typeface="Arial" panose="020B0604020202020204" pitchFamily="34" charset="0"/>
                        </a:rPr>
                        <a:t>全国民</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（貧困者、雇用主、従業員等）、</a:t>
                      </a:r>
                      <a:r>
                        <a:rPr kumimoji="1" lang="en-US" altLang="ja-JP" sz="1050" b="0" dirty="0">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50" b="0" dirty="0">
                          <a:latin typeface="Arial" panose="020B0604020202020204" pitchFamily="34" charset="0"/>
                          <a:ea typeface="ＭＳ Ｐゴシック" panose="020B0600070205080204" pitchFamily="50" charset="-128"/>
                          <a:cs typeface="Arial" panose="020B0604020202020204" pitchFamily="34" charset="0"/>
                        </a:rPr>
                        <a:t>ヶ月以上インドネシアで働く外国人。</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給付対象</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hangingPunct="1"/>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本人、配偶者、</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歳未満（公的な教育を受けている場合</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25</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歳未満）の家族。</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2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給付の種類</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1169988" rtl="0" eaLnBrk="1" fontAlgn="ctr" latinLnBrk="0" hangingPunct="1">
                        <a:lnSpc>
                          <a:spcPct val="100000"/>
                        </a:lnSpc>
                        <a:spcBef>
                          <a:spcPts val="300"/>
                        </a:spcBef>
                        <a:spcAft>
                          <a:spcPts val="0"/>
                        </a:spcAft>
                        <a:buClr>
                          <a:srgbClr val="5F8AC3"/>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入院・外来、薬、出産、救急医療等（詳細は、投薬基準や保健サービス料金に係る大臣令で規定された内容がカバーされる）。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126000">
                <a:tc gridSpan="2">
                  <a:txBody>
                    <a:bodyPr/>
                    <a:lstStyle/>
                    <a:p>
                      <a:pPr algn="dist"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本人負担割合等</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原則無料（ただし大臣令での規定内容をオーバーした差額は自己負担となる）。</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126000">
                <a:tc gridSpan="2">
                  <a:txBody>
                    <a:bodyPr/>
                    <a:lstStyle/>
                    <a:p>
                      <a:pPr marL="0" marR="0" lvl="0" indent="0" algn="dist" defTabSz="914400" rtl="0" eaLnBrk="1" fontAlgn="ctr" latinLnBrk="0" hangingPunct="1">
                        <a:lnSpc>
                          <a:spcPct val="100000"/>
                        </a:lnSpc>
                        <a:spcBef>
                          <a:spcPts val="0"/>
                        </a:spcBef>
                        <a:spcAft>
                          <a:spcPts val="0"/>
                        </a:spcAft>
                        <a:buClrTx/>
                        <a:buSzTx/>
                        <a:buFontTx/>
                        <a:buNone/>
                        <a:tabLst/>
                        <a:defRPr/>
                      </a:pPr>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政府負担</a:t>
                      </a:r>
                    </a:p>
                  </a:txBody>
                  <a:tcPr marL="324000" marR="324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just"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貧困者に対しては政府が負担。</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人当たり</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ヶ月</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42,000</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ルピア。</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1512376">
                <a:tc gridSpan="2">
                  <a:txBody>
                    <a:bodyPr/>
                    <a:lstStyle/>
                    <a:p>
                      <a:pPr algn="ctr"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財　源</a:t>
                      </a:r>
                      <a:endParaRPr kumimoji="1" lang="en-US" altLang="ja-JP" sz="1100" dirty="0">
                        <a:solidFill>
                          <a:schemeClr val="bg1"/>
                        </a:solidFill>
                        <a:latin typeface="HG創英角ｺﾞｼｯｸUB" panose="020B0909000000000000" pitchFamily="49" charset="-128"/>
                        <a:ea typeface="HG創英角ｺﾞｼｯｸUB" panose="020B0909000000000000" pitchFamily="49" charset="-128"/>
                      </a:endParaRPr>
                    </a:p>
                    <a:p>
                      <a:pPr algn="ctr"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（保　険　料）</a:t>
                      </a:r>
                      <a:endParaRPr kumimoji="1" lang="en-US" altLang="ja-JP" sz="1100" dirty="0">
                        <a:solidFill>
                          <a:schemeClr val="bg1"/>
                        </a:solidFill>
                        <a:latin typeface="HG創英角ｺﾞｼｯｸUB" panose="020B0909000000000000" pitchFamily="49" charset="-128"/>
                        <a:ea typeface="HG創英角ｺﾞｼｯｸUB" panose="020B0909000000000000" pitchFamily="49" charset="-128"/>
                      </a:endParaRP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pPr algn="l" fontAlgn="ctr" hangingPunct="1"/>
                      <a:endPar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endParaRP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kumimoji="1" lang="ja-JP" altLang="en-US" sz="1050" dirty="0">
                        <a:latin typeface="Arial" panose="020B0604020202020204" pitchFamily="34" charset="0"/>
                        <a:ea typeface="ＭＳ Ｐゴシック" panose="020B0600070205080204" pitchFamily="50" charset="-128"/>
                        <a:cs typeface="Arial" panose="020B0604020202020204" pitchFamily="34" charset="0"/>
                      </a:endParaRP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rowSpan="3">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実　績</a:t>
                      </a:r>
                    </a:p>
                  </a:txBody>
                  <a:tcPr marL="10800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加入者数／率</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既存保険制度からの移行後、約</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805</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万人が加入。（</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月）</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r h="252000">
                <a:tc vMerge="1">
                  <a:txBody>
                    <a:bodyPr/>
                    <a:lstStyle/>
                    <a:p>
                      <a:endParaRPr kumimoji="1" lang="ja-JP" altLang="en-US"/>
                    </a:p>
                  </a:txBody>
                  <a:tcPr/>
                </a:tc>
                <a:tc>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収入総額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81</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9,752</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億ルピア（</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2460671381"/>
                  </a:ext>
                </a:extLst>
              </a:tr>
              <a:tr h="252000">
                <a:tc vMerge="1">
                  <a:txBody>
                    <a:bodyPr/>
                    <a:lstStyle/>
                    <a:p>
                      <a:endParaRPr kumimoji="1" lang="ja-JP" altLang="en-US" sz="1100" dirty="0"/>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ctr" hangingPunct="1"/>
                      <a:r>
                        <a:rPr kumimoji="1" lang="ja-JP" altLang="en-US" sz="1100" dirty="0">
                          <a:solidFill>
                            <a:schemeClr val="bg1"/>
                          </a:solidFill>
                          <a:latin typeface="HG創英角ｺﾞｼｯｸUB" panose="020B0909000000000000" pitchFamily="49" charset="-128"/>
                          <a:ea typeface="HG創英角ｺﾞｼｯｸUB" panose="020B0909000000000000" pitchFamily="49" charset="-128"/>
                        </a:rPr>
                        <a:t>支払総額</a:t>
                      </a:r>
                    </a:p>
                  </a:txBody>
                  <a:tcPr marL="72000" marR="0" marT="0" marB="0" anchor="ctr">
                    <a:lnT w="6350" cap="flat" cmpd="sng" algn="ctr">
                      <a:solidFill>
                        <a:srgbClr val="FFFFFF"/>
                      </a:solidFill>
                      <a:prstDash val="solid"/>
                      <a:round/>
                      <a:headEnd type="none" w="med" len="med"/>
                      <a:tailEnd type="none" w="med" len="med"/>
                    </a:lnT>
                    <a:lnB w="6350" cap="flat" cmpd="sng" algn="ctr">
                      <a:solidFill>
                        <a:srgbClr val="5F8AC3"/>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94</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兆</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2,968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億ルピア（</a:t>
                      </a:r>
                      <a:r>
                        <a:rPr kumimoji="1" lang="en-US" altLang="ja-JP" sz="1050" dirty="0">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50" dirty="0">
                          <a:latin typeface="Arial" panose="020B0604020202020204" pitchFamily="34" charset="0"/>
                          <a:ea typeface="ＭＳ Ｐゴシック" panose="020B0600070205080204" pitchFamily="50" charset="-128"/>
                          <a:cs typeface="Arial" panose="020B0604020202020204" pitchFamily="34" charset="0"/>
                        </a:rPr>
                        <a:t>年）</a:t>
                      </a:r>
                    </a:p>
                  </a:txBody>
                  <a:tcPr marL="144000" marR="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6" name="Rectangle 6"/>
          <p:cNvSpPr>
            <a:spLocks noChangeArrowheads="1"/>
          </p:cNvSpPr>
          <p:nvPr/>
        </p:nvSpPr>
        <p:spPr bwMode="auto">
          <a:xfrm>
            <a:off x="416496" y="1822144"/>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インドネシアの公的医療保険制度の概要</a:t>
            </a:r>
          </a:p>
        </p:txBody>
      </p:sp>
      <p:sp>
        <p:nvSpPr>
          <p:cNvPr id="17" name="テキスト ボックス 16"/>
          <p:cNvSpPr txBox="1"/>
          <p:nvPr/>
        </p:nvSpPr>
        <p:spPr>
          <a:xfrm>
            <a:off x="200472" y="6525344"/>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厚生労働省「海外情勢報告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2" name="テキスト ボックス 21"/>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月より新たな国民皆保険制度が開始。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月時点での加入率は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割程度である。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保険料の未納や設定金額の低さのため資金不足が深刻化し、</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月に保険料の引き上げが行われた。</a:t>
            </a:r>
          </a:p>
        </p:txBody>
      </p:sp>
      <p:sp>
        <p:nvSpPr>
          <p:cNvPr id="23" name="円/楕円 22"/>
          <p:cNvSpPr/>
          <p:nvPr/>
        </p:nvSpPr>
        <p:spPr>
          <a:xfrm>
            <a:off x="2216696" y="4099752"/>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正方形/長方形 23"/>
          <p:cNvSpPr/>
          <p:nvPr/>
        </p:nvSpPr>
        <p:spPr>
          <a:xfrm>
            <a:off x="2360712" y="4099752"/>
            <a:ext cx="216024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zh-TW"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公務員、軍人、警察官等</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正方形/長方形 24"/>
          <p:cNvSpPr/>
          <p:nvPr/>
        </p:nvSpPr>
        <p:spPr>
          <a:xfrm>
            <a:off x="2360712" y="4243768"/>
            <a:ext cx="612068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分の保険料を雇用者側と被保険者が支払う（雇用者側：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26" name="円/楕円 25"/>
          <p:cNvSpPr/>
          <p:nvPr/>
        </p:nvSpPr>
        <p:spPr>
          <a:xfrm>
            <a:off x="2216696" y="4449859"/>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正方形/長方形 26"/>
          <p:cNvSpPr/>
          <p:nvPr/>
        </p:nvSpPr>
        <p:spPr>
          <a:xfrm>
            <a:off x="2360712" y="4449859"/>
            <a:ext cx="2160240"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その他の賃金労働者</a:t>
            </a:r>
            <a:endParaRPr kumimoji="1"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1" name="正方形/長方形 30"/>
          <p:cNvSpPr/>
          <p:nvPr/>
        </p:nvSpPr>
        <p:spPr>
          <a:xfrm>
            <a:off x="2360712" y="4654148"/>
            <a:ext cx="5889104"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t" anchorCtr="0"/>
          <a:lstStyle/>
          <a:p>
            <a:pPr defTabSz="249238" fontAlgn="ctr">
              <a:tabLst>
                <a:tab pos="3054350" algn="l"/>
              </a:tabLst>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分の保険料を雇用者側と被保険者が支払う（雇用者側：</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r>
              <a:rPr lang="ja-JP" altLang="en-US" sz="10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被保険者：</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p>
        </p:txBody>
      </p:sp>
      <p:sp>
        <p:nvSpPr>
          <p:cNvPr id="32" name="円/楕円 31"/>
          <p:cNvSpPr/>
          <p:nvPr/>
        </p:nvSpPr>
        <p:spPr>
          <a:xfrm>
            <a:off x="2216696" y="4819832"/>
            <a:ext cx="144016" cy="144016"/>
          </a:xfrm>
          <a:prstGeom prst="ellipse">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2360712" y="4819832"/>
            <a:ext cx="6048672"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fontAlgn="ctr"/>
            <a:r>
              <a:rPr lang="ja-JP" altLang="en-US" sz="105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非賃金労働者（自らのリスクのもとで働く、或いは事業を行う者）及び非労働者（投資家、雇用主等）</a:t>
            </a:r>
          </a:p>
        </p:txBody>
      </p:sp>
      <p:sp>
        <p:nvSpPr>
          <p:cNvPr id="34" name="正方形/長方形 33"/>
          <p:cNvSpPr/>
          <p:nvPr/>
        </p:nvSpPr>
        <p:spPr>
          <a:xfrm>
            <a:off x="2360712" y="4963848"/>
            <a:ext cx="7056784"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サービス給付を希望する病室の等級により保険料が異なる（第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42,000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111,000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ルピア、第</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級：</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160,000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ルピア）。</a:t>
            </a:r>
          </a:p>
        </p:txBody>
      </p:sp>
      <p:sp>
        <p:nvSpPr>
          <p:cNvPr id="37" name="正方形/長方形 36"/>
          <p:cNvSpPr/>
          <p:nvPr/>
        </p:nvSpPr>
        <p:spPr>
          <a:xfrm>
            <a:off x="2360712" y="5251880"/>
            <a:ext cx="6732748" cy="144016"/>
          </a:xfrm>
          <a:prstGeom prst="rect">
            <a:avLst/>
          </a:prstGeom>
          <a:noFill/>
          <a:ln w="9525">
            <a:noFill/>
          </a:ln>
          <a:extLst>
            <a:ext uri="{909E8E84-426E-40DD-AFC4-6F175D3DCCD1}">
              <a14:hiddenFill xmlns:a14="http://schemas.microsoft.com/office/drawing/2010/main">
                <a:solidFill>
                  <a:srgbClr val="BEBEBE"/>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36000" tIns="36000" rIns="0" bIns="0" rtlCol="0" anchor="ctr"/>
          <a:lstStyle/>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（ただし、保険料算定の上限が定められており、配偶者＋子ひとりの場合の非課税所得額の</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倍（</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1,200</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万ルピア</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月）を</a:t>
            </a:r>
          </a:p>
          <a:p>
            <a:pPr fontAlgn="ct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月給の算定上限として保険料が算出される。）</a:t>
            </a:r>
          </a:p>
        </p:txBody>
      </p:sp>
    </p:spTree>
    <p:extLst>
      <p:ext uri="{BB962C8B-B14F-4D97-AF65-F5344CB8AC3E}">
        <p14:creationId xmlns:p14="http://schemas.microsoft.com/office/powerpoint/2010/main" val="1883114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4160912" y="2276872"/>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正方形/長方形 40"/>
          <p:cNvSpPr/>
          <p:nvPr/>
        </p:nvSpPr>
        <p:spPr>
          <a:xfrm>
            <a:off x="4160912" y="2924944"/>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正方形/長方形 41"/>
          <p:cNvSpPr/>
          <p:nvPr/>
        </p:nvSpPr>
        <p:spPr>
          <a:xfrm>
            <a:off x="4160912" y="3573016"/>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4160912" y="4221088"/>
            <a:ext cx="1296144" cy="648072"/>
          </a:xfrm>
          <a:prstGeom prst="rect">
            <a:avLst/>
          </a:prstGeom>
          <a:solidFill>
            <a:srgbClr val="A2BBD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正方形/長方形 35"/>
          <p:cNvSpPr/>
          <p:nvPr/>
        </p:nvSpPr>
        <p:spPr>
          <a:xfrm>
            <a:off x="2864768" y="2276872"/>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正方形/長方形 36"/>
          <p:cNvSpPr/>
          <p:nvPr/>
        </p:nvSpPr>
        <p:spPr>
          <a:xfrm>
            <a:off x="2864768" y="2924944"/>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8" name="正方形/長方形 37"/>
          <p:cNvSpPr/>
          <p:nvPr/>
        </p:nvSpPr>
        <p:spPr>
          <a:xfrm>
            <a:off x="2864768" y="3573016"/>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正方形/長方形 38"/>
          <p:cNvSpPr/>
          <p:nvPr/>
        </p:nvSpPr>
        <p:spPr>
          <a:xfrm>
            <a:off x="2864768" y="4221088"/>
            <a:ext cx="1296144" cy="648072"/>
          </a:xfrm>
          <a:prstGeom prst="rect">
            <a:avLst/>
          </a:prstGeom>
          <a:solidFill>
            <a:srgbClr val="CCDA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2" name="正方形/長方形 31"/>
          <p:cNvSpPr/>
          <p:nvPr/>
        </p:nvSpPr>
        <p:spPr>
          <a:xfrm>
            <a:off x="1568624" y="2276872"/>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正方形/長方形 32"/>
          <p:cNvSpPr/>
          <p:nvPr/>
        </p:nvSpPr>
        <p:spPr>
          <a:xfrm>
            <a:off x="1568624" y="2924944"/>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正方形/長方形 33"/>
          <p:cNvSpPr/>
          <p:nvPr/>
        </p:nvSpPr>
        <p:spPr>
          <a:xfrm>
            <a:off x="1568624" y="3573016"/>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正方形/長方形 34"/>
          <p:cNvSpPr/>
          <p:nvPr/>
        </p:nvSpPr>
        <p:spPr>
          <a:xfrm>
            <a:off x="1568624" y="4221088"/>
            <a:ext cx="1296144" cy="648072"/>
          </a:xfrm>
          <a:prstGeom prst="rect">
            <a:avLst/>
          </a:prstGeom>
          <a:solidFill>
            <a:srgbClr val="DDE6F3"/>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タイトル 2"/>
          <p:cNvSpPr>
            <a:spLocks noGrp="1"/>
          </p:cNvSpPr>
          <p:nvPr>
            <p:ph type="title"/>
          </p:nvPr>
        </p:nvSpPr>
        <p:spPr/>
        <p:txBody>
          <a:bodyPr/>
          <a:lstStyle/>
          <a:p>
            <a:r>
              <a:rPr lang="ja-JP" altLang="en-US"/>
              <a:t>インドネシア／医療関連／制度</a:t>
            </a:r>
            <a:endParaRPr lang="ja-JP" altLang="en-US" dirty="0"/>
          </a:p>
        </p:txBody>
      </p:sp>
      <p:sp>
        <p:nvSpPr>
          <p:cNvPr id="4" name="テキスト プレースホルダー 3"/>
          <p:cNvSpPr>
            <a:spLocks noGrp="1"/>
          </p:cNvSpPr>
          <p:nvPr>
            <p:ph type="body" sz="quarter" idx="15"/>
          </p:nvPr>
        </p:nvSpPr>
        <p:spPr/>
        <p:txBody>
          <a:bodyPr/>
          <a:lstStyle/>
          <a:p>
            <a:r>
              <a:rPr lang="ja-JP" altLang="en-US"/>
              <a:t>公的保険制度（</a:t>
            </a:r>
            <a:r>
              <a:rPr lang="en-US" altLang="ja-JP"/>
              <a:t>2/2</a:t>
            </a:r>
            <a:r>
              <a:rPr lang="ja-JP" altLang="en-US"/>
              <a:t>）</a:t>
            </a:r>
            <a:endParaRPr lang="en-US" altLang="ja-JP" dirty="0"/>
          </a:p>
        </p:txBody>
      </p:sp>
      <p:sp>
        <p:nvSpPr>
          <p:cNvPr id="5" name="テキスト ボックス 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新保険制度では、公的な医療機関及び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BPJS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と提携する民間私立病院を通じて医療サービスが提供される。</a:t>
            </a:r>
          </a:p>
        </p:txBody>
      </p:sp>
      <p:grpSp>
        <p:nvGrpSpPr>
          <p:cNvPr id="6" name="グループ化 7"/>
          <p:cNvGrpSpPr/>
          <p:nvPr/>
        </p:nvGrpSpPr>
        <p:grpSpPr>
          <a:xfrm>
            <a:off x="416497" y="1628800"/>
            <a:ext cx="5040558" cy="288032"/>
            <a:chOff x="4803500" y="2113806"/>
            <a:chExt cx="2954133" cy="288032"/>
          </a:xfrm>
        </p:grpSpPr>
        <p:cxnSp>
          <p:nvCxnSpPr>
            <p:cNvPr id="7" name="直線コネクタ 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医療サービス提供の流れ</a:t>
              </a:r>
              <a:endParaRPr lang="en-US" altLang="ko-KR" sz="1400" dirty="0">
                <a:solidFill>
                  <a:srgbClr val="000000"/>
                </a:solidFill>
                <a:latin typeface="Arial Black" pitchFamily="34" charset="0"/>
                <a:ea typeface="HGP創英角ｺﾞｼｯｸUB" pitchFamily="50" charset="-128"/>
              </a:endParaRPr>
            </a:p>
          </p:txBody>
        </p:sp>
      </p:grpSp>
      <p:grpSp>
        <p:nvGrpSpPr>
          <p:cNvPr id="9" name="グループ化 7"/>
          <p:cNvGrpSpPr/>
          <p:nvPr/>
        </p:nvGrpSpPr>
        <p:grpSpPr>
          <a:xfrm>
            <a:off x="5817096" y="1628800"/>
            <a:ext cx="3672411" cy="288032"/>
            <a:chOff x="4803500" y="2113806"/>
            <a:chExt cx="2954133" cy="288032"/>
          </a:xfrm>
        </p:grpSpPr>
        <p:cxnSp>
          <p:nvCxnSpPr>
            <p:cNvPr id="10" name="直線コネクタ 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診療報酬について</a:t>
              </a:r>
              <a:endParaRPr lang="en-US" altLang="ko-KR" sz="1400" dirty="0">
                <a:solidFill>
                  <a:srgbClr val="000000"/>
                </a:solidFill>
                <a:latin typeface="Arial Black" pitchFamily="34" charset="0"/>
                <a:ea typeface="HGP創英角ｺﾞｼｯｸUB" pitchFamily="50" charset="-128"/>
              </a:endParaRPr>
            </a:p>
          </p:txBody>
        </p:sp>
      </p:grpSp>
      <p:sp>
        <p:nvSpPr>
          <p:cNvPr id="12" name="正方形/長方形 11"/>
          <p:cNvSpPr/>
          <p:nvPr/>
        </p:nvSpPr>
        <p:spPr>
          <a:xfrm>
            <a:off x="416496" y="2276872"/>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富裕層</a:t>
            </a:r>
          </a:p>
        </p:txBody>
      </p:sp>
      <p:sp>
        <p:nvSpPr>
          <p:cNvPr id="17" name="テキスト ボックス 16"/>
          <p:cNvSpPr txBox="1"/>
          <p:nvPr/>
        </p:nvSpPr>
        <p:spPr>
          <a:xfrm>
            <a:off x="2360712" y="2348880"/>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民間クリニック</a:t>
            </a:r>
          </a:p>
        </p:txBody>
      </p:sp>
      <p:sp>
        <p:nvSpPr>
          <p:cNvPr id="18" name="正方形/長方形 17"/>
          <p:cNvSpPr/>
          <p:nvPr/>
        </p:nvSpPr>
        <p:spPr>
          <a:xfrm>
            <a:off x="416496" y="2924944"/>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上位中間層</a:t>
            </a:r>
          </a:p>
        </p:txBody>
      </p:sp>
      <p:sp>
        <p:nvSpPr>
          <p:cNvPr id="19" name="正方形/長方形 18"/>
          <p:cNvSpPr/>
          <p:nvPr/>
        </p:nvSpPr>
        <p:spPr>
          <a:xfrm>
            <a:off x="416496" y="3573016"/>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下位中間層</a:t>
            </a:r>
          </a:p>
        </p:txBody>
      </p:sp>
      <p:sp>
        <p:nvSpPr>
          <p:cNvPr id="20" name="正方形/長方形 19"/>
          <p:cNvSpPr/>
          <p:nvPr/>
        </p:nvSpPr>
        <p:spPr>
          <a:xfrm>
            <a:off x="416496" y="4221088"/>
            <a:ext cx="1152128" cy="648072"/>
          </a:xfrm>
          <a:prstGeom prst="rect">
            <a:avLst/>
          </a:prstGeom>
          <a:solidFill>
            <a:srgbClr val="BEBEBE"/>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貧困層</a:t>
            </a:r>
          </a:p>
        </p:txBody>
      </p:sp>
      <p:sp>
        <p:nvSpPr>
          <p:cNvPr id="21" name="テキスト ボックス 20"/>
          <p:cNvSpPr txBox="1"/>
          <p:nvPr/>
        </p:nvSpPr>
        <p:spPr>
          <a:xfrm>
            <a:off x="1640632" y="3645024"/>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公立保護センター</a:t>
            </a:r>
          </a:p>
        </p:txBody>
      </p:sp>
      <p:sp>
        <p:nvSpPr>
          <p:cNvPr id="22" name="テキスト ボックス 21"/>
          <p:cNvSpPr txBox="1"/>
          <p:nvPr/>
        </p:nvSpPr>
        <p:spPr>
          <a:xfrm>
            <a:off x="2000672" y="2996952"/>
            <a:ext cx="288033" cy="1800200"/>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公立病院（</a:t>
            </a: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D</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クラス）</a:t>
            </a:r>
          </a:p>
        </p:txBody>
      </p:sp>
      <p:sp>
        <p:nvSpPr>
          <p:cNvPr id="23" name="テキスト ボックス 22"/>
          <p:cNvSpPr txBox="1"/>
          <p:nvPr/>
        </p:nvSpPr>
        <p:spPr>
          <a:xfrm>
            <a:off x="3152800" y="2348880"/>
            <a:ext cx="288033" cy="24482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公立病院</a:t>
            </a:r>
          </a:p>
        </p:txBody>
      </p:sp>
      <p:sp>
        <p:nvSpPr>
          <p:cNvPr id="24" name="テキスト ボックス 23"/>
          <p:cNvSpPr txBox="1"/>
          <p:nvPr/>
        </p:nvSpPr>
        <p:spPr>
          <a:xfrm>
            <a:off x="3584848" y="2348880"/>
            <a:ext cx="288033" cy="1152128"/>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900" b="1" dirty="0">
                <a:latin typeface="Arial" panose="020B0604020202020204" pitchFamily="34" charset="0"/>
                <a:ea typeface="ＭＳ Ｐゴシック" panose="020B0600070205080204" pitchFamily="50" charset="-128"/>
                <a:cs typeface="Arial" panose="020B0604020202020204" pitchFamily="34" charset="0"/>
              </a:rPr>
              <a:t>民間病院・クリニック</a:t>
            </a:r>
          </a:p>
        </p:txBody>
      </p:sp>
      <p:sp>
        <p:nvSpPr>
          <p:cNvPr id="25" name="正方形/長方形 24"/>
          <p:cNvSpPr/>
          <p:nvPr/>
        </p:nvSpPr>
        <p:spPr>
          <a:xfrm>
            <a:off x="1568624" y="1988840"/>
            <a:ext cx="1296144" cy="288032"/>
          </a:xfrm>
          <a:prstGeom prst="rect">
            <a:avLst/>
          </a:prstGeom>
          <a:solidFill>
            <a:srgbClr val="A2BBDC"/>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1</a:t>
            </a:r>
            <a:r>
              <a:rPr kumimoji="1" lang="ja-JP" altLang="en-US" sz="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6" name="正方形/長方形 25"/>
          <p:cNvSpPr/>
          <p:nvPr/>
        </p:nvSpPr>
        <p:spPr>
          <a:xfrm>
            <a:off x="2864768" y="1988840"/>
            <a:ext cx="1296144" cy="288032"/>
          </a:xfrm>
          <a:prstGeom prst="rect">
            <a:avLst/>
          </a:prstGeom>
          <a:solidFill>
            <a:srgbClr val="83A4D1"/>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7" name="正方形/長方形 26"/>
          <p:cNvSpPr/>
          <p:nvPr/>
        </p:nvSpPr>
        <p:spPr>
          <a:xfrm>
            <a:off x="4160912" y="1988840"/>
            <a:ext cx="1296144" cy="288032"/>
          </a:xfrm>
          <a:prstGeom prst="rect">
            <a:avLst/>
          </a:prstGeom>
          <a:solidFill>
            <a:srgbClr val="3D6AA7"/>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r>
              <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3</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次医療</a:t>
            </a:r>
          </a:p>
        </p:txBody>
      </p:sp>
      <p:sp>
        <p:nvSpPr>
          <p:cNvPr id="29" name="テキスト ボックス 28"/>
          <p:cNvSpPr txBox="1"/>
          <p:nvPr/>
        </p:nvSpPr>
        <p:spPr>
          <a:xfrm>
            <a:off x="4376936" y="2348880"/>
            <a:ext cx="288033" cy="24482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wordArtVertRtl"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上級公立病院</a:t>
            </a:r>
          </a:p>
        </p:txBody>
      </p:sp>
      <p:sp>
        <p:nvSpPr>
          <p:cNvPr id="30" name="テキスト ボックス 29"/>
          <p:cNvSpPr txBox="1"/>
          <p:nvPr/>
        </p:nvSpPr>
        <p:spPr>
          <a:xfrm>
            <a:off x="4736976" y="2348880"/>
            <a:ext cx="288033" cy="936104"/>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上級民間病院</a:t>
            </a:r>
          </a:p>
        </p:txBody>
      </p:sp>
      <p:sp>
        <p:nvSpPr>
          <p:cNvPr id="31" name="テキスト ボックス 30"/>
          <p:cNvSpPr txBox="1"/>
          <p:nvPr/>
        </p:nvSpPr>
        <p:spPr>
          <a:xfrm>
            <a:off x="5097016" y="2348880"/>
            <a:ext cx="288033" cy="648072"/>
          </a:xfrm>
          <a:prstGeom prst="roundRect">
            <a:avLst>
              <a:gd name="adj" fmla="val 13854"/>
            </a:avLst>
          </a:prstGeom>
          <a:solidFill>
            <a:srgbClr val="FFFFFF"/>
          </a:solidFill>
          <a:ln w="9525" cap="flat" cmpd="sng" algn="ctr">
            <a:noFill/>
            <a:prstDash val="solid"/>
            <a:round/>
            <a:headEnd type="none" w="med" len="med"/>
            <a:tailEnd type="none" w="med" len="med"/>
          </a:ln>
          <a:extLst>
            <a:ext uri="{91240B29-F687-4F45-9708-019B960494DF}">
              <a14:hiddenLine xmlns:a14="http://schemas.microsoft.com/office/drawing/2010/main" w="9525" cap="flat" cmpd="sng" algn="ctr">
                <a:solidFill>
                  <a:srgbClr val="CCDAEC"/>
                </a:solidFill>
                <a:prstDash val="solid"/>
                <a:round/>
                <a:headEnd type="none" w="med" len="med"/>
                <a:tailEnd type="none" w="med" len="med"/>
              </a14:hiddenLine>
            </a:ext>
          </a:extLst>
        </p:spPr>
        <p:txBody>
          <a:bodyPr vert="eaVert" wrap="square" lIns="36000" rIns="36000" rtlCol="0" anchor="ctr" anchorCtr="0">
            <a:noAutofit/>
          </a:bodyPr>
          <a:lstStyle/>
          <a:p>
            <a:pPr algn="ctr" fontAlgn="ct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海　外</a:t>
            </a:r>
          </a:p>
        </p:txBody>
      </p:sp>
      <p:sp>
        <p:nvSpPr>
          <p:cNvPr id="46" name="右矢印 45"/>
          <p:cNvSpPr/>
          <p:nvPr/>
        </p:nvSpPr>
        <p:spPr>
          <a:xfrm>
            <a:off x="2720752" y="2348880"/>
            <a:ext cx="288032" cy="2448272"/>
          </a:xfrm>
          <a:prstGeom prst="rightArrow">
            <a:avLst>
              <a:gd name="adj1" fmla="val 78709"/>
              <a:gd name="adj2" fmla="val 100000"/>
            </a:avLst>
          </a:prstGeom>
          <a:gradFill>
            <a:gsLst>
              <a:gs pos="77000">
                <a:srgbClr val="868686"/>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180000" rIns="0" rtlCol="0" anchor="ctr"/>
          <a:lstStyle/>
          <a:p>
            <a:pPr algn="ct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要　紹　介</a:t>
            </a:r>
          </a:p>
        </p:txBody>
      </p:sp>
      <p:sp>
        <p:nvSpPr>
          <p:cNvPr id="48" name="右矢印 47"/>
          <p:cNvSpPr/>
          <p:nvPr/>
        </p:nvSpPr>
        <p:spPr>
          <a:xfrm>
            <a:off x="4016896" y="2348880"/>
            <a:ext cx="288032" cy="2448272"/>
          </a:xfrm>
          <a:prstGeom prst="rightArrow">
            <a:avLst>
              <a:gd name="adj1" fmla="val 78709"/>
              <a:gd name="adj2" fmla="val 100000"/>
            </a:avLst>
          </a:prstGeom>
          <a:gradFill>
            <a:gsLst>
              <a:gs pos="77000">
                <a:srgbClr val="868686"/>
              </a:gs>
              <a:gs pos="100000">
                <a:schemeClr val="bg1">
                  <a:alpha val="0"/>
                </a:schemeClr>
              </a:gs>
            </a:gsLst>
            <a:lin ang="1080000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180000" rIns="0" rtlCol="0" anchor="ctr"/>
          <a:lstStyle/>
          <a:p>
            <a:pPr algn="ctr"/>
            <a:r>
              <a:rPr kumimoji="1" lang="ja-JP" altLang="en-US" sz="10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要　紹　介</a:t>
            </a:r>
          </a:p>
        </p:txBody>
      </p:sp>
      <p:sp>
        <p:nvSpPr>
          <p:cNvPr id="49" name="正方形/長方形 48"/>
          <p:cNvSpPr/>
          <p:nvPr/>
        </p:nvSpPr>
        <p:spPr>
          <a:xfrm>
            <a:off x="416496" y="5589240"/>
            <a:ext cx="5400600" cy="792088"/>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ct val="110000"/>
              </a:lnSpc>
              <a:spcAft>
                <a:spcPts val="300"/>
              </a:spcAft>
              <a:buClr>
                <a:srgbClr val="5F8AC3"/>
              </a:buClr>
              <a:buSzPct val="80000"/>
              <a:buFont typeface="Wingdings" panose="05000000000000000000" pitchFamily="2" charset="2"/>
              <a:buChar char="l"/>
            </a:pPr>
            <a:r>
              <a:rPr lang="en-US" altLang="ja-JP" sz="1100" dirty="0">
                <a:solidFill>
                  <a:srgbClr val="000000"/>
                </a:solidFill>
              </a:rPr>
              <a:t>BPJS</a:t>
            </a:r>
            <a:r>
              <a:rPr lang="ja-JP" altLang="en-US" sz="1100" dirty="0">
                <a:solidFill>
                  <a:srgbClr val="000000"/>
                </a:solidFill>
              </a:rPr>
              <a:t>と協定を結んだ医療機関は無料で利用可能。それ以外の民間病院は全額自己負担。</a:t>
            </a:r>
            <a:endParaRPr lang="en-US" altLang="ja-JP" sz="1100" dirty="0">
              <a:solidFill>
                <a:srgbClr val="000000"/>
              </a:solidFill>
            </a:endParaRPr>
          </a:p>
          <a:p>
            <a:pPr marL="123825" lvl="1" indent="-123825" fontAlgn="ctr">
              <a:lnSpc>
                <a:spcPct val="110000"/>
              </a:lnSpc>
              <a:spcAft>
                <a:spcPts val="300"/>
              </a:spcAft>
              <a:buClr>
                <a:srgbClr val="5F8AC3"/>
              </a:buClr>
              <a:buSzPct val="80000"/>
              <a:buFont typeface="Wingdings" panose="05000000000000000000" pitchFamily="2" charset="2"/>
              <a:buChar char="l"/>
            </a:pPr>
            <a:r>
              <a:rPr lang="ja-JP" altLang="en-US" sz="1100" dirty="0">
                <a:solidFill>
                  <a:srgbClr val="000000"/>
                </a:solidFill>
              </a:rPr>
              <a:t>協定を結んだ医療機関は、</a:t>
            </a:r>
            <a:r>
              <a:rPr lang="en-US" altLang="ja-JP" sz="1100" dirty="0">
                <a:solidFill>
                  <a:srgbClr val="000000"/>
                </a:solidFill>
              </a:rPr>
              <a:t>2013</a:t>
            </a:r>
            <a:r>
              <a:rPr lang="ja-JP" altLang="en-US" sz="1100" dirty="0">
                <a:solidFill>
                  <a:srgbClr val="000000"/>
                </a:solidFill>
              </a:rPr>
              <a:t>年</a:t>
            </a:r>
            <a:r>
              <a:rPr lang="en-US" altLang="ja-JP" sz="1100" dirty="0">
                <a:solidFill>
                  <a:srgbClr val="000000"/>
                </a:solidFill>
              </a:rPr>
              <a:t>12</a:t>
            </a:r>
            <a:r>
              <a:rPr lang="ja-JP" altLang="en-US" sz="1100" dirty="0">
                <a:solidFill>
                  <a:srgbClr val="000000"/>
                </a:solidFill>
              </a:rPr>
              <a:t>月末時点で公立</a:t>
            </a:r>
            <a:r>
              <a:rPr lang="en-US" altLang="ja-JP" sz="1100" dirty="0">
                <a:solidFill>
                  <a:srgbClr val="000000"/>
                </a:solidFill>
              </a:rPr>
              <a:t>533</a:t>
            </a:r>
            <a:r>
              <a:rPr lang="ja-JP" altLang="en-US" sz="1100" dirty="0" err="1">
                <a:solidFill>
                  <a:srgbClr val="000000"/>
                </a:solidFill>
              </a:rPr>
              <a:t>、</a:t>
            </a:r>
            <a:r>
              <a:rPr lang="ja-JP" altLang="en-US" sz="1100" dirty="0">
                <a:solidFill>
                  <a:srgbClr val="000000"/>
                </a:solidFill>
              </a:rPr>
              <a:t>民間</a:t>
            </a:r>
            <a:r>
              <a:rPr lang="en-US" altLang="ja-JP" sz="1100" dirty="0">
                <a:solidFill>
                  <a:srgbClr val="000000"/>
                </a:solidFill>
              </a:rPr>
              <a:t>919</a:t>
            </a:r>
            <a:r>
              <a:rPr lang="ja-JP" altLang="en-US" sz="1100" dirty="0">
                <a:solidFill>
                  <a:srgbClr val="000000"/>
                </a:solidFill>
              </a:rPr>
              <a:t>病院。</a:t>
            </a:r>
            <a:endParaRPr lang="en-US" altLang="ja-JP" sz="1100" dirty="0">
              <a:solidFill>
                <a:srgbClr val="000000"/>
              </a:solidFill>
            </a:endParaRPr>
          </a:p>
          <a:p>
            <a:pPr marL="123825" lvl="1" indent="-123825" algn="just" fontAlgn="ctr">
              <a:lnSpc>
                <a:spcPct val="110000"/>
              </a:lnSpc>
              <a:spcAft>
                <a:spcPts val="300"/>
              </a:spcAft>
              <a:buClr>
                <a:srgbClr val="5F8AC3"/>
              </a:buClr>
              <a:buSzPct val="80000"/>
              <a:buFont typeface="Wingdings" panose="05000000000000000000" pitchFamily="2" charset="2"/>
              <a:buChar char="l"/>
            </a:pPr>
            <a:r>
              <a:rPr lang="ja-JP" altLang="en-US" sz="1100" dirty="0">
                <a:solidFill>
                  <a:srgbClr val="000000"/>
                </a:solidFill>
              </a:rPr>
              <a:t>富裕層はシンガポール・マレーシア等の海外病院で受診するケースがある。</a:t>
            </a:r>
          </a:p>
        </p:txBody>
      </p:sp>
      <p:sp>
        <p:nvSpPr>
          <p:cNvPr id="50" name="右大かっこ 49"/>
          <p:cNvSpPr/>
          <p:nvPr/>
        </p:nvSpPr>
        <p:spPr>
          <a:xfrm rot="5400000">
            <a:off x="2180620" y="4329164"/>
            <a:ext cx="72008" cy="1152000"/>
          </a:xfrm>
          <a:prstGeom prst="rightBracket">
            <a:avLst/>
          </a:prstGeom>
          <a:gradFill flip="none" rotWithShape="1">
            <a:gsLst>
              <a:gs pos="0">
                <a:srgbClr val="D2F0FA"/>
              </a:gs>
              <a:gs pos="100000">
                <a:schemeClr val="bg1"/>
              </a:gs>
            </a:gsLst>
            <a:lin ang="10800000" scaled="1"/>
            <a:tileRect/>
          </a:gradFill>
          <a:ln w="952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角丸四角形 51"/>
          <p:cNvSpPr/>
          <p:nvPr/>
        </p:nvSpPr>
        <p:spPr>
          <a:xfrm>
            <a:off x="416496" y="5085184"/>
            <a:ext cx="2376264" cy="504056"/>
          </a:xfrm>
          <a:prstGeom prst="roundRect">
            <a:avLst>
              <a:gd name="adj" fmla="val 3733"/>
            </a:avLst>
          </a:prstGeom>
          <a:solidFill>
            <a:srgbClr val="AFE6F7"/>
          </a:solidFill>
        </p:spPr>
        <p:txBody>
          <a:bodyPr wrap="square">
            <a:noAutofit/>
          </a:bodyPr>
          <a:lstStyle/>
          <a:p>
            <a:pPr algn="just"/>
            <a:r>
              <a:rPr lang="ja-JP" altLang="en-US" sz="900" dirty="0">
                <a:latin typeface="Arial" panose="020B0604020202020204" pitchFamily="34" charset="0"/>
                <a:ea typeface="ＭＳ Ｐゴシック" panose="020B0600070205080204" pitchFamily="50" charset="-128"/>
                <a:cs typeface="Arial" panose="020B0604020202020204" pitchFamily="34" charset="0"/>
              </a:rPr>
              <a:t>保険加入者はまず、</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次医療機関として保健センター、</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D</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クラス病院、クリニックで診療を受ける必要がある。</a:t>
            </a:r>
          </a:p>
        </p:txBody>
      </p:sp>
      <p:sp>
        <p:nvSpPr>
          <p:cNvPr id="54" name="角丸四角形 53"/>
          <p:cNvSpPr/>
          <p:nvPr/>
        </p:nvSpPr>
        <p:spPr>
          <a:xfrm>
            <a:off x="2936776" y="5085184"/>
            <a:ext cx="2520280" cy="504056"/>
          </a:xfrm>
          <a:prstGeom prst="roundRect">
            <a:avLst>
              <a:gd name="adj" fmla="val 3733"/>
            </a:avLst>
          </a:prstGeom>
          <a:solidFill>
            <a:srgbClr val="AFE6F7"/>
          </a:solidFill>
        </p:spPr>
        <p:txBody>
          <a:bodyPr wrap="square">
            <a:noAutofit/>
          </a:bodyPr>
          <a:lstStyle/>
          <a:p>
            <a:pPr algn="just"/>
            <a:r>
              <a:rPr lang="en-US" altLang="ja-JP" sz="9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次以降の高次医療機関で保険診療を受けるためには、</a:t>
            </a:r>
            <a:r>
              <a:rPr lang="en-US" altLang="ja-JP" sz="9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900" dirty="0">
                <a:latin typeface="Arial" panose="020B0604020202020204" pitchFamily="34" charset="0"/>
                <a:ea typeface="ＭＳ Ｐゴシック" panose="020B0600070205080204" pitchFamily="50" charset="-128"/>
                <a:cs typeface="Arial" panose="020B0604020202020204" pitchFamily="34" charset="0"/>
              </a:rPr>
              <a:t>次医療機関での受診と紹介がなければ出来ないというゲートキーパー制となっている。</a:t>
            </a:r>
          </a:p>
        </p:txBody>
      </p:sp>
      <p:sp>
        <p:nvSpPr>
          <p:cNvPr id="47" name="右大かっこ 46"/>
          <p:cNvSpPr/>
          <p:nvPr/>
        </p:nvSpPr>
        <p:spPr>
          <a:xfrm rot="5400000">
            <a:off x="4160912" y="3681164"/>
            <a:ext cx="72008" cy="2448000"/>
          </a:xfrm>
          <a:prstGeom prst="rightBracket">
            <a:avLst/>
          </a:prstGeom>
          <a:gradFill flip="none" rotWithShape="1">
            <a:gsLst>
              <a:gs pos="0">
                <a:srgbClr val="77D4ED"/>
              </a:gs>
              <a:gs pos="100000">
                <a:schemeClr val="bg1"/>
              </a:gs>
            </a:gsLst>
            <a:lin ang="10800000" scaled="1"/>
            <a:tileRect/>
          </a:gradFill>
          <a:ln w="9525" cap="flat" cmpd="sng" algn="ctr">
            <a:solidFill>
              <a:srgbClr val="6A6A6A"/>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5" name="直線コネクタ 14"/>
          <p:cNvCxnSpPr>
            <a:stCxn id="47" idx="2"/>
            <a:endCxn id="54" idx="0"/>
          </p:cNvCxnSpPr>
          <p:nvPr/>
        </p:nvCxnSpPr>
        <p:spPr>
          <a:xfrm>
            <a:off x="4196916" y="4941168"/>
            <a:ext cx="0" cy="144016"/>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216696" y="4941168"/>
            <a:ext cx="0" cy="149945"/>
          </a:xfrm>
          <a:prstGeom prst="line">
            <a:avLst/>
          </a:prstGeom>
          <a:ln w="9525">
            <a:solidFill>
              <a:srgbClr val="6A6A6A"/>
            </a:solidFill>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5817096" y="1988840"/>
            <a:ext cx="3672408" cy="1584176"/>
          </a:xfrm>
          <a:prstGeom prst="roundRect">
            <a:avLst>
              <a:gd name="adj" fmla="val 3132"/>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t"/>
          <a:lstStyle/>
          <a:p>
            <a:pPr marL="147638" indent="-147638" algn="just" fontAlgn="ctr">
              <a:lnSpc>
                <a:spcPct val="114000"/>
              </a:lnSpc>
              <a:spcAft>
                <a:spcPts val="400"/>
              </a:spcAft>
              <a:buClr>
                <a:srgbClr val="5F8AC3"/>
              </a:buClr>
              <a:buSzPct val="80000"/>
              <a:buFont typeface="Wingdings" panose="05000000000000000000" pitchFamily="2" charset="2"/>
              <a:buChar char="l"/>
            </a:pP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BPJS</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の下での保険診療報酬額は、同じ診療内容であってもクラスごとに異なる。</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47638" indent="-147638" algn="just" fontAlgn="ctr">
              <a:lnSpc>
                <a:spcPct val="114000"/>
              </a:lnSpc>
              <a:spcAft>
                <a:spcPts val="400"/>
              </a:spcAft>
              <a:buClr>
                <a:srgbClr val="5F8AC3"/>
              </a:buClr>
              <a:buSzPct val="80000"/>
              <a:buFont typeface="Wingdings" panose="05000000000000000000" pitchFamily="2" charset="2"/>
              <a:buChar char="l"/>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クラスが上に行くほど高く、</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クラスが最も高い。</a:t>
            </a:r>
            <a:endPar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47638" indent="-147638" algn="just" fontAlgn="ctr">
              <a:lnSpc>
                <a:spcPct val="114000"/>
              </a:lnSpc>
              <a:spcAft>
                <a:spcPts val="400"/>
              </a:spcAft>
              <a:buClr>
                <a:srgbClr val="5F8AC3"/>
              </a:buClr>
              <a:buSzPct val="80000"/>
              <a:buFont typeface="Wingdings" panose="05000000000000000000" pitchFamily="2" charset="2"/>
              <a:buChar char="l"/>
            </a:pP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また、同一クラスであっても、病院ごとに診療報酬額が異なる場合がある（例えば、</a:t>
            </a:r>
            <a:r>
              <a:rPr lang="en-US" altLang="ja-JP"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クラスの中では</a:t>
            </a:r>
            <a:r>
              <a:rPr lang="en-US" altLang="ja-JP" sz="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Cipto</a:t>
            </a:r>
            <a:r>
              <a:rPr lang="ja-JP" altLang="en-US" sz="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病院が最も高い額となっている）。</a:t>
            </a:r>
          </a:p>
        </p:txBody>
      </p:sp>
      <p:sp>
        <p:nvSpPr>
          <p:cNvPr id="55" name="テキスト ボックス 54"/>
          <p:cNvSpPr txBox="1"/>
          <p:nvPr/>
        </p:nvSpPr>
        <p:spPr>
          <a:xfrm>
            <a:off x="200472" y="6525344"/>
            <a:ext cx="8784976"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経済産業省「インドネシアがん化学療法センター実証調査事業報告書」（</a:t>
            </a:r>
            <a:r>
              <a:rPr kumimoji="0" lang="en-US" altLang="ja-JP" sz="800" dirty="0" bmk=""/>
              <a:t>2015</a:t>
            </a:r>
            <a:r>
              <a:rPr kumimoji="0" lang="ja-JP" altLang="en-US" sz="800" dirty="0" bmk=""/>
              <a:t>）、現地医療機関ヒアリング</a:t>
            </a:r>
            <a:endParaRPr kumimoji="0" lang="en-US" altLang="ja-JP" sz="800" dirty="0" bmk=""/>
          </a:p>
        </p:txBody>
      </p:sp>
      <p:sp>
        <p:nvSpPr>
          <p:cNvPr id="2" name="テキスト ボックス 1"/>
          <p:cNvSpPr txBox="1"/>
          <p:nvPr/>
        </p:nvSpPr>
        <p:spPr>
          <a:xfrm>
            <a:off x="2628201" y="4077072"/>
            <a:ext cx="430887" cy="92398"/>
          </a:xfrm>
          <a:prstGeom prst="rect">
            <a:avLst/>
          </a:prstGeom>
          <a:noFill/>
        </p:spPr>
        <p:txBody>
          <a:bodyPr vert="eaVert" wrap="none" rtlCol="0">
            <a:spAutoFit/>
          </a:bodyPr>
          <a:lstStyle/>
          <a:p>
            <a:endParaRPr kumimoji="1" lang="ja-JP" altLang="en-US" sz="16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80959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A8A4C29-F27D-4D2B-9E80-1E97193950F8}"/>
              </a:ext>
            </a:extLst>
          </p:cNvPr>
          <p:cNvGraphicFramePr>
            <a:graphicFrameLocks noChangeAspect="1"/>
          </p:cNvGraphicFramePr>
          <p:nvPr>
            <p:custDataLst>
              <p:tags r:id="rId2"/>
            </p:custDataLst>
            <p:extLst>
              <p:ext uri="{D42A27DB-BD31-4B8C-83A1-F6EECF244321}">
                <p14:modId xmlns:p14="http://schemas.microsoft.com/office/powerpoint/2010/main" val="19480603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29" imgW="395" imgH="396" progId="TCLayout.ActiveDocument.1">
                  <p:embed/>
                </p:oleObj>
              </mc:Choice>
              <mc:Fallback>
                <p:oleObj name="think-cell Slide" r:id="rId29" imgW="395" imgH="396" progId="TCLayout.ActiveDocument.1">
                  <p:embed/>
                  <p:pic>
                    <p:nvPicPr>
                      <p:cNvPr id="10" name="Object 9" hidden="1">
                        <a:extLst>
                          <a:ext uri="{FF2B5EF4-FFF2-40B4-BE49-F238E27FC236}">
                            <a16:creationId xmlns:a16="http://schemas.microsoft.com/office/drawing/2014/main" id="{3A8A4C29-F27D-4D2B-9E80-1E97193950F8}"/>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8" name="タイトル 4">
            <a:extLst>
              <a:ext uri="{FF2B5EF4-FFF2-40B4-BE49-F238E27FC236}">
                <a16:creationId xmlns:a16="http://schemas.microsoft.com/office/drawing/2014/main" id="{0F972EA4-2BC2-4E16-B921-B9B03137EE1A}"/>
              </a:ext>
            </a:extLst>
          </p:cNvPr>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インドネシア／医療関連／制度</a:t>
            </a:r>
            <a:endParaRPr kumimoji="1" lang="ja-JP" altLang="en-US" dirty="0"/>
          </a:p>
        </p:txBody>
      </p:sp>
      <p:sp>
        <p:nvSpPr>
          <p:cNvPr id="9" name="テキスト プレースホルダー 5">
            <a:extLst>
              <a:ext uri="{FF2B5EF4-FFF2-40B4-BE49-F238E27FC236}">
                <a16:creationId xmlns:a16="http://schemas.microsoft.com/office/drawing/2014/main" id="{0A4E3BAD-10CF-43F9-89F3-C100F47B72B8}"/>
              </a:ext>
            </a:extLst>
          </p:cNvPr>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民間保険制度</a:t>
            </a:r>
          </a:p>
        </p:txBody>
      </p:sp>
      <p:graphicFrame>
        <p:nvGraphicFramePr>
          <p:cNvPr id="43" name="Chart 42">
            <a:extLst>
              <a:ext uri="{FF2B5EF4-FFF2-40B4-BE49-F238E27FC236}">
                <a16:creationId xmlns:a16="http://schemas.microsoft.com/office/drawing/2014/main" id="{EA20CF7E-A23B-434C-A7EC-57F65E469F49}"/>
              </a:ext>
            </a:extLst>
          </p:cNvPr>
          <p:cNvGraphicFramePr/>
          <p:nvPr>
            <p:custDataLst>
              <p:tags r:id="rId3"/>
            </p:custDataLst>
            <p:extLst>
              <p:ext uri="{D42A27DB-BD31-4B8C-83A1-F6EECF244321}">
                <p14:modId xmlns:p14="http://schemas.microsoft.com/office/powerpoint/2010/main" val="709598588"/>
              </p:ext>
            </p:extLst>
          </p:nvPr>
        </p:nvGraphicFramePr>
        <p:xfrm>
          <a:off x="574675" y="3078163"/>
          <a:ext cx="8867775" cy="3170237"/>
        </p:xfrm>
        <a:graphic>
          <a:graphicData uri="http://schemas.openxmlformats.org/drawingml/2006/chart">
            <c:chart xmlns:c="http://schemas.openxmlformats.org/drawingml/2006/chart" xmlns:r="http://schemas.openxmlformats.org/officeDocument/2006/relationships" r:id="rId31"/>
          </a:graphicData>
        </a:graphic>
      </p:graphicFrame>
      <p:cxnSp>
        <p:nvCxnSpPr>
          <p:cNvPr id="107" name="Straight Connector 106">
            <a:extLst>
              <a:ext uri="{FF2B5EF4-FFF2-40B4-BE49-F238E27FC236}">
                <a16:creationId xmlns:a16="http://schemas.microsoft.com/office/drawing/2014/main" id="{AF2BCB2D-1EFA-441F-A721-C3C7B78A739C}"/>
              </a:ext>
            </a:extLst>
          </p:cNvPr>
          <p:cNvCxnSpPr/>
          <p:nvPr>
            <p:custDataLst>
              <p:tags r:id="rId4"/>
            </p:custDataLst>
          </p:nvPr>
        </p:nvCxnSpPr>
        <p:spPr bwMode="auto">
          <a:xfrm flipV="1">
            <a:off x="854075" y="2878138"/>
            <a:ext cx="8293100" cy="2698750"/>
          </a:xfrm>
          <a:prstGeom prst="line">
            <a:avLst/>
          </a:prstGeom>
          <a:ln w="28575"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35" name="テキスト プレースホルダ 9">
            <a:extLst>
              <a:ext uri="{FF2B5EF4-FFF2-40B4-BE49-F238E27FC236}">
                <a16:creationId xmlns:a16="http://schemas.microsoft.com/office/drawing/2014/main" id="{A97D71B7-108E-424C-ADEF-12EE3ED748C6}"/>
              </a:ext>
            </a:extLst>
          </p:cNvPr>
          <p:cNvSpPr>
            <a:spLocks noGrp="1"/>
          </p:cNvSpPr>
          <p:nvPr>
            <p:custDataLst>
              <p:tags r:id="rId5"/>
            </p:custDataLst>
          </p:nvPr>
        </p:nvSpPr>
        <p:spPr bwMode="auto">
          <a:xfrm>
            <a:off x="69977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C2CEEBF-ACB8-4E6C-B68B-3FB8B07EC2CE}" type="datetime'''''''''''''''''''''''''''20''''''''''''''''''''''1''6'''''''">
              <a:rPr lang="en-US" altLang="en-US" sz="1200" smtClean="0"/>
              <a:pPr/>
              <a:t>2016</a:t>
            </a:fld>
            <a:endParaRPr lang="ja-JP" altLang="en-US" sz="1200" dirty="0"/>
          </a:p>
        </p:txBody>
      </p:sp>
      <p:sp>
        <p:nvSpPr>
          <p:cNvPr id="12" name="テキスト プレースホルダ 9">
            <a:extLst>
              <a:ext uri="{FF2B5EF4-FFF2-40B4-BE49-F238E27FC236}">
                <a16:creationId xmlns:a16="http://schemas.microsoft.com/office/drawing/2014/main" id="{45EA959A-2173-49C2-8266-92A5E79C11CF}"/>
              </a:ext>
            </a:extLst>
          </p:cNvPr>
          <p:cNvSpPr>
            <a:spLocks noGrp="1"/>
          </p:cNvSpPr>
          <p:nvPr>
            <p:custDataLst>
              <p:tags r:id="rId6"/>
            </p:custDataLst>
          </p:nvPr>
        </p:nvSpPr>
        <p:spPr bwMode="auto">
          <a:xfrm>
            <a:off x="6794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9B06B65-A36A-4787-AA35-8FA529B28076}" type="datetime'''''''''''2''''0''''''0''''''''''''''0'">
              <a:rPr lang="en-US" altLang="en-US" sz="1200" smtClean="0"/>
              <a:pPr/>
              <a:t>2000</a:t>
            </a:fld>
            <a:endParaRPr lang="ja-JP" altLang="en-US" sz="1200" dirty="0"/>
          </a:p>
        </p:txBody>
      </p:sp>
      <p:sp>
        <p:nvSpPr>
          <p:cNvPr id="13" name="テキスト プレースホルダ 9">
            <a:extLst>
              <a:ext uri="{FF2B5EF4-FFF2-40B4-BE49-F238E27FC236}">
                <a16:creationId xmlns:a16="http://schemas.microsoft.com/office/drawing/2014/main" id="{CC047AC0-E8E4-46B3-853B-F682DF448FFC}"/>
              </a:ext>
            </a:extLst>
          </p:cNvPr>
          <p:cNvSpPr>
            <a:spLocks noGrp="1"/>
          </p:cNvSpPr>
          <p:nvPr>
            <p:custDataLst>
              <p:tags r:id="rId7"/>
            </p:custDataLst>
          </p:nvPr>
        </p:nvSpPr>
        <p:spPr bwMode="auto">
          <a:xfrm>
            <a:off x="10747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927678-199B-4B70-B811-875500C6D97D}" type="datetime'20''0''''''''''''''''1'''''''''''''''">
              <a:rPr lang="en-US" altLang="en-US" sz="1200" smtClean="0"/>
              <a:pPr/>
              <a:t>2001</a:t>
            </a:fld>
            <a:endParaRPr lang="ja-JP" altLang="en-US" sz="1200" dirty="0"/>
          </a:p>
        </p:txBody>
      </p:sp>
      <p:sp>
        <p:nvSpPr>
          <p:cNvPr id="14" name="テキスト プレースホルダ 9">
            <a:extLst>
              <a:ext uri="{FF2B5EF4-FFF2-40B4-BE49-F238E27FC236}">
                <a16:creationId xmlns:a16="http://schemas.microsoft.com/office/drawing/2014/main" id="{527247A9-BC40-44C2-97E3-B07A83F61233}"/>
              </a:ext>
            </a:extLst>
          </p:cNvPr>
          <p:cNvSpPr>
            <a:spLocks noGrp="1"/>
          </p:cNvSpPr>
          <p:nvPr>
            <p:custDataLst>
              <p:tags r:id="rId8"/>
            </p:custDataLst>
          </p:nvPr>
        </p:nvSpPr>
        <p:spPr bwMode="auto">
          <a:xfrm>
            <a:off x="14700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2F462A1-66C9-44BD-866F-52EE8EE53155}" type="datetime'2''''0''''''''0''''''''''''''''''''''''''''''''''''''''2'">
              <a:rPr lang="en-US" altLang="en-US" sz="1200" smtClean="0"/>
              <a:pPr/>
              <a:t>2002</a:t>
            </a:fld>
            <a:endParaRPr lang="ja-JP" altLang="en-US" sz="1200" dirty="0"/>
          </a:p>
        </p:txBody>
      </p:sp>
      <p:sp>
        <p:nvSpPr>
          <p:cNvPr id="22" name="テキスト プレースホルダ 9">
            <a:extLst>
              <a:ext uri="{FF2B5EF4-FFF2-40B4-BE49-F238E27FC236}">
                <a16:creationId xmlns:a16="http://schemas.microsoft.com/office/drawing/2014/main" id="{0C43565D-9CA4-4F3F-9E60-4D3EFEE09553}"/>
              </a:ext>
            </a:extLst>
          </p:cNvPr>
          <p:cNvSpPr>
            <a:spLocks noGrp="1"/>
          </p:cNvSpPr>
          <p:nvPr>
            <p:custDataLst>
              <p:tags r:id="rId9"/>
            </p:custDataLst>
          </p:nvPr>
        </p:nvSpPr>
        <p:spPr bwMode="auto">
          <a:xfrm>
            <a:off x="18637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EDB7048-9C94-4463-A1C1-43D56A5E93CD}" type="datetime'''''2''''''''''''''''''''0''''0''''''''''''''''''3'''''''">
              <a:rPr lang="en-US" altLang="en-US" sz="1200" smtClean="0"/>
              <a:pPr/>
              <a:t>2003</a:t>
            </a:fld>
            <a:endParaRPr lang="ja-JP" altLang="en-US" sz="1200" dirty="0"/>
          </a:p>
        </p:txBody>
      </p:sp>
      <p:sp>
        <p:nvSpPr>
          <p:cNvPr id="25" name="テキスト プレースホルダ 9">
            <a:extLst>
              <a:ext uri="{FF2B5EF4-FFF2-40B4-BE49-F238E27FC236}">
                <a16:creationId xmlns:a16="http://schemas.microsoft.com/office/drawing/2014/main" id="{B693899E-C83A-4625-AC90-2C887E8F7C15}"/>
              </a:ext>
            </a:extLst>
          </p:cNvPr>
          <p:cNvSpPr>
            <a:spLocks noGrp="1"/>
          </p:cNvSpPr>
          <p:nvPr>
            <p:custDataLst>
              <p:tags r:id="rId10"/>
            </p:custDataLst>
          </p:nvPr>
        </p:nvSpPr>
        <p:spPr bwMode="auto">
          <a:xfrm>
            <a:off x="30495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A107332-46CE-4AD4-AE64-0E595AC024F7}" type="datetime'''2''''''''''''''''''''0''''''''''''0''''6'''''''''''''">
              <a:rPr lang="en-US" altLang="en-US" sz="1200" smtClean="0"/>
              <a:pPr/>
              <a:t>2006</a:t>
            </a:fld>
            <a:endParaRPr lang="ja-JP" altLang="en-US" sz="1200" dirty="0"/>
          </a:p>
        </p:txBody>
      </p:sp>
      <p:sp>
        <p:nvSpPr>
          <p:cNvPr id="23" name="テキスト プレースホルダ 9">
            <a:extLst>
              <a:ext uri="{FF2B5EF4-FFF2-40B4-BE49-F238E27FC236}">
                <a16:creationId xmlns:a16="http://schemas.microsoft.com/office/drawing/2014/main" id="{63D4EB95-1A00-4A3C-A1C4-9BAB7F5DD42F}"/>
              </a:ext>
            </a:extLst>
          </p:cNvPr>
          <p:cNvSpPr>
            <a:spLocks noGrp="1"/>
          </p:cNvSpPr>
          <p:nvPr>
            <p:custDataLst>
              <p:tags r:id="rId11"/>
            </p:custDataLst>
          </p:nvPr>
        </p:nvSpPr>
        <p:spPr bwMode="auto">
          <a:xfrm>
            <a:off x="22590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15F1D70-84F1-49E5-9F94-FCE2872A6FC4}" type="datetime'''''''''''''''''''2''''''''''''''''''''''0''0''''4'''''''''">
              <a:rPr lang="en-US" altLang="en-US" sz="1200" smtClean="0"/>
              <a:pPr/>
              <a:t>2004</a:t>
            </a:fld>
            <a:endParaRPr lang="ja-JP" altLang="en-US" sz="1200" dirty="0"/>
          </a:p>
        </p:txBody>
      </p:sp>
      <p:sp>
        <p:nvSpPr>
          <p:cNvPr id="38" name="テキスト プレースホルダ 9">
            <a:extLst>
              <a:ext uri="{FF2B5EF4-FFF2-40B4-BE49-F238E27FC236}">
                <a16:creationId xmlns:a16="http://schemas.microsoft.com/office/drawing/2014/main" id="{6F8E1234-0908-4878-A586-C995329A85FE}"/>
              </a:ext>
            </a:extLst>
          </p:cNvPr>
          <p:cNvSpPr>
            <a:spLocks noGrp="1"/>
          </p:cNvSpPr>
          <p:nvPr>
            <p:custDataLst>
              <p:tags r:id="rId12"/>
            </p:custDataLst>
          </p:nvPr>
        </p:nvSpPr>
        <p:spPr bwMode="auto">
          <a:xfrm>
            <a:off x="81835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72B3F5-9202-4114-8A37-59073E9FF1A6}" type="datetime'''''''''''''''''''''''2''''''01''''''''''''9'''''''''''''''">
              <a:rPr lang="en-US" altLang="en-US" sz="1200" smtClean="0"/>
              <a:pPr/>
              <a:t>2019</a:t>
            </a:fld>
            <a:endParaRPr lang="ja-JP" altLang="en-US" sz="1200" dirty="0"/>
          </a:p>
        </p:txBody>
      </p:sp>
      <p:sp>
        <p:nvSpPr>
          <p:cNvPr id="26" name="テキスト プレースホルダ 9">
            <a:extLst>
              <a:ext uri="{FF2B5EF4-FFF2-40B4-BE49-F238E27FC236}">
                <a16:creationId xmlns:a16="http://schemas.microsoft.com/office/drawing/2014/main" id="{E5D8C5F7-75F4-4B23-8A80-9961DF65092D}"/>
              </a:ext>
            </a:extLst>
          </p:cNvPr>
          <p:cNvSpPr>
            <a:spLocks noGrp="1"/>
          </p:cNvSpPr>
          <p:nvPr>
            <p:custDataLst>
              <p:tags r:id="rId13"/>
            </p:custDataLst>
          </p:nvPr>
        </p:nvSpPr>
        <p:spPr bwMode="auto">
          <a:xfrm>
            <a:off x="34432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F04407-CFBF-4A3F-8CFB-138417EC79F9}" type="datetime'''20''''''''0''''''7'''''''''''''''''''''''''''''">
              <a:rPr lang="en-US" altLang="en-US" sz="1200" smtClean="0"/>
              <a:pPr/>
              <a:t>2007</a:t>
            </a:fld>
            <a:endParaRPr lang="ja-JP" altLang="en-US" sz="1200" dirty="0"/>
          </a:p>
        </p:txBody>
      </p:sp>
      <p:sp>
        <p:nvSpPr>
          <p:cNvPr id="24" name="テキスト プレースホルダ 9">
            <a:extLst>
              <a:ext uri="{FF2B5EF4-FFF2-40B4-BE49-F238E27FC236}">
                <a16:creationId xmlns:a16="http://schemas.microsoft.com/office/drawing/2014/main" id="{0A997B44-F1B4-49CB-9124-1F712F00C83E}"/>
              </a:ext>
            </a:extLst>
          </p:cNvPr>
          <p:cNvSpPr>
            <a:spLocks noGrp="1"/>
          </p:cNvSpPr>
          <p:nvPr>
            <p:custDataLst>
              <p:tags r:id="rId14"/>
            </p:custDataLst>
          </p:nvPr>
        </p:nvSpPr>
        <p:spPr bwMode="auto">
          <a:xfrm>
            <a:off x="26543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1DA5E3-557E-41B0-BAAB-8165B3F95252}" type="datetime'2''''''''0''0''''''''''''''''''''''''''''''5'''''''''''">
              <a:rPr lang="en-US" altLang="en-US" sz="1200" smtClean="0"/>
              <a:pPr/>
              <a:t>2005</a:t>
            </a:fld>
            <a:endParaRPr lang="ja-JP" altLang="en-US" sz="1200" dirty="0"/>
          </a:p>
        </p:txBody>
      </p:sp>
      <p:sp>
        <p:nvSpPr>
          <p:cNvPr id="27" name="テキスト プレースホルダ 9">
            <a:extLst>
              <a:ext uri="{FF2B5EF4-FFF2-40B4-BE49-F238E27FC236}">
                <a16:creationId xmlns:a16="http://schemas.microsoft.com/office/drawing/2014/main" id="{A9805F42-E971-46FD-8F65-BA55A320D51D}"/>
              </a:ext>
            </a:extLst>
          </p:cNvPr>
          <p:cNvSpPr>
            <a:spLocks noGrp="1"/>
          </p:cNvSpPr>
          <p:nvPr>
            <p:custDataLst>
              <p:tags r:id="rId15"/>
            </p:custDataLst>
          </p:nvPr>
        </p:nvSpPr>
        <p:spPr bwMode="auto">
          <a:xfrm>
            <a:off x="38385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D4CC575-FCC0-4FE5-BEC5-81D10549147C}" type="datetime'''''''''''''''''''''2''''''''''''0''08'''''">
              <a:rPr lang="en-US" altLang="en-US" sz="1200" smtClean="0"/>
              <a:pPr/>
              <a:t>2008</a:t>
            </a:fld>
            <a:endParaRPr lang="ja-JP" altLang="en-US" sz="1200" dirty="0"/>
          </a:p>
        </p:txBody>
      </p:sp>
      <p:sp>
        <p:nvSpPr>
          <p:cNvPr id="28" name="テキスト プレースホルダ 9">
            <a:extLst>
              <a:ext uri="{FF2B5EF4-FFF2-40B4-BE49-F238E27FC236}">
                <a16:creationId xmlns:a16="http://schemas.microsoft.com/office/drawing/2014/main" id="{2C261A06-8E72-4995-A4E1-D61C878B1C84}"/>
              </a:ext>
            </a:extLst>
          </p:cNvPr>
          <p:cNvSpPr>
            <a:spLocks noGrp="1"/>
          </p:cNvSpPr>
          <p:nvPr>
            <p:custDataLst>
              <p:tags r:id="rId16"/>
            </p:custDataLst>
          </p:nvPr>
        </p:nvSpPr>
        <p:spPr bwMode="auto">
          <a:xfrm>
            <a:off x="42338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42CA7E8-F122-47C1-8F5F-4FB24BFEEC81}" type="datetime'''''''''''''''''''''''''2''0''''''''''''''''''''0''''9'''''''">
              <a:rPr lang="en-US" altLang="en-US" sz="1200" smtClean="0"/>
              <a:pPr/>
              <a:t>2009</a:t>
            </a:fld>
            <a:endParaRPr lang="ja-JP" altLang="en-US" sz="1200" dirty="0"/>
          </a:p>
        </p:txBody>
      </p:sp>
      <p:sp>
        <p:nvSpPr>
          <p:cNvPr id="29" name="テキスト プレースホルダ 9">
            <a:extLst>
              <a:ext uri="{FF2B5EF4-FFF2-40B4-BE49-F238E27FC236}">
                <a16:creationId xmlns:a16="http://schemas.microsoft.com/office/drawing/2014/main" id="{B112F699-A6AB-4366-90C4-CC0F5993B84F}"/>
              </a:ext>
            </a:extLst>
          </p:cNvPr>
          <p:cNvSpPr>
            <a:spLocks noGrp="1"/>
          </p:cNvSpPr>
          <p:nvPr>
            <p:custDataLst>
              <p:tags r:id="rId17"/>
            </p:custDataLst>
          </p:nvPr>
        </p:nvSpPr>
        <p:spPr bwMode="auto">
          <a:xfrm>
            <a:off x="462915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F79CA7-55DD-4CFF-8BF5-508748F97100}" type="datetime'''''2''''''''''0''''''''''1''''0'''''''''''">
              <a:rPr lang="en-US" altLang="en-US" sz="1200" smtClean="0"/>
              <a:pPr/>
              <a:t>2010</a:t>
            </a:fld>
            <a:endParaRPr lang="ja-JP" altLang="en-US" sz="1200" dirty="0"/>
          </a:p>
        </p:txBody>
      </p:sp>
      <p:sp>
        <p:nvSpPr>
          <p:cNvPr id="30" name="テキスト プレースホルダ 9">
            <a:extLst>
              <a:ext uri="{FF2B5EF4-FFF2-40B4-BE49-F238E27FC236}">
                <a16:creationId xmlns:a16="http://schemas.microsoft.com/office/drawing/2014/main" id="{FDADB845-3788-4621-9304-AE023D2E0175}"/>
              </a:ext>
            </a:extLst>
          </p:cNvPr>
          <p:cNvSpPr>
            <a:spLocks noGrp="1"/>
          </p:cNvSpPr>
          <p:nvPr>
            <p:custDataLst>
              <p:tags r:id="rId18"/>
            </p:custDataLst>
          </p:nvPr>
        </p:nvSpPr>
        <p:spPr bwMode="auto">
          <a:xfrm>
            <a:off x="5030788" y="6216650"/>
            <a:ext cx="338138"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46FD44-1CA4-4056-9951-44FD1CB4115B}" type="datetime'''''''''''''''''''''''''201''''''''''''''''''1'''''''''">
              <a:rPr lang="en-US" altLang="en-US" sz="1200" smtClean="0"/>
              <a:pPr/>
              <a:t>2011</a:t>
            </a:fld>
            <a:endParaRPr lang="ja-JP" altLang="en-US" sz="1200" dirty="0"/>
          </a:p>
        </p:txBody>
      </p:sp>
      <p:sp>
        <p:nvSpPr>
          <p:cNvPr id="34" name="テキスト プレースホルダ 9">
            <a:extLst>
              <a:ext uri="{FF2B5EF4-FFF2-40B4-BE49-F238E27FC236}">
                <a16:creationId xmlns:a16="http://schemas.microsoft.com/office/drawing/2014/main" id="{70ACEC9E-1F35-452F-AAEF-76CDEDBA49BD}"/>
              </a:ext>
            </a:extLst>
          </p:cNvPr>
          <p:cNvSpPr>
            <a:spLocks noGrp="1"/>
          </p:cNvSpPr>
          <p:nvPr>
            <p:custDataLst>
              <p:tags r:id="rId19"/>
            </p:custDataLst>
          </p:nvPr>
        </p:nvSpPr>
        <p:spPr bwMode="auto">
          <a:xfrm>
            <a:off x="6604000"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E98EEAA-399E-42E5-86FE-53E53DE0FB33}" type="datetime'''''''''''20''''''''''''''''1''''''''''''''''''''''''''''5'">
              <a:rPr lang="en-US" altLang="en-US" sz="1200" smtClean="0"/>
              <a:pPr/>
              <a:t>2015</a:t>
            </a:fld>
            <a:endParaRPr lang="ja-JP" altLang="en-US" sz="1200" dirty="0"/>
          </a:p>
        </p:txBody>
      </p:sp>
      <p:sp>
        <p:nvSpPr>
          <p:cNvPr id="31" name="テキスト プレースホルダ 9">
            <a:extLst>
              <a:ext uri="{FF2B5EF4-FFF2-40B4-BE49-F238E27FC236}">
                <a16:creationId xmlns:a16="http://schemas.microsoft.com/office/drawing/2014/main" id="{FC3AD2AE-2910-436E-869F-FD52D49D3193}"/>
              </a:ext>
            </a:extLst>
          </p:cNvPr>
          <p:cNvSpPr>
            <a:spLocks noGrp="1"/>
          </p:cNvSpPr>
          <p:nvPr>
            <p:custDataLst>
              <p:tags r:id="rId20"/>
            </p:custDataLst>
          </p:nvPr>
        </p:nvSpPr>
        <p:spPr bwMode="auto">
          <a:xfrm>
            <a:off x="541813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E11AF30-CE87-4869-A640-6C19C8E16C24}" type="datetime'''''''''''''''''''''''20''''''''''''''''''1''2'''''''''''">
              <a:rPr lang="en-US" altLang="en-US" sz="1200" smtClean="0"/>
              <a:pPr/>
              <a:t>2012</a:t>
            </a:fld>
            <a:endParaRPr lang="ja-JP" altLang="en-US" sz="1200" dirty="0"/>
          </a:p>
        </p:txBody>
      </p:sp>
      <p:sp>
        <p:nvSpPr>
          <p:cNvPr id="32" name="テキスト プレースホルダ 9">
            <a:extLst>
              <a:ext uri="{FF2B5EF4-FFF2-40B4-BE49-F238E27FC236}">
                <a16:creationId xmlns:a16="http://schemas.microsoft.com/office/drawing/2014/main" id="{383B12AC-21F1-4757-AD56-7178C1516612}"/>
              </a:ext>
            </a:extLst>
          </p:cNvPr>
          <p:cNvSpPr>
            <a:spLocks noGrp="1"/>
          </p:cNvSpPr>
          <p:nvPr>
            <p:custDataLst>
              <p:tags r:id="rId21"/>
            </p:custDataLst>
          </p:nvPr>
        </p:nvSpPr>
        <p:spPr bwMode="auto">
          <a:xfrm>
            <a:off x="581342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62444ED-D65F-4347-849F-45CA1866A2BA}" type="datetime'''''''''''''2''''''''''''''''''''''0''''1''''''''''3'">
              <a:rPr lang="en-US" altLang="en-US" sz="1200" smtClean="0"/>
              <a:pPr/>
              <a:t>2013</a:t>
            </a:fld>
            <a:endParaRPr lang="ja-JP" altLang="en-US" sz="1200" dirty="0"/>
          </a:p>
        </p:txBody>
      </p:sp>
      <p:sp>
        <p:nvSpPr>
          <p:cNvPr id="33" name="テキスト プレースホルダ 9">
            <a:extLst>
              <a:ext uri="{FF2B5EF4-FFF2-40B4-BE49-F238E27FC236}">
                <a16:creationId xmlns:a16="http://schemas.microsoft.com/office/drawing/2014/main" id="{309D2AEA-D45E-4698-93DB-B1E1FEA8EBC5}"/>
              </a:ext>
            </a:extLst>
          </p:cNvPr>
          <p:cNvSpPr>
            <a:spLocks noGrp="1"/>
          </p:cNvSpPr>
          <p:nvPr>
            <p:custDataLst>
              <p:tags r:id="rId22"/>
            </p:custDataLst>
          </p:nvPr>
        </p:nvSpPr>
        <p:spPr bwMode="auto">
          <a:xfrm>
            <a:off x="620871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0DB2056-49CC-47CD-A8B7-81C847185B94}" type="datetime'2''01''''''''''''''''4'''''''''''''''''''''''''''''''">
              <a:rPr lang="en-US" altLang="en-US" sz="1200" smtClean="0"/>
              <a:pPr/>
              <a:t>2014</a:t>
            </a:fld>
            <a:endParaRPr lang="ja-JP" altLang="en-US" sz="1200" dirty="0"/>
          </a:p>
        </p:txBody>
      </p:sp>
      <p:sp>
        <p:nvSpPr>
          <p:cNvPr id="36" name="テキスト プレースホルダ 9">
            <a:extLst>
              <a:ext uri="{FF2B5EF4-FFF2-40B4-BE49-F238E27FC236}">
                <a16:creationId xmlns:a16="http://schemas.microsoft.com/office/drawing/2014/main" id="{EC0C92BD-A36C-42BF-8A81-BA7DDA7F988A}"/>
              </a:ext>
            </a:extLst>
          </p:cNvPr>
          <p:cNvSpPr>
            <a:spLocks noGrp="1"/>
          </p:cNvSpPr>
          <p:nvPr>
            <p:custDataLst>
              <p:tags r:id="rId23"/>
            </p:custDataLst>
          </p:nvPr>
        </p:nvSpPr>
        <p:spPr bwMode="auto">
          <a:xfrm>
            <a:off x="7392988"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4A1783-0BD7-4714-8931-2C75824EF631}" type="datetime'''''''2''''''''''''''''''''''0''''''''''1''7'''''''">
              <a:rPr lang="en-US" altLang="en-US" sz="1200" smtClean="0"/>
              <a:pPr/>
              <a:t>2017</a:t>
            </a:fld>
            <a:endParaRPr lang="ja-JP" altLang="en-US" sz="1200" dirty="0"/>
          </a:p>
        </p:txBody>
      </p:sp>
      <p:sp>
        <p:nvSpPr>
          <p:cNvPr id="37" name="テキスト プレースホルダ 9">
            <a:extLst>
              <a:ext uri="{FF2B5EF4-FFF2-40B4-BE49-F238E27FC236}">
                <a16:creationId xmlns:a16="http://schemas.microsoft.com/office/drawing/2014/main" id="{96EAD1C2-B772-4469-A2B3-B9491282B034}"/>
              </a:ext>
            </a:extLst>
          </p:cNvPr>
          <p:cNvSpPr>
            <a:spLocks noGrp="1"/>
          </p:cNvSpPr>
          <p:nvPr>
            <p:custDataLst>
              <p:tags r:id="rId24"/>
            </p:custDataLst>
          </p:nvPr>
        </p:nvSpPr>
        <p:spPr bwMode="auto">
          <a:xfrm>
            <a:off x="7788275"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B855E87-9CAC-4DD1-B6CE-7C95D9695919}" type="datetime'''''''''''''''''''''''''''2''''''01''''8'''''''''''''''">
              <a:rPr lang="en-US" altLang="en-US" sz="1200" smtClean="0"/>
              <a:pPr/>
              <a:t>2018</a:t>
            </a:fld>
            <a:endParaRPr lang="ja-JP" altLang="en-US" sz="1200" dirty="0"/>
          </a:p>
        </p:txBody>
      </p:sp>
      <p:sp>
        <p:nvSpPr>
          <p:cNvPr id="39" name="テキスト プレースホルダ 9">
            <a:extLst>
              <a:ext uri="{FF2B5EF4-FFF2-40B4-BE49-F238E27FC236}">
                <a16:creationId xmlns:a16="http://schemas.microsoft.com/office/drawing/2014/main" id="{310A5C9E-37CB-45C7-8BCA-08AAFA5B4D5B}"/>
              </a:ext>
            </a:extLst>
          </p:cNvPr>
          <p:cNvSpPr>
            <a:spLocks noGrp="1"/>
          </p:cNvSpPr>
          <p:nvPr>
            <p:custDataLst>
              <p:tags r:id="rId25"/>
            </p:custDataLst>
          </p:nvPr>
        </p:nvSpPr>
        <p:spPr bwMode="auto">
          <a:xfrm>
            <a:off x="8577263" y="6216650"/>
            <a:ext cx="3492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37F84AC-87F6-4AFD-AD30-201589A8B138}" type="datetime'''''''''''2''0''''''2''''''''0'''''''''''''''''''">
              <a:rPr lang="en-US" altLang="en-US" sz="1200" smtClean="0"/>
              <a:pPr/>
              <a:t>2020</a:t>
            </a:fld>
            <a:endParaRPr lang="ja-JP" altLang="en-US" sz="1200" dirty="0"/>
          </a:p>
        </p:txBody>
      </p:sp>
      <p:sp>
        <p:nvSpPr>
          <p:cNvPr id="40" name="テキスト プレースホルダ 9">
            <a:extLst>
              <a:ext uri="{FF2B5EF4-FFF2-40B4-BE49-F238E27FC236}">
                <a16:creationId xmlns:a16="http://schemas.microsoft.com/office/drawing/2014/main" id="{3E8DD3F0-709D-4B97-8859-9B7DFD4E958E}"/>
              </a:ext>
            </a:extLst>
          </p:cNvPr>
          <p:cNvSpPr>
            <a:spLocks noGrp="1"/>
          </p:cNvSpPr>
          <p:nvPr>
            <p:custDataLst>
              <p:tags r:id="rId26"/>
            </p:custDataLst>
          </p:nvPr>
        </p:nvSpPr>
        <p:spPr bwMode="auto">
          <a:xfrm>
            <a:off x="8972550" y="6216650"/>
            <a:ext cx="34925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EF66A9-36AA-4EAC-8757-51D3AC714038}" type="datetime'2''''0''''''2''''''''''''''''''''''''''''''''''''''1'''''''">
              <a:rPr lang="en-US" altLang="en-US" sz="1200" smtClean="0"/>
              <a:pPr/>
              <a:t>2021</a:t>
            </a:fld>
            <a:endParaRPr lang="en-US" altLang="en-US" sz="1200" dirty="0"/>
          </a:p>
          <a:p>
            <a:pPr marL="0" indent="0" algn="ctr">
              <a:spcBef>
                <a:spcPct val="0"/>
              </a:spcBef>
              <a:buNone/>
            </a:pPr>
            <a:r>
              <a:rPr lang="ja-JP" altLang="en-US" sz="1200" dirty="0"/>
              <a:t>推計</a:t>
            </a:r>
          </a:p>
        </p:txBody>
      </p:sp>
      <p:sp>
        <p:nvSpPr>
          <p:cNvPr id="105" name="テキスト プレースホルダ 9">
            <a:extLst>
              <a:ext uri="{FF2B5EF4-FFF2-40B4-BE49-F238E27FC236}">
                <a16:creationId xmlns:a16="http://schemas.microsoft.com/office/drawing/2014/main" id="{C8E8BD9A-E2B7-4299-A74A-731F549A6491}"/>
              </a:ext>
            </a:extLst>
          </p:cNvPr>
          <p:cNvSpPr>
            <a:spLocks noGrp="1"/>
          </p:cNvSpPr>
          <p:nvPr>
            <p:custDataLst>
              <p:tags r:id="rId27"/>
            </p:custDataLst>
          </p:nvPr>
        </p:nvSpPr>
        <p:spPr bwMode="auto">
          <a:xfrm>
            <a:off x="4424363" y="4076700"/>
            <a:ext cx="1152525" cy="301625"/>
          </a:xfrm>
          <a:prstGeom prst="ellipse">
            <a:avLst/>
          </a:prstGeom>
          <a:solidFill>
            <a:schemeClr val="bg1"/>
          </a:solidFill>
          <a:ln w="9525" algn="ctr">
            <a:solidFill>
              <a:schemeClr val="tx1"/>
            </a:solidFill>
          </a:ln>
          <a:effec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400" b="1" dirty="0"/>
              <a:t>年率</a:t>
            </a:r>
            <a:fld id="{3A73FDB9-6C05-4976-B1C0-E431C34972A6}" type="datetime'''+''''''''''15''''''''''''''''%'''''''''''''''''">
              <a:rPr lang="en-US" altLang="en-US" sz="1400" b="1" smtClean="0">
                <a:effectLst/>
              </a:rPr>
              <a:pPr/>
              <a:t>+15%</a:t>
            </a:fld>
            <a:endParaRPr lang="ja-JP" altLang="en-US" sz="1400" b="1" dirty="0"/>
          </a:p>
        </p:txBody>
      </p:sp>
      <p:sp>
        <p:nvSpPr>
          <p:cNvPr id="103" name="テキスト ボックス 20">
            <a:extLst>
              <a:ext uri="{FF2B5EF4-FFF2-40B4-BE49-F238E27FC236}">
                <a16:creationId xmlns:a16="http://schemas.microsoft.com/office/drawing/2014/main" id="{B50058B5-064B-4608-BF2C-5D3C59FB5E65}"/>
              </a:ext>
            </a:extLst>
          </p:cNvPr>
          <p:cNvSpPr txBox="1"/>
          <p:nvPr/>
        </p:nvSpPr>
        <p:spPr>
          <a:xfrm>
            <a:off x="200472" y="6597352"/>
            <a:ext cx="9001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General Insurance Association of Indonesia (AAUI)</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4" name="Rectangle 6">
            <a:extLst>
              <a:ext uri="{FF2B5EF4-FFF2-40B4-BE49-F238E27FC236}">
                <a16:creationId xmlns:a16="http://schemas.microsoft.com/office/drawing/2014/main" id="{82C0D577-157A-45A0-89F2-E98D62DC065A}"/>
              </a:ext>
            </a:extLst>
          </p:cNvPr>
          <p:cNvSpPr>
            <a:spLocks noChangeArrowheads="1"/>
          </p:cNvSpPr>
          <p:nvPr/>
        </p:nvSpPr>
        <p:spPr bwMode="auto">
          <a:xfrm>
            <a:off x="679450" y="2132856"/>
            <a:ext cx="8352928" cy="49131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dirty="0">
                <a:latin typeface="HGP創英角ｺﾞｼｯｸUB" pitchFamily="50" charset="-128"/>
                <a:ea typeface="HGP創英角ｺﾞｼｯｸUB" pitchFamily="50" charset="-128"/>
              </a:rPr>
              <a:t>インドネシアにおける民間医療保険の保険料収入</a:t>
            </a:r>
          </a:p>
          <a:p>
            <a:pPr>
              <a:spcAft>
                <a:spcPts val="0"/>
              </a:spcAft>
            </a:pPr>
            <a:r>
              <a:rPr lang="ja-JP" altLang="en-US" sz="1000" dirty="0">
                <a:latin typeface="HGP創英角ｺﾞｼｯｸUB" pitchFamily="50" charset="-128"/>
                <a:ea typeface="HGP創英角ｺﾞｼｯｸUB" pitchFamily="50" charset="-128"/>
              </a:rPr>
              <a:t>百万</a:t>
            </a:r>
            <a:r>
              <a:rPr lang="en-US" altLang="ja-JP" sz="1000" dirty="0">
                <a:latin typeface="HGP創英角ｺﾞｼｯｸUB" pitchFamily="50" charset="-128"/>
                <a:ea typeface="HGP創英角ｺﾞｼｯｸUB" pitchFamily="50" charset="-128"/>
              </a:rPr>
              <a:t>US$</a:t>
            </a:r>
            <a:endParaRPr lang="ja-JP" altLang="en-US" sz="1000" dirty="0">
              <a:latin typeface="HGP創英角ｺﾞｼｯｸUB" pitchFamily="50" charset="-128"/>
              <a:ea typeface="HGP創英角ｺﾞｼｯｸUB" pitchFamily="50" charset="-128"/>
            </a:endParaRPr>
          </a:p>
        </p:txBody>
      </p:sp>
      <p:sp>
        <p:nvSpPr>
          <p:cNvPr id="111" name="テキスト ボックス 45">
            <a:extLst>
              <a:ext uri="{FF2B5EF4-FFF2-40B4-BE49-F238E27FC236}">
                <a16:creationId xmlns:a16="http://schemas.microsoft.com/office/drawing/2014/main" id="{36F393C6-F382-4673-BEA0-EA14E09A2387}"/>
              </a:ext>
            </a:extLst>
          </p:cNvPr>
          <p:cNvSpPr txBox="1"/>
          <p:nvPr/>
        </p:nvSpPr>
        <p:spPr>
          <a:xfrm>
            <a:off x="200472" y="1124744"/>
            <a:ext cx="9241978"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インドネシアでは国民皆保険が目指されているが、差額医療費を支払ってでも追加サービスを享受したいという層に向けて、民間医療保険を公的保険と併用することができるようになっている。</a:t>
            </a:r>
          </a:p>
        </p:txBody>
      </p:sp>
      <p:sp>
        <p:nvSpPr>
          <p:cNvPr id="41" name="TextBox 40">
            <a:extLst>
              <a:ext uri="{FF2B5EF4-FFF2-40B4-BE49-F238E27FC236}">
                <a16:creationId xmlns:a16="http://schemas.microsoft.com/office/drawing/2014/main" id="{2D0482CB-AF69-46BD-B8AD-F5F1BA0E5B28}"/>
              </a:ext>
            </a:extLst>
          </p:cNvPr>
          <p:cNvSpPr txBox="1"/>
          <p:nvPr/>
        </p:nvSpPr>
        <p:spPr>
          <a:xfrm>
            <a:off x="47625" y="6939507"/>
            <a:ext cx="4953000" cy="246221"/>
          </a:xfrm>
          <a:prstGeom prst="rect">
            <a:avLst/>
          </a:prstGeom>
          <a:noFill/>
        </p:spPr>
        <p:txBody>
          <a:bodyPr wrap="square">
            <a:spAutoFit/>
          </a:bodyPr>
          <a:lstStyle/>
          <a:p>
            <a:r>
              <a:rPr lang="en-US" altLang="ja-JP" sz="1000" dirty="0"/>
              <a:t>https://www.mhlw.go.jp/wp/hakusyo/kaigai/15/dl/t5-02.pdf</a:t>
            </a:r>
            <a:endParaRPr lang="en-US" sz="1000" dirty="0"/>
          </a:p>
        </p:txBody>
      </p:sp>
    </p:spTree>
    <p:extLst>
      <p:ext uri="{BB962C8B-B14F-4D97-AF65-F5344CB8AC3E}">
        <p14:creationId xmlns:p14="http://schemas.microsoft.com/office/powerpoint/2010/main" val="3786623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角丸四角形 47"/>
          <p:cNvSpPr/>
          <p:nvPr/>
        </p:nvSpPr>
        <p:spPr>
          <a:xfrm>
            <a:off x="776536" y="3233881"/>
            <a:ext cx="4392488" cy="720080"/>
          </a:xfrm>
          <a:prstGeom prst="roundRect">
            <a:avLst>
              <a:gd name="adj" fmla="val 12368"/>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9" name="角丸四角形 48"/>
          <p:cNvSpPr/>
          <p:nvPr/>
        </p:nvSpPr>
        <p:spPr>
          <a:xfrm>
            <a:off x="776536" y="3953961"/>
            <a:ext cx="3888432" cy="720080"/>
          </a:xfrm>
          <a:prstGeom prst="roundRect">
            <a:avLst>
              <a:gd name="adj" fmla="val 10384"/>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0" name="角丸四角形 49"/>
          <p:cNvSpPr/>
          <p:nvPr/>
        </p:nvSpPr>
        <p:spPr>
          <a:xfrm>
            <a:off x="776536" y="4674041"/>
            <a:ext cx="3456384" cy="720080"/>
          </a:xfrm>
          <a:prstGeom prst="roundRect">
            <a:avLst>
              <a:gd name="adj" fmla="val 9061"/>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角丸四角形 50"/>
          <p:cNvSpPr/>
          <p:nvPr/>
        </p:nvSpPr>
        <p:spPr>
          <a:xfrm>
            <a:off x="776536" y="5394121"/>
            <a:ext cx="2952328" cy="720080"/>
          </a:xfrm>
          <a:prstGeom prst="roundRect">
            <a:avLst>
              <a:gd name="adj" fmla="val 10053"/>
            </a:avLst>
          </a:prstGeom>
          <a:solidFill>
            <a:srgbClr val="E8E8E8"/>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7" name="角丸四角形 46"/>
          <p:cNvSpPr/>
          <p:nvPr/>
        </p:nvSpPr>
        <p:spPr>
          <a:xfrm>
            <a:off x="776536" y="1937737"/>
            <a:ext cx="5040560" cy="1296144"/>
          </a:xfrm>
          <a:prstGeom prst="roundRect">
            <a:avLst>
              <a:gd name="adj" fmla="val 7849"/>
            </a:avLst>
          </a:prstGeom>
          <a:solidFill>
            <a:srgbClr val="DADADA"/>
          </a:solidFill>
          <a:ln w="9525"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pPr fontAlgn="ctr"/>
            <a:r>
              <a:rPr lang="ja-JP" altLang="en-US" dirty="0"/>
              <a:t>保健に関する制度・行政体制</a:t>
            </a:r>
          </a:p>
        </p:txBody>
      </p:sp>
      <p:grpSp>
        <p:nvGrpSpPr>
          <p:cNvPr id="4" name="グループ化 18"/>
          <p:cNvGrpSpPr>
            <a:grpSpLocks noChangeAspect="1"/>
          </p:cNvGrpSpPr>
          <p:nvPr/>
        </p:nvGrpSpPr>
        <p:grpSpPr>
          <a:xfrm>
            <a:off x="3080792" y="1937737"/>
            <a:ext cx="5356956" cy="4176465"/>
            <a:chOff x="2878917" y="1373907"/>
            <a:chExt cx="4143404" cy="3230339"/>
          </a:xfrm>
        </p:grpSpPr>
        <p:sp>
          <p:nvSpPr>
            <p:cNvPr id="5" name="フリーフォーム 4"/>
            <p:cNvSpPr/>
            <p:nvPr/>
          </p:nvSpPr>
          <p:spPr>
            <a:xfrm>
              <a:off x="4307677" y="1373907"/>
              <a:ext cx="1285884" cy="1002442"/>
            </a:xfrm>
            <a:custGeom>
              <a:avLst/>
              <a:gdLst>
                <a:gd name="connsiteX0" fmla="*/ 0 w 1285884"/>
                <a:gd name="connsiteY0" fmla="*/ 1000132 h 1000132"/>
                <a:gd name="connsiteX1" fmla="*/ 642942 w 1285884"/>
                <a:gd name="connsiteY1" fmla="*/ 0 h 1000132"/>
                <a:gd name="connsiteX2" fmla="*/ 1285884 w 1285884"/>
                <a:gd name="connsiteY2" fmla="*/ 1000132 h 1000132"/>
                <a:gd name="connsiteX3" fmla="*/ 0 w 1285884"/>
                <a:gd name="connsiteY3" fmla="*/ 1000132 h 1000132"/>
              </a:gdLst>
              <a:ahLst/>
              <a:cxnLst>
                <a:cxn ang="0">
                  <a:pos x="connsiteX0" y="connsiteY0"/>
                </a:cxn>
                <a:cxn ang="0">
                  <a:pos x="connsiteX1" y="connsiteY1"/>
                </a:cxn>
                <a:cxn ang="0">
                  <a:pos x="connsiteX2" y="connsiteY2"/>
                </a:cxn>
                <a:cxn ang="0">
                  <a:pos x="connsiteX3" y="connsiteY3"/>
                </a:cxn>
              </a:cxnLst>
              <a:rect l="l" t="t" r="r" b="b"/>
              <a:pathLst>
                <a:path w="1285884" h="1000132">
                  <a:moveTo>
                    <a:pt x="0" y="1000132"/>
                  </a:moveTo>
                  <a:lnTo>
                    <a:pt x="642942" y="0"/>
                  </a:lnTo>
                  <a:lnTo>
                    <a:pt x="1285884" y="1000132"/>
                  </a:lnTo>
                  <a:lnTo>
                    <a:pt x="0" y="1000132"/>
                  </a:lnTo>
                  <a:close/>
                </a:path>
              </a:pathLst>
            </a:custGeom>
            <a:solidFill>
              <a:srgbClr val="3D6AA7"/>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6" name="フリーフォーム 5"/>
            <p:cNvSpPr/>
            <p:nvPr/>
          </p:nvSpPr>
          <p:spPr>
            <a:xfrm>
              <a:off x="3950487" y="2376411"/>
              <a:ext cx="2000264" cy="556912"/>
            </a:xfrm>
            <a:custGeom>
              <a:avLst/>
              <a:gdLst>
                <a:gd name="connsiteX0" fmla="*/ 0 w 2000264"/>
                <a:gd name="connsiteY0" fmla="*/ 571504 h 571504"/>
                <a:gd name="connsiteX1" fmla="*/ 358773 w 2000264"/>
                <a:gd name="connsiteY1" fmla="*/ 0 h 571504"/>
                <a:gd name="connsiteX2" fmla="*/ 1641491 w 2000264"/>
                <a:gd name="connsiteY2" fmla="*/ 0 h 571504"/>
                <a:gd name="connsiteX3" fmla="*/ 2000264 w 2000264"/>
                <a:gd name="connsiteY3" fmla="*/ 571504 h 571504"/>
                <a:gd name="connsiteX4" fmla="*/ 0 w 200026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64" h="571504">
                  <a:moveTo>
                    <a:pt x="0" y="571504"/>
                  </a:moveTo>
                  <a:lnTo>
                    <a:pt x="358773" y="0"/>
                  </a:lnTo>
                  <a:lnTo>
                    <a:pt x="1641491" y="0"/>
                  </a:lnTo>
                  <a:lnTo>
                    <a:pt x="2000264" y="571504"/>
                  </a:lnTo>
                  <a:lnTo>
                    <a:pt x="0" y="571504"/>
                  </a:lnTo>
                  <a:close/>
                </a:path>
              </a:pathLst>
            </a:custGeom>
            <a:solidFill>
              <a:srgbClr val="5F8AC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7" name="フリーフォーム 6"/>
            <p:cNvSpPr/>
            <p:nvPr/>
          </p:nvSpPr>
          <p:spPr>
            <a:xfrm>
              <a:off x="3593297" y="2933385"/>
              <a:ext cx="2714644" cy="556912"/>
            </a:xfrm>
            <a:custGeom>
              <a:avLst/>
              <a:gdLst>
                <a:gd name="connsiteX0" fmla="*/ 0 w 2714644"/>
                <a:gd name="connsiteY0" fmla="*/ 571504 h 571504"/>
                <a:gd name="connsiteX1" fmla="*/ 358773 w 2714644"/>
                <a:gd name="connsiteY1" fmla="*/ 0 h 571504"/>
                <a:gd name="connsiteX2" fmla="*/ 2355871 w 2714644"/>
                <a:gd name="connsiteY2" fmla="*/ 0 h 571504"/>
                <a:gd name="connsiteX3" fmla="*/ 2714644 w 2714644"/>
                <a:gd name="connsiteY3" fmla="*/ 571504 h 571504"/>
                <a:gd name="connsiteX4" fmla="*/ 0 w 271464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644" h="571504">
                  <a:moveTo>
                    <a:pt x="0" y="571504"/>
                  </a:moveTo>
                  <a:lnTo>
                    <a:pt x="358773" y="0"/>
                  </a:lnTo>
                  <a:lnTo>
                    <a:pt x="2355871" y="0"/>
                  </a:lnTo>
                  <a:lnTo>
                    <a:pt x="2714644" y="571504"/>
                  </a:lnTo>
                  <a:lnTo>
                    <a:pt x="0" y="571504"/>
                  </a:lnTo>
                  <a:close/>
                </a:path>
              </a:pathLst>
            </a:custGeom>
            <a:solidFill>
              <a:srgbClr val="83A4D1"/>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8" name="フリーフォーム 7"/>
            <p:cNvSpPr/>
            <p:nvPr/>
          </p:nvSpPr>
          <p:spPr>
            <a:xfrm>
              <a:off x="3236107" y="3490359"/>
              <a:ext cx="3429024" cy="556912"/>
            </a:xfrm>
            <a:custGeom>
              <a:avLst/>
              <a:gdLst>
                <a:gd name="connsiteX0" fmla="*/ 0 w 3429024"/>
                <a:gd name="connsiteY0" fmla="*/ 571504 h 571504"/>
                <a:gd name="connsiteX1" fmla="*/ 358773 w 3429024"/>
                <a:gd name="connsiteY1" fmla="*/ 0 h 571504"/>
                <a:gd name="connsiteX2" fmla="*/ 3070251 w 3429024"/>
                <a:gd name="connsiteY2" fmla="*/ 0 h 571504"/>
                <a:gd name="connsiteX3" fmla="*/ 3429024 w 3429024"/>
                <a:gd name="connsiteY3" fmla="*/ 571504 h 571504"/>
                <a:gd name="connsiteX4" fmla="*/ 0 w 342902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24" h="571504">
                  <a:moveTo>
                    <a:pt x="0" y="571504"/>
                  </a:moveTo>
                  <a:lnTo>
                    <a:pt x="358773" y="0"/>
                  </a:lnTo>
                  <a:lnTo>
                    <a:pt x="3070251" y="0"/>
                  </a:lnTo>
                  <a:lnTo>
                    <a:pt x="3429024" y="571504"/>
                  </a:lnTo>
                  <a:lnTo>
                    <a:pt x="0" y="571504"/>
                  </a:lnTo>
                  <a:close/>
                </a:path>
              </a:pathLst>
            </a:custGeom>
            <a:solidFill>
              <a:srgbClr val="CCDAEC"/>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9" name="フリーフォーム 8"/>
            <p:cNvSpPr/>
            <p:nvPr/>
          </p:nvSpPr>
          <p:spPr>
            <a:xfrm>
              <a:off x="2878917" y="4047334"/>
              <a:ext cx="4143404" cy="556912"/>
            </a:xfrm>
            <a:custGeom>
              <a:avLst/>
              <a:gdLst>
                <a:gd name="connsiteX0" fmla="*/ 0 w 4143404"/>
                <a:gd name="connsiteY0" fmla="*/ 571504 h 571504"/>
                <a:gd name="connsiteX1" fmla="*/ 358773 w 4143404"/>
                <a:gd name="connsiteY1" fmla="*/ 0 h 571504"/>
                <a:gd name="connsiteX2" fmla="*/ 3784631 w 4143404"/>
                <a:gd name="connsiteY2" fmla="*/ 0 h 571504"/>
                <a:gd name="connsiteX3" fmla="*/ 4143404 w 4143404"/>
                <a:gd name="connsiteY3" fmla="*/ 571504 h 571504"/>
                <a:gd name="connsiteX4" fmla="*/ 0 w 4143404"/>
                <a:gd name="connsiteY4" fmla="*/ 571504 h 5715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404" h="571504">
                  <a:moveTo>
                    <a:pt x="0" y="571504"/>
                  </a:moveTo>
                  <a:lnTo>
                    <a:pt x="358773" y="0"/>
                  </a:lnTo>
                  <a:lnTo>
                    <a:pt x="3784631" y="0"/>
                  </a:lnTo>
                  <a:lnTo>
                    <a:pt x="4143404" y="571504"/>
                  </a:lnTo>
                  <a:lnTo>
                    <a:pt x="0" y="571504"/>
                  </a:lnTo>
                  <a:close/>
                </a:path>
              </a:pathLst>
            </a:custGeom>
            <a:solidFill>
              <a:srgbClr val="DDE6F3"/>
            </a:solidFill>
            <a:ln w="19050">
              <a:solidFill>
                <a:srgbClr val="FFFFFF"/>
              </a:solidFill>
              <a:miter lim="800000"/>
              <a:headEnd/>
              <a:tailEnd/>
            </a:ln>
            <a:effectLst/>
          </p:spPr>
          <p:txBody>
            <a:bodyPr wrap="none" tIns="0" bIns="0" anchor="ctr"/>
            <a:lstStyle/>
            <a:p>
              <a:endParaRPr lang="ja-JP" altLang="en-US">
                <a:solidFill>
                  <a:schemeClr val="tx1"/>
                </a:solidFill>
              </a:endParaRPr>
            </a:p>
          </p:txBody>
        </p:sp>
        <p:sp>
          <p:nvSpPr>
            <p:cNvPr id="12" name="テキスト ボックス 11"/>
            <p:cNvSpPr txBox="1">
              <a:spLocks/>
            </p:cNvSpPr>
            <p:nvPr/>
          </p:nvSpPr>
          <p:spPr>
            <a:xfrm>
              <a:off x="4807743" y="2524449"/>
              <a:ext cx="285752" cy="285752"/>
            </a:xfrm>
            <a:prstGeom prst="rect">
              <a:avLst/>
            </a:prstGeom>
            <a:noFill/>
          </p:spPr>
          <p:txBody>
            <a:bodyPr wrap="none" lIns="0" tIns="0" rIns="0" bIns="36000" rtlCol="0" anchor="ctr" anchorCtr="0">
              <a:noAutofit/>
            </a:bodyPr>
            <a:lstStyle/>
            <a:p>
              <a:pPr algn="ctr">
                <a:spcBef>
                  <a:spcPts val="600"/>
                </a:spcBef>
              </a:pPr>
              <a:r>
                <a:rPr lang="ja-JP" altLang="en-US" sz="1600" b="1" dirty="0">
                  <a:solidFill>
                    <a:schemeClr val="bg1"/>
                  </a:solidFill>
                </a:rPr>
                <a:t>州立病院</a:t>
              </a:r>
            </a:p>
          </p:txBody>
        </p:sp>
        <p:sp>
          <p:nvSpPr>
            <p:cNvPr id="13" name="テキスト ボックス 12"/>
            <p:cNvSpPr txBox="1">
              <a:spLocks/>
            </p:cNvSpPr>
            <p:nvPr/>
          </p:nvSpPr>
          <p:spPr>
            <a:xfrm>
              <a:off x="4807743" y="1968123"/>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国立病院</a:t>
              </a:r>
            </a:p>
          </p:txBody>
        </p:sp>
        <p:sp>
          <p:nvSpPr>
            <p:cNvPr id="14" name="テキスト ボックス 13"/>
            <p:cNvSpPr txBox="1">
              <a:spLocks/>
            </p:cNvSpPr>
            <p:nvPr/>
          </p:nvSpPr>
          <p:spPr>
            <a:xfrm>
              <a:off x="4807743" y="3081405"/>
              <a:ext cx="285752" cy="285752"/>
            </a:xfrm>
            <a:prstGeom prst="rect">
              <a:avLst/>
            </a:prstGeom>
            <a:noFill/>
          </p:spPr>
          <p:txBody>
            <a:bodyPr wrap="none" lIns="0" tIns="0" rIns="0" bIns="36000" rtlCol="0" anchor="ctr" anchorCtr="0">
              <a:noAutofit/>
            </a:bodyPr>
            <a:lstStyle/>
            <a:p>
              <a:pPr algn="ctr"/>
              <a:r>
                <a:rPr lang="ja-JP" altLang="en-US" sz="1600" b="1" dirty="0">
                  <a:solidFill>
                    <a:schemeClr val="bg1"/>
                  </a:solidFill>
                </a:rPr>
                <a:t>市立／県立病院</a:t>
              </a:r>
            </a:p>
          </p:txBody>
        </p:sp>
        <p:sp>
          <p:nvSpPr>
            <p:cNvPr id="15" name="テキスト ボックス 14"/>
            <p:cNvSpPr txBox="1">
              <a:spLocks/>
            </p:cNvSpPr>
            <p:nvPr/>
          </p:nvSpPr>
          <p:spPr>
            <a:xfrm>
              <a:off x="4807743" y="3643264"/>
              <a:ext cx="285752" cy="285752"/>
            </a:xfrm>
            <a:prstGeom prst="rect">
              <a:avLst/>
            </a:prstGeom>
            <a:noFill/>
          </p:spPr>
          <p:txBody>
            <a:bodyPr wrap="none" lIns="0" tIns="0" rIns="0" bIns="36000" rtlCol="0" anchor="ctr" anchorCtr="0">
              <a:noAutofit/>
            </a:bodyPr>
            <a:lstStyle/>
            <a:p>
              <a:pPr algn="ctr"/>
              <a:r>
                <a:rPr lang="ja-JP" altLang="en-US" sz="1400" b="1" dirty="0"/>
                <a:t>郡立病院、</a:t>
              </a:r>
            </a:p>
            <a:p>
              <a:pPr algn="ctr"/>
              <a:r>
                <a:rPr lang="ja-JP" altLang="en-US" sz="1400" b="1" dirty="0"/>
                <a:t>保健所（</a:t>
              </a:r>
              <a:r>
                <a:rPr lang="en-US" altLang="ja-JP" sz="1400" b="1" dirty="0"/>
                <a:t>Puskesmas</a:t>
              </a:r>
              <a:r>
                <a:rPr lang="ja-JP" altLang="en-US" sz="1400" b="1" dirty="0"/>
                <a:t>）</a:t>
              </a:r>
            </a:p>
          </p:txBody>
        </p:sp>
        <p:sp>
          <p:nvSpPr>
            <p:cNvPr id="16" name="テキスト ボックス 15"/>
            <p:cNvSpPr txBox="1">
              <a:spLocks/>
            </p:cNvSpPr>
            <p:nvPr/>
          </p:nvSpPr>
          <p:spPr>
            <a:xfrm>
              <a:off x="4807743" y="4190210"/>
              <a:ext cx="285752" cy="285752"/>
            </a:xfrm>
            <a:prstGeom prst="rect">
              <a:avLst/>
            </a:prstGeom>
            <a:noFill/>
          </p:spPr>
          <p:txBody>
            <a:bodyPr wrap="none" lIns="0" tIns="0" rIns="0" bIns="36000" rtlCol="0" anchor="ctr" anchorCtr="0">
              <a:noAutofit/>
            </a:bodyPr>
            <a:lstStyle/>
            <a:p>
              <a:pPr algn="ctr"/>
              <a:r>
                <a:rPr lang="ja-JP" altLang="en-US" sz="1400" b="1" dirty="0"/>
                <a:t>村保健ポスト（</a:t>
              </a:r>
              <a:r>
                <a:rPr lang="en-US" altLang="ja-JP" sz="1400" b="1" dirty="0" err="1"/>
                <a:t>Poskesdes</a:t>
              </a:r>
              <a:r>
                <a:rPr lang="ja-JP" altLang="en-US" sz="1400" b="1" dirty="0"/>
                <a:t>）、</a:t>
              </a:r>
            </a:p>
            <a:p>
              <a:pPr algn="ctr"/>
              <a:r>
                <a:rPr lang="ja-JP" altLang="en-US" sz="1400" b="1" dirty="0"/>
                <a:t>地域助産所（</a:t>
              </a:r>
              <a:r>
                <a:rPr lang="en-US" altLang="ja-JP" sz="1400" b="1" dirty="0" err="1"/>
                <a:t>Polindes</a:t>
              </a:r>
              <a:r>
                <a:rPr lang="ja-JP" altLang="en-US" sz="1400" b="1" dirty="0"/>
                <a:t>）、</a:t>
              </a:r>
            </a:p>
            <a:p>
              <a:pPr algn="ctr"/>
              <a:r>
                <a:rPr lang="ja-JP" altLang="en-US" sz="1400" b="1" dirty="0"/>
                <a:t>統合保健ポスト（</a:t>
              </a:r>
              <a:r>
                <a:rPr lang="en-US" altLang="ja-JP" sz="1400" b="1" dirty="0" err="1"/>
                <a:t>Posyandu</a:t>
              </a:r>
              <a:r>
                <a:rPr lang="ja-JP" altLang="en-US" sz="1400" b="1" dirty="0"/>
                <a:t>）等</a:t>
              </a:r>
            </a:p>
          </p:txBody>
        </p:sp>
      </p:grpSp>
      <p:sp>
        <p:nvSpPr>
          <p:cNvPr id="40" name="テキスト ボックス 39"/>
          <p:cNvSpPr txBox="1"/>
          <p:nvPr/>
        </p:nvSpPr>
        <p:spPr>
          <a:xfrm>
            <a:off x="920552" y="1937737"/>
            <a:ext cx="2160240" cy="1296144"/>
          </a:xfrm>
          <a:prstGeom prst="rect">
            <a:avLst/>
          </a:prstGeom>
          <a:noFill/>
        </p:spPr>
        <p:txBody>
          <a:bodyPr wrap="square" lIns="0" tIns="36000" rIns="0" rtlCol="0" anchor="ctr">
            <a:noAutofit/>
          </a:bodyPr>
          <a:lstStyle/>
          <a:p>
            <a:pPr algn="just"/>
            <a:r>
              <a:rPr lang="ja-JP" altLang="en-US" sz="1400" b="1" dirty="0"/>
              <a:t>中央政府（保健省）</a:t>
            </a:r>
            <a:endParaRPr kumimoji="1" lang="ja-JP" altLang="en-US" sz="14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1" name="テキスト ボックス 40"/>
          <p:cNvSpPr txBox="1"/>
          <p:nvPr/>
        </p:nvSpPr>
        <p:spPr>
          <a:xfrm>
            <a:off x="920552" y="3233881"/>
            <a:ext cx="3240360" cy="720080"/>
          </a:xfrm>
          <a:prstGeom prst="rect">
            <a:avLst/>
          </a:prstGeom>
          <a:noFill/>
        </p:spPr>
        <p:txBody>
          <a:bodyPr wrap="square" lIns="0" tIns="36000" rIns="0" bIns="36000" rtlCol="0" anchor="ctr" anchorCtr="0">
            <a:noAutofit/>
          </a:bodyPr>
          <a:lstStyle/>
          <a:p>
            <a:pPr algn="just"/>
            <a:r>
              <a:rPr lang="ja-JP" altLang="en-US" sz="1200" b="1" dirty="0"/>
              <a:t>州（</a:t>
            </a:r>
            <a:r>
              <a:rPr lang="en-US" altLang="ja-JP" sz="1200" b="1" dirty="0"/>
              <a:t>34</a:t>
            </a:r>
            <a:r>
              <a:rPr lang="en-US" altLang="ja-JP" sz="1200" b="1" baseline="30000" dirty="0"/>
              <a:t>※1</a:t>
            </a:r>
            <a:r>
              <a:rPr lang="ja-JP" altLang="en-US" sz="1200" b="1" dirty="0"/>
              <a:t>）</a:t>
            </a:r>
            <a:endParaRPr lang="en-US" altLang="ja-JP" sz="1200" b="1" dirty="0"/>
          </a:p>
          <a:p>
            <a:pPr algn="just"/>
            <a:r>
              <a:rPr lang="ja-JP" altLang="en-US" sz="1000" dirty="0"/>
              <a:t>州レベルの医療行政の裁量は、主に研修や域内病院の管理監督などにとどまっており、予算配分権限には制約がある</a:t>
            </a:r>
            <a:r>
              <a:rPr lang="ja-JP" altLang="en-US" sz="1200" dirty="0"/>
              <a:t>。</a:t>
            </a:r>
            <a:endParaRPr lang="en-US" altLang="ja-JP" sz="1000" dirty="0"/>
          </a:p>
        </p:txBody>
      </p:sp>
      <p:sp>
        <p:nvSpPr>
          <p:cNvPr id="42" name="テキスト ボックス 41"/>
          <p:cNvSpPr txBox="1"/>
          <p:nvPr/>
        </p:nvSpPr>
        <p:spPr>
          <a:xfrm>
            <a:off x="920552" y="3953961"/>
            <a:ext cx="2880320" cy="720080"/>
          </a:xfrm>
          <a:prstGeom prst="rect">
            <a:avLst/>
          </a:prstGeom>
          <a:noFill/>
        </p:spPr>
        <p:txBody>
          <a:bodyPr wrap="square" lIns="0" tIns="36000" rIns="0" bIns="36000" rtlCol="0" anchor="ctr" anchorCtr="0">
            <a:noAutofit/>
          </a:bodyPr>
          <a:lstStyle/>
          <a:p>
            <a:pPr algn="just"/>
            <a:r>
              <a:rPr lang="ja-JP" altLang="en-US" sz="1200" b="1" dirty="0"/>
              <a:t>県（</a:t>
            </a:r>
            <a:r>
              <a:rPr lang="en-US" altLang="ja-JP" sz="1200" b="1" dirty="0" err="1"/>
              <a:t>Kabupaten</a:t>
            </a:r>
            <a:r>
              <a:rPr lang="ja-JP" altLang="en-US" sz="1200" b="1" dirty="0"/>
              <a:t>：</a:t>
            </a:r>
            <a:r>
              <a:rPr lang="en-US" altLang="ja-JP" sz="1200" b="1" dirty="0"/>
              <a:t>399</a:t>
            </a:r>
            <a:r>
              <a:rPr lang="ja-JP" altLang="en-US" sz="1200" b="1" dirty="0"/>
              <a:t>）・市（</a:t>
            </a:r>
            <a:r>
              <a:rPr lang="en-US" altLang="ja-JP" sz="1200" b="1" dirty="0"/>
              <a:t>Kota</a:t>
            </a:r>
            <a:r>
              <a:rPr lang="ja-JP" altLang="en-US" sz="1200" b="1" dirty="0"/>
              <a:t>：</a:t>
            </a:r>
            <a:r>
              <a:rPr lang="en-US" altLang="ja-JP" sz="1200" b="1" dirty="0"/>
              <a:t>98</a:t>
            </a:r>
            <a:r>
              <a:rPr lang="ja-JP" altLang="en-US" sz="1200" b="1" dirty="0"/>
              <a:t>）</a:t>
            </a:r>
            <a:endParaRPr lang="en-US" altLang="ja-JP" sz="1200" b="1" dirty="0"/>
          </a:p>
          <a:p>
            <a:pPr algn="just"/>
            <a:r>
              <a:rPr lang="ja-JP" altLang="en-US" sz="1000" dirty="0"/>
              <a:t>医療サービスの提供、医療資源の配置などの権限を有している。病院が医療行為を行う主体となっている。</a:t>
            </a:r>
            <a:endParaRPr lang="en-US" altLang="ja-JP" sz="1000" b="1" dirty="0"/>
          </a:p>
        </p:txBody>
      </p:sp>
      <p:sp>
        <p:nvSpPr>
          <p:cNvPr id="46" name="テキスト ボックス 45"/>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各行政区分に対応する公的医療機関が存在する。特に県または市が、地方における医療提供の中心的存在である。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7" name="テキスト ボックス 56"/>
          <p:cNvSpPr txBox="1"/>
          <p:nvPr/>
        </p:nvSpPr>
        <p:spPr>
          <a:xfrm>
            <a:off x="776536" y="6186209"/>
            <a:ext cx="5136021"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※1 </a:t>
            </a:r>
            <a:r>
              <a:rPr lang="ja-JP" altLang="en-US" sz="800" dirty="0">
                <a:solidFill>
                  <a:srgbClr val="000000"/>
                </a:solidFill>
                <a:cs typeface="Arial" panose="020B0604020202020204" pitchFamily="34" charset="0"/>
              </a:rPr>
              <a:t>（）内の数字はいずれも</a:t>
            </a:r>
            <a:r>
              <a:rPr lang="en-US" altLang="ja-JP" sz="800" dirty="0"/>
              <a:t>2014</a:t>
            </a:r>
            <a:r>
              <a:rPr lang="ja-JP" altLang="en-US" sz="800" dirty="0"/>
              <a:t>年末時点での自治体</a:t>
            </a:r>
            <a:r>
              <a:rPr lang="ja-JP" altLang="en-US" sz="800" dirty="0">
                <a:solidFill>
                  <a:srgbClr val="000000"/>
                </a:solidFill>
                <a:cs typeface="Arial" panose="020B0604020202020204" pitchFamily="34" charset="0"/>
              </a:rPr>
              <a:t>数　　　</a:t>
            </a:r>
            <a:r>
              <a:rPr lang="en-US" altLang="ja-JP" sz="800" dirty="0">
                <a:solidFill>
                  <a:srgbClr val="000000"/>
                </a:solidFill>
                <a:cs typeface="Arial" panose="020B0604020202020204" pitchFamily="34" charset="0"/>
              </a:rPr>
              <a:t>※2 </a:t>
            </a:r>
            <a:r>
              <a:rPr lang="ja-JP" altLang="en-US" sz="800" dirty="0">
                <a:solidFill>
                  <a:srgbClr val="000000"/>
                </a:solidFill>
                <a:cs typeface="Arial" panose="020B0604020202020204" pitchFamily="34" charset="0"/>
              </a:rPr>
              <a:t>村は固有性慣習に基づくものであり、行政区ではない</a:t>
            </a:r>
          </a:p>
        </p:txBody>
      </p:sp>
      <p:sp>
        <p:nvSpPr>
          <p:cNvPr id="58" name="テキスト ボックス 57"/>
          <p:cNvSpPr txBox="1"/>
          <p:nvPr/>
        </p:nvSpPr>
        <p:spPr>
          <a:xfrm>
            <a:off x="200471" y="6525344"/>
            <a:ext cx="8929241" cy="332656"/>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海外情勢報告：第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節インドネシア共和国」、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「アジア地域社会保障セクター基礎情報収集・確認調査：インドネシア」（</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ja-JP" altLang="en-US"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電子情報技術産業協会「平成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25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年度医療</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海外調査検討タスクフォース 海外調査報告書：インドネシア共和国」（</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）、インドネシア統計局「</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Badan</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Pusat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Statistik</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BPS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35" name="グループ化 7"/>
          <p:cNvGrpSpPr/>
          <p:nvPr/>
        </p:nvGrpSpPr>
        <p:grpSpPr>
          <a:xfrm>
            <a:off x="200471" y="1577697"/>
            <a:ext cx="9505057" cy="288032"/>
            <a:chOff x="4803500" y="2113806"/>
            <a:chExt cx="2954133" cy="288032"/>
          </a:xfrm>
        </p:grpSpPr>
        <p:cxnSp>
          <p:nvCxnSpPr>
            <p:cNvPr id="36" name="直線コネクタ 3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インドネシアの行政区分と関連する公的医療機関</a:t>
              </a:r>
              <a:endParaRPr lang="en-US" altLang="ko-KR" sz="1400" dirty="0">
                <a:solidFill>
                  <a:srgbClr val="000000"/>
                </a:solidFill>
                <a:latin typeface="Arial Black" pitchFamily="34" charset="0"/>
                <a:ea typeface="HGP創英角ｺﾞｼｯｸUB" pitchFamily="50" charset="-128"/>
              </a:endParaRPr>
            </a:p>
          </p:txBody>
        </p:sp>
      </p:grpSp>
      <p:sp>
        <p:nvSpPr>
          <p:cNvPr id="34" name="テキスト ボックス 33"/>
          <p:cNvSpPr txBox="1"/>
          <p:nvPr/>
        </p:nvSpPr>
        <p:spPr>
          <a:xfrm>
            <a:off x="920552" y="4674041"/>
            <a:ext cx="2520280" cy="720080"/>
          </a:xfrm>
          <a:prstGeom prst="rect">
            <a:avLst/>
          </a:prstGeom>
          <a:noFill/>
        </p:spPr>
        <p:txBody>
          <a:bodyPr wrap="square" lIns="0" tIns="36000" rIns="0" bIns="36000" rtlCol="0" anchor="ctr" anchorCtr="0">
            <a:noAutofit/>
          </a:bodyPr>
          <a:lstStyle/>
          <a:p>
            <a:pPr algn="just"/>
            <a:r>
              <a:rPr lang="ja-JP" altLang="en-US" sz="1200" b="1" dirty="0"/>
              <a:t>郡（</a:t>
            </a:r>
            <a:r>
              <a:rPr lang="en-US" altLang="ja-JP" sz="1200" b="1" dirty="0" err="1"/>
              <a:t>Kecamatan</a:t>
            </a:r>
            <a:r>
              <a:rPr lang="ja-JP" altLang="en-US" sz="1200" b="1" dirty="0"/>
              <a:t>：</a:t>
            </a:r>
            <a:r>
              <a:rPr lang="en-US" altLang="ja-JP" sz="1200" b="1" dirty="0"/>
              <a:t>6,994</a:t>
            </a:r>
            <a:r>
              <a:rPr lang="ja-JP" altLang="en-US" sz="1200" b="1" dirty="0"/>
              <a:t>）</a:t>
            </a:r>
            <a:endParaRPr lang="en-US" altLang="ja-JP" sz="1200" b="1" dirty="0"/>
          </a:p>
          <a:p>
            <a:pPr algn="just"/>
            <a:r>
              <a:rPr lang="ja-JP" altLang="en-US" sz="1000" dirty="0"/>
              <a:t>市や県の内部機構。保健所（</a:t>
            </a:r>
            <a:r>
              <a:rPr lang="en-US" altLang="ja-JP" sz="1000" dirty="0"/>
              <a:t>Puskesmas</a:t>
            </a:r>
            <a:r>
              <a:rPr lang="ja-JP" altLang="en-US" sz="1000" dirty="0"/>
              <a:t>）が、一次医療の拠点となっている。</a:t>
            </a:r>
          </a:p>
        </p:txBody>
      </p:sp>
      <p:sp>
        <p:nvSpPr>
          <p:cNvPr id="38" name="テキスト ボックス 37"/>
          <p:cNvSpPr txBox="1"/>
          <p:nvPr/>
        </p:nvSpPr>
        <p:spPr>
          <a:xfrm>
            <a:off x="920552" y="5394121"/>
            <a:ext cx="2160240" cy="720080"/>
          </a:xfrm>
          <a:prstGeom prst="rect">
            <a:avLst/>
          </a:prstGeom>
          <a:noFill/>
        </p:spPr>
        <p:txBody>
          <a:bodyPr wrap="square" lIns="0" tIns="36000" rIns="0" bIns="36000" rtlCol="0" anchor="ctr" anchorCtr="0">
            <a:noAutofit/>
          </a:bodyPr>
          <a:lstStyle/>
          <a:p>
            <a:r>
              <a:rPr lang="ja-JP" altLang="en-US" sz="1200" b="1" dirty="0"/>
              <a:t>区（</a:t>
            </a:r>
            <a:r>
              <a:rPr lang="en-US" altLang="ja-JP" sz="1200" b="1" dirty="0" err="1"/>
              <a:t>Kelurahan</a:t>
            </a:r>
            <a:r>
              <a:rPr lang="ja-JP" altLang="en-US" sz="1200" b="1" dirty="0"/>
              <a:t>）・</a:t>
            </a:r>
            <a:br>
              <a:rPr lang="en-US" altLang="ja-JP" sz="1200" b="1" dirty="0"/>
            </a:br>
            <a:r>
              <a:rPr lang="ja-JP" altLang="en-US" sz="1200" b="1" dirty="0"/>
              <a:t>村（</a:t>
            </a:r>
            <a:r>
              <a:rPr lang="en-US" altLang="ja-JP" sz="1200" b="1" dirty="0" err="1"/>
              <a:t>Desa</a:t>
            </a:r>
            <a:r>
              <a:rPr lang="ja-JP" altLang="en-US" sz="1200" b="1" dirty="0"/>
              <a:t>や</a:t>
            </a:r>
            <a:r>
              <a:rPr lang="en-US" altLang="ja-JP" sz="1200" b="1" dirty="0" err="1"/>
              <a:t>Kelurahan</a:t>
            </a:r>
            <a:r>
              <a:rPr lang="ja-JP" altLang="en-US" sz="1200" b="1" dirty="0"/>
              <a:t>）</a:t>
            </a:r>
            <a:r>
              <a:rPr lang="en-US" altLang="ja-JP" sz="1200" baseline="30000" dirty="0"/>
              <a:t>※2</a:t>
            </a:r>
            <a:br>
              <a:rPr lang="en-US" altLang="ja-JP" sz="1200" baseline="30000" dirty="0"/>
            </a:br>
            <a:r>
              <a:rPr lang="ja-JP" altLang="en-US" sz="1200" b="1" dirty="0"/>
              <a:t>（合計</a:t>
            </a:r>
            <a:r>
              <a:rPr lang="en-US" altLang="ja-JP" sz="1200" b="1" dirty="0"/>
              <a:t>81,253</a:t>
            </a:r>
            <a:r>
              <a:rPr lang="ja-JP" altLang="en-US" sz="1200" b="1" dirty="0"/>
              <a:t>）</a:t>
            </a:r>
            <a:endParaRPr lang="en-US" altLang="ja-JP" sz="1200" b="1" dirty="0"/>
          </a:p>
        </p:txBody>
      </p:sp>
      <p:sp>
        <p:nvSpPr>
          <p:cNvPr id="11" name="フリーフォーム 10"/>
          <p:cNvSpPr/>
          <p:nvPr/>
        </p:nvSpPr>
        <p:spPr>
          <a:xfrm>
            <a:off x="3376414" y="4144089"/>
            <a:ext cx="1495425" cy="1047750"/>
          </a:xfrm>
          <a:custGeom>
            <a:avLst/>
            <a:gdLst>
              <a:gd name="connsiteX0" fmla="*/ 0 w 1495425"/>
              <a:gd name="connsiteY0" fmla="*/ 0 h 1085850"/>
              <a:gd name="connsiteX1" fmla="*/ 495300 w 1495425"/>
              <a:gd name="connsiteY1" fmla="*/ 0 h 1085850"/>
              <a:gd name="connsiteX2" fmla="*/ 495300 w 1495425"/>
              <a:gd name="connsiteY2" fmla="*/ 1085850 h 1085850"/>
              <a:gd name="connsiteX3" fmla="*/ 1495425 w 1495425"/>
              <a:gd name="connsiteY3" fmla="*/ 1085850 h 1085850"/>
            </a:gdLst>
            <a:ahLst/>
            <a:cxnLst>
              <a:cxn ang="0">
                <a:pos x="connsiteX0" y="connsiteY0"/>
              </a:cxn>
              <a:cxn ang="0">
                <a:pos x="connsiteX1" y="connsiteY1"/>
              </a:cxn>
              <a:cxn ang="0">
                <a:pos x="connsiteX2" y="connsiteY2"/>
              </a:cxn>
              <a:cxn ang="0">
                <a:pos x="connsiteX3" y="connsiteY3"/>
              </a:cxn>
            </a:cxnLst>
            <a:rect l="l" t="t" r="r" b="b"/>
            <a:pathLst>
              <a:path w="1495425" h="1085850">
                <a:moveTo>
                  <a:pt x="0" y="0"/>
                </a:moveTo>
                <a:lnTo>
                  <a:pt x="495300" y="0"/>
                </a:lnTo>
                <a:lnTo>
                  <a:pt x="495300" y="1085850"/>
                </a:lnTo>
                <a:lnTo>
                  <a:pt x="1495425" y="1085850"/>
                </a:lnTo>
              </a:path>
            </a:pathLst>
          </a:custGeom>
          <a:noFill/>
          <a:ln w="9525" cmpd="sng">
            <a:solidFill>
              <a:srgbClr val="6A6A6A"/>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フリーフォーム 16"/>
          <p:cNvSpPr/>
          <p:nvPr/>
        </p:nvSpPr>
        <p:spPr>
          <a:xfrm>
            <a:off x="2432719" y="2556589"/>
            <a:ext cx="2439119" cy="2508250"/>
          </a:xfrm>
          <a:custGeom>
            <a:avLst/>
            <a:gdLst>
              <a:gd name="connsiteX0" fmla="*/ 0 w 3124200"/>
              <a:gd name="connsiteY0" fmla="*/ 0 h 2543175"/>
              <a:gd name="connsiteX1" fmla="*/ 2466975 w 3124200"/>
              <a:gd name="connsiteY1" fmla="*/ 0 h 2543175"/>
              <a:gd name="connsiteX2" fmla="*/ 2466975 w 3124200"/>
              <a:gd name="connsiteY2" fmla="*/ 2543175 h 2543175"/>
              <a:gd name="connsiteX3" fmla="*/ 3124200 w 3124200"/>
              <a:gd name="connsiteY3" fmla="*/ 2543175 h 2543175"/>
            </a:gdLst>
            <a:ahLst/>
            <a:cxnLst>
              <a:cxn ang="0">
                <a:pos x="connsiteX0" y="connsiteY0"/>
              </a:cxn>
              <a:cxn ang="0">
                <a:pos x="connsiteX1" y="connsiteY1"/>
              </a:cxn>
              <a:cxn ang="0">
                <a:pos x="connsiteX2" y="connsiteY2"/>
              </a:cxn>
              <a:cxn ang="0">
                <a:pos x="connsiteX3" y="connsiteY3"/>
              </a:cxn>
            </a:cxnLst>
            <a:rect l="l" t="t" r="r" b="b"/>
            <a:pathLst>
              <a:path w="3124200" h="2543175">
                <a:moveTo>
                  <a:pt x="0" y="0"/>
                </a:moveTo>
                <a:lnTo>
                  <a:pt x="2466975" y="0"/>
                </a:lnTo>
                <a:lnTo>
                  <a:pt x="2466975" y="2543175"/>
                </a:lnTo>
                <a:lnTo>
                  <a:pt x="3124200" y="2543175"/>
                </a:lnTo>
              </a:path>
            </a:pathLst>
          </a:custGeom>
          <a:noFill/>
          <a:ln w="9525" cmpd="sng">
            <a:solidFill>
              <a:srgbClr val="6A6A6A"/>
            </a:solidFill>
            <a:headEnd type="oval"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角丸四角形 18"/>
          <p:cNvSpPr/>
          <p:nvPr/>
        </p:nvSpPr>
        <p:spPr>
          <a:xfrm>
            <a:off x="4088904" y="4400295"/>
            <a:ext cx="504056" cy="216024"/>
          </a:xfrm>
          <a:prstGeom prst="roundRect">
            <a:avLst>
              <a:gd name="adj" fmla="val 50000"/>
            </a:avLst>
          </a:prstGeom>
          <a:solidFill>
            <a:srgbClr val="F6E8C2"/>
          </a:soli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ct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 算</a:t>
            </a:r>
          </a:p>
        </p:txBody>
      </p:sp>
      <p:sp>
        <p:nvSpPr>
          <p:cNvPr id="45" name="角丸四角形 44"/>
          <p:cNvSpPr/>
          <p:nvPr/>
        </p:nvSpPr>
        <p:spPr>
          <a:xfrm>
            <a:off x="3618760" y="4818057"/>
            <a:ext cx="504056" cy="216024"/>
          </a:xfrm>
          <a:prstGeom prst="roundRect">
            <a:avLst>
              <a:gd name="adj" fmla="val 50000"/>
            </a:avLst>
          </a:prstGeom>
          <a:solidFill>
            <a:srgbClr val="F6E8C2"/>
          </a:solidFill>
          <a:ln w="9525" cmpd="sng">
            <a:solidFill>
              <a:srgbClr val="6A6A6A"/>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ctr"/>
            <a:r>
              <a:rPr kumimoji="1" lang="ja-JP" altLang="en-US"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運 営</a:t>
            </a:r>
          </a:p>
        </p:txBody>
      </p:sp>
      <p:grpSp>
        <p:nvGrpSpPr>
          <p:cNvPr id="20" name="グループ化 19"/>
          <p:cNvGrpSpPr/>
          <p:nvPr/>
        </p:nvGrpSpPr>
        <p:grpSpPr>
          <a:xfrm>
            <a:off x="7473280" y="3942580"/>
            <a:ext cx="2018605" cy="1440160"/>
            <a:chOff x="7473280" y="3942580"/>
            <a:chExt cx="2018605" cy="1440160"/>
          </a:xfrm>
        </p:grpSpPr>
        <p:sp>
          <p:nvSpPr>
            <p:cNvPr id="39" name="正方形/長方形 54"/>
            <p:cNvSpPr/>
            <p:nvPr/>
          </p:nvSpPr>
          <p:spPr>
            <a:xfrm>
              <a:off x="7545288" y="4543032"/>
              <a:ext cx="288032" cy="288032"/>
            </a:xfrm>
            <a:custGeom>
              <a:avLst/>
              <a:gdLst/>
              <a:ahLst/>
              <a:cxnLst/>
              <a:rect l="l" t="t" r="r" b="b"/>
              <a:pathLst>
                <a:path w="288032" h="288032">
                  <a:moveTo>
                    <a:pt x="144016" y="0"/>
                  </a:moveTo>
                  <a:lnTo>
                    <a:pt x="288032" y="0"/>
                  </a:lnTo>
                  <a:lnTo>
                    <a:pt x="288032" y="288032"/>
                  </a:lnTo>
                  <a:lnTo>
                    <a:pt x="0" y="288032"/>
                  </a:lnTo>
                  <a:lnTo>
                    <a:pt x="0" y="144016"/>
                  </a:lnTo>
                  <a:cubicBezTo>
                    <a:pt x="79538" y="144016"/>
                    <a:pt x="144016" y="79538"/>
                    <a:pt x="144016" y="0"/>
                  </a:cubicBezTo>
                  <a:close/>
                </a:path>
              </a:pathLst>
            </a:custGeom>
            <a:solidFill>
              <a:srgbClr val="CCDAE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3" name="正方形/長方形 42"/>
            <p:cNvSpPr/>
            <p:nvPr/>
          </p:nvSpPr>
          <p:spPr>
            <a:xfrm>
              <a:off x="7473280" y="4684667"/>
              <a:ext cx="288032" cy="360040"/>
            </a:xfrm>
            <a:prstGeom prst="rect">
              <a:avLst/>
            </a:prstGeom>
            <a:solidFill>
              <a:srgbClr val="CCDAEC"/>
            </a:solidFill>
            <a:ln w="9525" cap="flat" cmpd="sng" algn="ctr">
              <a:noFill/>
              <a:prstDash val="solid"/>
            </a:ln>
            <a:effectLst/>
            <a:extLs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8" name="角丸四角形 17"/>
            <p:cNvSpPr/>
            <p:nvPr/>
          </p:nvSpPr>
          <p:spPr>
            <a:xfrm>
              <a:off x="7691685" y="3942580"/>
              <a:ext cx="1800200" cy="1440160"/>
            </a:xfrm>
            <a:prstGeom prst="roundRect">
              <a:avLst>
                <a:gd name="adj" fmla="val 4545"/>
              </a:avLst>
            </a:prstGeom>
            <a:solidFill>
              <a:srgbClr val="CCDAEC"/>
            </a:solidFill>
          </p:spPr>
          <p:txBody>
            <a:bodyPr wrap="square" lIns="108000" tIns="72000" rIns="108000">
              <a:noAutofit/>
            </a:bodyPr>
            <a:lstStyle/>
            <a:p>
              <a:pPr marL="0" lvl="2" algn="just">
                <a:lnSpc>
                  <a:spcPct val="114000"/>
                </a:lnSpc>
              </a:pPr>
              <a:r>
                <a:rPr lang="en-US" altLang="ja-JP" sz="1200" dirty="0"/>
                <a:t>Puskesmas</a:t>
              </a:r>
              <a:r>
                <a:rPr lang="ja-JP" altLang="en-US" sz="1200" dirty="0"/>
                <a:t>は、基本的には郡単位で設置されており、運営は市・県が担っている。また、予算は国（中央政府）によってまかなわれている。</a:t>
              </a:r>
            </a:p>
          </p:txBody>
        </p:sp>
      </p:grpSp>
    </p:spTree>
    <p:extLst>
      <p:ext uri="{BB962C8B-B14F-4D97-AF65-F5344CB8AC3E}">
        <p14:creationId xmlns:p14="http://schemas.microsoft.com/office/powerpoint/2010/main" val="394558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B05C7BA-04A5-4948-B978-AC6C300F554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395" imgH="396" progId="TCLayout.ActiveDocument.1">
                  <p:embed/>
                </p:oleObj>
              </mc:Choice>
              <mc:Fallback>
                <p:oleObj name="think-cell Slide" r:id="rId5" imgW="395" imgH="396" progId="TCLayout.ActiveDocument.1">
                  <p:embed/>
                  <p:pic>
                    <p:nvPicPr>
                      <p:cNvPr id="3" name="Object 2" hidden="1">
                        <a:extLst>
                          <a:ext uri="{FF2B5EF4-FFF2-40B4-BE49-F238E27FC236}">
                            <a16:creationId xmlns:a16="http://schemas.microsoft.com/office/drawing/2014/main" id="{FB05C7BA-04A5-4948-B978-AC6C300F554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r>
              <a:rPr kumimoji="1" lang="ja-JP" altLang="en-US" dirty="0"/>
              <a:t>目次</a:t>
            </a:r>
            <a:r>
              <a:rPr lang="ja-JP" altLang="en-US" dirty="0"/>
              <a:t>（</a:t>
            </a:r>
            <a:r>
              <a:rPr lang="en-US" altLang="ja-JP" dirty="0"/>
              <a:t>2/2</a:t>
            </a:r>
            <a:r>
              <a:rPr lang="ja-JP" altLang="en-US" dirty="0"/>
              <a:t>）</a:t>
            </a:r>
          </a:p>
        </p:txBody>
      </p:sp>
      <p:graphicFrame>
        <p:nvGraphicFramePr>
          <p:cNvPr id="5" name="表 4"/>
          <p:cNvGraphicFramePr>
            <a:graphicFrameLocks noGrp="1"/>
          </p:cNvGraphicFramePr>
          <p:nvPr>
            <p:extLst>
              <p:ext uri="{D42A27DB-BD31-4B8C-83A1-F6EECF244321}">
                <p14:modId xmlns:p14="http://schemas.microsoft.com/office/powerpoint/2010/main" val="1490831685"/>
              </p:ext>
            </p:extLst>
          </p:nvPr>
        </p:nvGraphicFramePr>
        <p:xfrm>
          <a:off x="200025" y="1124744"/>
          <a:ext cx="4500000" cy="5149126"/>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213039">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医療関連（つづき）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a:latin typeface="+mn-lt"/>
                          <a:ea typeface="+mj-ea"/>
                        </a:rPr>
                        <a:t>医療サービス</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031052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484758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82365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医療機器</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44</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46</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医薬品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mn-lt"/>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latin typeface="+mn-lt"/>
                        </a:rPr>
                        <a:t>市場規模・輸出入額</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49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a:t>- </a:t>
                      </a:r>
                      <a:r>
                        <a:rPr lang="ja-JP" altLang="en-US" sz="1050"/>
                        <a:t>主要地場メーカー</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50</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主要海外メーカー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51</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日本企業の進出状況（現地法人）</a:t>
                      </a:r>
                      <a:endParaRPr lang="ja-JP" altLang="en-US" sz="1050" dirty="0">
                        <a:latin typeface="HGS創英角ｺﾞｼｯｸUB" panose="020B0900000000000000" pitchFamily="50" charset="-128"/>
                        <a:ea typeface="HGS創英角ｺﾞｼｯｸUB" panose="020B0900000000000000" pitchFamily="50" charset="-128"/>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52</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流通</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53</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a:p>
                  </a:txBody>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介護</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業界構造 </a:t>
                      </a:r>
                      <a:r>
                        <a:rPr lang="en-US" altLang="ja-JP" sz="1050" dirty="0"/>
                        <a:t>– </a:t>
                      </a:r>
                      <a:r>
                        <a:rPr lang="ja-JP" altLang="en-US" sz="1050" dirty="0"/>
                        <a:t>日本企業の進出状況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54</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歯科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a:t>市場規模</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dirty="0">
                          <a:solidFill>
                            <a:srgbClr val="000000"/>
                          </a:solidFill>
                          <a:effectLst/>
                          <a:latin typeface="+mn-lt"/>
                          <a:ea typeface="+mj-ea"/>
                        </a:rPr>
                        <a:t>55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5508683"/>
                  </a:ext>
                </a:extLst>
              </a:tr>
              <a:tr h="213039">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zh-CN"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5"/>
                  </a:ext>
                </a:extLst>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994576601"/>
              </p:ext>
            </p:extLst>
          </p:nvPr>
        </p:nvGraphicFramePr>
        <p:xfrm>
          <a:off x="5205600" y="1152000"/>
          <a:ext cx="4500000" cy="5506622"/>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3492000">
                  <a:extLst>
                    <a:ext uri="{9D8B030D-6E8A-4147-A177-3AD203B41FA5}">
                      <a16:colId xmlns:a16="http://schemas.microsoft.com/office/drawing/2014/main" val="20002"/>
                    </a:ext>
                  </a:extLst>
                </a:gridCol>
                <a:gridCol w="288000">
                  <a:extLst>
                    <a:ext uri="{9D8B030D-6E8A-4147-A177-3AD203B41FA5}">
                      <a16:colId xmlns:a16="http://schemas.microsoft.com/office/drawing/2014/main" val="20003"/>
                    </a:ext>
                  </a:extLst>
                </a:gridCol>
                <a:gridCol w="288000">
                  <a:extLst>
                    <a:ext uri="{9D8B030D-6E8A-4147-A177-3AD203B41FA5}">
                      <a16:colId xmlns:a16="http://schemas.microsoft.com/office/drawing/2014/main" val="20004"/>
                    </a:ext>
                  </a:extLst>
                </a:gridCol>
              </a:tblGrid>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r>
                        <a:rPr kumimoji="1" lang="ja-JP" altLang="en-US" sz="1050" dirty="0">
                          <a:latin typeface="+mn-lt"/>
                          <a:ea typeface="+mj-ea"/>
                        </a:rPr>
                        <a:t>その他</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ja-JP" altLang="en-US" sz="1050" dirty="0">
                        <a:latin typeface="HGS創英角ｺﾞｼｯｸUB" panose="020B0900000000000000" pitchFamily="50" charset="-128"/>
                        <a:ea typeface="HGS創英角ｺﾞｼｯｸUB" panose="020B0900000000000000" pitchFamily="50" charset="-128"/>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solidFill>
                            <a:schemeClr val="tx1"/>
                          </a:solidFill>
                        </a:rPr>
                        <a:t>デジタルヘルス関連</a:t>
                      </a:r>
                      <a:endParaRPr lang="zh-CN" altLang="en-US" sz="1050" dirty="0">
                        <a:solidFill>
                          <a:schemeClr val="tx1"/>
                        </a:solidFill>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57</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468325"/>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オンライン診療の主要プラットフォーマー</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58</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697054"/>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医療の</a:t>
                      </a:r>
                      <a:r>
                        <a:rPr lang="en-US" altLang="ja-JP" sz="1050" dirty="0"/>
                        <a:t>IT</a:t>
                      </a:r>
                      <a:r>
                        <a:rPr lang="ja-JP" altLang="en-US" sz="1050" dirty="0"/>
                        <a:t>化に関する状況</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59</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9908597"/>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学会および業界団体</a:t>
                      </a:r>
                      <a:endParaRPr lang="en-US" altLang="ja-JP"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60</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ja-JP" altLang="en-US" sz="1050" dirty="0"/>
                        <a:t>医薬品・医療機器関連イベント</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61</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zh-CN" altLang="en-US" sz="1050" dirty="0"/>
                        <a:t>外国人患者受入／医療渡航</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62</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5770539"/>
                  </a:ext>
                </a:extLst>
              </a:tr>
              <a:tr h="167643">
                <a:tc gridSpan="3">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HGP創英角ｺﾞｼｯｸUB" panose="020B0900000000000000" pitchFamily="50" charset="-128"/>
                          <a:ea typeface="HGP創英角ｺﾞｼｯｸUB" panose="020B0900000000000000" pitchFamily="50" charset="-128"/>
                          <a:cs typeface="+mn-cs"/>
                        </a:rPr>
                        <a:t>政策動向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保健省の予算の推移</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64</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latin typeface="HGP創英角ｺﾞｼｯｸUB" panose="020B0900000000000000" pitchFamily="50" charset="-128"/>
                        </a:rPr>
                        <a:t>医療関連政策の将来動向</a:t>
                      </a: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65</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医療産業振興政策の将来動向</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66</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lang="ja-JP" altLang="en-US" sz="1050" dirty="0"/>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7643">
                <a:tc gridSpan="3">
                  <a:txBody>
                    <a:bodyPr/>
                    <a:lstStyle/>
                    <a:p>
                      <a:pPr lvl="0">
                        <a:lnSpc>
                          <a:spcPct val="85000"/>
                        </a:lnSpc>
                      </a:pPr>
                      <a:r>
                        <a:rPr kumimoji="1" lang="ja-JP" altLang="en-US" sz="1200" dirty="0">
                          <a:latin typeface="HGP創英角ｺﾞｼｯｸUB" panose="020B0900000000000000" pitchFamily="50" charset="-128"/>
                          <a:ea typeface="HGP創英角ｺﾞｼｯｸUB" panose="020B0900000000000000" pitchFamily="50" charset="-128"/>
                        </a:rPr>
                        <a:t>日本との関わり</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lvl="0"/>
                      <a:endParaRPr kumimoji="1" lang="ja-JP" altLang="en-US" sz="1050" dirty="0">
                        <a:latin typeface="+mn-lt"/>
                        <a:ea typeface="+mj-ea"/>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外交関係</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68</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経済産業省の主な医療国際化関連事業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69</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57226">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85000"/>
                        </a:lnSpc>
                        <a:spcBef>
                          <a:spcPts val="0"/>
                        </a:spcBef>
                        <a:spcAft>
                          <a:spcPts val="0"/>
                        </a:spcAft>
                        <a:buClrTx/>
                        <a:buSzTx/>
                        <a:buFontTx/>
                        <a:buNone/>
                        <a:tabLst/>
                        <a:defRPr/>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外務省の主な医療国際化関連事業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73</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57858">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厚生労働省とインドネシア保健省の協力覚書（</a:t>
                      </a:r>
                      <a:r>
                        <a:rPr lang="en-US" altLang="ja-JP" sz="1050" dirty="0"/>
                        <a:t>MOC</a:t>
                      </a:r>
                      <a:r>
                        <a:rPr lang="ja-JP" altLang="en-US" sz="1050" dirty="0"/>
                        <a:t>）締結</a:t>
                      </a:r>
                      <a:br>
                        <a:rPr lang="ja-JP" altLang="en-US" sz="1050" dirty="0"/>
                      </a:br>
                      <a:r>
                        <a:rPr lang="ja-JP" altLang="en-US" sz="1050" dirty="0"/>
                        <a:t>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74</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厚生労働省が関係するその他の協力覚書（</a:t>
                      </a:r>
                      <a:r>
                        <a:rPr lang="en-US" altLang="ja-JP" sz="1050" dirty="0"/>
                        <a:t>MOC</a:t>
                      </a:r>
                      <a:r>
                        <a:rPr lang="ja-JP" altLang="en-US" sz="1050" dirty="0"/>
                        <a:t>）締結状況</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75</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厚生労働省の主な医療国際化関連事業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76</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lang="ja-JP" altLang="en-US" sz="1050" dirty="0"/>
                        <a:t>文部科学省の主な医療国際化関連事業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78</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JICA</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79</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AMED</a:t>
                      </a:r>
                      <a:r>
                        <a:rPr lang="ja-JP" altLang="en-US" sz="1050" dirty="0"/>
                        <a:t>の主な関連事業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81</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85000"/>
                        </a:lnSpc>
                        <a:spcBef>
                          <a:spcPts val="0"/>
                        </a:spcBef>
                        <a:spcAft>
                          <a:spcPts val="0"/>
                        </a:spcAft>
                        <a:buClrTx/>
                        <a:buSzTx/>
                        <a:buFontTx/>
                        <a:buNone/>
                        <a:tabLst/>
                        <a:defRPr/>
                      </a:pPr>
                      <a:r>
                        <a:rPr lang="en-US" altLang="ja-JP" sz="1050" dirty="0"/>
                        <a:t>JETRO</a:t>
                      </a:r>
                      <a:r>
                        <a:rPr lang="ja-JP" altLang="en-US" sz="1050" dirty="0"/>
                        <a:t>の主な医療国際化関連事業</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r>
                        <a:rPr kumimoji="1" lang="ja-JP" altLang="en-US" sz="1050" dirty="0">
                          <a:latin typeface="+mn-lt"/>
                          <a:ea typeface="+mj-ea"/>
                        </a:rPr>
                        <a:t>・・・</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r>
                        <a:rPr lang="en-US" altLang="ja-JP" sz="1050" b="0" i="0" u="none" strike="noStrike">
                          <a:solidFill>
                            <a:srgbClr val="000000"/>
                          </a:solidFill>
                          <a:effectLst/>
                          <a:latin typeface="+mn-lt"/>
                          <a:ea typeface="+mj-ea"/>
                        </a:rPr>
                        <a:t>82</a:t>
                      </a: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7226">
                <a:tc>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lvl="0">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ja-JP" altLang="en-US" sz="1050" dirty="0"/>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85000"/>
                        </a:lnSpc>
                      </a:pPr>
                      <a:endParaRPr kumimoji="1" lang="ja-JP" altLang="en-US" sz="1050" dirty="0">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rtl="0" fontAlgn="ctr">
                        <a:lnSpc>
                          <a:spcPct val="85000"/>
                        </a:lnSpc>
                      </a:pPr>
                      <a:endParaRPr lang="en-US" altLang="ja-JP" sz="1050" b="0" i="0" u="none" strike="noStrike" dirty="0">
                        <a:solidFill>
                          <a:srgbClr val="000000"/>
                        </a:solidFill>
                        <a:effectLst/>
                        <a:latin typeface="+mn-lt"/>
                        <a:ea typeface="+mj-ea"/>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bl>
          </a:graphicData>
        </a:graphic>
      </p:graphicFrame>
      <p:cxnSp>
        <p:nvCxnSpPr>
          <p:cNvPr id="11" name="Straight Connector 10">
            <a:extLst>
              <a:ext uri="{FF2B5EF4-FFF2-40B4-BE49-F238E27FC236}">
                <a16:creationId xmlns:a16="http://schemas.microsoft.com/office/drawing/2014/main" id="{8880F0FC-FEF1-4B90-A245-674BA7798D0F}"/>
              </a:ext>
            </a:extLst>
          </p:cNvPr>
          <p:cNvCxnSpPr>
            <a:cxnSpLocks/>
          </p:cNvCxnSpPr>
          <p:nvPr/>
        </p:nvCxnSpPr>
        <p:spPr>
          <a:xfrm>
            <a:off x="4952999" y="1152000"/>
            <a:ext cx="0" cy="5292000"/>
          </a:xfrm>
          <a:prstGeom prst="line">
            <a:avLst/>
          </a:prstGeom>
          <a:ln w="9525">
            <a:solidFill>
              <a:srgbClr val="B3B3B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95518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E683F16-E286-4DB9-BD97-D8A7A9FF69B8}"/>
              </a:ext>
            </a:extLst>
          </p:cNvPr>
          <p:cNvGraphicFramePr>
            <a:graphicFrameLocks noChangeAspect="1"/>
          </p:cNvGraphicFramePr>
          <p:nvPr>
            <p:custDataLst>
              <p:tags r:id="rId2"/>
            </p:custDataLst>
            <p:extLst>
              <p:ext uri="{D42A27DB-BD31-4B8C-83A1-F6EECF244321}">
                <p14:modId xmlns:p14="http://schemas.microsoft.com/office/powerpoint/2010/main" val="1516970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4" imgW="395" imgH="396" progId="TCLayout.ActiveDocument.1">
                  <p:embed/>
                </p:oleObj>
              </mc:Choice>
              <mc:Fallback>
                <p:oleObj name="think-cell Slide" r:id="rId4" imgW="395" imgH="396" progId="TCLayout.ActiveDocument.1">
                  <p:embed/>
                  <p:pic>
                    <p:nvPicPr>
                      <p:cNvPr id="2" name="Object 1" hidden="1">
                        <a:extLst>
                          <a:ext uri="{FF2B5EF4-FFF2-40B4-BE49-F238E27FC236}">
                            <a16:creationId xmlns:a16="http://schemas.microsoft.com/office/drawing/2014/main" id="{0E683F16-E286-4DB9-BD97-D8A7A9FF69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タイトル 7"/>
          <p:cNvSpPr>
            <a:spLocks noGrp="1"/>
          </p:cNvSpPr>
          <p:nvPr>
            <p:ph type="title"/>
          </p:nvPr>
        </p:nvSpPr>
        <p:spPr/>
        <p:txBody>
          <a:bodyPr vert="horz"/>
          <a:lstStyle/>
          <a:p>
            <a:r>
              <a:rPr lang="ja-JP" altLang="en-US" dirty="0"/>
              <a:t>インドネシア／医療関連／制度</a:t>
            </a:r>
          </a:p>
        </p:txBody>
      </p:sp>
      <p:sp>
        <p:nvSpPr>
          <p:cNvPr id="9" name="テキスト プレースホルダー 8"/>
          <p:cNvSpPr>
            <a:spLocks noGrp="1"/>
          </p:cNvSpPr>
          <p:nvPr>
            <p:ph type="body" sz="quarter" idx="15"/>
          </p:nvPr>
        </p:nvSpPr>
        <p:spPr/>
        <p:txBody>
          <a:bodyPr vert="horz" lIns="91440" tIns="45720" rIns="91440" bIns="45720" rtlCol="0" anchor="b" anchorCtr="0">
            <a:noAutofit/>
          </a:bodyPr>
          <a:lstStyle/>
          <a:p>
            <a:pPr fontAlgn="ctr"/>
            <a:r>
              <a:rPr lang="ja-JP" altLang="en-US" dirty="0"/>
              <a:t>医療機器に対する</a:t>
            </a:r>
            <a:r>
              <a:rPr lang="ja-JP" altLang="en-US"/>
              <a:t>規制（</a:t>
            </a:r>
            <a:r>
              <a:rPr lang="en-US" altLang="ja-JP" dirty="0"/>
              <a:t>1/2</a:t>
            </a:r>
            <a:r>
              <a:rPr lang="ja-JP" altLang="en-US" dirty="0"/>
              <a:t>）</a:t>
            </a:r>
          </a:p>
        </p:txBody>
      </p:sp>
      <p:sp>
        <p:nvSpPr>
          <p:cNvPr id="13" name="Rectangle 6"/>
          <p:cNvSpPr>
            <a:spLocks noChangeArrowheads="1"/>
          </p:cNvSpPr>
          <p:nvPr/>
        </p:nvSpPr>
        <p:spPr bwMode="auto">
          <a:xfrm>
            <a:off x="199821" y="1409113"/>
            <a:ext cx="80648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a:latin typeface="Meiryo UI" panose="020B0604030504040204" pitchFamily="34" charset="-128"/>
                <a:ea typeface="Meiryo UI" panose="020B0604030504040204" pitchFamily="34" charset="-128"/>
              </a:rPr>
              <a:t>インドネシアの医療機器に対する規制概要</a:t>
            </a:r>
            <a:endParaRPr lang="en-US" altLang="ko-KR" sz="1400" b="1" dirty="0">
              <a:latin typeface="Meiryo UI" panose="020B0604030504040204" pitchFamily="34" charset="-128"/>
              <a:ea typeface="Meiryo UI" panose="020B0604030504040204" pitchFamily="34" charset="-128"/>
            </a:endParaRPr>
          </a:p>
        </p:txBody>
      </p:sp>
      <p:graphicFrame>
        <p:nvGraphicFramePr>
          <p:cNvPr id="19" name="表 18"/>
          <p:cNvGraphicFramePr>
            <a:graphicFrameLocks noGrp="1"/>
          </p:cNvGraphicFramePr>
          <p:nvPr/>
        </p:nvGraphicFramePr>
        <p:xfrm>
          <a:off x="200025" y="1683116"/>
          <a:ext cx="9504852" cy="4878244"/>
        </p:xfrm>
        <a:graphic>
          <a:graphicData uri="http://schemas.openxmlformats.org/drawingml/2006/table">
            <a:tbl>
              <a:tblPr firstRow="1" bandRow="1">
                <a:tableStyleId>{2D5ABB26-0587-4C30-8999-92F81FD0307C}</a:tableStyleId>
              </a:tblPr>
              <a:tblGrid>
                <a:gridCol w="360040">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8208708">
                  <a:extLst>
                    <a:ext uri="{9D8B030D-6E8A-4147-A177-3AD203B41FA5}">
                      <a16:colId xmlns:a16="http://schemas.microsoft.com/office/drawing/2014/main" val="20002"/>
                    </a:ext>
                  </a:extLst>
                </a:gridCol>
              </a:tblGrid>
              <a:tr h="457047">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根拠法</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「医療機器、体外診断用医療機器と家庭用器具の流通許可に関する保健大臣規定</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No. 62/2017</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」および</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fontAlgn="ct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「医療機器の流通に関する保健大臣規定</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No.1191/MENKES/PER/VIII/2010</a:t>
                      </a:r>
                      <a:r>
                        <a:rPr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」により、医療機器が定義されている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0"/>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規制所管主体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保健省（</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Ministry</a:t>
                      </a:r>
                      <a:r>
                        <a:rPr lang="en-US" altLang="ja-JP" sz="1050"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of Health</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43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必要な許可の種類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fontAlgn="ct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医療機器を輸入・販売するためには、輸入者は一般製品の輸入に必要な輸入ライセンス（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API</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単一商業番号（</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NIB</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 や通関基本番号（</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NIK</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だけでなく、</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医療機器流通業者許可（</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IPAK</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と、</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医療機器流通製品ライセンス（</a:t>
                      </a:r>
                      <a:r>
                        <a:rPr kumimoji="1" lang="en-US" altLang="ja-JP"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Izin Edar</a:t>
                      </a:r>
                      <a:r>
                        <a:rPr kumimoji="1" lang="ja-JP" altLang="en-US" sz="1050" kern="12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kumimoji="1" lang="ja-JP" altLang="en-US"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を取得する必要がある</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1493837">
                <a:tc gridSpan="2">
                  <a:txBody>
                    <a:bodyPr/>
                    <a:lstStyle/>
                    <a:p>
                      <a:pPr algn="ctr" fontAlgn="ctr"/>
                      <a:r>
                        <a:rPr kumimoji="1" lang="zh-TW" altLang="en-US" sz="1100" b="1">
                          <a:solidFill>
                            <a:schemeClr val="bg1"/>
                          </a:solidFill>
                          <a:latin typeface="Meiryo UI" panose="020B0604030504040204" pitchFamily="34" charset="-128"/>
                          <a:ea typeface="Meiryo UI" panose="020B0604030504040204" pitchFamily="34" charset="-128"/>
                        </a:rPr>
                        <a:t>医療機器流通業者</a:t>
                      </a:r>
                      <a:r>
                        <a:rPr kumimoji="1" lang="en-US" altLang="zh-TW" sz="1100" b="1" dirty="0">
                          <a:solidFill>
                            <a:schemeClr val="bg1"/>
                          </a:solidFill>
                          <a:latin typeface="Meiryo UI" panose="020B0604030504040204" pitchFamily="34" charset="-128"/>
                          <a:ea typeface="Meiryo UI" panose="020B0604030504040204" pitchFamily="34" charset="-128"/>
                        </a:rPr>
                        <a:t> </a:t>
                      </a:r>
                      <a:r>
                        <a:rPr kumimoji="1" lang="zh-TW" altLang="en-US" sz="1100" b="1">
                          <a:solidFill>
                            <a:schemeClr val="bg1"/>
                          </a:solidFill>
                          <a:latin typeface="Meiryo UI" panose="020B0604030504040204" pitchFamily="34" charset="-128"/>
                          <a:ea typeface="Meiryo UI" panose="020B0604030504040204" pitchFamily="34" charset="-128"/>
                        </a:rPr>
                        <a:t>許可（</a:t>
                      </a:r>
                      <a:r>
                        <a:rPr kumimoji="1" lang="en-US" altLang="zh-TW" sz="1100" b="1" dirty="0">
                          <a:solidFill>
                            <a:schemeClr val="bg1"/>
                          </a:solidFill>
                          <a:latin typeface="Meiryo UI" panose="020B0604030504040204" pitchFamily="34" charset="-128"/>
                          <a:ea typeface="Meiryo UI" panose="020B0604030504040204" pitchFamily="34" charset="-128"/>
                        </a:rPr>
                        <a:t>IPAK</a:t>
                      </a:r>
                      <a:r>
                        <a:rPr kumimoji="1" lang="zh-TW" altLang="en-US" sz="1100" b="1">
                          <a:solidFill>
                            <a:schemeClr val="bg1"/>
                          </a:solidFill>
                          <a:latin typeface="Meiryo UI" panose="020B0604030504040204" pitchFamily="34" charset="-128"/>
                          <a:ea typeface="Meiryo UI" panose="020B0604030504040204" pitchFamily="34" charset="-128"/>
                        </a:rPr>
                        <a:t>）</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lvl="0" indent="0" algn="l" defTabSz="914400" rtl="0" eaLnBrk="1" fontAlgn="ctr" latinLnBrk="0" hangingPunct="1">
                        <a:lnSpc>
                          <a:spcPct val="100000"/>
                        </a:lnSpc>
                        <a:spcBef>
                          <a:spcPts val="300"/>
                        </a:spcBef>
                        <a:spcAft>
                          <a:spcPts val="0"/>
                        </a:spcAft>
                        <a:buClr>
                          <a:srgbClr val="83A4D1"/>
                        </a:buClr>
                        <a:buSzPct val="80000"/>
                        <a:buFont typeface="Wingdings" panose="05000000000000000000" pitchFamily="2" charset="2"/>
                        <a:buNone/>
                        <a:tabLst/>
                        <a:defRPr/>
                      </a:pPr>
                      <a:endParaRPr kumimoji="1" lang="ja-JP" altLang="en-US" sz="105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774700">
                <a:tc gridSpan="2">
                  <a:txBody>
                    <a:bodyPr/>
                    <a:lstStyle/>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医療機器流通</a:t>
                      </a:r>
                      <a:endParaRPr kumimoji="1" lang="en-US" altLang="ja-JP" sz="1100" b="1" dirty="0">
                        <a:solidFill>
                          <a:schemeClr val="bg1"/>
                        </a:solidFill>
                        <a:latin typeface="Meiryo UI" panose="020B0604030504040204" pitchFamily="34" charset="-128"/>
                        <a:ea typeface="Meiryo UI" panose="020B0604030504040204" pitchFamily="34" charset="-128"/>
                      </a:endParaRPr>
                    </a:p>
                    <a:p>
                      <a:pPr algn="ctr" fontAlgn="ctr"/>
                      <a:r>
                        <a:rPr kumimoji="1" lang="ja-JP" altLang="en-US" sz="1100" b="1" dirty="0">
                          <a:solidFill>
                            <a:schemeClr val="bg1"/>
                          </a:solidFill>
                          <a:latin typeface="Meiryo UI" panose="020B0604030504040204" pitchFamily="34" charset="-128"/>
                          <a:ea typeface="Meiryo UI" panose="020B0604030504040204" pitchFamily="34" charset="-128"/>
                        </a:rPr>
                        <a:t>製品ライセンス</a:t>
                      </a:r>
                      <a:r>
                        <a:rPr kumimoji="1" lang="en-US" altLang="ja-JP" sz="1100" b="1" dirty="0">
                          <a:solidFill>
                            <a:schemeClr val="bg1"/>
                          </a:solidFill>
                          <a:latin typeface="Meiryo UI" panose="020B0604030504040204" pitchFamily="34" charset="-128"/>
                          <a:ea typeface="Meiryo UI" panose="020B0604030504040204" pitchFamily="34" charset="-128"/>
                        </a:rPr>
                        <a:t> </a:t>
                      </a:r>
                      <a:r>
                        <a:rPr kumimoji="1" lang="ja-JP" altLang="en-US" sz="1100" b="1" dirty="0">
                          <a:solidFill>
                            <a:schemeClr val="bg1"/>
                          </a:solidFill>
                          <a:latin typeface="Meiryo UI" panose="020B0604030504040204" pitchFamily="34" charset="-128"/>
                          <a:ea typeface="Meiryo UI" panose="020B0604030504040204" pitchFamily="34" charset="-128"/>
                        </a:rPr>
                        <a:t>（</a:t>
                      </a:r>
                      <a:r>
                        <a:rPr kumimoji="1" lang="en-US" altLang="ja-JP" sz="1100" b="1" dirty="0">
                          <a:solidFill>
                            <a:schemeClr val="bg1"/>
                          </a:solidFill>
                          <a:latin typeface="Meiryo UI" panose="020B0604030504040204" pitchFamily="34" charset="-128"/>
                          <a:ea typeface="Meiryo UI" panose="020B0604030504040204" pitchFamily="34" charset="-128"/>
                        </a:rPr>
                        <a:t>Izin Edar</a:t>
                      </a:r>
                      <a:r>
                        <a:rPr kumimoji="1" lang="ja-JP" altLang="en-US" sz="1100" b="1" dirty="0">
                          <a:solidFill>
                            <a:schemeClr val="bg1"/>
                          </a:solidFill>
                          <a:latin typeface="Meiryo UI" panose="020B0604030504040204" pitchFamily="34" charset="-128"/>
                          <a:ea typeface="Meiryo UI" panose="020B0604030504040204" pitchFamily="34" charset="-128"/>
                        </a:rPr>
                        <a:t>）</a:t>
                      </a:r>
                      <a:endParaRPr kumimoji="1" lang="ja-JP" altLang="en-US" sz="11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12700" cap="flat" cmpd="sng" algn="ctr">
                      <a:no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endParaRPr lang="en-US" altLang="ja-JP" sz="105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T w="12700" cap="flat" cmpd="sng" algn="ctr">
                      <a:noFill/>
                      <a:prstDash val="solid"/>
                      <a:round/>
                      <a:headEnd type="none" w="med" len="med"/>
                      <a:tailEnd type="none" w="med" len="med"/>
                    </a:lnT>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機器の分類</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anose="020B0604020202020204" pitchFamily="34" charset="0"/>
                        <a:buNone/>
                        <a:tabLst/>
                        <a:defRPr/>
                      </a:pP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 B, C, D</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の</a:t>
                      </a:r>
                      <a:r>
                        <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a:t>
                      </a:r>
                      <a:r>
                        <a:rPr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分類を採用している</a:t>
                      </a:r>
                      <a:endParaRPr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登録手数料</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indent="0" fontAlgn="ctr">
                        <a:buFont typeface="Arial" panose="020B0604020202020204" pitchFamily="34" charset="0"/>
                        <a:buNone/>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 1,500,000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 3,000,000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 5,000,000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ルピア</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6"/>
                  </a:ext>
                </a:extLst>
              </a:tr>
              <a:tr h="46066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審査期間</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A</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B</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及び</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C</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営業日、クラス</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D</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45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営業日で完了するとされている</a:t>
                      </a:r>
                      <a:endPar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11600" marR="0" lvl="0" indent="-111600" algn="l" defTabSz="914400" rtl="0" eaLnBrk="1" fontAlgn="ctr" latinLnBrk="0" hangingPunct="1">
                        <a:lnSpc>
                          <a:spcPct val="100000"/>
                        </a:lnSpc>
                        <a:spcBef>
                          <a:spcPts val="300"/>
                        </a:spcBef>
                        <a:spcAft>
                          <a:spcPts val="0"/>
                        </a:spcAft>
                        <a:buClr>
                          <a:srgbClr val="5F8AC3"/>
                        </a:buClr>
                        <a:buSzPct val="80000"/>
                        <a:buFont typeface="Wingdings" panose="05000000000000000000" pitchFamily="2" charset="2"/>
                        <a:buChar char="l"/>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照会対応は１回のみ。２回目の審査はクラスにより</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10</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又は</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15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営業日で完了。</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7"/>
                  </a:ext>
                </a:extLst>
              </a:tr>
              <a:tr h="252000">
                <a:tc>
                  <a:txBody>
                    <a:bodyPr/>
                    <a:lstStyle/>
                    <a:p>
                      <a:pPr fontAlgn="ctr"/>
                      <a:endParaRPr lang="ja-JP" altLang="en-US" sz="1100" b="1">
                        <a:solidFill>
                          <a:schemeClr val="bg1"/>
                        </a:solidFill>
                        <a:latin typeface="HGS創英角ｺﾞｼｯｸUB" panose="020B0900000000000000" pitchFamily="50" charset="-128"/>
                        <a:ea typeface="HGS創英角ｺﾞｼｯｸUB" panose="020B0900000000000000" pitchFamily="50" charset="-128"/>
                        <a:cs typeface="Arial" panose="020B0604020202020204" pitchFamily="34" charset="0"/>
                      </a:endParaRPr>
                    </a:p>
                  </a:txBody>
                  <a:tcPr marL="0" marR="0" marT="0" marB="0" anchor="ctr">
                    <a:lnB w="6350" cap="flat" cmpd="sng" algn="ctr">
                      <a:solidFill>
                        <a:srgbClr val="FFFFFF"/>
                      </a:solidFill>
                      <a:prstDash val="solid"/>
                      <a:round/>
                      <a:headEnd type="none" w="med" len="med"/>
                      <a:tailEnd type="none" w="med" len="med"/>
                    </a:lnB>
                    <a:solidFill>
                      <a:srgbClr val="3D6AA7"/>
                    </a:solidFill>
                  </a:tcPr>
                </a:tc>
                <a:tc>
                  <a:txBody>
                    <a:bodyPr/>
                    <a:lstStyle/>
                    <a:p>
                      <a:pPr algn="l" fontAlgn="ctr"/>
                      <a:r>
                        <a:rPr kumimoji="1" lang="ja-JP" altLang="en-US" sz="1100" b="1">
                          <a:solidFill>
                            <a:schemeClr val="bg1"/>
                          </a:solidFill>
                          <a:latin typeface="Meiryo UI" panose="020B0604030504040204" pitchFamily="34" charset="-128"/>
                          <a:ea typeface="Meiryo UI" panose="020B0604030504040204" pitchFamily="34" charset="-128"/>
                        </a:rPr>
                        <a:t>有効期限</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36000" marR="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0" marR="0" indent="0" algn="l" defTabSz="914400" rtl="0" eaLnBrk="1" fontAlgn="ctr" latinLnBrk="0" hangingPunct="1">
                        <a:lnSpc>
                          <a:spcPct val="100000"/>
                        </a:lnSpc>
                        <a:spcBef>
                          <a:spcPts val="0"/>
                        </a:spcBef>
                        <a:spcAft>
                          <a:spcPts val="0"/>
                        </a:spcAft>
                        <a:buClrTx/>
                        <a:buSzTx/>
                        <a:buFont typeface="Arial" pitchFamily="34" charset="0"/>
                        <a:buNone/>
                        <a:tabLst/>
                        <a:defRPr/>
                      </a:pP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流通許可登録の有効期限は最低</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年から最長</a:t>
                      </a:r>
                      <a:r>
                        <a:rPr kumimoji="1" lang="en-US" altLang="ja-JP" sz="1050" dirty="0">
                          <a:solidFill>
                            <a:schemeClr val="tx1"/>
                          </a:solidFill>
                          <a:latin typeface="Meiryo UI" panose="020B0604030504040204" pitchFamily="34" charset="-128"/>
                          <a:ea typeface="Meiryo UI" panose="020B0604030504040204" pitchFamily="34" charset="-128"/>
                          <a:cs typeface="Arial" panose="020B0604020202020204" pitchFamily="34" charset="0"/>
                        </a:rPr>
                        <a:t>5</a:t>
                      </a:r>
                      <a:r>
                        <a:rPr kumimoji="1" lang="ja-JP" altLang="en-US" sz="1050">
                          <a:solidFill>
                            <a:schemeClr val="tx1"/>
                          </a:solidFill>
                          <a:latin typeface="Meiryo UI" panose="020B0604030504040204" pitchFamily="34" charset="-128"/>
                          <a:ea typeface="Meiryo UI" panose="020B0604030504040204" pitchFamily="34" charset="-128"/>
                          <a:cs typeface="Arial" panose="020B0604020202020204" pitchFamily="34" charset="0"/>
                        </a:rPr>
                        <a:t>年</a:t>
                      </a: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8"/>
                  </a:ext>
                </a:extLst>
              </a:tr>
              <a:tr h="252000">
                <a:tc gridSpan="2">
                  <a:txBody>
                    <a:bodyPr/>
                    <a:lstStyle/>
                    <a:p>
                      <a:pPr algn="ctr" fontAlgn="ctr"/>
                      <a:r>
                        <a:rPr kumimoji="1" lang="ja-JP" altLang="en-US" sz="1100" b="1">
                          <a:solidFill>
                            <a:schemeClr val="bg1"/>
                          </a:solidFill>
                          <a:latin typeface="Meiryo UI" panose="020B0604030504040204" pitchFamily="34" charset="-128"/>
                          <a:ea typeface="Meiryo UI" panose="020B0604030504040204" pitchFamily="34" charset="-128"/>
                        </a:rPr>
                        <a:t>価格に関する規制</a:t>
                      </a:r>
                      <a:endParaRPr kumimoji="1" lang="ja-JP" altLang="en-US" sz="1100" b="1">
                        <a:solidFill>
                          <a:schemeClr val="bg1"/>
                        </a:solidFill>
                        <a:latin typeface="Meiryo UI" panose="020B0604030504040204" pitchFamily="34" charset="-128"/>
                        <a:ea typeface="Meiryo UI" panose="020B0604030504040204" pitchFamily="34" charset="-128"/>
                        <a:cs typeface="Arial" panose="020B0604020202020204" pitchFamily="34" charset="0"/>
                      </a:endParaRPr>
                    </a:p>
                  </a:txBody>
                  <a:tcPr marL="0" marR="0" marT="0" marB="0" anchor="ct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solidFill>
                      <a:srgbClr val="3D6AA7"/>
                    </a:solidFill>
                  </a:tcPr>
                </a:tc>
                <a:tc hMerge="1">
                  <a:txBody>
                    <a:bodyPr/>
                    <a:lstStyle/>
                    <a:p>
                      <a:endParaRPr kumimoji="1" lang="ja-JP" altLang="en-US"/>
                    </a:p>
                  </a:txBody>
                  <a:tcPr/>
                </a:tc>
                <a:tc>
                  <a:txBody>
                    <a:bodyPr/>
                    <a:lstStyle/>
                    <a:p>
                      <a:pPr marL="0" indent="0" fontAlgn="ctr">
                        <a:buFont typeface="Arial" pitchFamily="34" charset="0"/>
                        <a:buNone/>
                      </a:pPr>
                      <a:r>
                        <a:rPr kumimoji="1" lang="en-US" altLang="ja-JP" sz="1050" strike="noStrike" baseline="0" dirty="0">
                          <a:solidFill>
                            <a:schemeClr val="tx1"/>
                          </a:solidFill>
                          <a:latin typeface="Meiryo UI" panose="020B0604030504040204" pitchFamily="34" charset="-128"/>
                          <a:ea typeface="Meiryo UI" panose="020B0604030504040204" pitchFamily="34" charset="-128"/>
                          <a:cs typeface="Arial" panose="020B0604020202020204" pitchFamily="34" charset="0"/>
                        </a:rPr>
                        <a:t>Healthcare and Social Security Agency</a:t>
                      </a:r>
                      <a:r>
                        <a:rPr kumimoji="1" lang="ja-JP" altLang="en-US" sz="1050" strike="noStrike" baseline="0">
                          <a:solidFill>
                            <a:schemeClr val="tx1"/>
                          </a:solidFill>
                          <a:latin typeface="Meiryo UI" panose="020B0604030504040204" pitchFamily="34" charset="-128"/>
                          <a:ea typeface="Meiryo UI" panose="020B0604030504040204" pitchFamily="34" charset="-128"/>
                          <a:cs typeface="Arial" panose="020B0604020202020204" pitchFamily="34" charset="0"/>
                        </a:rPr>
                        <a:t>により価格の上限が決められた医療機器がある（例：メガネ、補聴器など）</a:t>
                      </a:r>
                      <a:endParaRPr kumimoji="1" lang="ja-JP" altLang="en-US" sz="1050" strike="dblStrike" baseline="0">
                        <a:solidFill>
                          <a:schemeClr val="tx1"/>
                        </a:solidFill>
                        <a:latin typeface="Meiryo UI" panose="020B0604030504040204" pitchFamily="34" charset="-128"/>
                        <a:ea typeface="Meiryo UI" panose="020B0604030504040204" pitchFamily="34" charset="-128"/>
                        <a:cs typeface="Arial" panose="020B0604020202020204" pitchFamily="34" charset="0"/>
                      </a:endParaRPr>
                    </a:p>
                  </a:txBody>
                  <a:tcPr marL="90000" marR="90000" marT="0" marB="0" anchor="ct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4" name="テキスト ボックス 23"/>
          <p:cNvSpPr txBox="1"/>
          <p:nvPr/>
        </p:nvSpPr>
        <p:spPr>
          <a:xfrm>
            <a:off x="199821" y="1048993"/>
            <a:ext cx="9505056" cy="21339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Meiryo UI" panose="020B0604030504040204" pitchFamily="34" charset="-128"/>
                <a:ea typeface="Meiryo UI" panose="020B0604030504040204" pitchFamily="34" charset="-128"/>
                <a:cs typeface="Arial" panose="020B0604020202020204" pitchFamily="34" charset="0"/>
              </a:rPr>
              <a:t>医療機器の輸入・販売には、</a:t>
            </a: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医療機器流通業者許可（</a:t>
            </a:r>
            <a:r>
              <a:rPr lang="en-US" altLang="ja-JP" sz="1400" dirty="0">
                <a:latin typeface="Meiryo UI" panose="020B0604030504040204" pitchFamily="34" charset="-128"/>
                <a:ea typeface="Meiryo UI" panose="020B0604030504040204" pitchFamily="34" charset="-128"/>
                <a:cs typeface="Arial" panose="020B0604020202020204" pitchFamily="34" charset="0"/>
              </a:rPr>
              <a:t>IPAK</a:t>
            </a:r>
            <a:r>
              <a:rPr lang="ja-JP" altLang="en-US" sz="1400" dirty="0">
                <a:latin typeface="Meiryo UI" panose="020B0604030504040204" pitchFamily="34" charset="-128"/>
                <a:ea typeface="Meiryo UI" panose="020B0604030504040204" pitchFamily="34" charset="-128"/>
                <a:cs typeface="Arial" panose="020B0604020202020204" pitchFamily="34" charset="0"/>
              </a:rPr>
              <a:t>）や、医療機器流通製品ライセンス（</a:t>
            </a:r>
            <a:r>
              <a:rPr lang="en-US" altLang="ja-JP" sz="1400" dirty="0">
                <a:latin typeface="Meiryo UI" panose="020B0604030504040204" pitchFamily="34" charset="-128"/>
                <a:ea typeface="Meiryo UI" panose="020B0604030504040204" pitchFamily="34" charset="-128"/>
                <a:cs typeface="Arial" panose="020B0604020202020204" pitchFamily="34" charset="0"/>
              </a:rPr>
              <a:t>Izin Edar</a:t>
            </a:r>
            <a:r>
              <a:rPr lang="ja-JP" altLang="en-US" sz="1400" dirty="0">
                <a:latin typeface="Meiryo UI" panose="020B0604030504040204" pitchFamily="34" charset="-128"/>
                <a:ea typeface="Meiryo UI" panose="020B0604030504040204" pitchFamily="34" charset="-128"/>
                <a:cs typeface="Arial" panose="020B0604020202020204" pitchFamily="34" charset="0"/>
              </a:rPr>
              <a:t>）などが必要となる。</a:t>
            </a:r>
          </a:p>
        </p:txBody>
      </p:sp>
      <p:sp>
        <p:nvSpPr>
          <p:cNvPr id="26" name="正方形/長方形 25"/>
          <p:cNvSpPr/>
          <p:nvPr/>
        </p:nvSpPr>
        <p:spPr>
          <a:xfrm>
            <a:off x="1496615" y="3229057"/>
            <a:ext cx="8208261" cy="1089583"/>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事業許可を取得した法人であること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フルタイムの技術責任者がいること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事務所や倉庫に適した施設、設備を有すること</a:t>
            </a:r>
            <a:br>
              <a:rPr lang="en-US" altLang="ja-JP" sz="1050" dirty="0">
                <a:latin typeface="Meiryo UI" panose="020B0604030504040204" pitchFamily="34" charset="-128"/>
                <a:ea typeface="Meiryo UI" panose="020B0604030504040204" pitchFamily="34" charset="-128"/>
                <a:cs typeface="Arial" panose="020B0604020202020204" pitchFamily="34" charset="0"/>
              </a:rPr>
            </a:br>
            <a:r>
              <a:rPr lang="ja-JP" altLang="en-US" sz="1050">
                <a:latin typeface="Meiryo UI" panose="020B0604030504040204" pitchFamily="34" charset="-128"/>
                <a:ea typeface="Meiryo UI" panose="020B0604030504040204" pitchFamily="34" charset="-128"/>
                <a:cs typeface="Arial" panose="020B0604020202020204" pitchFamily="34" charset="0"/>
              </a:rPr>
              <a:t>自己所有あるいは賃貸でもよいが、賃貸の場合は最低</a:t>
            </a:r>
            <a:r>
              <a:rPr lang="en-US" altLang="ja-JP" sz="1050" dirty="0">
                <a:latin typeface="Meiryo UI" panose="020B0604030504040204" pitchFamily="34" charset="-128"/>
                <a:ea typeface="Meiryo UI" panose="020B0604030504040204" pitchFamily="34" charset="-128"/>
                <a:cs typeface="Arial" panose="020B0604020202020204" pitchFamily="34" charset="0"/>
              </a:rPr>
              <a:t>2</a:t>
            </a:r>
            <a:r>
              <a:rPr lang="ja-JP" altLang="en-US" sz="1050">
                <a:latin typeface="Meiryo UI" panose="020B0604030504040204" pitchFamily="34" charset="-128"/>
                <a:ea typeface="Meiryo UI" panose="020B0604030504040204" pitchFamily="34" charset="-128"/>
                <a:cs typeface="Arial" panose="020B0604020202020204" pitchFamily="34" charset="0"/>
              </a:rPr>
              <a:t>年間の</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lvl="0" fontAlgn="ctr">
              <a:spcBef>
                <a:spcPts val="300"/>
              </a:spcBef>
              <a:buClr>
                <a:srgbClr val="5F8AC3"/>
              </a:buClr>
              <a:buSzPct val="80000"/>
              <a:defRPr/>
            </a:pPr>
            <a:r>
              <a:rPr lang="ja-JP" altLang="en-US" sz="1050">
                <a:latin typeface="Meiryo UI" panose="020B0604030504040204" pitchFamily="34" charset="-128"/>
                <a:ea typeface="Meiryo UI" panose="020B0604030504040204" pitchFamily="34" charset="-128"/>
                <a:cs typeface="Arial" panose="020B0604020202020204" pitchFamily="34" charset="0"/>
              </a:rPr>
              <a:t>　賃貸契約を締結していること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アフターサービスに対応するための修理施設を有する、あるいは他の会社と提携していること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医療機器優良流通手順（</a:t>
            </a:r>
            <a:r>
              <a:rPr lang="en-US" altLang="ja-JP" sz="1050" dirty="0">
                <a:latin typeface="Meiryo UI" panose="020B0604030504040204" pitchFamily="34" charset="-128"/>
                <a:ea typeface="Meiryo UI" panose="020B0604030504040204" pitchFamily="34" charset="-128"/>
                <a:cs typeface="Arial" panose="020B0604020202020204" pitchFamily="34" charset="0"/>
              </a:rPr>
              <a:t>Cara Distribusi Alat Kesehatan yang Baik</a:t>
            </a:r>
            <a:r>
              <a:rPr lang="ja-JP" altLang="en-US" sz="1050">
                <a:latin typeface="Meiryo UI" panose="020B0604030504040204" pitchFamily="34" charset="-128"/>
                <a:ea typeface="Meiryo UI" panose="020B0604030504040204" pitchFamily="34" charset="-128"/>
                <a:cs typeface="Arial" panose="020B0604020202020204" pitchFamily="34" charset="0"/>
              </a:rPr>
              <a:t>：</a:t>
            </a:r>
            <a:r>
              <a:rPr lang="en-US" altLang="ja-JP" sz="1050" dirty="0">
                <a:latin typeface="Meiryo UI" panose="020B0604030504040204" pitchFamily="34" charset="-128"/>
                <a:ea typeface="Meiryo UI" panose="020B0604030504040204" pitchFamily="34" charset="-128"/>
                <a:cs typeface="Arial" panose="020B0604020202020204" pitchFamily="34" charset="0"/>
              </a:rPr>
              <a:t>CDAKB</a:t>
            </a:r>
            <a:r>
              <a:rPr lang="ja-JP" altLang="en-US" sz="1050">
                <a:latin typeface="Meiryo UI" panose="020B0604030504040204" pitchFamily="34" charset="-128"/>
                <a:ea typeface="Meiryo UI" panose="020B0604030504040204" pitchFamily="34" charset="-128"/>
                <a:cs typeface="Arial" panose="020B0604020202020204" pitchFamily="34" charset="0"/>
              </a:rPr>
              <a:t>）を遵守していること</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技術責任者</a:t>
            </a:r>
            <a:r>
              <a:rPr lang="en-US" altLang="ja-JP" sz="1050" dirty="0">
                <a:latin typeface="Meiryo UI" panose="020B0604030504040204" pitchFamily="34" charset="-128"/>
                <a:ea typeface="Meiryo UI" panose="020B0604030504040204" pitchFamily="34" charset="-128"/>
                <a:cs typeface="Arial" panose="020B0604020202020204" pitchFamily="34" charset="0"/>
              </a:rPr>
              <a:t>(Penanggung Jawab Teknis)</a:t>
            </a:r>
            <a:r>
              <a:rPr lang="ja-JP" altLang="en-US" sz="1050">
                <a:latin typeface="Meiryo UI" panose="020B0604030504040204" pitchFamily="34" charset="-128"/>
                <a:ea typeface="Meiryo UI" panose="020B0604030504040204" pitchFamily="34" charset="-128"/>
                <a:cs typeface="Arial" panose="020B0604020202020204" pitchFamily="34" charset="0"/>
              </a:rPr>
              <a:t>　</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r>
              <a:rPr lang="ja-JP" altLang="en-US" sz="800">
                <a:latin typeface="Meiryo UI" panose="020B0604030504040204" pitchFamily="34" charset="-128"/>
                <a:ea typeface="Meiryo UI" panose="020B0604030504040204" pitchFamily="34" charset="-128"/>
                <a:cs typeface="Arial" panose="020B0604020202020204" pitchFamily="34" charset="0"/>
              </a:rPr>
              <a:t>取り扱う製品の技術的な知識を有する者</a:t>
            </a:r>
            <a:r>
              <a:rPr lang="en-US" altLang="ja-JP" sz="800" dirty="0">
                <a:latin typeface="Meiryo UI" panose="020B0604030504040204" pitchFamily="34" charset="-128"/>
                <a:ea typeface="Meiryo UI" panose="020B0604030504040204" pitchFamily="34" charset="-128"/>
                <a:cs typeface="Arial" panose="020B0604020202020204" pitchFamily="34" charset="0"/>
              </a:rPr>
              <a:t>)</a:t>
            </a:r>
            <a:endParaRPr lang="ja-JP" altLang="en-US" sz="800">
              <a:latin typeface="Meiryo UI" panose="020B0604030504040204" pitchFamily="34" charset="-128"/>
              <a:ea typeface="Meiryo UI" panose="020B0604030504040204" pitchFamily="34" charset="-128"/>
              <a:cs typeface="Arial" panose="020B0604020202020204" pitchFamily="34" charset="0"/>
            </a:endParaRPr>
          </a:p>
        </p:txBody>
      </p:sp>
      <p:sp>
        <p:nvSpPr>
          <p:cNvPr id="27" name="正方形/長方形 26"/>
          <p:cNvSpPr/>
          <p:nvPr/>
        </p:nvSpPr>
        <p:spPr>
          <a:xfrm>
            <a:off x="1496615" y="2924080"/>
            <a:ext cx="4783682" cy="216024"/>
          </a:xfrm>
          <a:prstGeom prst="rect">
            <a:avLst/>
          </a:prstGeom>
        </p:spPr>
        <p:txBody>
          <a:bodyPr wrap="none" lIns="90000" tIns="0" rIns="90000" bIns="0" anchor="ctr" anchorCtr="0">
            <a:noAutofit/>
          </a:bodyPr>
          <a:lstStyle/>
          <a:p>
            <a:pPr lvl="0" fontAlgn="ctr"/>
            <a:r>
              <a:rPr lang="ja-JP" altLang="en-US" sz="1050">
                <a:latin typeface="Meiryo UI" panose="020B0604030504040204" pitchFamily="34" charset="-128"/>
                <a:ea typeface="Meiryo UI" panose="020B0604030504040204" pitchFamily="34" charset="-128"/>
              </a:rPr>
              <a:t>申請者の所在する州の保健局に認可申請を行う。</a:t>
            </a:r>
            <a:r>
              <a:rPr lang="en-US" altLang="ja-JP" sz="1050" dirty="0">
                <a:latin typeface="Meiryo UI" panose="020B0604030504040204" pitchFamily="34" charset="-128"/>
                <a:ea typeface="Meiryo UI" panose="020B0604030504040204" pitchFamily="34" charset="-128"/>
              </a:rPr>
              <a:t> </a:t>
            </a:r>
            <a:r>
              <a:rPr lang="ja-JP" altLang="en-US" sz="1050">
                <a:latin typeface="Meiryo UI" panose="020B0604030504040204" pitchFamily="34" charset="-128"/>
                <a:ea typeface="Meiryo UI" panose="020B0604030504040204" pitchFamily="34" charset="-128"/>
              </a:rPr>
              <a:t>申請先リンク</a:t>
            </a:r>
            <a:r>
              <a:rPr lang="en-US" altLang="ja-JP" sz="1050" dirty="0">
                <a:latin typeface="Meiryo UI" panose="020B0604030504040204" pitchFamily="34" charset="-128"/>
                <a:ea typeface="Meiryo UI" panose="020B0604030504040204" pitchFamily="34" charset="-128"/>
              </a:rPr>
              <a:t> </a:t>
            </a:r>
            <a:r>
              <a:rPr lang="en-US" altLang="zh-TW" sz="1050" dirty="0">
                <a:latin typeface="Meiryo UI" panose="020B0604030504040204" pitchFamily="34" charset="-128"/>
                <a:ea typeface="Meiryo UI" panose="020B0604030504040204" pitchFamily="34" charset="-128"/>
                <a:hlinkClick r:id="rId6"/>
              </a:rPr>
              <a:t>www.sertifikasialkes.kemkes.go.id</a:t>
            </a:r>
            <a:r>
              <a:rPr lang="en-US" altLang="zh-TW" sz="1050" dirty="0">
                <a:latin typeface="Meiryo UI" panose="020B0604030504040204" pitchFamily="34" charset="-128"/>
                <a:ea typeface="Meiryo UI" panose="020B0604030504040204" pitchFamily="34" charset="-128"/>
              </a:rPr>
              <a:t> </a:t>
            </a:r>
          </a:p>
          <a:p>
            <a:pPr lvl="0" fontAlgn="ctr"/>
            <a:r>
              <a:rPr lang="ja-JP" altLang="en-US" sz="1050">
                <a:latin typeface="Meiryo UI" panose="020B0604030504040204" pitchFamily="34" charset="-128"/>
                <a:ea typeface="Meiryo UI" panose="020B0604030504040204" pitchFamily="34" charset="-128"/>
              </a:rPr>
              <a:t>申請条件は以下のとおり：</a:t>
            </a:r>
            <a:endParaRPr lang="en-US" altLang="ja-JP" sz="1050" dirty="0">
              <a:latin typeface="Meiryo UI" panose="020B0604030504040204" pitchFamily="34" charset="-128"/>
              <a:ea typeface="Meiryo UI" panose="020B0604030504040204" pitchFamily="34" charset="-128"/>
            </a:endParaRPr>
          </a:p>
        </p:txBody>
      </p:sp>
      <p:sp>
        <p:nvSpPr>
          <p:cNvPr id="10" name="正方形/長方形 9"/>
          <p:cNvSpPr/>
          <p:nvPr/>
        </p:nvSpPr>
        <p:spPr>
          <a:xfrm>
            <a:off x="1496616" y="4495603"/>
            <a:ext cx="8064896" cy="435541"/>
          </a:xfrm>
          <a:prstGeom prst="rect">
            <a:avLst/>
          </a:prstGeom>
        </p:spPr>
        <p:txBody>
          <a:bodyPr lIns="90000" tIns="36000" rIns="90000" bIns="0" numCol="2" spcCol="180000" anchor="t" anchorCtr="0">
            <a:noAutofit/>
          </a:bodyPr>
          <a:lstStyle/>
          <a:p>
            <a:pPr marL="111600" lvl="0" indent="-111600" fontAlgn="ctr">
              <a:spcBef>
                <a:spcPts val="300"/>
              </a:spcBef>
              <a:buClr>
                <a:srgbClr val="5F8AC3"/>
              </a:buClr>
              <a:buSzPct val="80000"/>
              <a:buFont typeface="Wingdings" panose="05000000000000000000" pitchFamily="2" charset="2"/>
              <a:buChar char="l"/>
              <a:defRPr/>
            </a:pPr>
            <a:r>
              <a:rPr lang="ja-JP" altLang="en-US" sz="1050">
                <a:latin typeface="Meiryo UI" panose="020B0604030504040204" pitchFamily="34" charset="-128"/>
                <a:ea typeface="Meiryo UI" panose="020B0604030504040204" pitchFamily="34" charset="-128"/>
                <a:cs typeface="Arial" panose="020B0604020202020204" pitchFamily="34" charset="0"/>
              </a:rPr>
              <a:t>海外製造元より販売総代理店に指名された、あるいは製造元などからの委任状を有する、</a:t>
            </a:r>
            <a:r>
              <a:rPr lang="en-US" altLang="ja-JP" sz="1050" dirty="0">
                <a:latin typeface="Meiryo UI" panose="020B0604030504040204" pitchFamily="34" charset="-128"/>
                <a:ea typeface="Meiryo UI" panose="020B0604030504040204" pitchFamily="34" charset="-128"/>
                <a:cs typeface="Arial" panose="020B0604020202020204" pitchFamily="34" charset="0"/>
              </a:rPr>
              <a:t>IPAK</a:t>
            </a:r>
            <a:r>
              <a:rPr lang="ja-JP" altLang="en-US" sz="1050">
                <a:latin typeface="Meiryo UI" panose="020B0604030504040204" pitchFamily="34" charset="-128"/>
                <a:ea typeface="Meiryo UI" panose="020B0604030504040204" pitchFamily="34" charset="-128"/>
                <a:cs typeface="Arial" panose="020B0604020202020204" pitchFamily="34" charset="0"/>
              </a:rPr>
              <a:t>を有している企業</a:t>
            </a:r>
            <a:endParaRPr lang="en-US" altLang="ja-JP" sz="1050" dirty="0">
              <a:latin typeface="Meiryo UI" panose="020B0604030504040204" pitchFamily="34" charset="-128"/>
              <a:ea typeface="Meiryo UI" panose="020B0604030504040204" pitchFamily="34" charset="-128"/>
              <a:cs typeface="Arial" panose="020B0604020202020204" pitchFamily="34" charset="0"/>
            </a:endParaRPr>
          </a:p>
          <a:p>
            <a:pPr marL="111600" lvl="0" indent="-111600" fontAlgn="ctr">
              <a:spcBef>
                <a:spcPts val="300"/>
              </a:spcBef>
              <a:buClr>
                <a:srgbClr val="5F8AC3"/>
              </a:buClr>
              <a:buSzPct val="80000"/>
              <a:buFont typeface="Wingdings" panose="05000000000000000000" pitchFamily="2" charset="2"/>
              <a:buChar char="l"/>
              <a:defRPr/>
            </a:pPr>
            <a:r>
              <a:rPr lang="ja-JP" altLang="en-US" sz="1050">
                <a:solidFill>
                  <a:srgbClr val="000000"/>
                </a:solidFill>
                <a:latin typeface="Meiryo UI" panose="020B0604030504040204" pitchFamily="34" charset="-128"/>
                <a:ea typeface="Meiryo UI" panose="020B0604030504040204" pitchFamily="34" charset="-128"/>
                <a:cs typeface="Arial" panose="020B0604020202020204" pitchFamily="34" charset="0"/>
              </a:rPr>
              <a:t>輸入品をインドネシア国内で組み立て・据え付けを行うための製造証明書を有している企業</a:t>
            </a:r>
            <a:endParaRPr lang="en-US" altLang="ja-JP" sz="1050" dirty="0">
              <a:solidFill>
                <a:srgbClr val="FF0000"/>
              </a:solidFill>
              <a:latin typeface="Meiryo UI" panose="020B0604030504040204" pitchFamily="34" charset="-128"/>
              <a:ea typeface="Meiryo UI" panose="020B0604030504040204" pitchFamily="34" charset="-128"/>
              <a:cs typeface="Arial" panose="020B0604020202020204" pitchFamily="34" charset="0"/>
            </a:endParaRPr>
          </a:p>
        </p:txBody>
      </p:sp>
      <p:sp>
        <p:nvSpPr>
          <p:cNvPr id="11" name="正方形/長方形 10"/>
          <p:cNvSpPr/>
          <p:nvPr/>
        </p:nvSpPr>
        <p:spPr>
          <a:xfrm>
            <a:off x="1496616" y="4328742"/>
            <a:ext cx="5400600" cy="216024"/>
          </a:xfrm>
          <a:prstGeom prst="rect">
            <a:avLst/>
          </a:prstGeom>
        </p:spPr>
        <p:txBody>
          <a:bodyPr wrap="none" lIns="90000" tIns="0" rIns="90000" bIns="0" anchor="ctr" anchorCtr="0">
            <a:noAutofit/>
          </a:bodyPr>
          <a:lstStyle/>
          <a:p>
            <a:pPr lvl="0" fontAlgn="ctr"/>
            <a:r>
              <a:rPr lang="en-US" altLang="ja-JP" sz="1050" b="1" dirty="0">
                <a:latin typeface="Meiryo UI" panose="020B0604030504040204" pitchFamily="34" charset="-128"/>
                <a:ea typeface="Meiryo UI" panose="020B0604030504040204" pitchFamily="34" charset="-128"/>
              </a:rPr>
              <a:t>IPAK</a:t>
            </a:r>
            <a:r>
              <a:rPr lang="ja-JP" altLang="en-US" sz="1050" b="1">
                <a:solidFill>
                  <a:srgbClr val="000000"/>
                </a:solidFill>
                <a:latin typeface="Meiryo UI" panose="020B0604030504040204" pitchFamily="34" charset="-128"/>
                <a:ea typeface="Meiryo UI" panose="020B0604030504040204" pitchFamily="34" charset="-128"/>
              </a:rPr>
              <a:t>許可取得後に、輸入・販売製品の品目登録を行う。</a:t>
            </a:r>
            <a:r>
              <a:rPr lang="ja-JP" altLang="en-US" sz="1050">
                <a:solidFill>
                  <a:srgbClr val="000000"/>
                </a:solidFill>
                <a:latin typeface="Meiryo UI" panose="020B0604030504040204" pitchFamily="34" charset="-128"/>
                <a:ea typeface="Meiryo UI" panose="020B0604030504040204" pitchFamily="34" charset="-128"/>
              </a:rPr>
              <a:t>申請は以下のいずれかの企業が行う：</a:t>
            </a:r>
          </a:p>
        </p:txBody>
      </p:sp>
      <p:sp>
        <p:nvSpPr>
          <p:cNvPr id="12" name="正方形/長方形 11"/>
          <p:cNvSpPr/>
          <p:nvPr/>
        </p:nvSpPr>
        <p:spPr>
          <a:xfrm>
            <a:off x="1496616" y="4847694"/>
            <a:ext cx="5400600" cy="216024"/>
          </a:xfrm>
          <a:prstGeom prst="rect">
            <a:avLst/>
          </a:prstGeom>
        </p:spPr>
        <p:txBody>
          <a:bodyPr wrap="none" lIns="90000" tIns="0" rIns="90000" bIns="0" anchor="ctr" anchorCtr="0">
            <a:noAutofit/>
          </a:bodyPr>
          <a:lstStyle/>
          <a:p>
            <a:pPr lvl="0" fontAlgn="ctr"/>
            <a:r>
              <a:rPr lang="ja-JP" altLang="en-US" sz="1050">
                <a:solidFill>
                  <a:srgbClr val="000000"/>
                </a:solidFill>
                <a:latin typeface="Meiryo UI" panose="020B0604030504040204" pitchFamily="34" charset="-128"/>
                <a:ea typeface="Meiryo UI" panose="020B0604030504040204" pitchFamily="34" charset="-128"/>
              </a:rPr>
              <a:t>申請のプロセスおよび必要書類は次ページに記載</a:t>
            </a:r>
          </a:p>
        </p:txBody>
      </p:sp>
      <p:sp>
        <p:nvSpPr>
          <p:cNvPr id="15" name="テキスト ボックス 1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8285747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F6F4A376-F548-42F8-8A14-B048F599AA31}"/>
              </a:ext>
            </a:extLst>
          </p:cNvPr>
          <p:cNvGraphicFramePr>
            <a:graphicFrameLocks noChangeAspect="1"/>
          </p:cNvGraphicFramePr>
          <p:nvPr>
            <p:custDataLst>
              <p:tags r:id="rId2"/>
            </p:custDataLst>
            <p:extLst>
              <p:ext uri="{D42A27DB-BD31-4B8C-83A1-F6EECF244321}">
                <p14:modId xmlns:p14="http://schemas.microsoft.com/office/powerpoint/2010/main" val="2377873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4" imgW="395" imgH="396" progId="TCLayout.ActiveDocument.1">
                  <p:embed/>
                </p:oleObj>
              </mc:Choice>
              <mc:Fallback>
                <p:oleObj name="think-cell Slide" r:id="rId4" imgW="395" imgH="396" progId="TCLayout.ActiveDocument.1">
                  <p:embed/>
                  <p:pic>
                    <p:nvPicPr>
                      <p:cNvPr id="15" name="Object 14" hidden="1">
                        <a:extLst>
                          <a:ext uri="{FF2B5EF4-FFF2-40B4-BE49-F238E27FC236}">
                            <a16:creationId xmlns:a16="http://schemas.microsoft.com/office/drawing/2014/main" id="{F6F4A376-F548-42F8-8A14-B048F599AA3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インドネシア／医療関連／制度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pPr fontAlgn="ctr"/>
            <a:r>
              <a:rPr lang="ja-JP" altLang="en-US" dirty="0"/>
              <a:t>医療機器に対する</a:t>
            </a:r>
            <a:r>
              <a:rPr lang="ja-JP" altLang="en-US"/>
              <a:t>規制（</a:t>
            </a:r>
            <a:r>
              <a:rPr lang="en-US" altLang="ja-JP" dirty="0"/>
              <a:t>2/2</a:t>
            </a:r>
            <a:r>
              <a:rPr lang="ja-JP" altLang="en-US" dirty="0"/>
              <a:t>）</a:t>
            </a:r>
          </a:p>
        </p:txBody>
      </p:sp>
      <p:sp>
        <p:nvSpPr>
          <p:cNvPr id="4" name="テキスト ボックス 3"/>
          <p:cNvSpPr txBox="1"/>
          <p:nvPr/>
        </p:nvSpPr>
        <p:spPr>
          <a:xfrm>
            <a:off x="200472" y="1008739"/>
            <a:ext cx="9505056" cy="47596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医療機器流通製品ライセンス（</a:t>
            </a:r>
            <a:r>
              <a:rPr lang="en-US" altLang="ja-JP" sz="1400" dirty="0">
                <a:latin typeface="Meiryo UI" panose="020B0604030504040204" pitchFamily="34" charset="-128"/>
                <a:ea typeface="Meiryo UI" panose="020B0604030504040204" pitchFamily="34" charset="-128"/>
                <a:cs typeface="Arial" panose="020B0604020202020204" pitchFamily="34" charset="0"/>
              </a:rPr>
              <a:t>Izin Edar</a:t>
            </a:r>
            <a:r>
              <a:rPr lang="ja-JP" altLang="en-US" sz="1400" dirty="0">
                <a:latin typeface="Meiryo UI" panose="020B0604030504040204" pitchFamily="34" charset="-128"/>
                <a:ea typeface="Meiryo UI" panose="020B0604030504040204" pitchFamily="34" charset="-128"/>
                <a:cs typeface="Arial" panose="020B0604020202020204" pitchFamily="34" charset="0"/>
              </a:rPr>
              <a:t>）取得のためには、保健省への申請が必要となる。</a:t>
            </a:r>
            <a:endParaRPr lang="en-US" altLang="ja-JP" sz="1400" dirty="0">
              <a:latin typeface="Meiryo UI" panose="020B0604030504040204" pitchFamily="34" charset="-128"/>
              <a:ea typeface="Meiryo UI" panose="020B0604030504040204" pitchFamily="34"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登録までの審査期間は</a:t>
            </a:r>
            <a:r>
              <a:rPr lang="en-US" altLang="ja-JP" sz="1400" dirty="0">
                <a:latin typeface="Meiryo UI" panose="020B0604030504040204" pitchFamily="34" charset="-128"/>
                <a:ea typeface="Meiryo UI" panose="020B0604030504040204" pitchFamily="34" charset="-128"/>
                <a:cs typeface="Arial" panose="020B0604020202020204" pitchFamily="34" charset="0"/>
              </a:rPr>
              <a:t>2018</a:t>
            </a:r>
            <a:r>
              <a:rPr lang="ja-JP" altLang="en-US" sz="1400" dirty="0">
                <a:latin typeface="Meiryo UI" panose="020B0604030504040204" pitchFamily="34" charset="-128"/>
                <a:ea typeface="Meiryo UI" panose="020B0604030504040204" pitchFamily="34" charset="-128"/>
                <a:cs typeface="Arial" panose="020B0604020202020204" pitchFamily="34" charset="0"/>
              </a:rPr>
              <a:t>年の規制改正で大幅に短縮された。</a:t>
            </a:r>
            <a:endParaRPr lang="en-US" altLang="ja-JP" sz="1400" strike="dblStrike" dirty="0">
              <a:latin typeface="Meiryo UI" panose="020B0604030504040204" pitchFamily="34" charset="-128"/>
              <a:ea typeface="Meiryo UI" panose="020B0604030504040204" pitchFamily="34" charset="-128"/>
              <a:cs typeface="Arial" panose="020B0604020202020204" pitchFamily="34" charset="0"/>
            </a:endParaRPr>
          </a:p>
        </p:txBody>
      </p:sp>
      <p:grpSp>
        <p:nvGrpSpPr>
          <p:cNvPr id="5" name="グループ化 7"/>
          <p:cNvGrpSpPr/>
          <p:nvPr/>
        </p:nvGrpSpPr>
        <p:grpSpPr>
          <a:xfrm>
            <a:off x="411459" y="1548372"/>
            <a:ext cx="4320480" cy="273511"/>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医療機器流通製品ライセンス（</a:t>
              </a:r>
              <a:r>
                <a:rPr lang="en-US" altLang="ja-JP" sz="1400" b="1" dirty="0">
                  <a:latin typeface="Meiryo UI" panose="020B0604030504040204" pitchFamily="34" charset="-128"/>
                  <a:ea typeface="Meiryo UI" panose="020B0604030504040204" pitchFamily="34" charset="-128"/>
                </a:rPr>
                <a:t>Izin Edar</a:t>
              </a:r>
              <a:r>
                <a:rPr lang="ja-JP" altLang="en-US" sz="1400" b="1" dirty="0">
                  <a:latin typeface="Meiryo UI" panose="020B0604030504040204" pitchFamily="34" charset="-128"/>
                  <a:ea typeface="Meiryo UI" panose="020B0604030504040204" pitchFamily="34" charset="-128"/>
                </a:rPr>
                <a:t>）取得プロセス</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角丸四角形 7"/>
          <p:cNvSpPr/>
          <p:nvPr/>
        </p:nvSpPr>
        <p:spPr>
          <a:xfrm>
            <a:off x="1856656" y="1893065"/>
            <a:ext cx="1440160" cy="324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保健省</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にオンライン</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で申請</a:t>
            </a:r>
          </a:p>
        </p:txBody>
      </p:sp>
      <p:sp>
        <p:nvSpPr>
          <p:cNvPr id="9" name="角丸四角形 8"/>
          <p:cNvSpPr/>
          <p:nvPr/>
        </p:nvSpPr>
        <p:spPr>
          <a:xfrm>
            <a:off x="1873286" y="3094231"/>
            <a:ext cx="1440160" cy="39600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追加データの提出命令</a:t>
            </a:r>
          </a:p>
        </p:txBody>
      </p:sp>
      <p:sp>
        <p:nvSpPr>
          <p:cNvPr id="10" name="角丸四角形 9"/>
          <p:cNvSpPr/>
          <p:nvPr/>
        </p:nvSpPr>
        <p:spPr>
          <a:xfrm>
            <a:off x="920552" y="3957159"/>
            <a:ext cx="1440160" cy="533030"/>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（不備があった場合のみ）</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a:t>
            </a:r>
            <a:endPar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a:p>
            <a:pPr algn="ctr"/>
            <a:r>
              <a:rPr kumimoji="1" lang="en-US" altLang="ja-JP" sz="10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a:t>
            </a: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回目の審査</a:t>
            </a:r>
          </a:p>
        </p:txBody>
      </p:sp>
      <p:sp>
        <p:nvSpPr>
          <p:cNvPr id="11" name="角丸四角形 10"/>
          <p:cNvSpPr/>
          <p:nvPr/>
        </p:nvSpPr>
        <p:spPr>
          <a:xfrm>
            <a:off x="3166488" y="3961174"/>
            <a:ext cx="1440160" cy="520485"/>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申請拒否</a:t>
            </a:r>
          </a:p>
        </p:txBody>
      </p:sp>
      <p:sp>
        <p:nvSpPr>
          <p:cNvPr id="12" name="角丸四角形 11"/>
          <p:cNvSpPr/>
          <p:nvPr/>
        </p:nvSpPr>
        <p:spPr>
          <a:xfrm>
            <a:off x="920552" y="5038775"/>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決　定</a:t>
            </a:r>
          </a:p>
        </p:txBody>
      </p:sp>
      <p:sp>
        <p:nvSpPr>
          <p:cNvPr id="13" name="角丸四角形 12"/>
          <p:cNvSpPr/>
          <p:nvPr/>
        </p:nvSpPr>
        <p:spPr>
          <a:xfrm>
            <a:off x="920552" y="5570469"/>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流通許可番号の付与</a:t>
            </a:r>
          </a:p>
        </p:txBody>
      </p:sp>
      <p:cxnSp>
        <p:nvCxnSpPr>
          <p:cNvPr id="16" name="直線矢印コネクタ 15"/>
          <p:cNvCxnSpPr>
            <a:stCxn id="8" idx="2"/>
            <a:endCxn id="9" idx="0"/>
          </p:cNvCxnSpPr>
          <p:nvPr/>
        </p:nvCxnSpPr>
        <p:spPr>
          <a:xfrm>
            <a:off x="2576736" y="2217065"/>
            <a:ext cx="16630" cy="87716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カギ線コネクタ 17"/>
          <p:cNvCxnSpPr>
            <a:cxnSpLocks/>
          </p:cNvCxnSpPr>
          <p:nvPr/>
        </p:nvCxnSpPr>
        <p:spPr>
          <a:xfrm rot="5400000">
            <a:off x="1838684" y="3259059"/>
            <a:ext cx="540000" cy="936104"/>
          </a:xfrm>
          <a:prstGeom prst="bentConnector3">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カギ線コネクタ 19"/>
          <p:cNvCxnSpPr/>
          <p:nvPr/>
        </p:nvCxnSpPr>
        <p:spPr>
          <a:xfrm rot="16200000" flipH="1">
            <a:off x="2989366" y="3054067"/>
            <a:ext cx="540000" cy="1332000"/>
          </a:xfrm>
          <a:prstGeom prst="bentConnector3">
            <a:avLst>
              <a:gd name="adj1" fmla="val 50000"/>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03814" y="3483481"/>
            <a:ext cx="1598551" cy="32400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期限内に提出できない場合</a:t>
            </a:r>
            <a:endParaRPr lang="en-US" altLang="ja-JP" sz="900" dirty="0">
              <a:latin typeface="Meiryo UI" panose="020B0604030504040204" pitchFamily="34" charset="-128"/>
              <a:ea typeface="Meiryo UI" panose="020B0604030504040204" pitchFamily="34" charset="-128"/>
            </a:endParaRPr>
          </a:p>
        </p:txBody>
      </p:sp>
      <p:sp>
        <p:nvSpPr>
          <p:cNvPr id="24" name="テキスト ボックス 23"/>
          <p:cNvSpPr txBox="1"/>
          <p:nvPr/>
        </p:nvSpPr>
        <p:spPr>
          <a:xfrm>
            <a:off x="131656" y="3336186"/>
            <a:ext cx="2259420" cy="411010"/>
          </a:xfrm>
          <a:prstGeom prst="rect">
            <a:avLst/>
          </a:prstGeom>
          <a:noFill/>
        </p:spPr>
        <p:txBody>
          <a:bodyPr wrap="square" lIns="0" tIns="36000" rIns="0" bIns="36000" rtlCol="0" anchor="t" anchorCtr="0">
            <a:noAutofit/>
          </a:bodyPr>
          <a:lstStyle/>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B, C: 10</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ct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15</a:t>
            </a:r>
            <a:r>
              <a:rPr lang="ja-JP" altLang="en-US" sz="900">
                <a:latin typeface="Meiryo UI" panose="020B0604030504040204" pitchFamily="34" charset="-128"/>
                <a:ea typeface="Meiryo UI" panose="020B0604030504040204" pitchFamily="34" charset="-128"/>
              </a:rPr>
              <a:t>日以内に揃えて提出</a:t>
            </a:r>
            <a:endParaRPr lang="en-US" altLang="ja-JP" sz="900" dirty="0">
              <a:latin typeface="Meiryo UI" panose="020B0604030504040204" pitchFamily="34" charset="-128"/>
              <a:ea typeface="Meiryo UI" panose="020B0604030504040204" pitchFamily="34" charset="-128"/>
            </a:endParaRPr>
          </a:p>
        </p:txBody>
      </p:sp>
      <p:cxnSp>
        <p:nvCxnSpPr>
          <p:cNvPr id="25" name="直線矢印コネクタ 24"/>
          <p:cNvCxnSpPr>
            <a:cxnSpLocks/>
            <a:stCxn id="10" idx="2"/>
            <a:endCxn id="12" idx="0"/>
          </p:cNvCxnSpPr>
          <p:nvPr/>
        </p:nvCxnSpPr>
        <p:spPr>
          <a:xfrm>
            <a:off x="1640632" y="4490189"/>
            <a:ext cx="0" cy="548586"/>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2" idx="2"/>
          </p:cNvCxnSpPr>
          <p:nvPr/>
        </p:nvCxnSpPr>
        <p:spPr>
          <a:xfrm>
            <a:off x="1640632" y="5326807"/>
            <a:ext cx="0" cy="230048"/>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181246" y="5369320"/>
            <a:ext cx="1080120" cy="216024"/>
          </a:xfrm>
          <a:prstGeom prst="rect">
            <a:avLst/>
          </a:prstGeom>
          <a:noFill/>
        </p:spPr>
        <p:txBody>
          <a:bodyPr wrap="square" lIns="0" tIns="36000" rIns="0" bIns="36000" rtlCol="0" anchor="t" anchorCtr="0">
            <a:noAutofit/>
          </a:bodyPr>
          <a:lstStyle/>
          <a:p>
            <a:pPr algn="r"/>
            <a:r>
              <a:rPr lang="ja-JP" altLang="en-US" sz="900">
                <a:latin typeface="Meiryo UI" panose="020B0604030504040204" pitchFamily="34" charset="-128"/>
                <a:ea typeface="Meiryo UI" panose="020B0604030504040204" pitchFamily="34" charset="-128"/>
              </a:rPr>
              <a:t>申請受入の場合</a:t>
            </a:r>
            <a:endParaRPr lang="en-US" altLang="ja-JP" sz="900" dirty="0">
              <a:latin typeface="Meiryo UI" panose="020B0604030504040204" pitchFamily="34" charset="-128"/>
              <a:ea typeface="Meiryo UI" panose="020B0604030504040204" pitchFamily="34" charset="-128"/>
            </a:endParaRPr>
          </a:p>
        </p:txBody>
      </p:sp>
      <p:sp>
        <p:nvSpPr>
          <p:cNvPr id="38" name="角丸四角形 37"/>
          <p:cNvSpPr/>
          <p:nvPr/>
        </p:nvSpPr>
        <p:spPr>
          <a:xfrm>
            <a:off x="4040194" y="2541819"/>
            <a:ext cx="720080" cy="335747"/>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新規申請</a:t>
            </a:r>
          </a:p>
        </p:txBody>
      </p:sp>
      <p:sp>
        <p:nvSpPr>
          <p:cNvPr id="39" name="正方形/長方形 38"/>
          <p:cNvSpPr/>
          <p:nvPr/>
        </p:nvSpPr>
        <p:spPr>
          <a:xfrm>
            <a:off x="260663" y="5901014"/>
            <a:ext cx="4762499" cy="1008111"/>
          </a:xfrm>
          <a:prstGeom prst="rect">
            <a:avLst/>
          </a:prstGeom>
          <a:noFill/>
          <a:extLst>
            <a:ext uri="{909E8E84-426E-40DD-AFC4-6F175D3DCCD1}">
              <a14:hiddenFill xmlns:a14="http://schemas.microsoft.com/office/drawing/2010/main">
                <a:gradFill flip="none" rotWithShape="1">
                  <a:gsLst>
                    <a:gs pos="0">
                      <a:srgbClr val="CCDAEC"/>
                    </a:gs>
                    <a:gs pos="67000">
                      <a:srgbClr val="CCDAEC"/>
                    </a:gs>
                    <a:gs pos="100000">
                      <a:schemeClr val="bg1"/>
                    </a:gs>
                  </a:gsLst>
                  <a:lin ang="16200000" scaled="1"/>
                  <a:tileRect/>
                </a:gradFill>
              </a14:hiddenFill>
            </a:ext>
          </a:extLst>
        </p:spPr>
        <p:txBody>
          <a:bodyPr lIns="0" tIns="72000" rIns="0" bIns="72000" anchor="t" anchorCtr="0">
            <a:noAutofit/>
          </a:bodyPr>
          <a:lstStyle/>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登録内容に変更があった場合、変更届を提出する。サイズ、梱包、表示、納税者番号（</a:t>
            </a:r>
            <a:r>
              <a:rPr lang="en-US" altLang="ja-JP" sz="1000" dirty="0">
                <a:latin typeface="Meiryo UI" panose="020B0604030504040204" pitchFamily="34" charset="-128"/>
                <a:ea typeface="Meiryo UI" panose="020B0604030504040204" pitchFamily="34" charset="-128"/>
              </a:rPr>
              <a:t>NPWP</a:t>
            </a:r>
            <a:r>
              <a:rPr lang="ja-JP" altLang="en-US" sz="1000">
                <a:latin typeface="Meiryo UI" panose="020B0604030504040204" pitchFamily="34" charset="-128"/>
                <a:ea typeface="Meiryo UI" panose="020B0604030504040204" pitchFamily="34" charset="-128"/>
              </a:rPr>
              <a:t>）の変更の場合、流通許可番号の変更なく許可内容を変更できるが、それ以外の場合、流通許可番号の変更を伴う許可内容変更となる。</a:t>
            </a: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なお、インドネシア国内におけるクリニック検査目的等の見本の輸入は、上記手続きは不要。</a:t>
            </a:r>
            <a:endParaRPr lang="en-US" altLang="ja-JP" sz="1000" dirty="0">
              <a:latin typeface="Meiryo UI" panose="020B0604030504040204" pitchFamily="34" charset="-128"/>
              <a:ea typeface="Meiryo UI" panose="020B0604030504040204" pitchFamily="34" charset="-128"/>
            </a:endParaRPr>
          </a:p>
          <a:p>
            <a:pPr marL="123825" lvl="1" indent="-123825" algn="just" fontAlgn="ctr">
              <a:lnSpc>
                <a:spcPts val="1100"/>
              </a:lnSpc>
              <a:spcAft>
                <a:spcPts val="300"/>
              </a:spcAft>
              <a:buClr>
                <a:srgbClr val="5F8AC3"/>
              </a:buClr>
              <a:buSzPct val="80000"/>
              <a:buFont typeface="Wingdings" panose="05000000000000000000" pitchFamily="2" charset="2"/>
              <a:buChar char="l"/>
            </a:pPr>
            <a:r>
              <a:rPr lang="ja-JP" altLang="en-US" sz="1000">
                <a:latin typeface="Meiryo UI" panose="020B0604030504040204" pitchFamily="34" charset="-128"/>
                <a:ea typeface="Meiryo UI" panose="020B0604030504040204" pitchFamily="34" charset="-128"/>
              </a:rPr>
              <a:t>審査期間は目安であり記載の期間より時間がかかる場合もある。</a:t>
            </a:r>
          </a:p>
          <a:p>
            <a:pPr marL="0" lvl="1" algn="just" fontAlgn="ctr">
              <a:lnSpc>
                <a:spcPct val="110000"/>
              </a:lnSpc>
              <a:spcAft>
                <a:spcPts val="300"/>
              </a:spcAft>
              <a:buClr>
                <a:srgbClr val="5F8AC3"/>
              </a:buClr>
              <a:buSzPct val="80000"/>
            </a:pPr>
            <a:endParaRPr lang="ja-JP" altLang="en-US" sz="1000">
              <a:solidFill>
                <a:srgbClr val="000000"/>
              </a:solidFill>
              <a:latin typeface="Meiryo UI" panose="020B0604030504040204" pitchFamily="34" charset="-128"/>
              <a:ea typeface="Meiryo UI" panose="020B0604030504040204" pitchFamily="34" charset="-128"/>
            </a:endParaRPr>
          </a:p>
        </p:txBody>
      </p:sp>
      <p:grpSp>
        <p:nvGrpSpPr>
          <p:cNvPr id="40" name="グループ化 7"/>
          <p:cNvGrpSpPr/>
          <p:nvPr/>
        </p:nvGrpSpPr>
        <p:grpSpPr>
          <a:xfrm>
            <a:off x="5169024" y="1599234"/>
            <a:ext cx="4736976" cy="288032"/>
            <a:chOff x="4803500" y="2113806"/>
            <a:chExt cx="6169353" cy="288032"/>
          </a:xfrm>
        </p:grpSpPr>
        <p:sp>
          <p:nvSpPr>
            <p:cNvPr id="41" name="Rectangle 6"/>
            <p:cNvSpPr>
              <a:spLocks noChangeArrowheads="1"/>
            </p:cNvSpPr>
            <p:nvPr/>
          </p:nvSpPr>
          <p:spPr bwMode="auto">
            <a:xfrm>
              <a:off x="4803500" y="2113806"/>
              <a:ext cx="616935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b="1" dirty="0">
                  <a:latin typeface="Meiryo UI" panose="020B0604030504040204" pitchFamily="34" charset="-128"/>
                  <a:ea typeface="Meiryo UI" panose="020B0604030504040204" pitchFamily="34" charset="-128"/>
                </a:rPr>
                <a:t>医療機器流通製品ライセンス</a:t>
              </a:r>
              <a:r>
                <a:rPr lang="en-US" altLang="ja-JP" sz="1400" b="1" dirty="0">
                  <a:latin typeface="Meiryo UI" panose="020B0604030504040204" pitchFamily="34" charset="-128"/>
                  <a:ea typeface="Meiryo UI" panose="020B0604030504040204" pitchFamily="34" charset="-128"/>
                </a:rPr>
                <a:t>(Izin Edar)</a:t>
              </a:r>
              <a:r>
                <a:rPr lang="ja-JP" altLang="en-US" sz="1400" b="1" dirty="0">
                  <a:latin typeface="Meiryo UI" panose="020B0604030504040204" pitchFamily="34" charset="-128"/>
                  <a:ea typeface="Meiryo UI" panose="020B0604030504040204" pitchFamily="34" charset="-128"/>
                </a:rPr>
                <a:t>申請に必要な書類</a:t>
              </a:r>
            </a:p>
          </p:txBody>
        </p:sp>
        <p:cxnSp>
          <p:nvCxnSpPr>
            <p:cNvPr id="42" name="直線コネクタ 41"/>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43" name="角丸四角形 42"/>
          <p:cNvSpPr/>
          <p:nvPr/>
        </p:nvSpPr>
        <p:spPr>
          <a:xfrm>
            <a:off x="5286050" y="1991588"/>
            <a:ext cx="4419476" cy="4392488"/>
          </a:xfrm>
          <a:prstGeom prst="roundRect">
            <a:avLst>
              <a:gd name="adj" fmla="val 1969"/>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80000" rtlCol="0" anchor="t"/>
          <a:lstStyle/>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保健省が発行した医療機器製品証明のコピー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同</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IPAK</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許可のコピー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製造元から医療機器の登録を委任された総代理店あるいは総ディストリビューターとしての委任状のコピー（製造元所在国のインドネシア大使館での承認が必要）</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医療機器についての説明：ディスクリプション、販売歴、ラベルに表示される効用、など</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デザインと製造工程における製品基準、安全条件、効用、品質システムの適正さを表した証明書類のコピー</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採用された基準・規格とそれに準拠したことを証明する書類</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研究段階のレポート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クリニック検査／テストの結果</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スペックや原材料などのリスト</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リスク分析</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梱包スペック</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ラベリング、カタログ（能動機器）、取扱説明書</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インドネシア語、英語</a:t>
            </a:r>
            <a:r>
              <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や表示の見本</a:t>
            </a:r>
          </a:p>
          <a:p>
            <a:pPr marL="139700" indent="-139700" algn="just" fontAlgn="ctr">
              <a:lnSpc>
                <a:spcPct val="114000"/>
              </a:lnSpc>
              <a:spcAft>
                <a:spcPts val="400"/>
              </a:spcAft>
              <a:buClr>
                <a:srgbClr val="5F8AC3"/>
              </a:buClr>
              <a:buSzPct val="80000"/>
              <a:buFont typeface="Wingdings" panose="05000000000000000000" pitchFamily="2" charset="2"/>
              <a:buChar char="l"/>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製品コードとその意味</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marL="133350" indent="-133350" algn="just" fontAlgn="ctr">
              <a:lnSpc>
                <a:spcPct val="114000"/>
              </a:lnSpc>
              <a:spcAft>
                <a:spcPts val="400"/>
              </a:spcAft>
              <a:buClr>
                <a:srgbClr val="5F8AC3"/>
              </a:buClr>
              <a:buSzPct val="80000"/>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このほか、海外からの輸入品の場合、当該の医療機器が製造国で既に流通していることを証明する書類、当局による安全性や品質に関する書類、などの提出が必要である。</a:t>
            </a:r>
          </a:p>
        </p:txBody>
      </p:sp>
      <p:sp>
        <p:nvSpPr>
          <p:cNvPr id="33" name="テキスト ボックス 32">
            <a:extLst>
              <a:ext uri="{FF2B5EF4-FFF2-40B4-BE49-F238E27FC236}">
                <a16:creationId xmlns:a16="http://schemas.microsoft.com/office/drawing/2014/main" id="{45A6F98D-9E15-A14E-B461-6580875D447A}"/>
              </a:ext>
            </a:extLst>
          </p:cNvPr>
          <p:cNvSpPr txBox="1"/>
          <p:nvPr/>
        </p:nvSpPr>
        <p:spPr>
          <a:xfrm>
            <a:off x="468864" y="2480599"/>
            <a:ext cx="2765650" cy="648072"/>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審査期間</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	 </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15</a:t>
            </a:r>
            <a:r>
              <a:rPr lang="ja-JP" altLang="en-US" sz="900">
                <a:latin typeface="Meiryo UI" panose="020B0604030504040204" pitchFamily="34" charset="-128"/>
                <a:ea typeface="Meiryo UI" panose="020B0604030504040204" pitchFamily="34" charset="-128"/>
              </a:rPr>
              <a:t>日</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B/C</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30</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a:t>
            </a:r>
            <a:r>
              <a:rPr lang="ja-JP" altLang="en-US" sz="900">
                <a:latin typeface="Meiryo UI" panose="020B0604030504040204" pitchFamily="34" charset="-128"/>
                <a:ea typeface="Meiryo UI" panose="020B0604030504040204" pitchFamily="34" charset="-128"/>
              </a:rPr>
              <a:t>　</a:t>
            </a:r>
            <a:r>
              <a:rPr lang="en-US" altLang="ja-JP" sz="900" dirty="0">
                <a:latin typeface="Meiryo UI" panose="020B0604030504040204" pitchFamily="34" charset="-128"/>
                <a:ea typeface="Meiryo UI" panose="020B0604030504040204" pitchFamily="34" charset="-128"/>
              </a:rPr>
              <a:t> 45</a:t>
            </a:r>
            <a:r>
              <a:rPr lang="ja-JP" altLang="en-US" sz="900">
                <a:latin typeface="Meiryo UI" panose="020B0604030504040204" pitchFamily="34" charset="-128"/>
                <a:ea typeface="Meiryo UI" panose="020B0604030504040204" pitchFamily="34" charset="-128"/>
              </a:rPr>
              <a:t>日</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※1</a:t>
            </a:r>
            <a:r>
              <a:rPr lang="ja-JP" altLang="en-US" sz="900">
                <a:latin typeface="Meiryo UI" panose="020B0604030504040204" pitchFamily="34" charset="-128"/>
                <a:ea typeface="Meiryo UI" panose="020B0604030504040204" pitchFamily="34" charset="-128"/>
              </a:rPr>
              <a:t>回目の審査で登録まで済む場合もある</a:t>
            </a:r>
            <a:endParaRPr lang="en-US" altLang="ja-JP" sz="900" dirty="0">
              <a:latin typeface="Meiryo UI" panose="020B0604030504040204" pitchFamily="34" charset="-128"/>
              <a:ea typeface="Meiryo UI" panose="020B0604030504040204" pitchFamily="34" charset="-128"/>
            </a:endParaRPr>
          </a:p>
        </p:txBody>
      </p:sp>
      <p:cxnSp>
        <p:nvCxnSpPr>
          <p:cNvPr id="34" name="直線矢印コネクタ 33">
            <a:extLst>
              <a:ext uri="{FF2B5EF4-FFF2-40B4-BE49-F238E27FC236}">
                <a16:creationId xmlns:a16="http://schemas.microsoft.com/office/drawing/2014/main" id="{4E83B03A-5EA9-8F4E-85BB-A93B871D1D2A}"/>
              </a:ext>
            </a:extLst>
          </p:cNvPr>
          <p:cNvCxnSpPr>
            <a:cxnSpLocks/>
          </p:cNvCxnSpPr>
          <p:nvPr/>
        </p:nvCxnSpPr>
        <p:spPr>
          <a:xfrm flipV="1">
            <a:off x="4399445" y="2876045"/>
            <a:ext cx="0" cy="1101559"/>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38E24C57-0317-8040-BB0E-DAA061B0F448}"/>
              </a:ext>
            </a:extLst>
          </p:cNvPr>
          <p:cNvSpPr txBox="1"/>
          <p:nvPr/>
        </p:nvSpPr>
        <p:spPr>
          <a:xfrm>
            <a:off x="131869" y="4495071"/>
            <a:ext cx="1576593" cy="648072"/>
          </a:xfrm>
          <a:prstGeom prst="rect">
            <a:avLst/>
          </a:prstGeom>
          <a:noFill/>
        </p:spPr>
        <p:txBody>
          <a:bodyPr wrap="square" lIns="0" tIns="36000" rIns="0" bIns="36000" rtlCol="0" anchor="t" anchorCtr="0">
            <a:noAutofit/>
          </a:bodyPr>
          <a:lstStyle/>
          <a:p>
            <a:pPr algn="just"/>
            <a:r>
              <a:rPr lang="ja-JP" altLang="en-US" sz="900">
                <a:latin typeface="Meiryo UI" panose="020B0604030504040204" pitchFamily="34" charset="-128"/>
                <a:ea typeface="Meiryo UI" panose="020B0604030504040204" pitchFamily="34" charset="-128"/>
              </a:rPr>
              <a:t>照会事項に対する回答期限</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A/B/C  10</a:t>
            </a:r>
            <a:r>
              <a:rPr lang="ja-JP" altLang="en-US" sz="900">
                <a:latin typeface="Meiryo UI" panose="020B0604030504040204" pitchFamily="34" charset="-128"/>
                <a:ea typeface="Meiryo UI" panose="020B0604030504040204" pitchFamily="34" charset="-128"/>
              </a:rPr>
              <a:t>日以内</a:t>
            </a:r>
            <a:endParaRPr lang="en-US" altLang="ja-JP" sz="900" dirty="0">
              <a:latin typeface="Meiryo UI" panose="020B0604030504040204" pitchFamily="34" charset="-128"/>
              <a:ea typeface="Meiryo UI" panose="020B0604030504040204" pitchFamily="34" charset="-128"/>
            </a:endParaRPr>
          </a:p>
          <a:p>
            <a:pPr algn="just">
              <a:tabLst>
                <a:tab pos="92075" algn="l"/>
                <a:tab pos="541338" algn="l"/>
              </a:tabLst>
            </a:pP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クラス</a:t>
            </a:r>
            <a:r>
              <a:rPr lang="en-US" altLang="ja-JP" sz="900" dirty="0">
                <a:latin typeface="Meiryo UI" panose="020B0604030504040204" pitchFamily="34" charset="-128"/>
                <a:ea typeface="Meiryo UI" panose="020B0604030504040204" pitchFamily="34" charset="-128"/>
              </a:rPr>
              <a:t>D	      15</a:t>
            </a:r>
            <a:r>
              <a:rPr lang="ja-JP" altLang="en-US" sz="900">
                <a:latin typeface="Meiryo UI" panose="020B0604030504040204" pitchFamily="34" charset="-128"/>
                <a:ea typeface="Meiryo UI" panose="020B0604030504040204" pitchFamily="34" charset="-128"/>
              </a:rPr>
              <a:t>日以内</a:t>
            </a:r>
            <a:endParaRPr lang="en-US" altLang="ja-JP" sz="900" dirty="0">
              <a:latin typeface="Meiryo UI" panose="020B0604030504040204" pitchFamily="34" charset="-128"/>
              <a:ea typeface="Meiryo UI" panose="020B0604030504040204" pitchFamily="34" charset="-128"/>
            </a:endParaRPr>
          </a:p>
        </p:txBody>
      </p:sp>
      <p:cxnSp>
        <p:nvCxnSpPr>
          <p:cNvPr id="45" name="直線矢印コネクタ 44">
            <a:extLst>
              <a:ext uri="{FF2B5EF4-FFF2-40B4-BE49-F238E27FC236}">
                <a16:creationId xmlns:a16="http://schemas.microsoft.com/office/drawing/2014/main" id="{FDF3BD25-36BF-9545-8FC0-CDCAD83E2002}"/>
              </a:ext>
            </a:extLst>
          </p:cNvPr>
          <p:cNvCxnSpPr>
            <a:cxnSpLocks/>
          </p:cNvCxnSpPr>
          <p:nvPr/>
        </p:nvCxnSpPr>
        <p:spPr>
          <a:xfrm flipV="1">
            <a:off x="2383342" y="4216475"/>
            <a:ext cx="720000" cy="1"/>
          </a:xfrm>
          <a:prstGeom prst="straightConnector1">
            <a:avLst/>
          </a:prstGeom>
          <a:ln w="28575" cap="flat" cmpd="sng" algn="ctr">
            <a:solidFill>
              <a:srgbClr val="6A6A6A"/>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6502389" y="6691046"/>
            <a:ext cx="432000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44" name="角丸四角形 43">
            <a:extLst>
              <a:ext uri="{FF2B5EF4-FFF2-40B4-BE49-F238E27FC236}">
                <a16:creationId xmlns:a16="http://schemas.microsoft.com/office/drawing/2014/main" id="{8879B2DA-D5DE-524C-8BDC-871EE5CE2B33}"/>
              </a:ext>
            </a:extLst>
          </p:cNvPr>
          <p:cNvSpPr/>
          <p:nvPr/>
        </p:nvSpPr>
        <p:spPr>
          <a:xfrm>
            <a:off x="1851689" y="2316668"/>
            <a:ext cx="1440160" cy="288032"/>
          </a:xfrm>
          <a:prstGeom prst="roundRect">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ja-JP" altLang="en-US" sz="1000" b="1">
                <a:solidFill>
                  <a:schemeClr val="bg1"/>
                </a:solidFill>
                <a:latin typeface="Meiryo UI" panose="020B0604030504040204" pitchFamily="34" charset="-128"/>
                <a:ea typeface="Meiryo UI" panose="020B0604030504040204" pitchFamily="34" charset="-128"/>
                <a:cs typeface="Arial" panose="020B0604020202020204" pitchFamily="34" charset="0"/>
              </a:rPr>
              <a:t>評価チームによる審査</a:t>
            </a:r>
          </a:p>
        </p:txBody>
      </p:sp>
    </p:spTree>
    <p:extLst>
      <p:ext uri="{BB962C8B-B14F-4D97-AF65-F5344CB8AC3E}">
        <p14:creationId xmlns:p14="http://schemas.microsoft.com/office/powerpoint/2010/main" val="1534462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Object 51" hidden="1">
            <a:extLst>
              <a:ext uri="{FF2B5EF4-FFF2-40B4-BE49-F238E27FC236}">
                <a16:creationId xmlns:a16="http://schemas.microsoft.com/office/drawing/2014/main" id="{34FDD725-FAB0-41EB-A4AD-495238B38903}"/>
              </a:ext>
            </a:extLst>
          </p:cNvPr>
          <p:cNvGraphicFramePr>
            <a:graphicFrameLocks noChangeAspect="1"/>
          </p:cNvGraphicFramePr>
          <p:nvPr>
            <p:custDataLst>
              <p:tags r:id="rId2"/>
            </p:custDataLst>
            <p:extLst>
              <p:ext uri="{D42A27DB-BD31-4B8C-83A1-F6EECF244321}">
                <p14:modId xmlns:p14="http://schemas.microsoft.com/office/powerpoint/2010/main" val="17183221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4" imgW="395" imgH="396" progId="TCLayout.ActiveDocument.1">
                  <p:embed/>
                </p:oleObj>
              </mc:Choice>
              <mc:Fallback>
                <p:oleObj name="think-cell Slide" r:id="rId4" imgW="395" imgH="396" progId="TCLayout.ActiveDocument.1">
                  <p:embed/>
                  <p:pic>
                    <p:nvPicPr>
                      <p:cNvPr id="52" name="Object 51" hidden="1">
                        <a:extLst>
                          <a:ext uri="{FF2B5EF4-FFF2-40B4-BE49-F238E27FC236}">
                            <a16:creationId xmlns:a16="http://schemas.microsoft.com/office/drawing/2014/main" id="{34FDD725-FAB0-41EB-A4AD-495238B3890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インドネシア／医療関連／制度</a:t>
            </a:r>
          </a:p>
        </p:txBody>
      </p:sp>
      <p:sp>
        <p:nvSpPr>
          <p:cNvPr id="3" name="テキスト プレースホルダー 2"/>
          <p:cNvSpPr>
            <a:spLocks noGrp="1"/>
          </p:cNvSpPr>
          <p:nvPr>
            <p:ph type="body" sz="quarter" idx="15"/>
          </p:nvPr>
        </p:nvSpPr>
        <p:spPr/>
        <p:txBody>
          <a:bodyPr vert="horz" lIns="91440" tIns="45720" rIns="91440" bIns="45720" rtlCol="0" anchor="b" anchorCtr="0">
            <a:noAutofit/>
          </a:bodyPr>
          <a:lstStyle/>
          <a:p>
            <a:pPr fontAlgn="ctr"/>
            <a:r>
              <a:rPr lang="ja-JP" altLang="en-US" dirty="0"/>
              <a:t>中古の医療機器に対する規制</a:t>
            </a:r>
          </a:p>
        </p:txBody>
      </p:sp>
      <p:grpSp>
        <p:nvGrpSpPr>
          <p:cNvPr id="4" name="グループ化 3"/>
          <p:cNvGrpSpPr/>
          <p:nvPr/>
        </p:nvGrpSpPr>
        <p:grpSpPr>
          <a:xfrm>
            <a:off x="6583057" y="3553902"/>
            <a:ext cx="3098303" cy="1684687"/>
            <a:chOff x="5599113" y="2939794"/>
            <a:chExt cx="4032251" cy="2217993"/>
          </a:xfrm>
        </p:grpSpPr>
        <p:grpSp>
          <p:nvGrpSpPr>
            <p:cNvPr id="5" name="Group 5"/>
            <p:cNvGrpSpPr>
              <a:grpSpLocks noChangeAspect="1"/>
            </p:cNvGrpSpPr>
            <p:nvPr/>
          </p:nvGrpSpPr>
          <p:grpSpPr bwMode="auto">
            <a:xfrm>
              <a:off x="5599113" y="2998787"/>
              <a:ext cx="4032251" cy="2159000"/>
              <a:chOff x="3527" y="1889"/>
              <a:chExt cx="2540" cy="1360"/>
            </a:xfrm>
          </p:grpSpPr>
          <p:sp>
            <p:nvSpPr>
              <p:cNvPr id="29"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Rectangle 17"/>
              <p:cNvSpPr>
                <a:spLocks noChangeArrowheads="1"/>
              </p:cNvSpPr>
              <p:nvPr/>
            </p:nvSpPr>
            <p:spPr bwMode="auto">
              <a:xfrm>
                <a:off x="5764" y="2839"/>
                <a:ext cx="21" cy="25"/>
              </a:xfrm>
              <a:prstGeom prst="rect">
                <a:avLst/>
              </a:prstGeom>
              <a:solidFill>
                <a:srgbClr val="1E80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1E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6" name="Group 5"/>
            <p:cNvGrpSpPr>
              <a:grpSpLocks noChangeAspect="1"/>
            </p:cNvGrpSpPr>
            <p:nvPr/>
          </p:nvGrpSpPr>
          <p:grpSpPr bwMode="auto">
            <a:xfrm>
              <a:off x="5599113" y="2939794"/>
              <a:ext cx="4032251" cy="2159000"/>
              <a:chOff x="3527" y="1889"/>
              <a:chExt cx="2540" cy="1360"/>
            </a:xfrm>
          </p:grpSpPr>
          <p:sp>
            <p:nvSpPr>
              <p:cNvPr id="7" name="Freeform 6"/>
              <p:cNvSpPr>
                <a:spLocks/>
              </p:cNvSpPr>
              <p:nvPr/>
            </p:nvSpPr>
            <p:spPr bwMode="auto">
              <a:xfrm>
                <a:off x="4838" y="2325"/>
                <a:ext cx="403" cy="564"/>
              </a:xfrm>
              <a:custGeom>
                <a:avLst/>
                <a:gdLst>
                  <a:gd name="T0" fmla="*/ 403 w 403"/>
                  <a:gd name="T1" fmla="*/ 0 h 564"/>
                  <a:gd name="T2" fmla="*/ 362 w 403"/>
                  <a:gd name="T3" fmla="*/ 0 h 564"/>
                  <a:gd name="T4" fmla="*/ 342 w 403"/>
                  <a:gd name="T5" fmla="*/ 26 h 564"/>
                  <a:gd name="T6" fmla="*/ 302 w 403"/>
                  <a:gd name="T7" fmla="*/ 26 h 564"/>
                  <a:gd name="T8" fmla="*/ 261 w 403"/>
                  <a:gd name="T9" fmla="*/ 26 h 564"/>
                  <a:gd name="T10" fmla="*/ 222 w 403"/>
                  <a:gd name="T11" fmla="*/ 26 h 564"/>
                  <a:gd name="T12" fmla="*/ 181 w 403"/>
                  <a:gd name="T13" fmla="*/ 26 h 564"/>
                  <a:gd name="T14" fmla="*/ 141 w 403"/>
                  <a:gd name="T15" fmla="*/ 26 h 564"/>
                  <a:gd name="T16" fmla="*/ 120 w 403"/>
                  <a:gd name="T17" fmla="*/ 51 h 564"/>
                  <a:gd name="T18" fmla="*/ 80 w 403"/>
                  <a:gd name="T19" fmla="*/ 51 h 564"/>
                  <a:gd name="T20" fmla="*/ 80 w 403"/>
                  <a:gd name="T21" fmla="*/ 103 h 564"/>
                  <a:gd name="T22" fmla="*/ 60 w 403"/>
                  <a:gd name="T23" fmla="*/ 129 h 564"/>
                  <a:gd name="T24" fmla="*/ 60 w 403"/>
                  <a:gd name="T25" fmla="*/ 180 h 564"/>
                  <a:gd name="T26" fmla="*/ 39 w 403"/>
                  <a:gd name="T27" fmla="*/ 206 h 564"/>
                  <a:gd name="T28" fmla="*/ 39 w 403"/>
                  <a:gd name="T29" fmla="*/ 256 h 564"/>
                  <a:gd name="T30" fmla="*/ 19 w 403"/>
                  <a:gd name="T31" fmla="*/ 282 h 564"/>
                  <a:gd name="T32" fmla="*/ 19 w 403"/>
                  <a:gd name="T33" fmla="*/ 334 h 564"/>
                  <a:gd name="T34" fmla="*/ 0 w 403"/>
                  <a:gd name="T35" fmla="*/ 359 h 564"/>
                  <a:gd name="T36" fmla="*/ 19 w 403"/>
                  <a:gd name="T37" fmla="*/ 385 h 564"/>
                  <a:gd name="T38" fmla="*/ 39 w 403"/>
                  <a:gd name="T39" fmla="*/ 411 h 564"/>
                  <a:gd name="T40" fmla="*/ 60 w 403"/>
                  <a:gd name="T41" fmla="*/ 437 h 564"/>
                  <a:gd name="T42" fmla="*/ 60 w 403"/>
                  <a:gd name="T43" fmla="*/ 488 h 564"/>
                  <a:gd name="T44" fmla="*/ 60 w 403"/>
                  <a:gd name="T45" fmla="*/ 539 h 564"/>
                  <a:gd name="T46" fmla="*/ 80 w 403"/>
                  <a:gd name="T47" fmla="*/ 564 h 564"/>
                  <a:gd name="T48" fmla="*/ 100 w 403"/>
                  <a:gd name="T49" fmla="*/ 539 h 564"/>
                  <a:gd name="T50" fmla="*/ 141 w 403"/>
                  <a:gd name="T51" fmla="*/ 539 h 564"/>
                  <a:gd name="T52" fmla="*/ 120 w 403"/>
                  <a:gd name="T53" fmla="*/ 514 h 564"/>
                  <a:gd name="T54" fmla="*/ 120 w 403"/>
                  <a:gd name="T55" fmla="*/ 463 h 564"/>
                  <a:gd name="T56" fmla="*/ 100 w 403"/>
                  <a:gd name="T57" fmla="*/ 437 h 564"/>
                  <a:gd name="T58" fmla="*/ 100 w 403"/>
                  <a:gd name="T59" fmla="*/ 385 h 564"/>
                  <a:gd name="T60" fmla="*/ 80 w 403"/>
                  <a:gd name="T61" fmla="*/ 359 h 564"/>
                  <a:gd name="T62" fmla="*/ 100 w 403"/>
                  <a:gd name="T63" fmla="*/ 334 h 564"/>
                  <a:gd name="T64" fmla="*/ 141 w 403"/>
                  <a:gd name="T65" fmla="*/ 334 h 564"/>
                  <a:gd name="T66" fmla="*/ 141 w 403"/>
                  <a:gd name="T67" fmla="*/ 385 h 564"/>
                  <a:gd name="T68" fmla="*/ 161 w 403"/>
                  <a:gd name="T69" fmla="*/ 411 h 564"/>
                  <a:gd name="T70" fmla="*/ 181 w 403"/>
                  <a:gd name="T71" fmla="*/ 437 h 564"/>
                  <a:gd name="T72" fmla="*/ 181 w 403"/>
                  <a:gd name="T73" fmla="*/ 488 h 564"/>
                  <a:gd name="T74" fmla="*/ 201 w 403"/>
                  <a:gd name="T75" fmla="*/ 463 h 564"/>
                  <a:gd name="T76" fmla="*/ 241 w 403"/>
                  <a:gd name="T77" fmla="*/ 463 h 564"/>
                  <a:gd name="T78" fmla="*/ 261 w 403"/>
                  <a:gd name="T79" fmla="*/ 437 h 564"/>
                  <a:gd name="T80" fmla="*/ 241 w 403"/>
                  <a:gd name="T81" fmla="*/ 411 h 564"/>
                  <a:gd name="T82" fmla="*/ 222 w 403"/>
                  <a:gd name="T83" fmla="*/ 385 h 564"/>
                  <a:gd name="T84" fmla="*/ 222 w 403"/>
                  <a:gd name="T85" fmla="*/ 334 h 564"/>
                  <a:gd name="T86" fmla="*/ 201 w 403"/>
                  <a:gd name="T87" fmla="*/ 308 h 564"/>
                  <a:gd name="T88" fmla="*/ 181 w 403"/>
                  <a:gd name="T89" fmla="*/ 282 h 564"/>
                  <a:gd name="T90" fmla="*/ 201 w 403"/>
                  <a:gd name="T91" fmla="*/ 256 h 564"/>
                  <a:gd name="T92" fmla="*/ 222 w 403"/>
                  <a:gd name="T93" fmla="*/ 232 h 564"/>
                  <a:gd name="T94" fmla="*/ 261 w 403"/>
                  <a:gd name="T95" fmla="*/ 232 h 564"/>
                  <a:gd name="T96" fmla="*/ 261 w 403"/>
                  <a:gd name="T97" fmla="*/ 180 h 564"/>
                  <a:gd name="T98" fmla="*/ 222 w 403"/>
                  <a:gd name="T99" fmla="*/ 180 h 564"/>
                  <a:gd name="T100" fmla="*/ 181 w 403"/>
                  <a:gd name="T101" fmla="*/ 180 h 564"/>
                  <a:gd name="T102" fmla="*/ 141 w 403"/>
                  <a:gd name="T103" fmla="*/ 180 h 564"/>
                  <a:gd name="T104" fmla="*/ 100 w 403"/>
                  <a:gd name="T105" fmla="*/ 180 h 564"/>
                  <a:gd name="T106" fmla="*/ 100 w 403"/>
                  <a:gd name="T107" fmla="*/ 129 h 564"/>
                  <a:gd name="T108" fmla="*/ 120 w 403"/>
                  <a:gd name="T109" fmla="*/ 103 h 564"/>
                  <a:gd name="T110" fmla="*/ 161 w 403"/>
                  <a:gd name="T111" fmla="*/ 103 h 564"/>
                  <a:gd name="T112" fmla="*/ 201 w 403"/>
                  <a:gd name="T113" fmla="*/ 103 h 564"/>
                  <a:gd name="T114" fmla="*/ 241 w 403"/>
                  <a:gd name="T115" fmla="*/ 103 h 564"/>
                  <a:gd name="T116" fmla="*/ 281 w 403"/>
                  <a:gd name="T117" fmla="*/ 103 h 564"/>
                  <a:gd name="T118" fmla="*/ 322 w 403"/>
                  <a:gd name="T119" fmla="*/ 103 h 564"/>
                  <a:gd name="T120" fmla="*/ 362 w 403"/>
                  <a:gd name="T121" fmla="*/ 103 h 564"/>
                  <a:gd name="T122" fmla="*/ 383 w 403"/>
                  <a:gd name="T123" fmla="*/ 77 h 564"/>
                  <a:gd name="T124" fmla="*/ 403 w 403"/>
                  <a:gd name="T125" fmla="*/ 5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3" h="564">
                    <a:moveTo>
                      <a:pt x="403" y="26"/>
                    </a:moveTo>
                    <a:lnTo>
                      <a:pt x="403" y="0"/>
                    </a:lnTo>
                    <a:lnTo>
                      <a:pt x="383" y="0"/>
                    </a:lnTo>
                    <a:lnTo>
                      <a:pt x="362" y="0"/>
                    </a:lnTo>
                    <a:lnTo>
                      <a:pt x="362" y="26"/>
                    </a:lnTo>
                    <a:lnTo>
                      <a:pt x="342" y="26"/>
                    </a:lnTo>
                    <a:lnTo>
                      <a:pt x="322" y="26"/>
                    </a:lnTo>
                    <a:lnTo>
                      <a:pt x="302" y="26"/>
                    </a:lnTo>
                    <a:lnTo>
                      <a:pt x="281" y="26"/>
                    </a:lnTo>
                    <a:lnTo>
                      <a:pt x="261" y="26"/>
                    </a:lnTo>
                    <a:lnTo>
                      <a:pt x="241" y="26"/>
                    </a:lnTo>
                    <a:lnTo>
                      <a:pt x="222" y="26"/>
                    </a:lnTo>
                    <a:lnTo>
                      <a:pt x="201" y="26"/>
                    </a:lnTo>
                    <a:lnTo>
                      <a:pt x="181" y="26"/>
                    </a:lnTo>
                    <a:lnTo>
                      <a:pt x="161" y="26"/>
                    </a:lnTo>
                    <a:lnTo>
                      <a:pt x="141" y="26"/>
                    </a:lnTo>
                    <a:lnTo>
                      <a:pt x="141" y="51"/>
                    </a:lnTo>
                    <a:lnTo>
                      <a:pt x="120" y="51"/>
                    </a:lnTo>
                    <a:lnTo>
                      <a:pt x="100" y="51"/>
                    </a:lnTo>
                    <a:lnTo>
                      <a:pt x="80" y="51"/>
                    </a:lnTo>
                    <a:lnTo>
                      <a:pt x="80" y="77"/>
                    </a:lnTo>
                    <a:lnTo>
                      <a:pt x="80" y="103"/>
                    </a:lnTo>
                    <a:lnTo>
                      <a:pt x="60" y="103"/>
                    </a:lnTo>
                    <a:lnTo>
                      <a:pt x="60" y="129"/>
                    </a:lnTo>
                    <a:lnTo>
                      <a:pt x="60" y="155"/>
                    </a:lnTo>
                    <a:lnTo>
                      <a:pt x="60" y="180"/>
                    </a:lnTo>
                    <a:lnTo>
                      <a:pt x="60" y="206"/>
                    </a:lnTo>
                    <a:lnTo>
                      <a:pt x="39" y="206"/>
                    </a:lnTo>
                    <a:lnTo>
                      <a:pt x="39" y="232"/>
                    </a:lnTo>
                    <a:lnTo>
                      <a:pt x="39" y="256"/>
                    </a:lnTo>
                    <a:lnTo>
                      <a:pt x="39" y="282"/>
                    </a:lnTo>
                    <a:lnTo>
                      <a:pt x="19" y="282"/>
                    </a:lnTo>
                    <a:lnTo>
                      <a:pt x="19" y="308"/>
                    </a:lnTo>
                    <a:lnTo>
                      <a:pt x="19" y="334"/>
                    </a:lnTo>
                    <a:lnTo>
                      <a:pt x="0" y="334"/>
                    </a:lnTo>
                    <a:lnTo>
                      <a:pt x="0" y="359"/>
                    </a:lnTo>
                    <a:lnTo>
                      <a:pt x="0" y="385"/>
                    </a:lnTo>
                    <a:lnTo>
                      <a:pt x="19" y="385"/>
                    </a:lnTo>
                    <a:lnTo>
                      <a:pt x="39" y="385"/>
                    </a:lnTo>
                    <a:lnTo>
                      <a:pt x="39" y="411"/>
                    </a:lnTo>
                    <a:lnTo>
                      <a:pt x="60" y="411"/>
                    </a:lnTo>
                    <a:lnTo>
                      <a:pt x="60" y="437"/>
                    </a:lnTo>
                    <a:lnTo>
                      <a:pt x="60" y="463"/>
                    </a:lnTo>
                    <a:lnTo>
                      <a:pt x="60" y="488"/>
                    </a:lnTo>
                    <a:lnTo>
                      <a:pt x="60" y="514"/>
                    </a:lnTo>
                    <a:lnTo>
                      <a:pt x="60" y="539"/>
                    </a:lnTo>
                    <a:lnTo>
                      <a:pt x="80" y="539"/>
                    </a:lnTo>
                    <a:lnTo>
                      <a:pt x="80" y="564"/>
                    </a:lnTo>
                    <a:lnTo>
                      <a:pt x="100" y="564"/>
                    </a:lnTo>
                    <a:lnTo>
                      <a:pt x="100" y="539"/>
                    </a:lnTo>
                    <a:lnTo>
                      <a:pt x="120" y="539"/>
                    </a:lnTo>
                    <a:lnTo>
                      <a:pt x="141" y="539"/>
                    </a:lnTo>
                    <a:lnTo>
                      <a:pt x="141" y="514"/>
                    </a:lnTo>
                    <a:lnTo>
                      <a:pt x="120" y="514"/>
                    </a:lnTo>
                    <a:lnTo>
                      <a:pt x="120" y="488"/>
                    </a:lnTo>
                    <a:lnTo>
                      <a:pt x="120" y="463"/>
                    </a:lnTo>
                    <a:lnTo>
                      <a:pt x="120" y="437"/>
                    </a:lnTo>
                    <a:lnTo>
                      <a:pt x="100" y="437"/>
                    </a:lnTo>
                    <a:lnTo>
                      <a:pt x="100" y="411"/>
                    </a:lnTo>
                    <a:lnTo>
                      <a:pt x="100" y="385"/>
                    </a:lnTo>
                    <a:lnTo>
                      <a:pt x="100" y="359"/>
                    </a:lnTo>
                    <a:lnTo>
                      <a:pt x="80" y="359"/>
                    </a:lnTo>
                    <a:lnTo>
                      <a:pt x="80" y="334"/>
                    </a:lnTo>
                    <a:lnTo>
                      <a:pt x="100" y="334"/>
                    </a:lnTo>
                    <a:lnTo>
                      <a:pt x="120" y="334"/>
                    </a:lnTo>
                    <a:lnTo>
                      <a:pt x="141" y="334"/>
                    </a:lnTo>
                    <a:lnTo>
                      <a:pt x="141" y="359"/>
                    </a:lnTo>
                    <a:lnTo>
                      <a:pt x="141" y="385"/>
                    </a:lnTo>
                    <a:lnTo>
                      <a:pt x="141" y="411"/>
                    </a:lnTo>
                    <a:lnTo>
                      <a:pt x="161" y="411"/>
                    </a:lnTo>
                    <a:lnTo>
                      <a:pt x="161" y="437"/>
                    </a:lnTo>
                    <a:lnTo>
                      <a:pt x="181" y="437"/>
                    </a:lnTo>
                    <a:lnTo>
                      <a:pt x="181" y="463"/>
                    </a:lnTo>
                    <a:lnTo>
                      <a:pt x="181" y="488"/>
                    </a:lnTo>
                    <a:lnTo>
                      <a:pt x="201" y="488"/>
                    </a:lnTo>
                    <a:lnTo>
                      <a:pt x="201" y="463"/>
                    </a:lnTo>
                    <a:lnTo>
                      <a:pt x="222" y="463"/>
                    </a:lnTo>
                    <a:lnTo>
                      <a:pt x="241" y="463"/>
                    </a:lnTo>
                    <a:lnTo>
                      <a:pt x="241" y="437"/>
                    </a:lnTo>
                    <a:lnTo>
                      <a:pt x="261" y="437"/>
                    </a:lnTo>
                    <a:lnTo>
                      <a:pt x="261" y="411"/>
                    </a:lnTo>
                    <a:lnTo>
                      <a:pt x="241" y="411"/>
                    </a:lnTo>
                    <a:lnTo>
                      <a:pt x="241" y="385"/>
                    </a:lnTo>
                    <a:lnTo>
                      <a:pt x="222" y="385"/>
                    </a:lnTo>
                    <a:lnTo>
                      <a:pt x="222" y="359"/>
                    </a:lnTo>
                    <a:lnTo>
                      <a:pt x="222" y="334"/>
                    </a:lnTo>
                    <a:lnTo>
                      <a:pt x="201" y="334"/>
                    </a:lnTo>
                    <a:lnTo>
                      <a:pt x="201" y="308"/>
                    </a:lnTo>
                    <a:lnTo>
                      <a:pt x="181" y="308"/>
                    </a:lnTo>
                    <a:lnTo>
                      <a:pt x="181" y="282"/>
                    </a:lnTo>
                    <a:lnTo>
                      <a:pt x="181" y="256"/>
                    </a:lnTo>
                    <a:lnTo>
                      <a:pt x="201" y="256"/>
                    </a:lnTo>
                    <a:lnTo>
                      <a:pt x="222" y="256"/>
                    </a:lnTo>
                    <a:lnTo>
                      <a:pt x="222" y="232"/>
                    </a:lnTo>
                    <a:lnTo>
                      <a:pt x="241" y="232"/>
                    </a:lnTo>
                    <a:lnTo>
                      <a:pt x="261" y="232"/>
                    </a:lnTo>
                    <a:lnTo>
                      <a:pt x="261" y="206"/>
                    </a:lnTo>
                    <a:lnTo>
                      <a:pt x="261" y="180"/>
                    </a:lnTo>
                    <a:lnTo>
                      <a:pt x="241" y="180"/>
                    </a:lnTo>
                    <a:lnTo>
                      <a:pt x="222" y="180"/>
                    </a:lnTo>
                    <a:lnTo>
                      <a:pt x="201" y="180"/>
                    </a:lnTo>
                    <a:lnTo>
                      <a:pt x="181" y="180"/>
                    </a:lnTo>
                    <a:lnTo>
                      <a:pt x="161" y="180"/>
                    </a:lnTo>
                    <a:lnTo>
                      <a:pt x="141" y="180"/>
                    </a:lnTo>
                    <a:lnTo>
                      <a:pt x="120" y="180"/>
                    </a:lnTo>
                    <a:lnTo>
                      <a:pt x="100" y="180"/>
                    </a:lnTo>
                    <a:lnTo>
                      <a:pt x="100" y="155"/>
                    </a:lnTo>
                    <a:lnTo>
                      <a:pt x="100" y="129"/>
                    </a:lnTo>
                    <a:lnTo>
                      <a:pt x="100" y="103"/>
                    </a:lnTo>
                    <a:lnTo>
                      <a:pt x="120" y="103"/>
                    </a:lnTo>
                    <a:lnTo>
                      <a:pt x="141" y="103"/>
                    </a:lnTo>
                    <a:lnTo>
                      <a:pt x="161" y="103"/>
                    </a:lnTo>
                    <a:lnTo>
                      <a:pt x="181" y="103"/>
                    </a:lnTo>
                    <a:lnTo>
                      <a:pt x="201" y="103"/>
                    </a:lnTo>
                    <a:lnTo>
                      <a:pt x="222" y="103"/>
                    </a:lnTo>
                    <a:lnTo>
                      <a:pt x="241" y="103"/>
                    </a:lnTo>
                    <a:lnTo>
                      <a:pt x="261" y="103"/>
                    </a:lnTo>
                    <a:lnTo>
                      <a:pt x="281" y="103"/>
                    </a:lnTo>
                    <a:lnTo>
                      <a:pt x="302" y="103"/>
                    </a:lnTo>
                    <a:lnTo>
                      <a:pt x="322" y="103"/>
                    </a:lnTo>
                    <a:lnTo>
                      <a:pt x="342" y="103"/>
                    </a:lnTo>
                    <a:lnTo>
                      <a:pt x="362" y="103"/>
                    </a:lnTo>
                    <a:lnTo>
                      <a:pt x="362" y="77"/>
                    </a:lnTo>
                    <a:lnTo>
                      <a:pt x="383" y="77"/>
                    </a:lnTo>
                    <a:lnTo>
                      <a:pt x="383" y="51"/>
                    </a:lnTo>
                    <a:lnTo>
                      <a:pt x="403" y="51"/>
                    </a:lnTo>
                    <a:lnTo>
                      <a:pt x="403"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 name="Freeform 7"/>
              <p:cNvSpPr>
                <a:spLocks/>
              </p:cNvSpPr>
              <p:nvPr/>
            </p:nvSpPr>
            <p:spPr bwMode="auto">
              <a:xfrm>
                <a:off x="5361" y="2275"/>
                <a:ext cx="81" cy="205"/>
              </a:xfrm>
              <a:custGeom>
                <a:avLst/>
                <a:gdLst>
                  <a:gd name="T0" fmla="*/ 21 w 81"/>
                  <a:gd name="T1" fmla="*/ 205 h 205"/>
                  <a:gd name="T2" fmla="*/ 41 w 81"/>
                  <a:gd name="T3" fmla="*/ 205 h 205"/>
                  <a:gd name="T4" fmla="*/ 41 w 81"/>
                  <a:gd name="T5" fmla="*/ 179 h 205"/>
                  <a:gd name="T6" fmla="*/ 41 w 81"/>
                  <a:gd name="T7" fmla="*/ 153 h 205"/>
                  <a:gd name="T8" fmla="*/ 61 w 81"/>
                  <a:gd name="T9" fmla="*/ 153 h 205"/>
                  <a:gd name="T10" fmla="*/ 61 w 81"/>
                  <a:gd name="T11" fmla="*/ 127 h 205"/>
                  <a:gd name="T12" fmla="*/ 81 w 81"/>
                  <a:gd name="T13" fmla="*/ 127 h 205"/>
                  <a:gd name="T14" fmla="*/ 81 w 81"/>
                  <a:gd name="T15" fmla="*/ 101 h 205"/>
                  <a:gd name="T16" fmla="*/ 81 w 81"/>
                  <a:gd name="T17" fmla="*/ 76 h 205"/>
                  <a:gd name="T18" fmla="*/ 81 w 81"/>
                  <a:gd name="T19" fmla="*/ 50 h 205"/>
                  <a:gd name="T20" fmla="*/ 61 w 81"/>
                  <a:gd name="T21" fmla="*/ 50 h 205"/>
                  <a:gd name="T22" fmla="*/ 41 w 81"/>
                  <a:gd name="T23" fmla="*/ 50 h 205"/>
                  <a:gd name="T24" fmla="*/ 21 w 81"/>
                  <a:gd name="T25" fmla="*/ 50 h 205"/>
                  <a:gd name="T26" fmla="*/ 21 w 81"/>
                  <a:gd name="T27" fmla="*/ 24 h 205"/>
                  <a:gd name="T28" fmla="*/ 41 w 81"/>
                  <a:gd name="T29" fmla="*/ 24 h 205"/>
                  <a:gd name="T30" fmla="*/ 41 w 81"/>
                  <a:gd name="T31" fmla="*/ 0 h 205"/>
                  <a:gd name="T32" fmla="*/ 21 w 81"/>
                  <a:gd name="T33" fmla="*/ 0 h 205"/>
                  <a:gd name="T34" fmla="*/ 0 w 81"/>
                  <a:gd name="T35" fmla="*/ 0 h 205"/>
                  <a:gd name="T36" fmla="*/ 0 w 81"/>
                  <a:gd name="T37" fmla="*/ 24 h 205"/>
                  <a:gd name="T38" fmla="*/ 0 w 81"/>
                  <a:gd name="T39" fmla="*/ 50 h 205"/>
                  <a:gd name="T40" fmla="*/ 0 w 81"/>
                  <a:gd name="T41" fmla="*/ 76 h 205"/>
                  <a:gd name="T42" fmla="*/ 0 w 81"/>
                  <a:gd name="T43" fmla="*/ 101 h 205"/>
                  <a:gd name="T44" fmla="*/ 0 w 81"/>
                  <a:gd name="T45" fmla="*/ 127 h 205"/>
                  <a:gd name="T46" fmla="*/ 0 w 81"/>
                  <a:gd name="T47" fmla="*/ 153 h 205"/>
                  <a:gd name="T48" fmla="*/ 0 w 81"/>
                  <a:gd name="T49" fmla="*/ 179 h 205"/>
                  <a:gd name="T50" fmla="*/ 21 w 81"/>
                  <a:gd name="T51" fmla="*/ 179 h 205"/>
                  <a:gd name="T52" fmla="*/ 21 w 81"/>
                  <a:gd name="T53"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 h="205">
                    <a:moveTo>
                      <a:pt x="21" y="205"/>
                    </a:moveTo>
                    <a:lnTo>
                      <a:pt x="41" y="205"/>
                    </a:lnTo>
                    <a:lnTo>
                      <a:pt x="41" y="179"/>
                    </a:lnTo>
                    <a:lnTo>
                      <a:pt x="41" y="153"/>
                    </a:lnTo>
                    <a:lnTo>
                      <a:pt x="61" y="153"/>
                    </a:lnTo>
                    <a:lnTo>
                      <a:pt x="61" y="127"/>
                    </a:lnTo>
                    <a:lnTo>
                      <a:pt x="81" y="127"/>
                    </a:lnTo>
                    <a:lnTo>
                      <a:pt x="81" y="101"/>
                    </a:lnTo>
                    <a:lnTo>
                      <a:pt x="81" y="76"/>
                    </a:lnTo>
                    <a:lnTo>
                      <a:pt x="81" y="50"/>
                    </a:lnTo>
                    <a:lnTo>
                      <a:pt x="61" y="50"/>
                    </a:lnTo>
                    <a:lnTo>
                      <a:pt x="41" y="50"/>
                    </a:lnTo>
                    <a:lnTo>
                      <a:pt x="21" y="50"/>
                    </a:lnTo>
                    <a:lnTo>
                      <a:pt x="21" y="24"/>
                    </a:lnTo>
                    <a:lnTo>
                      <a:pt x="41" y="24"/>
                    </a:lnTo>
                    <a:lnTo>
                      <a:pt x="41" y="0"/>
                    </a:lnTo>
                    <a:lnTo>
                      <a:pt x="21" y="0"/>
                    </a:lnTo>
                    <a:lnTo>
                      <a:pt x="0" y="0"/>
                    </a:lnTo>
                    <a:lnTo>
                      <a:pt x="0" y="24"/>
                    </a:lnTo>
                    <a:lnTo>
                      <a:pt x="0" y="50"/>
                    </a:lnTo>
                    <a:lnTo>
                      <a:pt x="0" y="76"/>
                    </a:lnTo>
                    <a:lnTo>
                      <a:pt x="0" y="101"/>
                    </a:lnTo>
                    <a:lnTo>
                      <a:pt x="0" y="127"/>
                    </a:lnTo>
                    <a:lnTo>
                      <a:pt x="0" y="153"/>
                    </a:lnTo>
                    <a:lnTo>
                      <a:pt x="0" y="179"/>
                    </a:lnTo>
                    <a:lnTo>
                      <a:pt x="21" y="179"/>
                    </a:lnTo>
                    <a:lnTo>
                      <a:pt x="21" y="20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 name="Freeform 8"/>
              <p:cNvSpPr>
                <a:spLocks/>
              </p:cNvSpPr>
              <p:nvPr/>
            </p:nvSpPr>
            <p:spPr bwMode="auto">
              <a:xfrm>
                <a:off x="4092" y="2505"/>
                <a:ext cx="80" cy="76"/>
              </a:xfrm>
              <a:custGeom>
                <a:avLst/>
                <a:gdLst>
                  <a:gd name="T0" fmla="*/ 20 w 80"/>
                  <a:gd name="T1" fmla="*/ 52 h 76"/>
                  <a:gd name="T2" fmla="*/ 40 w 80"/>
                  <a:gd name="T3" fmla="*/ 52 h 76"/>
                  <a:gd name="T4" fmla="*/ 40 w 80"/>
                  <a:gd name="T5" fmla="*/ 76 h 76"/>
                  <a:gd name="T6" fmla="*/ 61 w 80"/>
                  <a:gd name="T7" fmla="*/ 76 h 76"/>
                  <a:gd name="T8" fmla="*/ 80 w 80"/>
                  <a:gd name="T9" fmla="*/ 76 h 76"/>
                  <a:gd name="T10" fmla="*/ 80 w 80"/>
                  <a:gd name="T11" fmla="*/ 52 h 76"/>
                  <a:gd name="T12" fmla="*/ 61 w 80"/>
                  <a:gd name="T13" fmla="*/ 52 h 76"/>
                  <a:gd name="T14" fmla="*/ 61 w 80"/>
                  <a:gd name="T15" fmla="*/ 26 h 76"/>
                  <a:gd name="T16" fmla="*/ 40 w 80"/>
                  <a:gd name="T17" fmla="*/ 26 h 76"/>
                  <a:gd name="T18" fmla="*/ 40 w 80"/>
                  <a:gd name="T19" fmla="*/ 0 h 76"/>
                  <a:gd name="T20" fmla="*/ 20 w 80"/>
                  <a:gd name="T21" fmla="*/ 0 h 76"/>
                  <a:gd name="T22" fmla="*/ 0 w 80"/>
                  <a:gd name="T23" fmla="*/ 0 h 76"/>
                  <a:gd name="T24" fmla="*/ 0 w 80"/>
                  <a:gd name="T25" fmla="*/ 26 h 76"/>
                  <a:gd name="T26" fmla="*/ 20 w 80"/>
                  <a:gd name="T27" fmla="*/ 26 h 76"/>
                  <a:gd name="T28" fmla="*/ 20 w 80"/>
                  <a:gd name="T29" fmla="*/ 5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76">
                    <a:moveTo>
                      <a:pt x="20" y="52"/>
                    </a:moveTo>
                    <a:lnTo>
                      <a:pt x="40" y="52"/>
                    </a:lnTo>
                    <a:lnTo>
                      <a:pt x="40" y="76"/>
                    </a:lnTo>
                    <a:lnTo>
                      <a:pt x="61" y="76"/>
                    </a:lnTo>
                    <a:lnTo>
                      <a:pt x="80" y="76"/>
                    </a:lnTo>
                    <a:lnTo>
                      <a:pt x="80" y="52"/>
                    </a:lnTo>
                    <a:lnTo>
                      <a:pt x="61" y="52"/>
                    </a:lnTo>
                    <a:lnTo>
                      <a:pt x="61" y="26"/>
                    </a:lnTo>
                    <a:lnTo>
                      <a:pt x="40" y="26"/>
                    </a:lnTo>
                    <a:lnTo>
                      <a:pt x="40" y="0"/>
                    </a:lnTo>
                    <a:lnTo>
                      <a:pt x="20" y="0"/>
                    </a:lnTo>
                    <a:lnTo>
                      <a:pt x="0" y="0"/>
                    </a:lnTo>
                    <a:lnTo>
                      <a:pt x="0" y="26"/>
                    </a:lnTo>
                    <a:lnTo>
                      <a:pt x="20" y="26"/>
                    </a:lnTo>
                    <a:lnTo>
                      <a:pt x="20" y="52"/>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Freeform 9"/>
              <p:cNvSpPr>
                <a:spLocks/>
              </p:cNvSpPr>
              <p:nvPr/>
            </p:nvSpPr>
            <p:spPr bwMode="auto">
              <a:xfrm>
                <a:off x="4273" y="2146"/>
                <a:ext cx="584" cy="616"/>
              </a:xfrm>
              <a:custGeom>
                <a:avLst/>
                <a:gdLst>
                  <a:gd name="T0" fmla="*/ 464 w 584"/>
                  <a:gd name="T1" fmla="*/ 359 h 616"/>
                  <a:gd name="T2" fmla="*/ 504 w 584"/>
                  <a:gd name="T3" fmla="*/ 334 h 616"/>
                  <a:gd name="T4" fmla="*/ 504 w 584"/>
                  <a:gd name="T5" fmla="*/ 256 h 616"/>
                  <a:gd name="T6" fmla="*/ 545 w 584"/>
                  <a:gd name="T7" fmla="*/ 282 h 616"/>
                  <a:gd name="T8" fmla="*/ 584 w 584"/>
                  <a:gd name="T9" fmla="*/ 282 h 616"/>
                  <a:gd name="T10" fmla="*/ 565 w 584"/>
                  <a:gd name="T11" fmla="*/ 230 h 616"/>
                  <a:gd name="T12" fmla="*/ 524 w 584"/>
                  <a:gd name="T13" fmla="*/ 205 h 616"/>
                  <a:gd name="T14" fmla="*/ 545 w 584"/>
                  <a:gd name="T15" fmla="*/ 153 h 616"/>
                  <a:gd name="T16" fmla="*/ 524 w 584"/>
                  <a:gd name="T17" fmla="*/ 103 h 616"/>
                  <a:gd name="T18" fmla="*/ 504 w 584"/>
                  <a:gd name="T19" fmla="*/ 51 h 616"/>
                  <a:gd name="T20" fmla="*/ 524 w 584"/>
                  <a:gd name="T21" fmla="*/ 0 h 616"/>
                  <a:gd name="T22" fmla="*/ 464 w 584"/>
                  <a:gd name="T23" fmla="*/ 0 h 616"/>
                  <a:gd name="T24" fmla="*/ 423 w 584"/>
                  <a:gd name="T25" fmla="*/ 26 h 616"/>
                  <a:gd name="T26" fmla="*/ 403 w 584"/>
                  <a:gd name="T27" fmla="*/ 77 h 616"/>
                  <a:gd name="T28" fmla="*/ 363 w 584"/>
                  <a:gd name="T29" fmla="*/ 103 h 616"/>
                  <a:gd name="T30" fmla="*/ 343 w 584"/>
                  <a:gd name="T31" fmla="*/ 153 h 616"/>
                  <a:gd name="T32" fmla="*/ 323 w 584"/>
                  <a:gd name="T33" fmla="*/ 205 h 616"/>
                  <a:gd name="T34" fmla="*/ 283 w 584"/>
                  <a:gd name="T35" fmla="*/ 230 h 616"/>
                  <a:gd name="T36" fmla="*/ 222 w 584"/>
                  <a:gd name="T37" fmla="*/ 230 h 616"/>
                  <a:gd name="T38" fmla="*/ 181 w 584"/>
                  <a:gd name="T39" fmla="*/ 205 h 616"/>
                  <a:gd name="T40" fmla="*/ 161 w 584"/>
                  <a:gd name="T41" fmla="*/ 256 h 616"/>
                  <a:gd name="T42" fmla="*/ 141 w 584"/>
                  <a:gd name="T43" fmla="*/ 256 h 616"/>
                  <a:gd name="T44" fmla="*/ 101 w 584"/>
                  <a:gd name="T45" fmla="*/ 282 h 616"/>
                  <a:gd name="T46" fmla="*/ 81 w 584"/>
                  <a:gd name="T47" fmla="*/ 230 h 616"/>
                  <a:gd name="T48" fmla="*/ 61 w 584"/>
                  <a:gd name="T49" fmla="*/ 179 h 616"/>
                  <a:gd name="T50" fmla="*/ 20 w 584"/>
                  <a:gd name="T51" fmla="*/ 153 h 616"/>
                  <a:gd name="T52" fmla="*/ 0 w 584"/>
                  <a:gd name="T53" fmla="*/ 153 h 616"/>
                  <a:gd name="T54" fmla="*/ 20 w 584"/>
                  <a:gd name="T55" fmla="*/ 205 h 616"/>
                  <a:gd name="T56" fmla="*/ 41 w 584"/>
                  <a:gd name="T57" fmla="*/ 256 h 616"/>
                  <a:gd name="T58" fmla="*/ 41 w 584"/>
                  <a:gd name="T59" fmla="*/ 334 h 616"/>
                  <a:gd name="T60" fmla="*/ 81 w 584"/>
                  <a:gd name="T61" fmla="*/ 359 h 616"/>
                  <a:gd name="T62" fmla="*/ 81 w 584"/>
                  <a:gd name="T63" fmla="*/ 435 h 616"/>
                  <a:gd name="T64" fmla="*/ 101 w 584"/>
                  <a:gd name="T65" fmla="*/ 487 h 616"/>
                  <a:gd name="T66" fmla="*/ 141 w 584"/>
                  <a:gd name="T67" fmla="*/ 513 h 616"/>
                  <a:gd name="T68" fmla="*/ 181 w 584"/>
                  <a:gd name="T69" fmla="*/ 538 h 616"/>
                  <a:gd name="T70" fmla="*/ 222 w 584"/>
                  <a:gd name="T71" fmla="*/ 564 h 616"/>
                  <a:gd name="T72" fmla="*/ 242 w 584"/>
                  <a:gd name="T73" fmla="*/ 513 h 616"/>
                  <a:gd name="T74" fmla="*/ 283 w 584"/>
                  <a:gd name="T75" fmla="*/ 538 h 616"/>
                  <a:gd name="T76" fmla="*/ 323 w 584"/>
                  <a:gd name="T77" fmla="*/ 564 h 616"/>
                  <a:gd name="T78" fmla="*/ 343 w 584"/>
                  <a:gd name="T79" fmla="*/ 564 h 616"/>
                  <a:gd name="T80" fmla="*/ 363 w 584"/>
                  <a:gd name="T81" fmla="*/ 616 h 616"/>
                  <a:gd name="T82" fmla="*/ 403 w 584"/>
                  <a:gd name="T83" fmla="*/ 590 h 616"/>
                  <a:gd name="T84" fmla="*/ 443 w 584"/>
                  <a:gd name="T85" fmla="*/ 564 h 616"/>
                  <a:gd name="T86" fmla="*/ 443 w 584"/>
                  <a:gd name="T87" fmla="*/ 538 h 616"/>
                  <a:gd name="T88" fmla="*/ 464 w 584"/>
                  <a:gd name="T89" fmla="*/ 487 h 616"/>
                  <a:gd name="T90" fmla="*/ 443 w 584"/>
                  <a:gd name="T91" fmla="*/ 435 h 616"/>
                  <a:gd name="T92" fmla="*/ 484 w 584"/>
                  <a:gd name="T93" fmla="*/ 411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4" h="616">
                    <a:moveTo>
                      <a:pt x="484" y="385"/>
                    </a:moveTo>
                    <a:lnTo>
                      <a:pt x="484" y="359"/>
                    </a:lnTo>
                    <a:lnTo>
                      <a:pt x="464" y="359"/>
                    </a:lnTo>
                    <a:lnTo>
                      <a:pt x="464" y="334"/>
                    </a:lnTo>
                    <a:lnTo>
                      <a:pt x="484" y="334"/>
                    </a:lnTo>
                    <a:lnTo>
                      <a:pt x="504" y="334"/>
                    </a:lnTo>
                    <a:lnTo>
                      <a:pt x="504" y="308"/>
                    </a:lnTo>
                    <a:lnTo>
                      <a:pt x="504" y="282"/>
                    </a:lnTo>
                    <a:lnTo>
                      <a:pt x="504" y="256"/>
                    </a:lnTo>
                    <a:lnTo>
                      <a:pt x="524" y="256"/>
                    </a:lnTo>
                    <a:lnTo>
                      <a:pt x="524" y="282"/>
                    </a:lnTo>
                    <a:lnTo>
                      <a:pt x="545" y="282"/>
                    </a:lnTo>
                    <a:lnTo>
                      <a:pt x="565" y="282"/>
                    </a:lnTo>
                    <a:lnTo>
                      <a:pt x="565" y="282"/>
                    </a:lnTo>
                    <a:lnTo>
                      <a:pt x="584" y="282"/>
                    </a:lnTo>
                    <a:lnTo>
                      <a:pt x="584" y="256"/>
                    </a:lnTo>
                    <a:lnTo>
                      <a:pt x="584" y="230"/>
                    </a:lnTo>
                    <a:lnTo>
                      <a:pt x="565" y="230"/>
                    </a:lnTo>
                    <a:lnTo>
                      <a:pt x="565" y="205"/>
                    </a:lnTo>
                    <a:lnTo>
                      <a:pt x="545" y="205"/>
                    </a:lnTo>
                    <a:lnTo>
                      <a:pt x="524" y="205"/>
                    </a:lnTo>
                    <a:lnTo>
                      <a:pt x="524" y="179"/>
                    </a:lnTo>
                    <a:lnTo>
                      <a:pt x="545" y="179"/>
                    </a:lnTo>
                    <a:lnTo>
                      <a:pt x="545" y="153"/>
                    </a:lnTo>
                    <a:lnTo>
                      <a:pt x="545" y="129"/>
                    </a:lnTo>
                    <a:lnTo>
                      <a:pt x="524" y="129"/>
                    </a:lnTo>
                    <a:lnTo>
                      <a:pt x="524" y="103"/>
                    </a:lnTo>
                    <a:lnTo>
                      <a:pt x="524" y="77"/>
                    </a:lnTo>
                    <a:lnTo>
                      <a:pt x="504" y="77"/>
                    </a:lnTo>
                    <a:lnTo>
                      <a:pt x="504" y="51"/>
                    </a:lnTo>
                    <a:lnTo>
                      <a:pt x="524" y="51"/>
                    </a:lnTo>
                    <a:lnTo>
                      <a:pt x="524" y="26"/>
                    </a:lnTo>
                    <a:lnTo>
                      <a:pt x="524" y="0"/>
                    </a:lnTo>
                    <a:lnTo>
                      <a:pt x="504" y="0"/>
                    </a:lnTo>
                    <a:lnTo>
                      <a:pt x="484" y="0"/>
                    </a:lnTo>
                    <a:lnTo>
                      <a:pt x="464" y="0"/>
                    </a:lnTo>
                    <a:lnTo>
                      <a:pt x="443" y="0"/>
                    </a:lnTo>
                    <a:lnTo>
                      <a:pt x="443" y="26"/>
                    </a:lnTo>
                    <a:lnTo>
                      <a:pt x="423" y="26"/>
                    </a:lnTo>
                    <a:lnTo>
                      <a:pt x="423" y="51"/>
                    </a:lnTo>
                    <a:lnTo>
                      <a:pt x="423" y="77"/>
                    </a:lnTo>
                    <a:lnTo>
                      <a:pt x="403" y="77"/>
                    </a:lnTo>
                    <a:lnTo>
                      <a:pt x="383" y="77"/>
                    </a:lnTo>
                    <a:lnTo>
                      <a:pt x="383" y="103"/>
                    </a:lnTo>
                    <a:lnTo>
                      <a:pt x="363" y="103"/>
                    </a:lnTo>
                    <a:lnTo>
                      <a:pt x="363" y="129"/>
                    </a:lnTo>
                    <a:lnTo>
                      <a:pt x="363" y="153"/>
                    </a:lnTo>
                    <a:lnTo>
                      <a:pt x="343" y="153"/>
                    </a:lnTo>
                    <a:lnTo>
                      <a:pt x="343" y="179"/>
                    </a:lnTo>
                    <a:lnTo>
                      <a:pt x="323" y="179"/>
                    </a:lnTo>
                    <a:lnTo>
                      <a:pt x="323" y="205"/>
                    </a:lnTo>
                    <a:lnTo>
                      <a:pt x="303" y="205"/>
                    </a:lnTo>
                    <a:lnTo>
                      <a:pt x="283" y="205"/>
                    </a:lnTo>
                    <a:lnTo>
                      <a:pt x="283" y="230"/>
                    </a:lnTo>
                    <a:lnTo>
                      <a:pt x="262" y="230"/>
                    </a:lnTo>
                    <a:lnTo>
                      <a:pt x="242" y="230"/>
                    </a:lnTo>
                    <a:lnTo>
                      <a:pt x="222" y="230"/>
                    </a:lnTo>
                    <a:lnTo>
                      <a:pt x="202" y="230"/>
                    </a:lnTo>
                    <a:lnTo>
                      <a:pt x="202" y="205"/>
                    </a:lnTo>
                    <a:lnTo>
                      <a:pt x="181" y="205"/>
                    </a:lnTo>
                    <a:lnTo>
                      <a:pt x="181" y="230"/>
                    </a:lnTo>
                    <a:lnTo>
                      <a:pt x="181" y="256"/>
                    </a:lnTo>
                    <a:lnTo>
                      <a:pt x="161" y="256"/>
                    </a:lnTo>
                    <a:lnTo>
                      <a:pt x="161" y="230"/>
                    </a:lnTo>
                    <a:lnTo>
                      <a:pt x="141" y="230"/>
                    </a:lnTo>
                    <a:lnTo>
                      <a:pt x="141" y="256"/>
                    </a:lnTo>
                    <a:lnTo>
                      <a:pt x="122" y="256"/>
                    </a:lnTo>
                    <a:lnTo>
                      <a:pt x="122" y="282"/>
                    </a:lnTo>
                    <a:lnTo>
                      <a:pt x="101" y="282"/>
                    </a:lnTo>
                    <a:lnTo>
                      <a:pt x="101" y="256"/>
                    </a:lnTo>
                    <a:lnTo>
                      <a:pt x="101" y="230"/>
                    </a:lnTo>
                    <a:lnTo>
                      <a:pt x="81" y="230"/>
                    </a:lnTo>
                    <a:lnTo>
                      <a:pt x="81" y="205"/>
                    </a:lnTo>
                    <a:lnTo>
                      <a:pt x="61" y="205"/>
                    </a:lnTo>
                    <a:lnTo>
                      <a:pt x="61" y="179"/>
                    </a:lnTo>
                    <a:lnTo>
                      <a:pt x="61" y="153"/>
                    </a:lnTo>
                    <a:lnTo>
                      <a:pt x="41" y="153"/>
                    </a:lnTo>
                    <a:lnTo>
                      <a:pt x="20" y="153"/>
                    </a:lnTo>
                    <a:lnTo>
                      <a:pt x="20" y="129"/>
                    </a:lnTo>
                    <a:lnTo>
                      <a:pt x="0" y="129"/>
                    </a:lnTo>
                    <a:lnTo>
                      <a:pt x="0" y="153"/>
                    </a:lnTo>
                    <a:lnTo>
                      <a:pt x="0" y="179"/>
                    </a:lnTo>
                    <a:lnTo>
                      <a:pt x="20" y="179"/>
                    </a:lnTo>
                    <a:lnTo>
                      <a:pt x="20" y="205"/>
                    </a:lnTo>
                    <a:lnTo>
                      <a:pt x="20" y="230"/>
                    </a:lnTo>
                    <a:lnTo>
                      <a:pt x="20" y="256"/>
                    </a:lnTo>
                    <a:lnTo>
                      <a:pt x="41" y="256"/>
                    </a:lnTo>
                    <a:lnTo>
                      <a:pt x="41" y="282"/>
                    </a:lnTo>
                    <a:lnTo>
                      <a:pt x="41" y="308"/>
                    </a:lnTo>
                    <a:lnTo>
                      <a:pt x="41" y="334"/>
                    </a:lnTo>
                    <a:lnTo>
                      <a:pt x="61" y="334"/>
                    </a:lnTo>
                    <a:lnTo>
                      <a:pt x="61" y="359"/>
                    </a:lnTo>
                    <a:lnTo>
                      <a:pt x="81" y="359"/>
                    </a:lnTo>
                    <a:lnTo>
                      <a:pt x="81" y="385"/>
                    </a:lnTo>
                    <a:lnTo>
                      <a:pt x="81" y="411"/>
                    </a:lnTo>
                    <a:lnTo>
                      <a:pt x="81" y="435"/>
                    </a:lnTo>
                    <a:lnTo>
                      <a:pt x="81" y="461"/>
                    </a:lnTo>
                    <a:lnTo>
                      <a:pt x="81" y="487"/>
                    </a:lnTo>
                    <a:lnTo>
                      <a:pt x="101" y="487"/>
                    </a:lnTo>
                    <a:lnTo>
                      <a:pt x="101" y="513"/>
                    </a:lnTo>
                    <a:lnTo>
                      <a:pt x="122" y="513"/>
                    </a:lnTo>
                    <a:lnTo>
                      <a:pt x="141" y="513"/>
                    </a:lnTo>
                    <a:lnTo>
                      <a:pt x="161" y="513"/>
                    </a:lnTo>
                    <a:lnTo>
                      <a:pt x="181" y="513"/>
                    </a:lnTo>
                    <a:lnTo>
                      <a:pt x="181" y="538"/>
                    </a:lnTo>
                    <a:lnTo>
                      <a:pt x="202" y="538"/>
                    </a:lnTo>
                    <a:lnTo>
                      <a:pt x="202" y="564"/>
                    </a:lnTo>
                    <a:lnTo>
                      <a:pt x="222" y="564"/>
                    </a:lnTo>
                    <a:lnTo>
                      <a:pt x="242" y="564"/>
                    </a:lnTo>
                    <a:lnTo>
                      <a:pt x="242" y="538"/>
                    </a:lnTo>
                    <a:lnTo>
                      <a:pt x="242" y="513"/>
                    </a:lnTo>
                    <a:lnTo>
                      <a:pt x="262" y="513"/>
                    </a:lnTo>
                    <a:lnTo>
                      <a:pt x="262" y="538"/>
                    </a:lnTo>
                    <a:lnTo>
                      <a:pt x="283" y="538"/>
                    </a:lnTo>
                    <a:lnTo>
                      <a:pt x="283" y="564"/>
                    </a:lnTo>
                    <a:lnTo>
                      <a:pt x="303" y="564"/>
                    </a:lnTo>
                    <a:lnTo>
                      <a:pt x="323" y="564"/>
                    </a:lnTo>
                    <a:lnTo>
                      <a:pt x="323" y="538"/>
                    </a:lnTo>
                    <a:lnTo>
                      <a:pt x="343" y="538"/>
                    </a:lnTo>
                    <a:lnTo>
                      <a:pt x="343" y="564"/>
                    </a:lnTo>
                    <a:lnTo>
                      <a:pt x="343" y="590"/>
                    </a:lnTo>
                    <a:lnTo>
                      <a:pt x="363" y="590"/>
                    </a:lnTo>
                    <a:lnTo>
                      <a:pt x="363" y="616"/>
                    </a:lnTo>
                    <a:lnTo>
                      <a:pt x="383" y="616"/>
                    </a:lnTo>
                    <a:lnTo>
                      <a:pt x="403" y="616"/>
                    </a:lnTo>
                    <a:lnTo>
                      <a:pt x="403" y="590"/>
                    </a:lnTo>
                    <a:lnTo>
                      <a:pt x="423" y="590"/>
                    </a:lnTo>
                    <a:lnTo>
                      <a:pt x="443" y="590"/>
                    </a:lnTo>
                    <a:lnTo>
                      <a:pt x="443" y="564"/>
                    </a:lnTo>
                    <a:lnTo>
                      <a:pt x="464" y="564"/>
                    </a:lnTo>
                    <a:lnTo>
                      <a:pt x="464" y="538"/>
                    </a:lnTo>
                    <a:lnTo>
                      <a:pt x="443" y="538"/>
                    </a:lnTo>
                    <a:lnTo>
                      <a:pt x="443" y="513"/>
                    </a:lnTo>
                    <a:lnTo>
                      <a:pt x="464" y="513"/>
                    </a:lnTo>
                    <a:lnTo>
                      <a:pt x="464" y="487"/>
                    </a:lnTo>
                    <a:lnTo>
                      <a:pt x="464" y="461"/>
                    </a:lnTo>
                    <a:lnTo>
                      <a:pt x="443" y="461"/>
                    </a:lnTo>
                    <a:lnTo>
                      <a:pt x="443" y="435"/>
                    </a:lnTo>
                    <a:lnTo>
                      <a:pt x="464" y="435"/>
                    </a:lnTo>
                    <a:lnTo>
                      <a:pt x="464" y="411"/>
                    </a:lnTo>
                    <a:lnTo>
                      <a:pt x="484" y="411"/>
                    </a:lnTo>
                    <a:lnTo>
                      <a:pt x="484" y="38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Freeform 10"/>
              <p:cNvSpPr>
                <a:spLocks/>
              </p:cNvSpPr>
              <p:nvPr/>
            </p:nvSpPr>
            <p:spPr bwMode="auto">
              <a:xfrm>
                <a:off x="5563" y="2428"/>
                <a:ext cx="504" cy="590"/>
              </a:xfrm>
              <a:custGeom>
                <a:avLst/>
                <a:gdLst>
                  <a:gd name="T0" fmla="*/ 443 w 504"/>
                  <a:gd name="T1" fmla="*/ 103 h 590"/>
                  <a:gd name="T2" fmla="*/ 403 w 504"/>
                  <a:gd name="T3" fmla="*/ 77 h 590"/>
                  <a:gd name="T4" fmla="*/ 363 w 504"/>
                  <a:gd name="T5" fmla="*/ 103 h 590"/>
                  <a:gd name="T6" fmla="*/ 323 w 504"/>
                  <a:gd name="T7" fmla="*/ 129 h 590"/>
                  <a:gd name="T8" fmla="*/ 282 w 504"/>
                  <a:gd name="T9" fmla="*/ 153 h 590"/>
                  <a:gd name="T10" fmla="*/ 262 w 504"/>
                  <a:gd name="T11" fmla="*/ 205 h 590"/>
                  <a:gd name="T12" fmla="*/ 242 w 504"/>
                  <a:gd name="T13" fmla="*/ 205 h 590"/>
                  <a:gd name="T14" fmla="*/ 222 w 504"/>
                  <a:gd name="T15" fmla="*/ 153 h 590"/>
                  <a:gd name="T16" fmla="*/ 181 w 504"/>
                  <a:gd name="T17" fmla="*/ 179 h 590"/>
                  <a:gd name="T18" fmla="*/ 181 w 504"/>
                  <a:gd name="T19" fmla="*/ 103 h 590"/>
                  <a:gd name="T20" fmla="*/ 162 w 504"/>
                  <a:gd name="T21" fmla="*/ 52 h 590"/>
                  <a:gd name="T22" fmla="*/ 121 w 504"/>
                  <a:gd name="T23" fmla="*/ 26 h 590"/>
                  <a:gd name="T24" fmla="*/ 81 w 504"/>
                  <a:gd name="T25" fmla="*/ 0 h 590"/>
                  <a:gd name="T26" fmla="*/ 40 w 504"/>
                  <a:gd name="T27" fmla="*/ 26 h 590"/>
                  <a:gd name="T28" fmla="*/ 20 w 504"/>
                  <a:gd name="T29" fmla="*/ 77 h 590"/>
                  <a:gd name="T30" fmla="*/ 20 w 504"/>
                  <a:gd name="T31" fmla="*/ 103 h 590"/>
                  <a:gd name="T32" fmla="*/ 61 w 504"/>
                  <a:gd name="T33" fmla="*/ 129 h 590"/>
                  <a:gd name="T34" fmla="*/ 101 w 504"/>
                  <a:gd name="T35" fmla="*/ 153 h 590"/>
                  <a:gd name="T36" fmla="*/ 101 w 504"/>
                  <a:gd name="T37" fmla="*/ 179 h 590"/>
                  <a:gd name="T38" fmla="*/ 40 w 504"/>
                  <a:gd name="T39" fmla="*/ 179 h 590"/>
                  <a:gd name="T40" fmla="*/ 61 w 504"/>
                  <a:gd name="T41" fmla="*/ 231 h 590"/>
                  <a:gd name="T42" fmla="*/ 101 w 504"/>
                  <a:gd name="T43" fmla="*/ 256 h 590"/>
                  <a:gd name="T44" fmla="*/ 142 w 504"/>
                  <a:gd name="T45" fmla="*/ 282 h 590"/>
                  <a:gd name="T46" fmla="*/ 142 w 504"/>
                  <a:gd name="T47" fmla="*/ 205 h 590"/>
                  <a:gd name="T48" fmla="*/ 162 w 504"/>
                  <a:gd name="T49" fmla="*/ 256 h 590"/>
                  <a:gd name="T50" fmla="*/ 201 w 504"/>
                  <a:gd name="T51" fmla="*/ 282 h 590"/>
                  <a:gd name="T52" fmla="*/ 242 w 504"/>
                  <a:gd name="T53" fmla="*/ 308 h 590"/>
                  <a:gd name="T54" fmla="*/ 303 w 504"/>
                  <a:gd name="T55" fmla="*/ 308 h 590"/>
                  <a:gd name="T56" fmla="*/ 343 w 504"/>
                  <a:gd name="T57" fmla="*/ 334 h 590"/>
                  <a:gd name="T58" fmla="*/ 384 w 504"/>
                  <a:gd name="T59" fmla="*/ 360 h 590"/>
                  <a:gd name="T60" fmla="*/ 403 w 504"/>
                  <a:gd name="T61" fmla="*/ 411 h 590"/>
                  <a:gd name="T62" fmla="*/ 423 w 504"/>
                  <a:gd name="T63" fmla="*/ 461 h 590"/>
                  <a:gd name="T64" fmla="*/ 443 w 504"/>
                  <a:gd name="T65" fmla="*/ 513 h 590"/>
                  <a:gd name="T66" fmla="*/ 403 w 504"/>
                  <a:gd name="T67" fmla="*/ 487 h 590"/>
                  <a:gd name="T68" fmla="*/ 384 w 504"/>
                  <a:gd name="T69" fmla="*/ 539 h 590"/>
                  <a:gd name="T70" fmla="*/ 343 w 504"/>
                  <a:gd name="T71" fmla="*/ 565 h 590"/>
                  <a:gd name="T72" fmla="*/ 384 w 504"/>
                  <a:gd name="T73" fmla="*/ 590 h 590"/>
                  <a:gd name="T74" fmla="*/ 423 w 504"/>
                  <a:gd name="T75" fmla="*/ 565 h 590"/>
                  <a:gd name="T76" fmla="*/ 463 w 504"/>
                  <a:gd name="T77" fmla="*/ 539 h 590"/>
                  <a:gd name="T78" fmla="*/ 484 w 504"/>
                  <a:gd name="T79" fmla="*/ 539 h 590"/>
                  <a:gd name="T80" fmla="*/ 504 w 504"/>
                  <a:gd name="T81" fmla="*/ 487 h 590"/>
                  <a:gd name="T82" fmla="*/ 504 w 504"/>
                  <a:gd name="T83" fmla="*/ 411 h 590"/>
                  <a:gd name="T84" fmla="*/ 504 w 504"/>
                  <a:gd name="T85" fmla="*/ 334 h 590"/>
                  <a:gd name="T86" fmla="*/ 504 w 504"/>
                  <a:gd name="T87" fmla="*/ 256 h 590"/>
                  <a:gd name="T88" fmla="*/ 504 w 504"/>
                  <a:gd name="T89" fmla="*/ 179 h 590"/>
                  <a:gd name="T90" fmla="*/ 504 w 504"/>
                  <a:gd name="T91" fmla="*/ 10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90">
                    <a:moveTo>
                      <a:pt x="484" y="103"/>
                    </a:moveTo>
                    <a:lnTo>
                      <a:pt x="463" y="103"/>
                    </a:lnTo>
                    <a:lnTo>
                      <a:pt x="443" y="103"/>
                    </a:lnTo>
                    <a:lnTo>
                      <a:pt x="443" y="77"/>
                    </a:lnTo>
                    <a:lnTo>
                      <a:pt x="423" y="77"/>
                    </a:lnTo>
                    <a:lnTo>
                      <a:pt x="403" y="77"/>
                    </a:lnTo>
                    <a:lnTo>
                      <a:pt x="384" y="77"/>
                    </a:lnTo>
                    <a:lnTo>
                      <a:pt x="363" y="77"/>
                    </a:lnTo>
                    <a:lnTo>
                      <a:pt x="363" y="103"/>
                    </a:lnTo>
                    <a:lnTo>
                      <a:pt x="363" y="129"/>
                    </a:lnTo>
                    <a:lnTo>
                      <a:pt x="343" y="129"/>
                    </a:lnTo>
                    <a:lnTo>
                      <a:pt x="323" y="129"/>
                    </a:lnTo>
                    <a:lnTo>
                      <a:pt x="303" y="129"/>
                    </a:lnTo>
                    <a:lnTo>
                      <a:pt x="303" y="153"/>
                    </a:lnTo>
                    <a:lnTo>
                      <a:pt x="282" y="153"/>
                    </a:lnTo>
                    <a:lnTo>
                      <a:pt x="282" y="179"/>
                    </a:lnTo>
                    <a:lnTo>
                      <a:pt x="262" y="179"/>
                    </a:lnTo>
                    <a:lnTo>
                      <a:pt x="262" y="205"/>
                    </a:lnTo>
                    <a:lnTo>
                      <a:pt x="262" y="231"/>
                    </a:lnTo>
                    <a:lnTo>
                      <a:pt x="242" y="231"/>
                    </a:lnTo>
                    <a:lnTo>
                      <a:pt x="242" y="205"/>
                    </a:lnTo>
                    <a:lnTo>
                      <a:pt x="222" y="205"/>
                    </a:lnTo>
                    <a:lnTo>
                      <a:pt x="222" y="179"/>
                    </a:lnTo>
                    <a:lnTo>
                      <a:pt x="222" y="153"/>
                    </a:lnTo>
                    <a:lnTo>
                      <a:pt x="201" y="153"/>
                    </a:lnTo>
                    <a:lnTo>
                      <a:pt x="201" y="179"/>
                    </a:lnTo>
                    <a:lnTo>
                      <a:pt x="181" y="179"/>
                    </a:lnTo>
                    <a:lnTo>
                      <a:pt x="181" y="153"/>
                    </a:lnTo>
                    <a:lnTo>
                      <a:pt x="181" y="129"/>
                    </a:lnTo>
                    <a:lnTo>
                      <a:pt x="181" y="103"/>
                    </a:lnTo>
                    <a:lnTo>
                      <a:pt x="181" y="77"/>
                    </a:lnTo>
                    <a:lnTo>
                      <a:pt x="181" y="52"/>
                    </a:lnTo>
                    <a:lnTo>
                      <a:pt x="162" y="52"/>
                    </a:lnTo>
                    <a:lnTo>
                      <a:pt x="162" y="26"/>
                    </a:lnTo>
                    <a:lnTo>
                      <a:pt x="142" y="26"/>
                    </a:lnTo>
                    <a:lnTo>
                      <a:pt x="121" y="26"/>
                    </a:lnTo>
                    <a:lnTo>
                      <a:pt x="101" y="26"/>
                    </a:lnTo>
                    <a:lnTo>
                      <a:pt x="101" y="0"/>
                    </a:lnTo>
                    <a:lnTo>
                      <a:pt x="81" y="0"/>
                    </a:lnTo>
                    <a:lnTo>
                      <a:pt x="81" y="26"/>
                    </a:lnTo>
                    <a:lnTo>
                      <a:pt x="61" y="26"/>
                    </a:lnTo>
                    <a:lnTo>
                      <a:pt x="40" y="26"/>
                    </a:lnTo>
                    <a:lnTo>
                      <a:pt x="20" y="26"/>
                    </a:lnTo>
                    <a:lnTo>
                      <a:pt x="20" y="52"/>
                    </a:lnTo>
                    <a:lnTo>
                      <a:pt x="20" y="77"/>
                    </a:lnTo>
                    <a:lnTo>
                      <a:pt x="0" y="77"/>
                    </a:lnTo>
                    <a:lnTo>
                      <a:pt x="0" y="103"/>
                    </a:lnTo>
                    <a:lnTo>
                      <a:pt x="20" y="103"/>
                    </a:lnTo>
                    <a:lnTo>
                      <a:pt x="40" y="103"/>
                    </a:lnTo>
                    <a:lnTo>
                      <a:pt x="61" y="103"/>
                    </a:lnTo>
                    <a:lnTo>
                      <a:pt x="61" y="129"/>
                    </a:lnTo>
                    <a:lnTo>
                      <a:pt x="61" y="153"/>
                    </a:lnTo>
                    <a:lnTo>
                      <a:pt x="81" y="153"/>
                    </a:lnTo>
                    <a:lnTo>
                      <a:pt x="101" y="153"/>
                    </a:lnTo>
                    <a:lnTo>
                      <a:pt x="121" y="153"/>
                    </a:lnTo>
                    <a:lnTo>
                      <a:pt x="121" y="179"/>
                    </a:lnTo>
                    <a:lnTo>
                      <a:pt x="101" y="179"/>
                    </a:lnTo>
                    <a:lnTo>
                      <a:pt x="81" y="179"/>
                    </a:lnTo>
                    <a:lnTo>
                      <a:pt x="61" y="179"/>
                    </a:lnTo>
                    <a:lnTo>
                      <a:pt x="40" y="179"/>
                    </a:lnTo>
                    <a:lnTo>
                      <a:pt x="40" y="205"/>
                    </a:lnTo>
                    <a:lnTo>
                      <a:pt x="61" y="205"/>
                    </a:lnTo>
                    <a:lnTo>
                      <a:pt x="61" y="231"/>
                    </a:lnTo>
                    <a:lnTo>
                      <a:pt x="61" y="256"/>
                    </a:lnTo>
                    <a:lnTo>
                      <a:pt x="81" y="256"/>
                    </a:lnTo>
                    <a:lnTo>
                      <a:pt x="101" y="256"/>
                    </a:lnTo>
                    <a:lnTo>
                      <a:pt x="101" y="282"/>
                    </a:lnTo>
                    <a:lnTo>
                      <a:pt x="121" y="282"/>
                    </a:lnTo>
                    <a:lnTo>
                      <a:pt x="142" y="282"/>
                    </a:lnTo>
                    <a:lnTo>
                      <a:pt x="142" y="256"/>
                    </a:lnTo>
                    <a:lnTo>
                      <a:pt x="142" y="231"/>
                    </a:lnTo>
                    <a:lnTo>
                      <a:pt x="142" y="205"/>
                    </a:lnTo>
                    <a:lnTo>
                      <a:pt x="162" y="205"/>
                    </a:lnTo>
                    <a:lnTo>
                      <a:pt x="162" y="231"/>
                    </a:lnTo>
                    <a:lnTo>
                      <a:pt x="162" y="256"/>
                    </a:lnTo>
                    <a:lnTo>
                      <a:pt x="181" y="256"/>
                    </a:lnTo>
                    <a:lnTo>
                      <a:pt x="201" y="256"/>
                    </a:lnTo>
                    <a:lnTo>
                      <a:pt x="201" y="282"/>
                    </a:lnTo>
                    <a:lnTo>
                      <a:pt x="222" y="282"/>
                    </a:lnTo>
                    <a:lnTo>
                      <a:pt x="242" y="282"/>
                    </a:lnTo>
                    <a:lnTo>
                      <a:pt x="242" y="308"/>
                    </a:lnTo>
                    <a:lnTo>
                      <a:pt x="262" y="308"/>
                    </a:lnTo>
                    <a:lnTo>
                      <a:pt x="282" y="308"/>
                    </a:lnTo>
                    <a:lnTo>
                      <a:pt x="303" y="308"/>
                    </a:lnTo>
                    <a:lnTo>
                      <a:pt x="303" y="334"/>
                    </a:lnTo>
                    <a:lnTo>
                      <a:pt x="323" y="334"/>
                    </a:lnTo>
                    <a:lnTo>
                      <a:pt x="343" y="334"/>
                    </a:lnTo>
                    <a:lnTo>
                      <a:pt x="363" y="334"/>
                    </a:lnTo>
                    <a:lnTo>
                      <a:pt x="363" y="360"/>
                    </a:lnTo>
                    <a:lnTo>
                      <a:pt x="384" y="360"/>
                    </a:lnTo>
                    <a:lnTo>
                      <a:pt x="403" y="360"/>
                    </a:lnTo>
                    <a:lnTo>
                      <a:pt x="403" y="385"/>
                    </a:lnTo>
                    <a:lnTo>
                      <a:pt x="403" y="411"/>
                    </a:lnTo>
                    <a:lnTo>
                      <a:pt x="423" y="411"/>
                    </a:lnTo>
                    <a:lnTo>
                      <a:pt x="423" y="436"/>
                    </a:lnTo>
                    <a:lnTo>
                      <a:pt x="423" y="461"/>
                    </a:lnTo>
                    <a:lnTo>
                      <a:pt x="443" y="461"/>
                    </a:lnTo>
                    <a:lnTo>
                      <a:pt x="443" y="487"/>
                    </a:lnTo>
                    <a:lnTo>
                      <a:pt x="443" y="513"/>
                    </a:lnTo>
                    <a:lnTo>
                      <a:pt x="423" y="513"/>
                    </a:lnTo>
                    <a:lnTo>
                      <a:pt x="423" y="487"/>
                    </a:lnTo>
                    <a:lnTo>
                      <a:pt x="403" y="487"/>
                    </a:lnTo>
                    <a:lnTo>
                      <a:pt x="384" y="487"/>
                    </a:lnTo>
                    <a:lnTo>
                      <a:pt x="384" y="513"/>
                    </a:lnTo>
                    <a:lnTo>
                      <a:pt x="384" y="539"/>
                    </a:lnTo>
                    <a:lnTo>
                      <a:pt x="363" y="539"/>
                    </a:lnTo>
                    <a:lnTo>
                      <a:pt x="343" y="539"/>
                    </a:lnTo>
                    <a:lnTo>
                      <a:pt x="343" y="565"/>
                    </a:lnTo>
                    <a:lnTo>
                      <a:pt x="343" y="590"/>
                    </a:lnTo>
                    <a:lnTo>
                      <a:pt x="363" y="590"/>
                    </a:lnTo>
                    <a:lnTo>
                      <a:pt x="384" y="590"/>
                    </a:lnTo>
                    <a:lnTo>
                      <a:pt x="403" y="590"/>
                    </a:lnTo>
                    <a:lnTo>
                      <a:pt x="403" y="565"/>
                    </a:lnTo>
                    <a:lnTo>
                      <a:pt x="423" y="565"/>
                    </a:lnTo>
                    <a:lnTo>
                      <a:pt x="443" y="565"/>
                    </a:lnTo>
                    <a:lnTo>
                      <a:pt x="443" y="539"/>
                    </a:lnTo>
                    <a:lnTo>
                      <a:pt x="463" y="539"/>
                    </a:lnTo>
                    <a:lnTo>
                      <a:pt x="463" y="513"/>
                    </a:lnTo>
                    <a:lnTo>
                      <a:pt x="484" y="513"/>
                    </a:lnTo>
                    <a:lnTo>
                      <a:pt x="484" y="539"/>
                    </a:lnTo>
                    <a:lnTo>
                      <a:pt x="504" y="539"/>
                    </a:lnTo>
                    <a:lnTo>
                      <a:pt x="504" y="513"/>
                    </a:lnTo>
                    <a:lnTo>
                      <a:pt x="504" y="487"/>
                    </a:lnTo>
                    <a:lnTo>
                      <a:pt x="504" y="461"/>
                    </a:lnTo>
                    <a:lnTo>
                      <a:pt x="504" y="436"/>
                    </a:lnTo>
                    <a:lnTo>
                      <a:pt x="504" y="411"/>
                    </a:lnTo>
                    <a:lnTo>
                      <a:pt x="504" y="385"/>
                    </a:lnTo>
                    <a:lnTo>
                      <a:pt x="504" y="360"/>
                    </a:lnTo>
                    <a:lnTo>
                      <a:pt x="504" y="334"/>
                    </a:lnTo>
                    <a:lnTo>
                      <a:pt x="504" y="308"/>
                    </a:lnTo>
                    <a:lnTo>
                      <a:pt x="504" y="282"/>
                    </a:lnTo>
                    <a:lnTo>
                      <a:pt x="504" y="256"/>
                    </a:lnTo>
                    <a:lnTo>
                      <a:pt x="504" y="231"/>
                    </a:lnTo>
                    <a:lnTo>
                      <a:pt x="504" y="205"/>
                    </a:lnTo>
                    <a:lnTo>
                      <a:pt x="504" y="179"/>
                    </a:lnTo>
                    <a:lnTo>
                      <a:pt x="504" y="153"/>
                    </a:lnTo>
                    <a:lnTo>
                      <a:pt x="504" y="129"/>
                    </a:lnTo>
                    <a:lnTo>
                      <a:pt x="504" y="103"/>
                    </a:lnTo>
                    <a:lnTo>
                      <a:pt x="484" y="103"/>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Freeform 11"/>
              <p:cNvSpPr>
                <a:spLocks/>
              </p:cNvSpPr>
              <p:nvPr/>
            </p:nvSpPr>
            <p:spPr bwMode="auto">
              <a:xfrm>
                <a:off x="5261" y="2659"/>
                <a:ext cx="100" cy="77"/>
              </a:xfrm>
              <a:custGeom>
                <a:avLst/>
                <a:gdLst>
                  <a:gd name="T0" fmla="*/ 80 w 100"/>
                  <a:gd name="T1" fmla="*/ 25 h 77"/>
                  <a:gd name="T2" fmla="*/ 80 w 100"/>
                  <a:gd name="T3" fmla="*/ 0 h 77"/>
                  <a:gd name="T4" fmla="*/ 60 w 100"/>
                  <a:gd name="T5" fmla="*/ 0 h 77"/>
                  <a:gd name="T6" fmla="*/ 40 w 100"/>
                  <a:gd name="T7" fmla="*/ 0 h 77"/>
                  <a:gd name="T8" fmla="*/ 20 w 100"/>
                  <a:gd name="T9" fmla="*/ 0 h 77"/>
                  <a:gd name="T10" fmla="*/ 0 w 100"/>
                  <a:gd name="T11" fmla="*/ 0 h 77"/>
                  <a:gd name="T12" fmla="*/ 0 w 100"/>
                  <a:gd name="T13" fmla="*/ 25 h 77"/>
                  <a:gd name="T14" fmla="*/ 0 w 100"/>
                  <a:gd name="T15" fmla="*/ 51 h 77"/>
                  <a:gd name="T16" fmla="*/ 20 w 100"/>
                  <a:gd name="T17" fmla="*/ 51 h 77"/>
                  <a:gd name="T18" fmla="*/ 40 w 100"/>
                  <a:gd name="T19" fmla="*/ 51 h 77"/>
                  <a:gd name="T20" fmla="*/ 40 w 100"/>
                  <a:gd name="T21" fmla="*/ 77 h 77"/>
                  <a:gd name="T22" fmla="*/ 60 w 100"/>
                  <a:gd name="T23" fmla="*/ 77 h 77"/>
                  <a:gd name="T24" fmla="*/ 80 w 100"/>
                  <a:gd name="T25" fmla="*/ 77 h 77"/>
                  <a:gd name="T26" fmla="*/ 100 w 100"/>
                  <a:gd name="T27" fmla="*/ 77 h 77"/>
                  <a:gd name="T28" fmla="*/ 100 w 100"/>
                  <a:gd name="T29" fmla="*/ 51 h 77"/>
                  <a:gd name="T30" fmla="*/ 80 w 100"/>
                  <a:gd name="T31" fmla="*/ 51 h 77"/>
                  <a:gd name="T32" fmla="*/ 80 w 100"/>
                  <a:gd name="T33" fmla="*/ 2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77">
                    <a:moveTo>
                      <a:pt x="80" y="25"/>
                    </a:moveTo>
                    <a:lnTo>
                      <a:pt x="80" y="0"/>
                    </a:lnTo>
                    <a:lnTo>
                      <a:pt x="60" y="0"/>
                    </a:lnTo>
                    <a:lnTo>
                      <a:pt x="40" y="0"/>
                    </a:lnTo>
                    <a:lnTo>
                      <a:pt x="20" y="0"/>
                    </a:lnTo>
                    <a:lnTo>
                      <a:pt x="0" y="0"/>
                    </a:lnTo>
                    <a:lnTo>
                      <a:pt x="0" y="25"/>
                    </a:lnTo>
                    <a:lnTo>
                      <a:pt x="0" y="51"/>
                    </a:lnTo>
                    <a:lnTo>
                      <a:pt x="20" y="51"/>
                    </a:lnTo>
                    <a:lnTo>
                      <a:pt x="40" y="51"/>
                    </a:lnTo>
                    <a:lnTo>
                      <a:pt x="40" y="77"/>
                    </a:lnTo>
                    <a:lnTo>
                      <a:pt x="60" y="77"/>
                    </a:lnTo>
                    <a:lnTo>
                      <a:pt x="80" y="77"/>
                    </a:lnTo>
                    <a:lnTo>
                      <a:pt x="100" y="77"/>
                    </a:lnTo>
                    <a:lnTo>
                      <a:pt x="100" y="51"/>
                    </a:lnTo>
                    <a:lnTo>
                      <a:pt x="80" y="51"/>
                    </a:lnTo>
                    <a:lnTo>
                      <a:pt x="8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Freeform 12"/>
              <p:cNvSpPr>
                <a:spLocks/>
              </p:cNvSpPr>
              <p:nvPr/>
            </p:nvSpPr>
            <p:spPr bwMode="auto">
              <a:xfrm>
                <a:off x="5382" y="2633"/>
                <a:ext cx="181" cy="77"/>
              </a:xfrm>
              <a:custGeom>
                <a:avLst/>
                <a:gdLst>
                  <a:gd name="T0" fmla="*/ 181 w 181"/>
                  <a:gd name="T1" fmla="*/ 77 h 77"/>
                  <a:gd name="T2" fmla="*/ 181 w 181"/>
                  <a:gd name="T3" fmla="*/ 51 h 77"/>
                  <a:gd name="T4" fmla="*/ 161 w 181"/>
                  <a:gd name="T5" fmla="*/ 51 h 77"/>
                  <a:gd name="T6" fmla="*/ 161 w 181"/>
                  <a:gd name="T7" fmla="*/ 26 h 77"/>
                  <a:gd name="T8" fmla="*/ 161 w 181"/>
                  <a:gd name="T9" fmla="*/ 0 h 77"/>
                  <a:gd name="T10" fmla="*/ 140 w 181"/>
                  <a:gd name="T11" fmla="*/ 0 h 77"/>
                  <a:gd name="T12" fmla="*/ 121 w 181"/>
                  <a:gd name="T13" fmla="*/ 0 h 77"/>
                  <a:gd name="T14" fmla="*/ 101 w 181"/>
                  <a:gd name="T15" fmla="*/ 0 h 77"/>
                  <a:gd name="T16" fmla="*/ 81 w 181"/>
                  <a:gd name="T17" fmla="*/ 0 h 77"/>
                  <a:gd name="T18" fmla="*/ 60 w 181"/>
                  <a:gd name="T19" fmla="*/ 0 h 77"/>
                  <a:gd name="T20" fmla="*/ 40 w 181"/>
                  <a:gd name="T21" fmla="*/ 0 h 77"/>
                  <a:gd name="T22" fmla="*/ 20 w 181"/>
                  <a:gd name="T23" fmla="*/ 0 h 77"/>
                  <a:gd name="T24" fmla="*/ 0 w 181"/>
                  <a:gd name="T25" fmla="*/ 0 h 77"/>
                  <a:gd name="T26" fmla="*/ 0 w 181"/>
                  <a:gd name="T27" fmla="*/ 26 h 77"/>
                  <a:gd name="T28" fmla="*/ 0 w 181"/>
                  <a:gd name="T29" fmla="*/ 51 h 77"/>
                  <a:gd name="T30" fmla="*/ 0 w 181"/>
                  <a:gd name="T31" fmla="*/ 77 h 77"/>
                  <a:gd name="T32" fmla="*/ 20 w 181"/>
                  <a:gd name="T33" fmla="*/ 77 h 77"/>
                  <a:gd name="T34" fmla="*/ 20 w 181"/>
                  <a:gd name="T35" fmla="*/ 51 h 77"/>
                  <a:gd name="T36" fmla="*/ 40 w 181"/>
                  <a:gd name="T37" fmla="*/ 51 h 77"/>
                  <a:gd name="T38" fmla="*/ 60 w 181"/>
                  <a:gd name="T39" fmla="*/ 51 h 77"/>
                  <a:gd name="T40" fmla="*/ 81 w 181"/>
                  <a:gd name="T41" fmla="*/ 51 h 77"/>
                  <a:gd name="T42" fmla="*/ 101 w 181"/>
                  <a:gd name="T43" fmla="*/ 51 h 77"/>
                  <a:gd name="T44" fmla="*/ 121 w 181"/>
                  <a:gd name="T45" fmla="*/ 51 h 77"/>
                  <a:gd name="T46" fmla="*/ 121 w 181"/>
                  <a:gd name="T47" fmla="*/ 77 h 77"/>
                  <a:gd name="T48" fmla="*/ 140 w 181"/>
                  <a:gd name="T49" fmla="*/ 77 h 77"/>
                  <a:gd name="T50" fmla="*/ 161 w 181"/>
                  <a:gd name="T51" fmla="*/ 77 h 77"/>
                  <a:gd name="T52" fmla="*/ 181 w 181"/>
                  <a:gd name="T53"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77">
                    <a:moveTo>
                      <a:pt x="181" y="77"/>
                    </a:moveTo>
                    <a:lnTo>
                      <a:pt x="181" y="51"/>
                    </a:lnTo>
                    <a:lnTo>
                      <a:pt x="161" y="51"/>
                    </a:lnTo>
                    <a:lnTo>
                      <a:pt x="161" y="26"/>
                    </a:lnTo>
                    <a:lnTo>
                      <a:pt x="161" y="0"/>
                    </a:lnTo>
                    <a:lnTo>
                      <a:pt x="140" y="0"/>
                    </a:lnTo>
                    <a:lnTo>
                      <a:pt x="121" y="0"/>
                    </a:lnTo>
                    <a:lnTo>
                      <a:pt x="101" y="0"/>
                    </a:lnTo>
                    <a:lnTo>
                      <a:pt x="81" y="0"/>
                    </a:lnTo>
                    <a:lnTo>
                      <a:pt x="60" y="0"/>
                    </a:lnTo>
                    <a:lnTo>
                      <a:pt x="40" y="0"/>
                    </a:lnTo>
                    <a:lnTo>
                      <a:pt x="20" y="0"/>
                    </a:lnTo>
                    <a:lnTo>
                      <a:pt x="0" y="0"/>
                    </a:lnTo>
                    <a:lnTo>
                      <a:pt x="0" y="26"/>
                    </a:lnTo>
                    <a:lnTo>
                      <a:pt x="0" y="51"/>
                    </a:lnTo>
                    <a:lnTo>
                      <a:pt x="0" y="77"/>
                    </a:lnTo>
                    <a:lnTo>
                      <a:pt x="20" y="77"/>
                    </a:lnTo>
                    <a:lnTo>
                      <a:pt x="20" y="51"/>
                    </a:lnTo>
                    <a:lnTo>
                      <a:pt x="40" y="51"/>
                    </a:lnTo>
                    <a:lnTo>
                      <a:pt x="60" y="51"/>
                    </a:lnTo>
                    <a:lnTo>
                      <a:pt x="81" y="51"/>
                    </a:lnTo>
                    <a:lnTo>
                      <a:pt x="101" y="51"/>
                    </a:lnTo>
                    <a:lnTo>
                      <a:pt x="121" y="51"/>
                    </a:lnTo>
                    <a:lnTo>
                      <a:pt x="121" y="77"/>
                    </a:lnTo>
                    <a:lnTo>
                      <a:pt x="140" y="77"/>
                    </a:lnTo>
                    <a:lnTo>
                      <a:pt x="161" y="77"/>
                    </a:lnTo>
                    <a:lnTo>
                      <a:pt x="181" y="77"/>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13"/>
              <p:cNvSpPr>
                <a:spLocks/>
              </p:cNvSpPr>
              <p:nvPr/>
            </p:nvSpPr>
            <p:spPr bwMode="auto">
              <a:xfrm>
                <a:off x="5624" y="2788"/>
                <a:ext cx="60" cy="101"/>
              </a:xfrm>
              <a:custGeom>
                <a:avLst/>
                <a:gdLst>
                  <a:gd name="T0" fmla="*/ 20 w 60"/>
                  <a:gd name="T1" fmla="*/ 0 h 101"/>
                  <a:gd name="T2" fmla="*/ 20 w 60"/>
                  <a:gd name="T3" fmla="*/ 25 h 101"/>
                  <a:gd name="T4" fmla="*/ 20 w 60"/>
                  <a:gd name="T5" fmla="*/ 51 h 101"/>
                  <a:gd name="T6" fmla="*/ 0 w 60"/>
                  <a:gd name="T7" fmla="*/ 51 h 101"/>
                  <a:gd name="T8" fmla="*/ 0 w 60"/>
                  <a:gd name="T9" fmla="*/ 76 h 101"/>
                  <a:gd name="T10" fmla="*/ 0 w 60"/>
                  <a:gd name="T11" fmla="*/ 101 h 101"/>
                  <a:gd name="T12" fmla="*/ 20 w 60"/>
                  <a:gd name="T13" fmla="*/ 101 h 101"/>
                  <a:gd name="T14" fmla="*/ 20 w 60"/>
                  <a:gd name="T15" fmla="*/ 76 h 101"/>
                  <a:gd name="T16" fmla="*/ 40 w 60"/>
                  <a:gd name="T17" fmla="*/ 76 h 101"/>
                  <a:gd name="T18" fmla="*/ 40 w 60"/>
                  <a:gd name="T19" fmla="*/ 51 h 101"/>
                  <a:gd name="T20" fmla="*/ 40 w 60"/>
                  <a:gd name="T21" fmla="*/ 25 h 101"/>
                  <a:gd name="T22" fmla="*/ 60 w 60"/>
                  <a:gd name="T23" fmla="*/ 25 h 101"/>
                  <a:gd name="T24" fmla="*/ 60 w 60"/>
                  <a:gd name="T25" fmla="*/ 0 h 101"/>
                  <a:gd name="T26" fmla="*/ 40 w 60"/>
                  <a:gd name="T27" fmla="*/ 0 h 101"/>
                  <a:gd name="T28" fmla="*/ 20 w 60"/>
                  <a:gd name="T2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1">
                    <a:moveTo>
                      <a:pt x="20" y="0"/>
                    </a:moveTo>
                    <a:lnTo>
                      <a:pt x="20" y="25"/>
                    </a:lnTo>
                    <a:lnTo>
                      <a:pt x="20" y="51"/>
                    </a:lnTo>
                    <a:lnTo>
                      <a:pt x="0" y="51"/>
                    </a:lnTo>
                    <a:lnTo>
                      <a:pt x="0" y="76"/>
                    </a:lnTo>
                    <a:lnTo>
                      <a:pt x="0" y="101"/>
                    </a:lnTo>
                    <a:lnTo>
                      <a:pt x="20" y="101"/>
                    </a:lnTo>
                    <a:lnTo>
                      <a:pt x="20" y="76"/>
                    </a:lnTo>
                    <a:lnTo>
                      <a:pt x="40" y="76"/>
                    </a:lnTo>
                    <a:lnTo>
                      <a:pt x="40" y="51"/>
                    </a:lnTo>
                    <a:lnTo>
                      <a:pt x="40" y="25"/>
                    </a:lnTo>
                    <a:lnTo>
                      <a:pt x="60" y="25"/>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14"/>
              <p:cNvSpPr>
                <a:spLocks/>
              </p:cNvSpPr>
              <p:nvPr/>
            </p:nvSpPr>
            <p:spPr bwMode="auto">
              <a:xfrm>
                <a:off x="3527" y="1889"/>
                <a:ext cx="645" cy="950"/>
              </a:xfrm>
              <a:custGeom>
                <a:avLst/>
                <a:gdLst>
                  <a:gd name="T0" fmla="*/ 585 w 645"/>
                  <a:gd name="T1" fmla="*/ 899 h 950"/>
                  <a:gd name="T2" fmla="*/ 605 w 645"/>
                  <a:gd name="T3" fmla="*/ 847 h 950"/>
                  <a:gd name="T4" fmla="*/ 626 w 645"/>
                  <a:gd name="T5" fmla="*/ 795 h 950"/>
                  <a:gd name="T6" fmla="*/ 626 w 645"/>
                  <a:gd name="T7" fmla="*/ 770 h 950"/>
                  <a:gd name="T8" fmla="*/ 605 w 645"/>
                  <a:gd name="T9" fmla="*/ 718 h 950"/>
                  <a:gd name="T10" fmla="*/ 585 w 645"/>
                  <a:gd name="T11" fmla="*/ 668 h 950"/>
                  <a:gd name="T12" fmla="*/ 545 w 645"/>
                  <a:gd name="T13" fmla="*/ 642 h 950"/>
                  <a:gd name="T14" fmla="*/ 504 w 645"/>
                  <a:gd name="T15" fmla="*/ 616 h 950"/>
                  <a:gd name="T16" fmla="*/ 484 w 645"/>
                  <a:gd name="T17" fmla="*/ 565 h 950"/>
                  <a:gd name="T18" fmla="*/ 464 w 645"/>
                  <a:gd name="T19" fmla="*/ 513 h 950"/>
                  <a:gd name="T20" fmla="*/ 484 w 645"/>
                  <a:gd name="T21" fmla="*/ 462 h 950"/>
                  <a:gd name="T22" fmla="*/ 443 w 645"/>
                  <a:gd name="T23" fmla="*/ 436 h 950"/>
                  <a:gd name="T24" fmla="*/ 423 w 645"/>
                  <a:gd name="T25" fmla="*/ 386 h 950"/>
                  <a:gd name="T26" fmla="*/ 384 w 645"/>
                  <a:gd name="T27" fmla="*/ 360 h 950"/>
                  <a:gd name="T28" fmla="*/ 343 w 645"/>
                  <a:gd name="T29" fmla="*/ 334 h 950"/>
                  <a:gd name="T30" fmla="*/ 323 w 645"/>
                  <a:gd name="T31" fmla="*/ 334 h 950"/>
                  <a:gd name="T32" fmla="*/ 282 w 645"/>
                  <a:gd name="T33" fmla="*/ 308 h 950"/>
                  <a:gd name="T34" fmla="*/ 262 w 645"/>
                  <a:gd name="T35" fmla="*/ 257 h 950"/>
                  <a:gd name="T36" fmla="*/ 242 w 645"/>
                  <a:gd name="T37" fmla="*/ 205 h 950"/>
                  <a:gd name="T38" fmla="*/ 201 w 645"/>
                  <a:gd name="T39" fmla="*/ 179 h 950"/>
                  <a:gd name="T40" fmla="*/ 162 w 645"/>
                  <a:gd name="T41" fmla="*/ 154 h 950"/>
                  <a:gd name="T42" fmla="*/ 142 w 645"/>
                  <a:gd name="T43" fmla="*/ 103 h 950"/>
                  <a:gd name="T44" fmla="*/ 121 w 645"/>
                  <a:gd name="T45" fmla="*/ 52 h 950"/>
                  <a:gd name="T46" fmla="*/ 61 w 645"/>
                  <a:gd name="T47" fmla="*/ 52 h 950"/>
                  <a:gd name="T48" fmla="*/ 40 w 645"/>
                  <a:gd name="T49" fmla="*/ 0 h 950"/>
                  <a:gd name="T50" fmla="*/ 0 w 645"/>
                  <a:gd name="T51" fmla="*/ 26 h 950"/>
                  <a:gd name="T52" fmla="*/ 20 w 645"/>
                  <a:gd name="T53" fmla="*/ 78 h 950"/>
                  <a:gd name="T54" fmla="*/ 40 w 645"/>
                  <a:gd name="T55" fmla="*/ 128 h 950"/>
                  <a:gd name="T56" fmla="*/ 61 w 645"/>
                  <a:gd name="T57" fmla="*/ 179 h 950"/>
                  <a:gd name="T58" fmla="*/ 101 w 645"/>
                  <a:gd name="T59" fmla="*/ 205 h 950"/>
                  <a:gd name="T60" fmla="*/ 142 w 645"/>
                  <a:gd name="T61" fmla="*/ 231 h 950"/>
                  <a:gd name="T62" fmla="*/ 162 w 645"/>
                  <a:gd name="T63" fmla="*/ 283 h 950"/>
                  <a:gd name="T64" fmla="*/ 201 w 645"/>
                  <a:gd name="T65" fmla="*/ 308 h 950"/>
                  <a:gd name="T66" fmla="*/ 222 w 645"/>
                  <a:gd name="T67" fmla="*/ 360 h 950"/>
                  <a:gd name="T68" fmla="*/ 222 w 645"/>
                  <a:gd name="T69" fmla="*/ 436 h 950"/>
                  <a:gd name="T70" fmla="*/ 242 w 645"/>
                  <a:gd name="T71" fmla="*/ 487 h 950"/>
                  <a:gd name="T72" fmla="*/ 282 w 645"/>
                  <a:gd name="T73" fmla="*/ 513 h 950"/>
                  <a:gd name="T74" fmla="*/ 303 w 645"/>
                  <a:gd name="T75" fmla="*/ 565 h 950"/>
                  <a:gd name="T76" fmla="*/ 323 w 645"/>
                  <a:gd name="T77" fmla="*/ 616 h 950"/>
                  <a:gd name="T78" fmla="*/ 343 w 645"/>
                  <a:gd name="T79" fmla="*/ 668 h 950"/>
                  <a:gd name="T80" fmla="*/ 363 w 645"/>
                  <a:gd name="T81" fmla="*/ 718 h 950"/>
                  <a:gd name="T82" fmla="*/ 384 w 645"/>
                  <a:gd name="T83" fmla="*/ 770 h 950"/>
                  <a:gd name="T84" fmla="*/ 423 w 645"/>
                  <a:gd name="T85" fmla="*/ 795 h 950"/>
                  <a:gd name="T86" fmla="*/ 443 w 645"/>
                  <a:gd name="T87" fmla="*/ 847 h 950"/>
                  <a:gd name="T88" fmla="*/ 484 w 645"/>
                  <a:gd name="T89" fmla="*/ 873 h 950"/>
                  <a:gd name="T90" fmla="*/ 504 w 645"/>
                  <a:gd name="T91" fmla="*/ 924 h 950"/>
                  <a:gd name="T92" fmla="*/ 545 w 645"/>
                  <a:gd name="T93" fmla="*/ 950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45" h="950">
                    <a:moveTo>
                      <a:pt x="585" y="950"/>
                    </a:moveTo>
                    <a:lnTo>
                      <a:pt x="585" y="924"/>
                    </a:lnTo>
                    <a:lnTo>
                      <a:pt x="585" y="899"/>
                    </a:lnTo>
                    <a:lnTo>
                      <a:pt x="585" y="873"/>
                    </a:lnTo>
                    <a:lnTo>
                      <a:pt x="605" y="873"/>
                    </a:lnTo>
                    <a:lnTo>
                      <a:pt x="605" y="847"/>
                    </a:lnTo>
                    <a:lnTo>
                      <a:pt x="605" y="821"/>
                    </a:lnTo>
                    <a:lnTo>
                      <a:pt x="605" y="795"/>
                    </a:lnTo>
                    <a:lnTo>
                      <a:pt x="626" y="795"/>
                    </a:lnTo>
                    <a:lnTo>
                      <a:pt x="645" y="795"/>
                    </a:lnTo>
                    <a:lnTo>
                      <a:pt x="645" y="770"/>
                    </a:lnTo>
                    <a:lnTo>
                      <a:pt x="626" y="770"/>
                    </a:lnTo>
                    <a:lnTo>
                      <a:pt x="626" y="744"/>
                    </a:lnTo>
                    <a:lnTo>
                      <a:pt x="605" y="744"/>
                    </a:lnTo>
                    <a:lnTo>
                      <a:pt x="605" y="718"/>
                    </a:lnTo>
                    <a:lnTo>
                      <a:pt x="605" y="692"/>
                    </a:lnTo>
                    <a:lnTo>
                      <a:pt x="585" y="692"/>
                    </a:lnTo>
                    <a:lnTo>
                      <a:pt x="585" y="668"/>
                    </a:lnTo>
                    <a:lnTo>
                      <a:pt x="565" y="668"/>
                    </a:lnTo>
                    <a:lnTo>
                      <a:pt x="565" y="642"/>
                    </a:lnTo>
                    <a:lnTo>
                      <a:pt x="545" y="642"/>
                    </a:lnTo>
                    <a:lnTo>
                      <a:pt x="545" y="616"/>
                    </a:lnTo>
                    <a:lnTo>
                      <a:pt x="524" y="616"/>
                    </a:lnTo>
                    <a:lnTo>
                      <a:pt x="504" y="616"/>
                    </a:lnTo>
                    <a:lnTo>
                      <a:pt x="504" y="591"/>
                    </a:lnTo>
                    <a:lnTo>
                      <a:pt x="484" y="591"/>
                    </a:lnTo>
                    <a:lnTo>
                      <a:pt x="484" y="565"/>
                    </a:lnTo>
                    <a:lnTo>
                      <a:pt x="464" y="565"/>
                    </a:lnTo>
                    <a:lnTo>
                      <a:pt x="464" y="539"/>
                    </a:lnTo>
                    <a:lnTo>
                      <a:pt x="464" y="513"/>
                    </a:lnTo>
                    <a:lnTo>
                      <a:pt x="484" y="513"/>
                    </a:lnTo>
                    <a:lnTo>
                      <a:pt x="484" y="487"/>
                    </a:lnTo>
                    <a:lnTo>
                      <a:pt x="484" y="462"/>
                    </a:lnTo>
                    <a:lnTo>
                      <a:pt x="464" y="462"/>
                    </a:lnTo>
                    <a:lnTo>
                      <a:pt x="443" y="462"/>
                    </a:lnTo>
                    <a:lnTo>
                      <a:pt x="443" y="436"/>
                    </a:lnTo>
                    <a:lnTo>
                      <a:pt x="423" y="436"/>
                    </a:lnTo>
                    <a:lnTo>
                      <a:pt x="423" y="410"/>
                    </a:lnTo>
                    <a:lnTo>
                      <a:pt x="423" y="386"/>
                    </a:lnTo>
                    <a:lnTo>
                      <a:pt x="404" y="386"/>
                    </a:lnTo>
                    <a:lnTo>
                      <a:pt x="384" y="386"/>
                    </a:lnTo>
                    <a:lnTo>
                      <a:pt x="384" y="360"/>
                    </a:lnTo>
                    <a:lnTo>
                      <a:pt x="363" y="360"/>
                    </a:lnTo>
                    <a:lnTo>
                      <a:pt x="363" y="334"/>
                    </a:lnTo>
                    <a:lnTo>
                      <a:pt x="343" y="334"/>
                    </a:lnTo>
                    <a:lnTo>
                      <a:pt x="343" y="308"/>
                    </a:lnTo>
                    <a:lnTo>
                      <a:pt x="323" y="308"/>
                    </a:lnTo>
                    <a:lnTo>
                      <a:pt x="323" y="334"/>
                    </a:lnTo>
                    <a:lnTo>
                      <a:pt x="303" y="334"/>
                    </a:lnTo>
                    <a:lnTo>
                      <a:pt x="303" y="308"/>
                    </a:lnTo>
                    <a:lnTo>
                      <a:pt x="282" y="308"/>
                    </a:lnTo>
                    <a:lnTo>
                      <a:pt x="282" y="283"/>
                    </a:lnTo>
                    <a:lnTo>
                      <a:pt x="262" y="283"/>
                    </a:lnTo>
                    <a:lnTo>
                      <a:pt x="262" y="257"/>
                    </a:lnTo>
                    <a:lnTo>
                      <a:pt x="262" y="231"/>
                    </a:lnTo>
                    <a:lnTo>
                      <a:pt x="242" y="231"/>
                    </a:lnTo>
                    <a:lnTo>
                      <a:pt x="242" y="205"/>
                    </a:lnTo>
                    <a:lnTo>
                      <a:pt x="222" y="205"/>
                    </a:lnTo>
                    <a:lnTo>
                      <a:pt x="222" y="179"/>
                    </a:lnTo>
                    <a:lnTo>
                      <a:pt x="201" y="179"/>
                    </a:lnTo>
                    <a:lnTo>
                      <a:pt x="182" y="179"/>
                    </a:lnTo>
                    <a:lnTo>
                      <a:pt x="182" y="154"/>
                    </a:lnTo>
                    <a:lnTo>
                      <a:pt x="162" y="154"/>
                    </a:lnTo>
                    <a:lnTo>
                      <a:pt x="162" y="128"/>
                    </a:lnTo>
                    <a:lnTo>
                      <a:pt x="162" y="103"/>
                    </a:lnTo>
                    <a:lnTo>
                      <a:pt x="142" y="103"/>
                    </a:lnTo>
                    <a:lnTo>
                      <a:pt x="142" y="78"/>
                    </a:lnTo>
                    <a:lnTo>
                      <a:pt x="121" y="78"/>
                    </a:lnTo>
                    <a:lnTo>
                      <a:pt x="121" y="52"/>
                    </a:lnTo>
                    <a:lnTo>
                      <a:pt x="101" y="52"/>
                    </a:lnTo>
                    <a:lnTo>
                      <a:pt x="81" y="52"/>
                    </a:lnTo>
                    <a:lnTo>
                      <a:pt x="61" y="52"/>
                    </a:lnTo>
                    <a:lnTo>
                      <a:pt x="61" y="26"/>
                    </a:lnTo>
                    <a:lnTo>
                      <a:pt x="40" y="26"/>
                    </a:lnTo>
                    <a:lnTo>
                      <a:pt x="40" y="0"/>
                    </a:lnTo>
                    <a:lnTo>
                      <a:pt x="20" y="0"/>
                    </a:lnTo>
                    <a:lnTo>
                      <a:pt x="0" y="0"/>
                    </a:lnTo>
                    <a:lnTo>
                      <a:pt x="0" y="26"/>
                    </a:lnTo>
                    <a:lnTo>
                      <a:pt x="0" y="52"/>
                    </a:lnTo>
                    <a:lnTo>
                      <a:pt x="0" y="78"/>
                    </a:lnTo>
                    <a:lnTo>
                      <a:pt x="20" y="78"/>
                    </a:lnTo>
                    <a:lnTo>
                      <a:pt x="20" y="103"/>
                    </a:lnTo>
                    <a:lnTo>
                      <a:pt x="40" y="103"/>
                    </a:lnTo>
                    <a:lnTo>
                      <a:pt x="40" y="128"/>
                    </a:lnTo>
                    <a:lnTo>
                      <a:pt x="40" y="154"/>
                    </a:lnTo>
                    <a:lnTo>
                      <a:pt x="61" y="154"/>
                    </a:lnTo>
                    <a:lnTo>
                      <a:pt x="61" y="179"/>
                    </a:lnTo>
                    <a:lnTo>
                      <a:pt x="81" y="179"/>
                    </a:lnTo>
                    <a:lnTo>
                      <a:pt x="101" y="179"/>
                    </a:lnTo>
                    <a:lnTo>
                      <a:pt x="101" y="205"/>
                    </a:lnTo>
                    <a:lnTo>
                      <a:pt x="121" y="205"/>
                    </a:lnTo>
                    <a:lnTo>
                      <a:pt x="121" y="231"/>
                    </a:lnTo>
                    <a:lnTo>
                      <a:pt x="142" y="231"/>
                    </a:lnTo>
                    <a:lnTo>
                      <a:pt x="142" y="257"/>
                    </a:lnTo>
                    <a:lnTo>
                      <a:pt x="142" y="283"/>
                    </a:lnTo>
                    <a:lnTo>
                      <a:pt x="162" y="283"/>
                    </a:lnTo>
                    <a:lnTo>
                      <a:pt x="162" y="308"/>
                    </a:lnTo>
                    <a:lnTo>
                      <a:pt x="182" y="308"/>
                    </a:lnTo>
                    <a:lnTo>
                      <a:pt x="201" y="308"/>
                    </a:lnTo>
                    <a:lnTo>
                      <a:pt x="201" y="334"/>
                    </a:lnTo>
                    <a:lnTo>
                      <a:pt x="201" y="360"/>
                    </a:lnTo>
                    <a:lnTo>
                      <a:pt x="222" y="360"/>
                    </a:lnTo>
                    <a:lnTo>
                      <a:pt x="222" y="386"/>
                    </a:lnTo>
                    <a:lnTo>
                      <a:pt x="222" y="410"/>
                    </a:lnTo>
                    <a:lnTo>
                      <a:pt x="222" y="436"/>
                    </a:lnTo>
                    <a:lnTo>
                      <a:pt x="222" y="462"/>
                    </a:lnTo>
                    <a:lnTo>
                      <a:pt x="242" y="462"/>
                    </a:lnTo>
                    <a:lnTo>
                      <a:pt x="242" y="487"/>
                    </a:lnTo>
                    <a:lnTo>
                      <a:pt x="262" y="487"/>
                    </a:lnTo>
                    <a:lnTo>
                      <a:pt x="262" y="513"/>
                    </a:lnTo>
                    <a:lnTo>
                      <a:pt x="282" y="513"/>
                    </a:lnTo>
                    <a:lnTo>
                      <a:pt x="282" y="539"/>
                    </a:lnTo>
                    <a:lnTo>
                      <a:pt x="303" y="539"/>
                    </a:lnTo>
                    <a:lnTo>
                      <a:pt x="303" y="565"/>
                    </a:lnTo>
                    <a:lnTo>
                      <a:pt x="303" y="591"/>
                    </a:lnTo>
                    <a:lnTo>
                      <a:pt x="323" y="591"/>
                    </a:lnTo>
                    <a:lnTo>
                      <a:pt x="323" y="616"/>
                    </a:lnTo>
                    <a:lnTo>
                      <a:pt x="323" y="642"/>
                    </a:lnTo>
                    <a:lnTo>
                      <a:pt x="343" y="642"/>
                    </a:lnTo>
                    <a:lnTo>
                      <a:pt x="343" y="668"/>
                    </a:lnTo>
                    <a:lnTo>
                      <a:pt x="343" y="692"/>
                    </a:lnTo>
                    <a:lnTo>
                      <a:pt x="363" y="692"/>
                    </a:lnTo>
                    <a:lnTo>
                      <a:pt x="363" y="718"/>
                    </a:lnTo>
                    <a:lnTo>
                      <a:pt x="363" y="744"/>
                    </a:lnTo>
                    <a:lnTo>
                      <a:pt x="384" y="744"/>
                    </a:lnTo>
                    <a:lnTo>
                      <a:pt x="384" y="770"/>
                    </a:lnTo>
                    <a:lnTo>
                      <a:pt x="404" y="770"/>
                    </a:lnTo>
                    <a:lnTo>
                      <a:pt x="404" y="795"/>
                    </a:lnTo>
                    <a:lnTo>
                      <a:pt x="423" y="795"/>
                    </a:lnTo>
                    <a:lnTo>
                      <a:pt x="423" y="821"/>
                    </a:lnTo>
                    <a:lnTo>
                      <a:pt x="443" y="821"/>
                    </a:lnTo>
                    <a:lnTo>
                      <a:pt x="443" y="847"/>
                    </a:lnTo>
                    <a:lnTo>
                      <a:pt x="464" y="847"/>
                    </a:lnTo>
                    <a:lnTo>
                      <a:pt x="464" y="873"/>
                    </a:lnTo>
                    <a:lnTo>
                      <a:pt x="484" y="873"/>
                    </a:lnTo>
                    <a:lnTo>
                      <a:pt x="504" y="873"/>
                    </a:lnTo>
                    <a:lnTo>
                      <a:pt x="504" y="899"/>
                    </a:lnTo>
                    <a:lnTo>
                      <a:pt x="504" y="924"/>
                    </a:lnTo>
                    <a:lnTo>
                      <a:pt x="524" y="924"/>
                    </a:lnTo>
                    <a:lnTo>
                      <a:pt x="524" y="950"/>
                    </a:lnTo>
                    <a:lnTo>
                      <a:pt x="545" y="950"/>
                    </a:lnTo>
                    <a:lnTo>
                      <a:pt x="565" y="950"/>
                    </a:lnTo>
                    <a:lnTo>
                      <a:pt x="585" y="95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Freeform 15"/>
              <p:cNvSpPr>
                <a:spLocks/>
              </p:cNvSpPr>
              <p:nvPr/>
            </p:nvSpPr>
            <p:spPr bwMode="auto">
              <a:xfrm>
                <a:off x="5744" y="2788"/>
                <a:ext cx="20" cy="51"/>
              </a:xfrm>
              <a:custGeom>
                <a:avLst/>
                <a:gdLst>
                  <a:gd name="T0" fmla="*/ 20 w 20"/>
                  <a:gd name="T1" fmla="*/ 25 h 51"/>
                  <a:gd name="T2" fmla="*/ 20 w 20"/>
                  <a:gd name="T3" fmla="*/ 0 h 51"/>
                  <a:gd name="T4" fmla="*/ 0 w 20"/>
                  <a:gd name="T5" fmla="*/ 0 h 51"/>
                  <a:gd name="T6" fmla="*/ 0 w 20"/>
                  <a:gd name="T7" fmla="*/ 25 h 51"/>
                  <a:gd name="T8" fmla="*/ 0 w 20"/>
                  <a:gd name="T9" fmla="*/ 51 h 51"/>
                  <a:gd name="T10" fmla="*/ 20 w 20"/>
                  <a:gd name="T11" fmla="*/ 51 h 51"/>
                  <a:gd name="T12" fmla="*/ 20 w 20"/>
                  <a:gd name="T13" fmla="*/ 25 h 51"/>
                </a:gdLst>
                <a:ahLst/>
                <a:cxnLst>
                  <a:cxn ang="0">
                    <a:pos x="T0" y="T1"/>
                  </a:cxn>
                  <a:cxn ang="0">
                    <a:pos x="T2" y="T3"/>
                  </a:cxn>
                  <a:cxn ang="0">
                    <a:pos x="T4" y="T5"/>
                  </a:cxn>
                  <a:cxn ang="0">
                    <a:pos x="T6" y="T7"/>
                  </a:cxn>
                  <a:cxn ang="0">
                    <a:pos x="T8" y="T9"/>
                  </a:cxn>
                  <a:cxn ang="0">
                    <a:pos x="T10" y="T11"/>
                  </a:cxn>
                  <a:cxn ang="0">
                    <a:pos x="T12" y="T13"/>
                  </a:cxn>
                </a:cxnLst>
                <a:rect l="0" t="0" r="r" b="b"/>
                <a:pathLst>
                  <a:path w="20" h="51">
                    <a:moveTo>
                      <a:pt x="20" y="25"/>
                    </a:moveTo>
                    <a:lnTo>
                      <a:pt x="20" y="0"/>
                    </a:lnTo>
                    <a:lnTo>
                      <a:pt x="0" y="0"/>
                    </a:lnTo>
                    <a:lnTo>
                      <a:pt x="0" y="25"/>
                    </a:lnTo>
                    <a:lnTo>
                      <a:pt x="0" y="51"/>
                    </a:lnTo>
                    <a:lnTo>
                      <a:pt x="20" y="51"/>
                    </a:lnTo>
                    <a:lnTo>
                      <a:pt x="20" y="25"/>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Freeform 16"/>
              <p:cNvSpPr>
                <a:spLocks/>
              </p:cNvSpPr>
              <p:nvPr/>
            </p:nvSpPr>
            <p:spPr bwMode="auto">
              <a:xfrm>
                <a:off x="5725" y="2839"/>
                <a:ext cx="60" cy="76"/>
              </a:xfrm>
              <a:custGeom>
                <a:avLst/>
                <a:gdLst>
                  <a:gd name="T0" fmla="*/ 19 w 60"/>
                  <a:gd name="T1" fmla="*/ 0 h 76"/>
                  <a:gd name="T2" fmla="*/ 0 w 60"/>
                  <a:gd name="T3" fmla="*/ 0 h 76"/>
                  <a:gd name="T4" fmla="*/ 0 w 60"/>
                  <a:gd name="T5" fmla="*/ 25 h 76"/>
                  <a:gd name="T6" fmla="*/ 0 w 60"/>
                  <a:gd name="T7" fmla="*/ 50 h 76"/>
                  <a:gd name="T8" fmla="*/ 0 w 60"/>
                  <a:gd name="T9" fmla="*/ 76 h 76"/>
                  <a:gd name="T10" fmla="*/ 19 w 60"/>
                  <a:gd name="T11" fmla="*/ 76 h 76"/>
                  <a:gd name="T12" fmla="*/ 39 w 60"/>
                  <a:gd name="T13" fmla="*/ 76 h 76"/>
                  <a:gd name="T14" fmla="*/ 60 w 60"/>
                  <a:gd name="T15" fmla="*/ 76 h 76"/>
                  <a:gd name="T16" fmla="*/ 60 w 60"/>
                  <a:gd name="T17" fmla="*/ 50 h 76"/>
                  <a:gd name="T18" fmla="*/ 39 w 60"/>
                  <a:gd name="T19" fmla="*/ 50 h 76"/>
                  <a:gd name="T20" fmla="*/ 39 w 60"/>
                  <a:gd name="T21" fmla="*/ 25 h 76"/>
                  <a:gd name="T22" fmla="*/ 19 w 60"/>
                  <a:gd name="T23" fmla="*/ 25 h 76"/>
                  <a:gd name="T24" fmla="*/ 19 w 60"/>
                  <a:gd name="T2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0" h="76">
                    <a:moveTo>
                      <a:pt x="19" y="0"/>
                    </a:moveTo>
                    <a:lnTo>
                      <a:pt x="0" y="0"/>
                    </a:lnTo>
                    <a:lnTo>
                      <a:pt x="0" y="25"/>
                    </a:lnTo>
                    <a:lnTo>
                      <a:pt x="0" y="50"/>
                    </a:lnTo>
                    <a:lnTo>
                      <a:pt x="0" y="76"/>
                    </a:lnTo>
                    <a:lnTo>
                      <a:pt x="19" y="76"/>
                    </a:lnTo>
                    <a:lnTo>
                      <a:pt x="39" y="76"/>
                    </a:lnTo>
                    <a:lnTo>
                      <a:pt x="60" y="76"/>
                    </a:lnTo>
                    <a:lnTo>
                      <a:pt x="60" y="50"/>
                    </a:lnTo>
                    <a:lnTo>
                      <a:pt x="39" y="50"/>
                    </a:lnTo>
                    <a:lnTo>
                      <a:pt x="39" y="25"/>
                    </a:lnTo>
                    <a:lnTo>
                      <a:pt x="19" y="25"/>
                    </a:lnTo>
                    <a:lnTo>
                      <a:pt x="19"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Rectangle 17"/>
              <p:cNvSpPr>
                <a:spLocks noChangeArrowheads="1"/>
              </p:cNvSpPr>
              <p:nvPr/>
            </p:nvSpPr>
            <p:spPr bwMode="auto">
              <a:xfrm>
                <a:off x="5764" y="2839"/>
                <a:ext cx="21" cy="25"/>
              </a:xfrm>
              <a:prstGeom prst="rect">
                <a:avLst/>
              </a:prstGeom>
              <a:solidFill>
                <a:srgbClr val="82CEB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18"/>
              <p:cNvSpPr>
                <a:spLocks/>
              </p:cNvSpPr>
              <p:nvPr/>
            </p:nvSpPr>
            <p:spPr bwMode="auto">
              <a:xfrm>
                <a:off x="4556" y="2941"/>
                <a:ext cx="40" cy="26"/>
              </a:xfrm>
              <a:custGeom>
                <a:avLst/>
                <a:gdLst>
                  <a:gd name="T0" fmla="*/ 40 w 40"/>
                  <a:gd name="T1" fmla="*/ 26 h 26"/>
                  <a:gd name="T2" fmla="*/ 40 w 40"/>
                  <a:gd name="T3" fmla="*/ 0 h 26"/>
                  <a:gd name="T4" fmla="*/ 20 w 40"/>
                  <a:gd name="T5" fmla="*/ 0 h 26"/>
                  <a:gd name="T6" fmla="*/ 0 w 40"/>
                  <a:gd name="T7" fmla="*/ 0 h 26"/>
                  <a:gd name="T8" fmla="*/ 0 w 40"/>
                  <a:gd name="T9" fmla="*/ 26 h 26"/>
                  <a:gd name="T10" fmla="*/ 20 w 40"/>
                  <a:gd name="T11" fmla="*/ 26 h 26"/>
                  <a:gd name="T12" fmla="*/ 40 w 40"/>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40" h="26">
                    <a:moveTo>
                      <a:pt x="40" y="26"/>
                    </a:moveTo>
                    <a:lnTo>
                      <a:pt x="40" y="0"/>
                    </a:lnTo>
                    <a:lnTo>
                      <a:pt x="20" y="0"/>
                    </a:lnTo>
                    <a:lnTo>
                      <a:pt x="0" y="0"/>
                    </a:lnTo>
                    <a:lnTo>
                      <a:pt x="0" y="26"/>
                    </a:lnTo>
                    <a:lnTo>
                      <a:pt x="20" y="26"/>
                    </a:lnTo>
                    <a:lnTo>
                      <a:pt x="40"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19"/>
              <p:cNvSpPr>
                <a:spLocks/>
              </p:cNvSpPr>
              <p:nvPr/>
            </p:nvSpPr>
            <p:spPr bwMode="auto">
              <a:xfrm>
                <a:off x="5543" y="2941"/>
                <a:ext cx="60" cy="103"/>
              </a:xfrm>
              <a:custGeom>
                <a:avLst/>
                <a:gdLst>
                  <a:gd name="T0" fmla="*/ 20 w 60"/>
                  <a:gd name="T1" fmla="*/ 0 h 103"/>
                  <a:gd name="T2" fmla="*/ 20 w 60"/>
                  <a:gd name="T3" fmla="*/ 26 h 103"/>
                  <a:gd name="T4" fmla="*/ 0 w 60"/>
                  <a:gd name="T5" fmla="*/ 26 h 103"/>
                  <a:gd name="T6" fmla="*/ 0 w 60"/>
                  <a:gd name="T7" fmla="*/ 52 h 103"/>
                  <a:gd name="T8" fmla="*/ 0 w 60"/>
                  <a:gd name="T9" fmla="*/ 77 h 103"/>
                  <a:gd name="T10" fmla="*/ 0 w 60"/>
                  <a:gd name="T11" fmla="*/ 103 h 103"/>
                  <a:gd name="T12" fmla="*/ 20 w 60"/>
                  <a:gd name="T13" fmla="*/ 103 h 103"/>
                  <a:gd name="T14" fmla="*/ 20 w 60"/>
                  <a:gd name="T15" fmla="*/ 77 h 103"/>
                  <a:gd name="T16" fmla="*/ 40 w 60"/>
                  <a:gd name="T17" fmla="*/ 77 h 103"/>
                  <a:gd name="T18" fmla="*/ 40 w 60"/>
                  <a:gd name="T19" fmla="*/ 52 h 103"/>
                  <a:gd name="T20" fmla="*/ 60 w 60"/>
                  <a:gd name="T21" fmla="*/ 52 h 103"/>
                  <a:gd name="T22" fmla="*/ 60 w 60"/>
                  <a:gd name="T23" fmla="*/ 26 h 103"/>
                  <a:gd name="T24" fmla="*/ 60 w 60"/>
                  <a:gd name="T25" fmla="*/ 0 h 103"/>
                  <a:gd name="T26" fmla="*/ 40 w 60"/>
                  <a:gd name="T27" fmla="*/ 0 h 103"/>
                  <a:gd name="T28" fmla="*/ 20 w 60"/>
                  <a:gd name="T2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103">
                    <a:moveTo>
                      <a:pt x="20" y="0"/>
                    </a:moveTo>
                    <a:lnTo>
                      <a:pt x="20" y="26"/>
                    </a:lnTo>
                    <a:lnTo>
                      <a:pt x="0" y="26"/>
                    </a:lnTo>
                    <a:lnTo>
                      <a:pt x="0" y="52"/>
                    </a:lnTo>
                    <a:lnTo>
                      <a:pt x="0" y="77"/>
                    </a:lnTo>
                    <a:lnTo>
                      <a:pt x="0" y="103"/>
                    </a:lnTo>
                    <a:lnTo>
                      <a:pt x="20" y="103"/>
                    </a:lnTo>
                    <a:lnTo>
                      <a:pt x="20" y="77"/>
                    </a:lnTo>
                    <a:lnTo>
                      <a:pt x="40" y="77"/>
                    </a:lnTo>
                    <a:lnTo>
                      <a:pt x="40" y="52"/>
                    </a:lnTo>
                    <a:lnTo>
                      <a:pt x="60" y="52"/>
                    </a:lnTo>
                    <a:lnTo>
                      <a:pt x="60" y="26"/>
                    </a:lnTo>
                    <a:lnTo>
                      <a:pt x="60" y="0"/>
                    </a:lnTo>
                    <a:lnTo>
                      <a:pt x="40" y="0"/>
                    </a:lnTo>
                    <a:lnTo>
                      <a:pt x="2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20"/>
              <p:cNvSpPr>
                <a:spLocks/>
              </p:cNvSpPr>
              <p:nvPr/>
            </p:nvSpPr>
            <p:spPr bwMode="auto">
              <a:xfrm>
                <a:off x="5241" y="2993"/>
                <a:ext cx="80" cy="51"/>
              </a:xfrm>
              <a:custGeom>
                <a:avLst/>
                <a:gdLst>
                  <a:gd name="T0" fmla="*/ 40 w 80"/>
                  <a:gd name="T1" fmla="*/ 0 h 51"/>
                  <a:gd name="T2" fmla="*/ 20 w 80"/>
                  <a:gd name="T3" fmla="*/ 0 h 51"/>
                  <a:gd name="T4" fmla="*/ 0 w 80"/>
                  <a:gd name="T5" fmla="*/ 0 h 51"/>
                  <a:gd name="T6" fmla="*/ 0 w 80"/>
                  <a:gd name="T7" fmla="*/ 25 h 51"/>
                  <a:gd name="T8" fmla="*/ 0 w 80"/>
                  <a:gd name="T9" fmla="*/ 51 h 51"/>
                  <a:gd name="T10" fmla="*/ 20 w 80"/>
                  <a:gd name="T11" fmla="*/ 51 h 51"/>
                  <a:gd name="T12" fmla="*/ 40 w 80"/>
                  <a:gd name="T13" fmla="*/ 51 h 51"/>
                  <a:gd name="T14" fmla="*/ 60 w 80"/>
                  <a:gd name="T15" fmla="*/ 51 h 51"/>
                  <a:gd name="T16" fmla="*/ 60 w 80"/>
                  <a:gd name="T17" fmla="*/ 25 h 51"/>
                  <a:gd name="T18" fmla="*/ 80 w 80"/>
                  <a:gd name="T19" fmla="*/ 25 h 51"/>
                  <a:gd name="T20" fmla="*/ 80 w 80"/>
                  <a:gd name="T21" fmla="*/ 0 h 51"/>
                  <a:gd name="T22" fmla="*/ 60 w 80"/>
                  <a:gd name="T23" fmla="*/ 0 h 51"/>
                  <a:gd name="T24" fmla="*/ 40 w 80"/>
                  <a:gd name="T2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 h="51">
                    <a:moveTo>
                      <a:pt x="40" y="0"/>
                    </a:moveTo>
                    <a:lnTo>
                      <a:pt x="20" y="0"/>
                    </a:lnTo>
                    <a:lnTo>
                      <a:pt x="0" y="0"/>
                    </a:lnTo>
                    <a:lnTo>
                      <a:pt x="0" y="25"/>
                    </a:lnTo>
                    <a:lnTo>
                      <a:pt x="0" y="51"/>
                    </a:lnTo>
                    <a:lnTo>
                      <a:pt x="20" y="51"/>
                    </a:lnTo>
                    <a:lnTo>
                      <a:pt x="40" y="51"/>
                    </a:lnTo>
                    <a:lnTo>
                      <a:pt x="60" y="51"/>
                    </a:lnTo>
                    <a:lnTo>
                      <a:pt x="60" y="25"/>
                    </a:lnTo>
                    <a:lnTo>
                      <a:pt x="80" y="25"/>
                    </a:lnTo>
                    <a:lnTo>
                      <a:pt x="80" y="0"/>
                    </a:lnTo>
                    <a:lnTo>
                      <a:pt x="60" y="0"/>
                    </a:lnTo>
                    <a:lnTo>
                      <a:pt x="4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21"/>
              <p:cNvSpPr>
                <a:spLocks/>
              </p:cNvSpPr>
              <p:nvPr/>
            </p:nvSpPr>
            <p:spPr bwMode="auto">
              <a:xfrm>
                <a:off x="4092" y="2864"/>
                <a:ext cx="524" cy="232"/>
              </a:xfrm>
              <a:custGeom>
                <a:avLst/>
                <a:gdLst>
                  <a:gd name="T0" fmla="*/ 464 w 524"/>
                  <a:gd name="T1" fmla="*/ 154 h 232"/>
                  <a:gd name="T2" fmla="*/ 443 w 524"/>
                  <a:gd name="T3" fmla="*/ 129 h 232"/>
                  <a:gd name="T4" fmla="*/ 423 w 524"/>
                  <a:gd name="T5" fmla="*/ 103 h 232"/>
                  <a:gd name="T6" fmla="*/ 403 w 524"/>
                  <a:gd name="T7" fmla="*/ 77 h 232"/>
                  <a:gd name="T8" fmla="*/ 362 w 524"/>
                  <a:gd name="T9" fmla="*/ 77 h 232"/>
                  <a:gd name="T10" fmla="*/ 322 w 524"/>
                  <a:gd name="T11" fmla="*/ 77 h 232"/>
                  <a:gd name="T12" fmla="*/ 303 w 524"/>
                  <a:gd name="T13" fmla="*/ 51 h 232"/>
                  <a:gd name="T14" fmla="*/ 282 w 524"/>
                  <a:gd name="T15" fmla="*/ 77 h 232"/>
                  <a:gd name="T16" fmla="*/ 242 w 524"/>
                  <a:gd name="T17" fmla="*/ 77 h 232"/>
                  <a:gd name="T18" fmla="*/ 201 w 524"/>
                  <a:gd name="T19" fmla="*/ 77 h 232"/>
                  <a:gd name="T20" fmla="*/ 181 w 524"/>
                  <a:gd name="T21" fmla="*/ 51 h 232"/>
                  <a:gd name="T22" fmla="*/ 161 w 524"/>
                  <a:gd name="T23" fmla="*/ 25 h 232"/>
                  <a:gd name="T24" fmla="*/ 141 w 524"/>
                  <a:gd name="T25" fmla="*/ 0 h 232"/>
                  <a:gd name="T26" fmla="*/ 100 w 524"/>
                  <a:gd name="T27" fmla="*/ 0 h 232"/>
                  <a:gd name="T28" fmla="*/ 61 w 524"/>
                  <a:gd name="T29" fmla="*/ 0 h 232"/>
                  <a:gd name="T30" fmla="*/ 20 w 524"/>
                  <a:gd name="T31" fmla="*/ 0 h 232"/>
                  <a:gd name="T32" fmla="*/ 0 w 524"/>
                  <a:gd name="T33" fmla="*/ 25 h 232"/>
                  <a:gd name="T34" fmla="*/ 20 w 524"/>
                  <a:gd name="T35" fmla="*/ 51 h 232"/>
                  <a:gd name="T36" fmla="*/ 61 w 524"/>
                  <a:gd name="T37" fmla="*/ 51 h 232"/>
                  <a:gd name="T38" fmla="*/ 80 w 524"/>
                  <a:gd name="T39" fmla="*/ 77 h 232"/>
                  <a:gd name="T40" fmla="*/ 100 w 524"/>
                  <a:gd name="T41" fmla="*/ 103 h 232"/>
                  <a:gd name="T42" fmla="*/ 141 w 524"/>
                  <a:gd name="T43" fmla="*/ 103 h 232"/>
                  <a:gd name="T44" fmla="*/ 161 w 524"/>
                  <a:gd name="T45" fmla="*/ 129 h 232"/>
                  <a:gd name="T46" fmla="*/ 181 w 524"/>
                  <a:gd name="T47" fmla="*/ 154 h 232"/>
                  <a:gd name="T48" fmla="*/ 201 w 524"/>
                  <a:gd name="T49" fmla="*/ 180 h 232"/>
                  <a:gd name="T50" fmla="*/ 242 w 524"/>
                  <a:gd name="T51" fmla="*/ 180 h 232"/>
                  <a:gd name="T52" fmla="*/ 262 w 524"/>
                  <a:gd name="T53" fmla="*/ 154 h 232"/>
                  <a:gd name="T54" fmla="*/ 303 w 524"/>
                  <a:gd name="T55" fmla="*/ 154 h 232"/>
                  <a:gd name="T56" fmla="*/ 322 w 524"/>
                  <a:gd name="T57" fmla="*/ 180 h 232"/>
                  <a:gd name="T58" fmla="*/ 342 w 524"/>
                  <a:gd name="T59" fmla="*/ 206 h 232"/>
                  <a:gd name="T60" fmla="*/ 362 w 524"/>
                  <a:gd name="T61" fmla="*/ 232 h 232"/>
                  <a:gd name="T62" fmla="*/ 403 w 524"/>
                  <a:gd name="T63" fmla="*/ 232 h 232"/>
                  <a:gd name="T64" fmla="*/ 423 w 524"/>
                  <a:gd name="T65" fmla="*/ 206 h 232"/>
                  <a:gd name="T66" fmla="*/ 464 w 524"/>
                  <a:gd name="T67" fmla="*/ 206 h 232"/>
                  <a:gd name="T68" fmla="*/ 484 w 524"/>
                  <a:gd name="T69" fmla="*/ 232 h 232"/>
                  <a:gd name="T70" fmla="*/ 524 w 524"/>
                  <a:gd name="T71" fmla="*/ 232 h 232"/>
                  <a:gd name="T72" fmla="*/ 504 w 524"/>
                  <a:gd name="T73" fmla="*/ 206 h 232"/>
                  <a:gd name="T74" fmla="*/ 524 w 524"/>
                  <a:gd name="T75" fmla="*/ 180 h 232"/>
                  <a:gd name="T76" fmla="*/ 504 w 524"/>
                  <a:gd name="T77" fmla="*/ 15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24" h="232">
                    <a:moveTo>
                      <a:pt x="484" y="154"/>
                    </a:moveTo>
                    <a:lnTo>
                      <a:pt x="464" y="154"/>
                    </a:lnTo>
                    <a:lnTo>
                      <a:pt x="464" y="129"/>
                    </a:lnTo>
                    <a:lnTo>
                      <a:pt x="443" y="129"/>
                    </a:lnTo>
                    <a:lnTo>
                      <a:pt x="443" y="103"/>
                    </a:lnTo>
                    <a:lnTo>
                      <a:pt x="423" y="103"/>
                    </a:lnTo>
                    <a:lnTo>
                      <a:pt x="423" y="77"/>
                    </a:lnTo>
                    <a:lnTo>
                      <a:pt x="403" y="77"/>
                    </a:lnTo>
                    <a:lnTo>
                      <a:pt x="383" y="77"/>
                    </a:lnTo>
                    <a:lnTo>
                      <a:pt x="362" y="77"/>
                    </a:lnTo>
                    <a:lnTo>
                      <a:pt x="342" y="77"/>
                    </a:lnTo>
                    <a:lnTo>
                      <a:pt x="322" y="77"/>
                    </a:lnTo>
                    <a:lnTo>
                      <a:pt x="322" y="51"/>
                    </a:lnTo>
                    <a:lnTo>
                      <a:pt x="303" y="51"/>
                    </a:lnTo>
                    <a:lnTo>
                      <a:pt x="282" y="51"/>
                    </a:lnTo>
                    <a:lnTo>
                      <a:pt x="282" y="77"/>
                    </a:lnTo>
                    <a:lnTo>
                      <a:pt x="262" y="77"/>
                    </a:lnTo>
                    <a:lnTo>
                      <a:pt x="242" y="77"/>
                    </a:lnTo>
                    <a:lnTo>
                      <a:pt x="222" y="77"/>
                    </a:lnTo>
                    <a:lnTo>
                      <a:pt x="201" y="77"/>
                    </a:lnTo>
                    <a:lnTo>
                      <a:pt x="201" y="51"/>
                    </a:lnTo>
                    <a:lnTo>
                      <a:pt x="181" y="51"/>
                    </a:lnTo>
                    <a:lnTo>
                      <a:pt x="181" y="25"/>
                    </a:lnTo>
                    <a:lnTo>
                      <a:pt x="161" y="25"/>
                    </a:lnTo>
                    <a:lnTo>
                      <a:pt x="161" y="0"/>
                    </a:lnTo>
                    <a:lnTo>
                      <a:pt x="141" y="0"/>
                    </a:lnTo>
                    <a:lnTo>
                      <a:pt x="120" y="0"/>
                    </a:lnTo>
                    <a:lnTo>
                      <a:pt x="100" y="0"/>
                    </a:lnTo>
                    <a:lnTo>
                      <a:pt x="80" y="0"/>
                    </a:lnTo>
                    <a:lnTo>
                      <a:pt x="61" y="0"/>
                    </a:lnTo>
                    <a:lnTo>
                      <a:pt x="40" y="0"/>
                    </a:lnTo>
                    <a:lnTo>
                      <a:pt x="20" y="0"/>
                    </a:lnTo>
                    <a:lnTo>
                      <a:pt x="20" y="25"/>
                    </a:lnTo>
                    <a:lnTo>
                      <a:pt x="0" y="25"/>
                    </a:lnTo>
                    <a:lnTo>
                      <a:pt x="0" y="51"/>
                    </a:lnTo>
                    <a:lnTo>
                      <a:pt x="20" y="51"/>
                    </a:lnTo>
                    <a:lnTo>
                      <a:pt x="40" y="51"/>
                    </a:lnTo>
                    <a:lnTo>
                      <a:pt x="61" y="51"/>
                    </a:lnTo>
                    <a:lnTo>
                      <a:pt x="61" y="77"/>
                    </a:lnTo>
                    <a:lnTo>
                      <a:pt x="80" y="77"/>
                    </a:lnTo>
                    <a:lnTo>
                      <a:pt x="80" y="103"/>
                    </a:lnTo>
                    <a:lnTo>
                      <a:pt x="100" y="103"/>
                    </a:lnTo>
                    <a:lnTo>
                      <a:pt x="120" y="103"/>
                    </a:lnTo>
                    <a:lnTo>
                      <a:pt x="141" y="103"/>
                    </a:lnTo>
                    <a:lnTo>
                      <a:pt x="141" y="129"/>
                    </a:lnTo>
                    <a:lnTo>
                      <a:pt x="161" y="129"/>
                    </a:lnTo>
                    <a:lnTo>
                      <a:pt x="161" y="154"/>
                    </a:lnTo>
                    <a:lnTo>
                      <a:pt x="181" y="154"/>
                    </a:lnTo>
                    <a:lnTo>
                      <a:pt x="201" y="154"/>
                    </a:lnTo>
                    <a:lnTo>
                      <a:pt x="201" y="180"/>
                    </a:lnTo>
                    <a:lnTo>
                      <a:pt x="222" y="180"/>
                    </a:lnTo>
                    <a:lnTo>
                      <a:pt x="242" y="180"/>
                    </a:lnTo>
                    <a:lnTo>
                      <a:pt x="242" y="154"/>
                    </a:lnTo>
                    <a:lnTo>
                      <a:pt x="262" y="154"/>
                    </a:lnTo>
                    <a:lnTo>
                      <a:pt x="282" y="154"/>
                    </a:lnTo>
                    <a:lnTo>
                      <a:pt x="303" y="154"/>
                    </a:lnTo>
                    <a:lnTo>
                      <a:pt x="303" y="180"/>
                    </a:lnTo>
                    <a:lnTo>
                      <a:pt x="322" y="180"/>
                    </a:lnTo>
                    <a:lnTo>
                      <a:pt x="322" y="206"/>
                    </a:lnTo>
                    <a:lnTo>
                      <a:pt x="342" y="206"/>
                    </a:lnTo>
                    <a:lnTo>
                      <a:pt x="342" y="232"/>
                    </a:lnTo>
                    <a:lnTo>
                      <a:pt x="362" y="232"/>
                    </a:lnTo>
                    <a:lnTo>
                      <a:pt x="383" y="232"/>
                    </a:lnTo>
                    <a:lnTo>
                      <a:pt x="403" y="232"/>
                    </a:lnTo>
                    <a:lnTo>
                      <a:pt x="423" y="232"/>
                    </a:lnTo>
                    <a:lnTo>
                      <a:pt x="423" y="206"/>
                    </a:lnTo>
                    <a:lnTo>
                      <a:pt x="443" y="206"/>
                    </a:lnTo>
                    <a:lnTo>
                      <a:pt x="464" y="206"/>
                    </a:lnTo>
                    <a:lnTo>
                      <a:pt x="464" y="232"/>
                    </a:lnTo>
                    <a:lnTo>
                      <a:pt x="484" y="232"/>
                    </a:lnTo>
                    <a:lnTo>
                      <a:pt x="504" y="232"/>
                    </a:lnTo>
                    <a:lnTo>
                      <a:pt x="524" y="232"/>
                    </a:lnTo>
                    <a:lnTo>
                      <a:pt x="524" y="206"/>
                    </a:lnTo>
                    <a:lnTo>
                      <a:pt x="504" y="206"/>
                    </a:lnTo>
                    <a:lnTo>
                      <a:pt x="504" y="180"/>
                    </a:lnTo>
                    <a:lnTo>
                      <a:pt x="524" y="180"/>
                    </a:lnTo>
                    <a:lnTo>
                      <a:pt x="524" y="154"/>
                    </a:lnTo>
                    <a:lnTo>
                      <a:pt x="504" y="154"/>
                    </a:lnTo>
                    <a:lnTo>
                      <a:pt x="484" y="154"/>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22"/>
              <p:cNvSpPr>
                <a:spLocks/>
              </p:cNvSpPr>
              <p:nvPr/>
            </p:nvSpPr>
            <p:spPr bwMode="auto">
              <a:xfrm>
                <a:off x="4636" y="3044"/>
                <a:ext cx="40" cy="52"/>
              </a:xfrm>
              <a:custGeom>
                <a:avLst/>
                <a:gdLst>
                  <a:gd name="T0" fmla="*/ 0 w 40"/>
                  <a:gd name="T1" fmla="*/ 0 h 52"/>
                  <a:gd name="T2" fmla="*/ 0 w 40"/>
                  <a:gd name="T3" fmla="*/ 26 h 52"/>
                  <a:gd name="T4" fmla="*/ 0 w 40"/>
                  <a:gd name="T5" fmla="*/ 52 h 52"/>
                  <a:gd name="T6" fmla="*/ 20 w 40"/>
                  <a:gd name="T7" fmla="*/ 52 h 52"/>
                  <a:gd name="T8" fmla="*/ 40 w 40"/>
                  <a:gd name="T9" fmla="*/ 52 h 52"/>
                  <a:gd name="T10" fmla="*/ 40 w 40"/>
                  <a:gd name="T11" fmla="*/ 26 h 52"/>
                  <a:gd name="T12" fmla="*/ 40 w 40"/>
                  <a:gd name="T13" fmla="*/ 0 h 52"/>
                  <a:gd name="T14" fmla="*/ 20 w 40"/>
                  <a:gd name="T15" fmla="*/ 0 h 52"/>
                  <a:gd name="T16" fmla="*/ 0 w 40"/>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52">
                    <a:moveTo>
                      <a:pt x="0" y="0"/>
                    </a:moveTo>
                    <a:lnTo>
                      <a:pt x="0" y="26"/>
                    </a:lnTo>
                    <a:lnTo>
                      <a:pt x="0" y="52"/>
                    </a:lnTo>
                    <a:lnTo>
                      <a:pt x="20" y="52"/>
                    </a:lnTo>
                    <a:lnTo>
                      <a:pt x="40" y="52"/>
                    </a:lnTo>
                    <a:lnTo>
                      <a:pt x="40" y="26"/>
                    </a:lnTo>
                    <a:lnTo>
                      <a:pt x="40"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23"/>
              <p:cNvSpPr>
                <a:spLocks/>
              </p:cNvSpPr>
              <p:nvPr/>
            </p:nvSpPr>
            <p:spPr bwMode="auto">
              <a:xfrm>
                <a:off x="4757" y="3044"/>
                <a:ext cx="100" cy="77"/>
              </a:xfrm>
              <a:custGeom>
                <a:avLst/>
                <a:gdLst>
                  <a:gd name="T0" fmla="*/ 61 w 100"/>
                  <a:gd name="T1" fmla="*/ 0 h 77"/>
                  <a:gd name="T2" fmla="*/ 40 w 100"/>
                  <a:gd name="T3" fmla="*/ 0 h 77"/>
                  <a:gd name="T4" fmla="*/ 40 w 100"/>
                  <a:gd name="T5" fmla="*/ 26 h 77"/>
                  <a:gd name="T6" fmla="*/ 20 w 100"/>
                  <a:gd name="T7" fmla="*/ 26 h 77"/>
                  <a:gd name="T8" fmla="*/ 20 w 100"/>
                  <a:gd name="T9" fmla="*/ 0 h 77"/>
                  <a:gd name="T10" fmla="*/ 0 w 100"/>
                  <a:gd name="T11" fmla="*/ 0 h 77"/>
                  <a:gd name="T12" fmla="*/ 0 w 100"/>
                  <a:gd name="T13" fmla="*/ 26 h 77"/>
                  <a:gd name="T14" fmla="*/ 0 w 100"/>
                  <a:gd name="T15" fmla="*/ 52 h 77"/>
                  <a:gd name="T16" fmla="*/ 20 w 100"/>
                  <a:gd name="T17" fmla="*/ 52 h 77"/>
                  <a:gd name="T18" fmla="*/ 20 w 100"/>
                  <a:gd name="T19" fmla="*/ 77 h 77"/>
                  <a:gd name="T20" fmla="*/ 40 w 100"/>
                  <a:gd name="T21" fmla="*/ 77 h 77"/>
                  <a:gd name="T22" fmla="*/ 61 w 100"/>
                  <a:gd name="T23" fmla="*/ 77 h 77"/>
                  <a:gd name="T24" fmla="*/ 81 w 100"/>
                  <a:gd name="T25" fmla="*/ 77 h 77"/>
                  <a:gd name="T26" fmla="*/ 100 w 100"/>
                  <a:gd name="T27" fmla="*/ 77 h 77"/>
                  <a:gd name="T28" fmla="*/ 100 w 100"/>
                  <a:gd name="T29" fmla="*/ 52 h 77"/>
                  <a:gd name="T30" fmla="*/ 100 w 100"/>
                  <a:gd name="T31" fmla="*/ 26 h 77"/>
                  <a:gd name="T32" fmla="*/ 100 w 100"/>
                  <a:gd name="T33" fmla="*/ 0 h 77"/>
                  <a:gd name="T34" fmla="*/ 81 w 100"/>
                  <a:gd name="T35" fmla="*/ 0 h 77"/>
                  <a:gd name="T36" fmla="*/ 61 w 100"/>
                  <a:gd name="T37"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 h="77">
                    <a:moveTo>
                      <a:pt x="61" y="0"/>
                    </a:moveTo>
                    <a:lnTo>
                      <a:pt x="40" y="0"/>
                    </a:lnTo>
                    <a:lnTo>
                      <a:pt x="40" y="26"/>
                    </a:lnTo>
                    <a:lnTo>
                      <a:pt x="20" y="26"/>
                    </a:lnTo>
                    <a:lnTo>
                      <a:pt x="20" y="0"/>
                    </a:lnTo>
                    <a:lnTo>
                      <a:pt x="0" y="0"/>
                    </a:lnTo>
                    <a:lnTo>
                      <a:pt x="0" y="26"/>
                    </a:lnTo>
                    <a:lnTo>
                      <a:pt x="0" y="52"/>
                    </a:lnTo>
                    <a:lnTo>
                      <a:pt x="20" y="52"/>
                    </a:lnTo>
                    <a:lnTo>
                      <a:pt x="20" y="77"/>
                    </a:lnTo>
                    <a:lnTo>
                      <a:pt x="40" y="77"/>
                    </a:lnTo>
                    <a:lnTo>
                      <a:pt x="61" y="77"/>
                    </a:lnTo>
                    <a:lnTo>
                      <a:pt x="81" y="77"/>
                    </a:lnTo>
                    <a:lnTo>
                      <a:pt x="100" y="77"/>
                    </a:lnTo>
                    <a:lnTo>
                      <a:pt x="100" y="52"/>
                    </a:lnTo>
                    <a:lnTo>
                      <a:pt x="100" y="26"/>
                    </a:lnTo>
                    <a:lnTo>
                      <a:pt x="100" y="0"/>
                    </a:lnTo>
                    <a:lnTo>
                      <a:pt x="81" y="0"/>
                    </a:lnTo>
                    <a:lnTo>
                      <a:pt x="61"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24"/>
              <p:cNvSpPr>
                <a:spLocks/>
              </p:cNvSpPr>
              <p:nvPr/>
            </p:nvSpPr>
            <p:spPr bwMode="auto">
              <a:xfrm>
                <a:off x="4696" y="3070"/>
                <a:ext cx="41" cy="51"/>
              </a:xfrm>
              <a:custGeom>
                <a:avLst/>
                <a:gdLst>
                  <a:gd name="T0" fmla="*/ 0 w 41"/>
                  <a:gd name="T1" fmla="*/ 0 h 51"/>
                  <a:gd name="T2" fmla="*/ 0 w 41"/>
                  <a:gd name="T3" fmla="*/ 26 h 51"/>
                  <a:gd name="T4" fmla="*/ 0 w 41"/>
                  <a:gd name="T5" fmla="*/ 51 h 51"/>
                  <a:gd name="T6" fmla="*/ 20 w 41"/>
                  <a:gd name="T7" fmla="*/ 51 h 51"/>
                  <a:gd name="T8" fmla="*/ 41 w 41"/>
                  <a:gd name="T9" fmla="*/ 51 h 51"/>
                  <a:gd name="T10" fmla="*/ 41 w 41"/>
                  <a:gd name="T11" fmla="*/ 26 h 51"/>
                  <a:gd name="T12" fmla="*/ 41 w 41"/>
                  <a:gd name="T13" fmla="*/ 0 h 51"/>
                  <a:gd name="T14" fmla="*/ 20 w 41"/>
                  <a:gd name="T15" fmla="*/ 0 h 51"/>
                  <a:gd name="T16" fmla="*/ 0 w 41"/>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51">
                    <a:moveTo>
                      <a:pt x="0" y="0"/>
                    </a:moveTo>
                    <a:lnTo>
                      <a:pt x="0" y="26"/>
                    </a:lnTo>
                    <a:lnTo>
                      <a:pt x="0" y="51"/>
                    </a:lnTo>
                    <a:lnTo>
                      <a:pt x="20" y="51"/>
                    </a:lnTo>
                    <a:lnTo>
                      <a:pt x="41" y="51"/>
                    </a:lnTo>
                    <a:lnTo>
                      <a:pt x="41" y="26"/>
                    </a:lnTo>
                    <a:lnTo>
                      <a:pt x="41" y="0"/>
                    </a:lnTo>
                    <a:lnTo>
                      <a:pt x="20"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25"/>
              <p:cNvSpPr>
                <a:spLocks/>
              </p:cNvSpPr>
              <p:nvPr/>
            </p:nvSpPr>
            <p:spPr bwMode="auto">
              <a:xfrm>
                <a:off x="4898" y="3044"/>
                <a:ext cx="181" cy="103"/>
              </a:xfrm>
              <a:custGeom>
                <a:avLst/>
                <a:gdLst>
                  <a:gd name="T0" fmla="*/ 181 w 181"/>
                  <a:gd name="T1" fmla="*/ 26 h 103"/>
                  <a:gd name="T2" fmla="*/ 181 w 181"/>
                  <a:gd name="T3" fmla="*/ 0 h 103"/>
                  <a:gd name="T4" fmla="*/ 162 w 181"/>
                  <a:gd name="T5" fmla="*/ 0 h 103"/>
                  <a:gd name="T6" fmla="*/ 162 w 181"/>
                  <a:gd name="T7" fmla="*/ 26 h 103"/>
                  <a:gd name="T8" fmla="*/ 141 w 181"/>
                  <a:gd name="T9" fmla="*/ 26 h 103"/>
                  <a:gd name="T10" fmla="*/ 121 w 181"/>
                  <a:gd name="T11" fmla="*/ 26 h 103"/>
                  <a:gd name="T12" fmla="*/ 101 w 181"/>
                  <a:gd name="T13" fmla="*/ 26 h 103"/>
                  <a:gd name="T14" fmla="*/ 81 w 181"/>
                  <a:gd name="T15" fmla="*/ 26 h 103"/>
                  <a:gd name="T16" fmla="*/ 60 w 181"/>
                  <a:gd name="T17" fmla="*/ 26 h 103"/>
                  <a:gd name="T18" fmla="*/ 40 w 181"/>
                  <a:gd name="T19" fmla="*/ 26 h 103"/>
                  <a:gd name="T20" fmla="*/ 20 w 181"/>
                  <a:gd name="T21" fmla="*/ 26 h 103"/>
                  <a:gd name="T22" fmla="*/ 0 w 181"/>
                  <a:gd name="T23" fmla="*/ 26 h 103"/>
                  <a:gd name="T24" fmla="*/ 0 w 181"/>
                  <a:gd name="T25" fmla="*/ 52 h 103"/>
                  <a:gd name="T26" fmla="*/ 0 w 181"/>
                  <a:gd name="T27" fmla="*/ 77 h 103"/>
                  <a:gd name="T28" fmla="*/ 20 w 181"/>
                  <a:gd name="T29" fmla="*/ 77 h 103"/>
                  <a:gd name="T30" fmla="*/ 20 w 181"/>
                  <a:gd name="T31" fmla="*/ 103 h 103"/>
                  <a:gd name="T32" fmla="*/ 40 w 181"/>
                  <a:gd name="T33" fmla="*/ 103 h 103"/>
                  <a:gd name="T34" fmla="*/ 40 w 181"/>
                  <a:gd name="T35" fmla="*/ 77 h 103"/>
                  <a:gd name="T36" fmla="*/ 60 w 181"/>
                  <a:gd name="T37" fmla="*/ 77 h 103"/>
                  <a:gd name="T38" fmla="*/ 81 w 181"/>
                  <a:gd name="T39" fmla="*/ 77 h 103"/>
                  <a:gd name="T40" fmla="*/ 101 w 181"/>
                  <a:gd name="T41" fmla="*/ 77 h 103"/>
                  <a:gd name="T42" fmla="*/ 121 w 181"/>
                  <a:gd name="T43" fmla="*/ 77 h 103"/>
                  <a:gd name="T44" fmla="*/ 141 w 181"/>
                  <a:gd name="T45" fmla="*/ 77 h 103"/>
                  <a:gd name="T46" fmla="*/ 141 w 181"/>
                  <a:gd name="T47" fmla="*/ 52 h 103"/>
                  <a:gd name="T48" fmla="*/ 162 w 181"/>
                  <a:gd name="T49" fmla="*/ 52 h 103"/>
                  <a:gd name="T50" fmla="*/ 181 w 181"/>
                  <a:gd name="T51" fmla="*/ 52 h 103"/>
                  <a:gd name="T52" fmla="*/ 181 w 181"/>
                  <a:gd name="T53" fmla="*/ 2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1" h="103">
                    <a:moveTo>
                      <a:pt x="181" y="26"/>
                    </a:moveTo>
                    <a:lnTo>
                      <a:pt x="181" y="0"/>
                    </a:lnTo>
                    <a:lnTo>
                      <a:pt x="162" y="0"/>
                    </a:lnTo>
                    <a:lnTo>
                      <a:pt x="162" y="26"/>
                    </a:lnTo>
                    <a:lnTo>
                      <a:pt x="141" y="26"/>
                    </a:lnTo>
                    <a:lnTo>
                      <a:pt x="121" y="26"/>
                    </a:lnTo>
                    <a:lnTo>
                      <a:pt x="101" y="26"/>
                    </a:lnTo>
                    <a:lnTo>
                      <a:pt x="81" y="26"/>
                    </a:lnTo>
                    <a:lnTo>
                      <a:pt x="60" y="26"/>
                    </a:lnTo>
                    <a:lnTo>
                      <a:pt x="40" y="26"/>
                    </a:lnTo>
                    <a:lnTo>
                      <a:pt x="20" y="26"/>
                    </a:lnTo>
                    <a:lnTo>
                      <a:pt x="0" y="26"/>
                    </a:lnTo>
                    <a:lnTo>
                      <a:pt x="0" y="52"/>
                    </a:lnTo>
                    <a:lnTo>
                      <a:pt x="0" y="77"/>
                    </a:lnTo>
                    <a:lnTo>
                      <a:pt x="20" y="77"/>
                    </a:lnTo>
                    <a:lnTo>
                      <a:pt x="20" y="103"/>
                    </a:lnTo>
                    <a:lnTo>
                      <a:pt x="40" y="103"/>
                    </a:lnTo>
                    <a:lnTo>
                      <a:pt x="40" y="77"/>
                    </a:lnTo>
                    <a:lnTo>
                      <a:pt x="60" y="77"/>
                    </a:lnTo>
                    <a:lnTo>
                      <a:pt x="81" y="77"/>
                    </a:lnTo>
                    <a:lnTo>
                      <a:pt x="101" y="77"/>
                    </a:lnTo>
                    <a:lnTo>
                      <a:pt x="121" y="77"/>
                    </a:lnTo>
                    <a:lnTo>
                      <a:pt x="141" y="77"/>
                    </a:lnTo>
                    <a:lnTo>
                      <a:pt x="141" y="52"/>
                    </a:lnTo>
                    <a:lnTo>
                      <a:pt x="162" y="52"/>
                    </a:lnTo>
                    <a:lnTo>
                      <a:pt x="181" y="52"/>
                    </a:lnTo>
                    <a:lnTo>
                      <a:pt x="181" y="26"/>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26"/>
              <p:cNvSpPr>
                <a:spLocks/>
              </p:cNvSpPr>
              <p:nvPr/>
            </p:nvSpPr>
            <p:spPr bwMode="auto">
              <a:xfrm>
                <a:off x="4877" y="3147"/>
                <a:ext cx="81" cy="76"/>
              </a:xfrm>
              <a:custGeom>
                <a:avLst/>
                <a:gdLst>
                  <a:gd name="T0" fmla="*/ 0 w 81"/>
                  <a:gd name="T1" fmla="*/ 0 h 76"/>
                  <a:gd name="T2" fmla="*/ 0 w 81"/>
                  <a:gd name="T3" fmla="*/ 25 h 76"/>
                  <a:gd name="T4" fmla="*/ 0 w 81"/>
                  <a:gd name="T5" fmla="*/ 50 h 76"/>
                  <a:gd name="T6" fmla="*/ 21 w 81"/>
                  <a:gd name="T7" fmla="*/ 50 h 76"/>
                  <a:gd name="T8" fmla="*/ 41 w 81"/>
                  <a:gd name="T9" fmla="*/ 50 h 76"/>
                  <a:gd name="T10" fmla="*/ 41 w 81"/>
                  <a:gd name="T11" fmla="*/ 76 h 76"/>
                  <a:gd name="T12" fmla="*/ 61 w 81"/>
                  <a:gd name="T13" fmla="*/ 76 h 76"/>
                  <a:gd name="T14" fmla="*/ 81 w 81"/>
                  <a:gd name="T15" fmla="*/ 76 h 76"/>
                  <a:gd name="T16" fmla="*/ 81 w 81"/>
                  <a:gd name="T17" fmla="*/ 50 h 76"/>
                  <a:gd name="T18" fmla="*/ 61 w 81"/>
                  <a:gd name="T19" fmla="*/ 50 h 76"/>
                  <a:gd name="T20" fmla="*/ 61 w 81"/>
                  <a:gd name="T21" fmla="*/ 25 h 76"/>
                  <a:gd name="T22" fmla="*/ 41 w 81"/>
                  <a:gd name="T23" fmla="*/ 25 h 76"/>
                  <a:gd name="T24" fmla="*/ 41 w 81"/>
                  <a:gd name="T25" fmla="*/ 0 h 76"/>
                  <a:gd name="T26" fmla="*/ 21 w 81"/>
                  <a:gd name="T27" fmla="*/ 0 h 76"/>
                  <a:gd name="T28" fmla="*/ 0 w 81"/>
                  <a:gd name="T2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 h="76">
                    <a:moveTo>
                      <a:pt x="0" y="0"/>
                    </a:moveTo>
                    <a:lnTo>
                      <a:pt x="0" y="25"/>
                    </a:lnTo>
                    <a:lnTo>
                      <a:pt x="0" y="50"/>
                    </a:lnTo>
                    <a:lnTo>
                      <a:pt x="21" y="50"/>
                    </a:lnTo>
                    <a:lnTo>
                      <a:pt x="41" y="50"/>
                    </a:lnTo>
                    <a:lnTo>
                      <a:pt x="41" y="76"/>
                    </a:lnTo>
                    <a:lnTo>
                      <a:pt x="61" y="76"/>
                    </a:lnTo>
                    <a:lnTo>
                      <a:pt x="81" y="76"/>
                    </a:lnTo>
                    <a:lnTo>
                      <a:pt x="81" y="50"/>
                    </a:lnTo>
                    <a:lnTo>
                      <a:pt x="61" y="50"/>
                    </a:lnTo>
                    <a:lnTo>
                      <a:pt x="61" y="25"/>
                    </a:lnTo>
                    <a:lnTo>
                      <a:pt x="41" y="25"/>
                    </a:lnTo>
                    <a:lnTo>
                      <a:pt x="41" y="0"/>
                    </a:lnTo>
                    <a:lnTo>
                      <a:pt x="21" y="0"/>
                    </a:lnTo>
                    <a:lnTo>
                      <a:pt x="0" y="0"/>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27"/>
              <p:cNvSpPr>
                <a:spLocks/>
              </p:cNvSpPr>
              <p:nvPr/>
            </p:nvSpPr>
            <p:spPr bwMode="auto">
              <a:xfrm>
                <a:off x="5079" y="3096"/>
                <a:ext cx="121" cy="153"/>
              </a:xfrm>
              <a:custGeom>
                <a:avLst/>
                <a:gdLst>
                  <a:gd name="T0" fmla="*/ 101 w 121"/>
                  <a:gd name="T1" fmla="*/ 51 h 153"/>
                  <a:gd name="T2" fmla="*/ 101 w 121"/>
                  <a:gd name="T3" fmla="*/ 25 h 153"/>
                  <a:gd name="T4" fmla="*/ 101 w 121"/>
                  <a:gd name="T5" fmla="*/ 0 h 153"/>
                  <a:gd name="T6" fmla="*/ 81 w 121"/>
                  <a:gd name="T7" fmla="*/ 0 h 153"/>
                  <a:gd name="T8" fmla="*/ 61 w 121"/>
                  <a:gd name="T9" fmla="*/ 0 h 153"/>
                  <a:gd name="T10" fmla="*/ 61 w 121"/>
                  <a:gd name="T11" fmla="*/ 25 h 153"/>
                  <a:gd name="T12" fmla="*/ 61 w 121"/>
                  <a:gd name="T13" fmla="*/ 51 h 153"/>
                  <a:gd name="T14" fmla="*/ 61 w 121"/>
                  <a:gd name="T15" fmla="*/ 76 h 153"/>
                  <a:gd name="T16" fmla="*/ 40 w 121"/>
                  <a:gd name="T17" fmla="*/ 76 h 153"/>
                  <a:gd name="T18" fmla="*/ 40 w 121"/>
                  <a:gd name="T19" fmla="*/ 101 h 153"/>
                  <a:gd name="T20" fmla="*/ 20 w 121"/>
                  <a:gd name="T21" fmla="*/ 101 h 153"/>
                  <a:gd name="T22" fmla="*/ 20 w 121"/>
                  <a:gd name="T23" fmla="*/ 127 h 153"/>
                  <a:gd name="T24" fmla="*/ 0 w 121"/>
                  <a:gd name="T25" fmla="*/ 127 h 153"/>
                  <a:gd name="T26" fmla="*/ 0 w 121"/>
                  <a:gd name="T27" fmla="*/ 153 h 153"/>
                  <a:gd name="T28" fmla="*/ 20 w 121"/>
                  <a:gd name="T29" fmla="*/ 153 h 153"/>
                  <a:gd name="T30" fmla="*/ 40 w 121"/>
                  <a:gd name="T31" fmla="*/ 153 h 153"/>
                  <a:gd name="T32" fmla="*/ 40 w 121"/>
                  <a:gd name="T33" fmla="*/ 127 h 153"/>
                  <a:gd name="T34" fmla="*/ 61 w 121"/>
                  <a:gd name="T35" fmla="*/ 127 h 153"/>
                  <a:gd name="T36" fmla="*/ 81 w 121"/>
                  <a:gd name="T37" fmla="*/ 127 h 153"/>
                  <a:gd name="T38" fmla="*/ 81 w 121"/>
                  <a:gd name="T39" fmla="*/ 101 h 153"/>
                  <a:gd name="T40" fmla="*/ 101 w 121"/>
                  <a:gd name="T41" fmla="*/ 101 h 153"/>
                  <a:gd name="T42" fmla="*/ 121 w 121"/>
                  <a:gd name="T43" fmla="*/ 101 h 153"/>
                  <a:gd name="T44" fmla="*/ 121 w 121"/>
                  <a:gd name="T45" fmla="*/ 76 h 153"/>
                  <a:gd name="T46" fmla="*/ 101 w 121"/>
                  <a:gd name="T47" fmla="*/ 76 h 153"/>
                  <a:gd name="T48" fmla="*/ 101 w 121"/>
                  <a:gd name="T4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153">
                    <a:moveTo>
                      <a:pt x="101" y="51"/>
                    </a:moveTo>
                    <a:lnTo>
                      <a:pt x="101" y="25"/>
                    </a:lnTo>
                    <a:lnTo>
                      <a:pt x="101" y="0"/>
                    </a:lnTo>
                    <a:lnTo>
                      <a:pt x="81" y="0"/>
                    </a:lnTo>
                    <a:lnTo>
                      <a:pt x="61" y="0"/>
                    </a:lnTo>
                    <a:lnTo>
                      <a:pt x="61" y="25"/>
                    </a:lnTo>
                    <a:lnTo>
                      <a:pt x="61" y="51"/>
                    </a:lnTo>
                    <a:lnTo>
                      <a:pt x="61" y="76"/>
                    </a:lnTo>
                    <a:lnTo>
                      <a:pt x="40" y="76"/>
                    </a:lnTo>
                    <a:lnTo>
                      <a:pt x="40" y="101"/>
                    </a:lnTo>
                    <a:lnTo>
                      <a:pt x="20" y="101"/>
                    </a:lnTo>
                    <a:lnTo>
                      <a:pt x="20" y="127"/>
                    </a:lnTo>
                    <a:lnTo>
                      <a:pt x="0" y="127"/>
                    </a:lnTo>
                    <a:lnTo>
                      <a:pt x="0" y="153"/>
                    </a:lnTo>
                    <a:lnTo>
                      <a:pt x="20" y="153"/>
                    </a:lnTo>
                    <a:lnTo>
                      <a:pt x="40" y="153"/>
                    </a:lnTo>
                    <a:lnTo>
                      <a:pt x="40" y="127"/>
                    </a:lnTo>
                    <a:lnTo>
                      <a:pt x="61" y="127"/>
                    </a:lnTo>
                    <a:lnTo>
                      <a:pt x="81" y="127"/>
                    </a:lnTo>
                    <a:lnTo>
                      <a:pt x="81" y="101"/>
                    </a:lnTo>
                    <a:lnTo>
                      <a:pt x="101" y="101"/>
                    </a:lnTo>
                    <a:lnTo>
                      <a:pt x="121" y="101"/>
                    </a:lnTo>
                    <a:lnTo>
                      <a:pt x="121" y="76"/>
                    </a:lnTo>
                    <a:lnTo>
                      <a:pt x="101" y="76"/>
                    </a:lnTo>
                    <a:lnTo>
                      <a:pt x="101" y="51"/>
                    </a:lnTo>
                    <a:close/>
                  </a:path>
                </a:pathLst>
              </a:custGeom>
              <a:solidFill>
                <a:srgbClr val="82CE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sp>
        <p:nvSpPr>
          <p:cNvPr id="51" name="台形 50"/>
          <p:cNvSpPr/>
          <p:nvPr/>
        </p:nvSpPr>
        <p:spPr>
          <a:xfrm rot="16200000">
            <a:off x="4998881" y="3193862"/>
            <a:ext cx="3816424" cy="648072"/>
          </a:xfrm>
          <a:prstGeom prst="trapezoid">
            <a:avLst>
              <a:gd name="adj" fmla="val 43518"/>
            </a:avLst>
          </a:prstGeom>
          <a:solidFill>
            <a:srgbClr val="868686">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正方形/長方形 52"/>
          <p:cNvSpPr/>
          <p:nvPr/>
        </p:nvSpPr>
        <p:spPr>
          <a:xfrm>
            <a:off x="7231129" y="1609686"/>
            <a:ext cx="288032" cy="3816424"/>
          </a:xfrm>
          <a:prstGeom prst="rect">
            <a:avLst/>
          </a:prstGeom>
          <a:solidFill>
            <a:srgbClr val="BEBEBE">
              <a:alpha val="5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テキスト ボックス 5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400" dirty="0">
                <a:latin typeface="Meiryo UI" panose="020B0604030504040204" pitchFamily="34" charset="-128"/>
                <a:ea typeface="Meiryo UI" panose="020B0604030504040204" pitchFamily="34" charset="-128"/>
                <a:cs typeface="Arial" panose="020B0604020202020204" pitchFamily="34" charset="0"/>
              </a:rPr>
              <a:t>No.62/2017</a:t>
            </a:r>
            <a:r>
              <a:rPr lang="ja-JP" altLang="en-US" sz="1400" dirty="0">
                <a:latin typeface="Meiryo UI" panose="020B0604030504040204" pitchFamily="34" charset="-128"/>
                <a:ea typeface="Meiryo UI" panose="020B0604030504040204" pitchFamily="34" charset="-128"/>
                <a:cs typeface="Arial" panose="020B0604020202020204" pitchFamily="34" charset="0"/>
              </a:rPr>
              <a:t>、第</a:t>
            </a:r>
            <a:r>
              <a:rPr lang="en-US" altLang="ja-JP" sz="1400" dirty="0">
                <a:latin typeface="Meiryo UI" panose="020B0604030504040204" pitchFamily="34" charset="-128"/>
                <a:ea typeface="Meiryo UI" panose="020B0604030504040204" pitchFamily="34" charset="-128"/>
                <a:cs typeface="Arial" panose="020B0604020202020204" pitchFamily="34" charset="0"/>
              </a:rPr>
              <a:t>48</a:t>
            </a:r>
            <a:r>
              <a:rPr lang="ja-JP" altLang="en-US" sz="1400" dirty="0">
                <a:latin typeface="Meiryo UI" panose="020B0604030504040204" pitchFamily="34" charset="-128"/>
                <a:ea typeface="Meiryo UI" panose="020B0604030504040204" pitchFamily="34" charset="-128"/>
                <a:cs typeface="Arial" panose="020B0604020202020204" pitchFamily="34" charset="0"/>
              </a:rPr>
              <a:t>条では、大臣の特別承認なく、中古の医療機器を輸入、流通、および使用することはできないと規定している。</a:t>
            </a:r>
          </a:p>
        </p:txBody>
      </p:sp>
      <p:sp>
        <p:nvSpPr>
          <p:cNvPr id="57" name="フリーフォーム 56"/>
          <p:cNvSpPr/>
          <p:nvPr/>
        </p:nvSpPr>
        <p:spPr>
          <a:xfrm>
            <a:off x="6212748" y="2399095"/>
            <a:ext cx="504825" cy="1038225"/>
          </a:xfrm>
          <a:custGeom>
            <a:avLst/>
            <a:gdLst>
              <a:gd name="connsiteX0" fmla="*/ 209550 w 504825"/>
              <a:gd name="connsiteY0" fmla="*/ 0 h 1038225"/>
              <a:gd name="connsiteX1" fmla="*/ 504825 w 504825"/>
              <a:gd name="connsiteY1" fmla="*/ 1038225 h 1038225"/>
              <a:gd name="connsiteX2" fmla="*/ 0 w 504825"/>
              <a:gd name="connsiteY2" fmla="*/ 885825 h 1038225"/>
              <a:gd name="connsiteX3" fmla="*/ 209550 w 504825"/>
              <a:gd name="connsiteY3" fmla="*/ 0 h 1038225"/>
            </a:gdLst>
            <a:ahLst/>
            <a:cxnLst>
              <a:cxn ang="0">
                <a:pos x="connsiteX0" y="connsiteY0"/>
              </a:cxn>
              <a:cxn ang="0">
                <a:pos x="connsiteX1" y="connsiteY1"/>
              </a:cxn>
              <a:cxn ang="0">
                <a:pos x="connsiteX2" y="connsiteY2"/>
              </a:cxn>
              <a:cxn ang="0">
                <a:pos x="connsiteX3" y="connsiteY3"/>
              </a:cxn>
            </a:cxnLst>
            <a:rect l="l" t="t" r="r" b="b"/>
            <a:pathLst>
              <a:path w="504825" h="1038225">
                <a:moveTo>
                  <a:pt x="209550" y="0"/>
                </a:moveTo>
                <a:lnTo>
                  <a:pt x="504825" y="1038225"/>
                </a:lnTo>
                <a:lnTo>
                  <a:pt x="0" y="885825"/>
                </a:lnTo>
                <a:lnTo>
                  <a:pt x="209550" y="0"/>
                </a:lnTo>
                <a:close/>
              </a:path>
            </a:pathLst>
          </a:custGeom>
          <a:solidFill>
            <a:srgbClr val="6A6A6A"/>
          </a:solidFill>
          <a:ln w="9525">
            <a:noFill/>
          </a:ln>
          <a:effectLst>
            <a:outerShdw blurRad="1524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Freeform 7"/>
          <p:cNvSpPr>
            <a:spLocks/>
          </p:cNvSpPr>
          <p:nvPr/>
        </p:nvSpPr>
        <p:spPr bwMode="auto">
          <a:xfrm>
            <a:off x="1038441" y="1772752"/>
            <a:ext cx="5688632" cy="1692331"/>
          </a:xfrm>
          <a:custGeom>
            <a:avLst/>
            <a:gdLst>
              <a:gd name="T0" fmla="*/ 1883 w 1883"/>
              <a:gd name="T1" fmla="*/ 568 h 568"/>
              <a:gd name="T2" fmla="*/ 1784 w 1883"/>
              <a:gd name="T3" fmla="*/ 216 h 568"/>
              <a:gd name="T4" fmla="*/ 1709 w 1883"/>
              <a:gd name="T5" fmla="*/ 302 h 568"/>
              <a:gd name="T6" fmla="*/ 877 w 1883"/>
              <a:gd name="T7" fmla="*/ 0 h 568"/>
              <a:gd name="T8" fmla="*/ 0 w 1883"/>
              <a:gd name="T9" fmla="*/ 338 h 568"/>
              <a:gd name="T10" fmla="*/ 168 w 1883"/>
              <a:gd name="T11" fmla="*/ 450 h 568"/>
              <a:gd name="T12" fmla="*/ 889 w 1883"/>
              <a:gd name="T13" fmla="*/ 176 h 568"/>
              <a:gd name="T14" fmla="*/ 1590 w 1883"/>
              <a:gd name="T15" fmla="*/ 442 h 568"/>
              <a:gd name="T16" fmla="*/ 1520 w 1883"/>
              <a:gd name="T17" fmla="*/ 522 h 568"/>
              <a:gd name="T18" fmla="*/ 1883 w 1883"/>
              <a:gd name="T19"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3" h="568">
                <a:moveTo>
                  <a:pt x="1883" y="568"/>
                </a:moveTo>
                <a:cubicBezTo>
                  <a:pt x="1784" y="216"/>
                  <a:pt x="1784" y="216"/>
                  <a:pt x="1784" y="216"/>
                </a:cubicBezTo>
                <a:cubicBezTo>
                  <a:pt x="1709" y="302"/>
                  <a:pt x="1709" y="302"/>
                  <a:pt x="1709" y="302"/>
                </a:cubicBezTo>
                <a:cubicBezTo>
                  <a:pt x="1494" y="117"/>
                  <a:pt x="1226" y="0"/>
                  <a:pt x="877" y="0"/>
                </a:cubicBezTo>
                <a:cubicBezTo>
                  <a:pt x="485" y="0"/>
                  <a:pt x="208" y="122"/>
                  <a:pt x="0" y="338"/>
                </a:cubicBezTo>
                <a:cubicBezTo>
                  <a:pt x="168" y="450"/>
                  <a:pt x="168" y="450"/>
                  <a:pt x="168" y="450"/>
                </a:cubicBezTo>
                <a:cubicBezTo>
                  <a:pt x="345" y="274"/>
                  <a:pt x="576" y="176"/>
                  <a:pt x="889" y="176"/>
                </a:cubicBezTo>
                <a:cubicBezTo>
                  <a:pt x="1179" y="176"/>
                  <a:pt x="1405" y="278"/>
                  <a:pt x="1590" y="442"/>
                </a:cubicBezTo>
                <a:cubicBezTo>
                  <a:pt x="1520" y="522"/>
                  <a:pt x="1520" y="522"/>
                  <a:pt x="1520" y="522"/>
                </a:cubicBezTo>
                <a:lnTo>
                  <a:pt x="1883" y="568"/>
                </a:lnTo>
                <a:close/>
              </a:path>
            </a:pathLst>
          </a:custGeom>
          <a:gradFill flip="none" rotWithShape="1">
            <a:gsLst>
              <a:gs pos="51000">
                <a:srgbClr val="5F8AC3"/>
              </a:gs>
              <a:gs pos="89000">
                <a:schemeClr val="bg1"/>
              </a:gs>
            </a:gsLst>
            <a:lin ang="9600000" scaled="0"/>
            <a:tileRect/>
          </a:gra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6" name="角丸四角形 55"/>
          <p:cNvSpPr/>
          <p:nvPr/>
        </p:nvSpPr>
        <p:spPr>
          <a:xfrm>
            <a:off x="2550609" y="1609686"/>
            <a:ext cx="2176264" cy="1008112"/>
          </a:xfrm>
          <a:prstGeom prst="roundRect">
            <a:avLst>
              <a:gd name="adj" fmla="val 9824"/>
            </a:avLst>
          </a:prstGeom>
          <a:solidFill>
            <a:srgbClr val="F24A38"/>
          </a:solidFill>
        </p:spPr>
        <p:txBody>
          <a:bodyPr wrap="none" anchor="ctr" anchorCtr="0">
            <a:noAutofit/>
          </a:bodyPr>
          <a:lstStyle/>
          <a:p>
            <a:pPr algn="ctr" fontAlgn="ctr"/>
            <a:r>
              <a:rPr lang="ja-JP" altLang="ja-JP" sz="1600" b="1">
                <a:solidFill>
                  <a:schemeClr val="bg1"/>
                </a:solidFill>
                <a:latin typeface="Meiryo UI" panose="020B0604030504040204" pitchFamily="34" charset="-128"/>
                <a:ea typeface="Meiryo UI" panose="020B0604030504040204" pitchFamily="34" charset="-128"/>
              </a:rPr>
              <a:t>中古医療機器の輸入</a:t>
            </a:r>
            <a:endParaRPr lang="ja-JP" altLang="en-US" sz="1600" b="1">
              <a:solidFill>
                <a:schemeClr val="bg1"/>
              </a:solidFill>
              <a:latin typeface="Meiryo UI" panose="020B0604030504040204" pitchFamily="34" charset="-128"/>
              <a:ea typeface="Meiryo UI" panose="020B0604030504040204" pitchFamily="34" charset="-128"/>
            </a:endParaRPr>
          </a:p>
        </p:txBody>
      </p:sp>
      <p:sp>
        <p:nvSpPr>
          <p:cNvPr id="58" name="正方形/長方形 57"/>
          <p:cNvSpPr/>
          <p:nvPr/>
        </p:nvSpPr>
        <p:spPr>
          <a:xfrm>
            <a:off x="6799081" y="2905830"/>
            <a:ext cx="1172757" cy="461665"/>
          </a:xfrm>
          <a:prstGeom prst="rect">
            <a:avLst/>
          </a:prstGeom>
        </p:spPr>
        <p:txBody>
          <a:bodyPr wrap="none">
            <a:spAutoFit/>
          </a:bodyPr>
          <a:lstStyle/>
          <a:p>
            <a:r>
              <a:rPr lang="ja-JP" altLang="en-US" sz="1200" b="1" dirty="0">
                <a:latin typeface="Meiryo UI" panose="020B0604030504040204" pitchFamily="34" charset="-128"/>
                <a:ea typeface="Meiryo UI" panose="020B0604030504040204" pitchFamily="34" charset="-128"/>
                <a:cs typeface="Arial" panose="020B0604020202020204" pitchFamily="34" charset="0"/>
              </a:rPr>
              <a:t>保健大臣規則</a:t>
            </a:r>
            <a:br>
              <a:rPr lang="en-US" altLang="ja-JP" sz="1200" b="1" dirty="0">
                <a:latin typeface="Meiryo UI" panose="020B0604030504040204" pitchFamily="34" charset="-128"/>
                <a:ea typeface="Meiryo UI" panose="020B0604030504040204" pitchFamily="34" charset="-128"/>
                <a:cs typeface="Arial" panose="020B0604020202020204" pitchFamily="34" charset="0"/>
              </a:rPr>
            </a:br>
            <a:r>
              <a:rPr lang="en-US" altLang="ja-JP" sz="1200" b="1" dirty="0">
                <a:latin typeface="Meiryo UI" panose="020B0604030504040204" pitchFamily="34" charset="-128"/>
                <a:ea typeface="Meiryo UI" panose="020B0604030504040204" pitchFamily="34" charset="-128"/>
                <a:cs typeface="Arial" panose="020B0604020202020204" pitchFamily="34" charset="0"/>
              </a:rPr>
              <a:t>No.67/2017</a:t>
            </a:r>
            <a:endParaRPr lang="ja-JP" altLang="en-US" sz="1200" b="1" dirty="0">
              <a:latin typeface="Meiryo UI" panose="020B0604030504040204" pitchFamily="34" charset="-128"/>
              <a:ea typeface="Meiryo UI" panose="020B0604030504040204" pitchFamily="34" charset="-128"/>
              <a:cs typeface="Arial" panose="020B0604020202020204" pitchFamily="34" charset="0"/>
            </a:endParaRPr>
          </a:p>
        </p:txBody>
      </p:sp>
      <p:sp>
        <p:nvSpPr>
          <p:cNvPr id="59" name="正方形/長方形 58"/>
          <p:cNvSpPr/>
          <p:nvPr/>
        </p:nvSpPr>
        <p:spPr>
          <a:xfrm>
            <a:off x="6799081" y="3265870"/>
            <a:ext cx="2448272" cy="553998"/>
          </a:xfrm>
          <a:prstGeom prst="rect">
            <a:avLst/>
          </a:prstGeom>
        </p:spPr>
        <p:txBody>
          <a:bodyPr wrap="square">
            <a:spAutoFit/>
          </a:bodyPr>
          <a:lstStyle/>
          <a:p>
            <a:pPr algn="just"/>
            <a:r>
              <a:rPr lang="ja-JP" altLang="en-US" sz="1000">
                <a:latin typeface="Meiryo UI" panose="020B0604030504040204" pitchFamily="34" charset="-128"/>
                <a:ea typeface="Meiryo UI" panose="020B0604030504040204" pitchFamily="34" charset="-128"/>
              </a:rPr>
              <a:t>大臣の特別承認なく中古の医療機器を</a:t>
            </a:r>
            <a:br>
              <a:rPr lang="en-US" altLang="ja-JP" sz="1000" dirty="0">
                <a:latin typeface="Meiryo UI" panose="020B0604030504040204" pitchFamily="34" charset="-128"/>
                <a:ea typeface="Meiryo UI" panose="020B0604030504040204" pitchFamily="34" charset="-128"/>
              </a:rPr>
            </a:br>
            <a:r>
              <a:rPr lang="ja-JP" altLang="en-US" sz="1000">
                <a:latin typeface="Meiryo UI" panose="020B0604030504040204" pitchFamily="34" charset="-128"/>
                <a:ea typeface="Meiryo UI" panose="020B0604030504040204" pitchFamily="34" charset="-128"/>
              </a:rPr>
              <a:t>輸入、国内で使用、および流通させることはできない</a:t>
            </a:r>
          </a:p>
        </p:txBody>
      </p:sp>
      <p:sp>
        <p:nvSpPr>
          <p:cNvPr id="60" name="片側の 2 つの角を丸めた四角形 59"/>
          <p:cNvSpPr/>
          <p:nvPr/>
        </p:nvSpPr>
        <p:spPr>
          <a:xfrm>
            <a:off x="534385" y="2761814"/>
            <a:ext cx="5184576" cy="504056"/>
          </a:xfrm>
          <a:prstGeom prst="round2SameRect">
            <a:avLst>
              <a:gd name="adj1" fmla="val 12450"/>
              <a:gd name="adj2" fmla="val 0"/>
            </a:avLst>
          </a:prstGeom>
          <a:solidFill>
            <a:srgbClr val="3D6AA7"/>
          </a:solidFill>
        </p:spPr>
        <p:txBody>
          <a:bodyPr>
            <a:noAutofit/>
          </a:bodyPr>
          <a:lstStyle/>
          <a:p>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2011</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年</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12</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月</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29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日付け商業大臣規則</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No.118/2018, No.76/2019</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及び</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No.37/2020</a:t>
            </a:r>
            <a:r>
              <a:rPr lang="ja-JP" altLang="en-US" sz="1200" b="1">
                <a:solidFill>
                  <a:schemeClr val="bg1"/>
                </a:solidFill>
                <a:latin typeface="Meiryo UI" panose="020B0604030504040204" pitchFamily="34" charset="-128"/>
                <a:ea typeface="Meiryo UI" panose="020B0604030504040204" pitchFamily="34" charset="-128"/>
                <a:cs typeface="Arial" panose="020B0604020202020204" pitchFamily="34" charset="0"/>
              </a:rPr>
              <a:t>「中古資本財の輸入規制について」</a:t>
            </a:r>
          </a:p>
        </p:txBody>
      </p:sp>
      <p:sp>
        <p:nvSpPr>
          <p:cNvPr id="61" name="片側の 2 つの角を丸めた四角形 60"/>
          <p:cNvSpPr/>
          <p:nvPr/>
        </p:nvSpPr>
        <p:spPr>
          <a:xfrm>
            <a:off x="534385" y="3265870"/>
            <a:ext cx="5184576" cy="1825938"/>
          </a:xfrm>
          <a:prstGeom prst="round2SameRect">
            <a:avLst>
              <a:gd name="adj1" fmla="val 0"/>
              <a:gd name="adj2" fmla="val 3488"/>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医療分野などで使用されるエックス線、アルファ線、ベータ線、ガンマ線を使用した機器が含まれる中古品の輸入が認められており、これらを輸入する者として病院設備供給会社を挙げている。</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r>
              <a:rPr lang="ja-JP" altLang="en-US" sz="1000" b="1">
                <a:solidFill>
                  <a:schemeClr val="tx1"/>
                </a:solidFill>
                <a:latin typeface="Meiryo UI" panose="020B0604030504040204" pitchFamily="34" charset="-128"/>
                <a:ea typeface="Meiryo UI" panose="020B0604030504040204" pitchFamily="34" charset="-128"/>
                <a:cs typeface="Arial" panose="020B0604020202020204" pitchFamily="34" charset="0"/>
              </a:rPr>
              <a:t>輸入に際して</a:t>
            </a:r>
            <a:endParaRPr lang="en-US" altLang="ja-JP" sz="1000" b="1"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endParaRPr lang="en-US" altLang="ja-JP" sz="10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algn="just" fontAlgn="ctr">
              <a:lnSpc>
                <a:spcPct val="110000"/>
              </a:lnSpc>
              <a:spcAft>
                <a:spcPts val="400"/>
              </a:spcAft>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 </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同大臣令は</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年にも改定が行われ、毎年見直されるため、今後も注意が必要である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a:p>
            <a:pPr algn="just" fontAlgn="ctr">
              <a:lnSpc>
                <a:spcPct val="110000"/>
              </a:lnSpc>
              <a:spcAft>
                <a:spcPts val="400"/>
              </a:spcAft>
            </a:pP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コロナパンデミックにより、当局は中古の人工呼吸器の一時的な輸入を認めたが</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2020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年</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6</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月</a:t>
            </a:r>
            <a:r>
              <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rPr>
              <a:t>30</a:t>
            </a:r>
            <a:r>
              <a:rPr lang="ja-JP" altLang="en-US" sz="900">
                <a:solidFill>
                  <a:schemeClr val="tx1"/>
                </a:solidFill>
                <a:latin typeface="Meiryo UI" panose="020B0604030504040204" pitchFamily="34" charset="-128"/>
                <a:ea typeface="Meiryo UI" panose="020B0604030504040204" pitchFamily="34" charset="-128"/>
                <a:cs typeface="Arial" panose="020B0604020202020204" pitchFamily="34" charset="0"/>
              </a:rPr>
              <a:t>日で本特例は終了となっている</a:t>
            </a:r>
            <a:endParaRPr lang="en-US" altLang="ja-JP" sz="9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7" name="角丸四角形 66"/>
          <p:cNvSpPr/>
          <p:nvPr/>
        </p:nvSpPr>
        <p:spPr>
          <a:xfrm>
            <a:off x="678401" y="3893107"/>
            <a:ext cx="4896544" cy="432048"/>
          </a:xfrm>
          <a:prstGeom prst="roundRect">
            <a:avLst>
              <a:gd name="adj" fmla="val 13624"/>
            </a:avLst>
          </a:prstGeom>
          <a:solidFill>
            <a:srgbClr val="A2BBDC"/>
          </a:solidFill>
          <a:ln cmpd="sng">
            <a:noFill/>
          </a:ln>
          <a:extLst>
            <a:ext uri="{91240B29-F687-4F45-9708-019B960494DF}">
              <a14:hiddenLine xmlns:a14="http://schemas.microsoft.com/office/drawing/2010/main" cmpd="sng">
                <a:solidFill>
                  <a:srgbClr val="5F8AC3"/>
                </a:solidFill>
              </a14:hiddenLine>
            </a:ext>
          </a:extLst>
        </p:spPr>
        <p:txBody>
          <a:bodyPr lIns="72000" rIns="72000" anchor="ctr" anchorCtr="0">
            <a:noAutofit/>
          </a:bodyPr>
          <a:lstStyle/>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spc="-40">
                <a:solidFill>
                  <a:srgbClr val="000000"/>
                </a:solidFill>
                <a:latin typeface="Meiryo UI" panose="020B0604030504040204" pitchFamily="34" charset="-128"/>
                <a:ea typeface="Meiryo UI" panose="020B0604030504040204" pitchFamily="34" charset="-128"/>
                <a:cs typeface="Arial" panose="020B0604020202020204" pitchFamily="34" charset="0"/>
              </a:rPr>
              <a:t>事前に、商業省国際貿易総局輸入局長からの輸入承認の取得や船積み前検査を受ける必要がある</a:t>
            </a:r>
            <a:endParaRPr lang="en-US" altLang="ja-JP" sz="900" spc="-40" dirty="0">
              <a:solidFill>
                <a:srgbClr val="000000"/>
              </a:solidFill>
              <a:latin typeface="Meiryo UI" panose="020B0604030504040204" pitchFamily="34" charset="-128"/>
              <a:ea typeface="Meiryo UI" panose="020B0604030504040204" pitchFamily="34" charset="-128"/>
              <a:cs typeface="Arial" panose="020B0604020202020204" pitchFamily="34" charset="0"/>
            </a:endParaRPr>
          </a:p>
          <a:p>
            <a:pPr marL="112713" indent="-112713" fontAlgn="ctr">
              <a:lnSpc>
                <a:spcPct val="110000"/>
              </a:lnSpc>
              <a:spcAft>
                <a:spcPts val="300"/>
              </a:spcAft>
              <a:buClr>
                <a:srgbClr val="5F8AC3"/>
              </a:buClr>
              <a:buSzPct val="80000"/>
              <a:buFont typeface="Wingdings" panose="05000000000000000000" pitchFamily="2" charset="2"/>
              <a:buChar char="l"/>
            </a:pP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インドネシア原子力監督庁（</a:t>
            </a:r>
            <a:r>
              <a:rPr lang="en-US" altLang="ja-JP" sz="900" dirty="0">
                <a:solidFill>
                  <a:srgbClr val="000000"/>
                </a:solidFill>
                <a:latin typeface="Meiryo UI" panose="020B0604030504040204" pitchFamily="34" charset="-128"/>
                <a:ea typeface="Meiryo UI" panose="020B0604030504040204" pitchFamily="34" charset="-128"/>
                <a:cs typeface="Arial" panose="020B0604020202020204" pitchFamily="34" charset="0"/>
              </a:rPr>
              <a:t>BAPETEN</a:t>
            </a:r>
            <a:r>
              <a:rPr lang="ja-JP" altLang="en-US" sz="900">
                <a:solidFill>
                  <a:srgbClr val="000000"/>
                </a:solidFill>
                <a:latin typeface="Meiryo UI" panose="020B0604030504040204" pitchFamily="34" charset="-128"/>
                <a:ea typeface="Meiryo UI" panose="020B0604030504040204" pitchFamily="34" charset="-128"/>
                <a:cs typeface="Arial" panose="020B0604020202020204" pitchFamily="34" charset="0"/>
              </a:rPr>
              <a:t>）より推薦状を取得することも義務付けられている</a:t>
            </a:r>
            <a:endParaRPr lang="ja-JP" altLang="en-US" sz="900">
              <a:latin typeface="Meiryo UI" panose="020B0604030504040204" pitchFamily="34" charset="-128"/>
              <a:ea typeface="Meiryo UI" panose="020B0604030504040204" pitchFamily="34" charset="-128"/>
            </a:endParaRPr>
          </a:p>
        </p:txBody>
      </p:sp>
      <p:sp>
        <p:nvSpPr>
          <p:cNvPr id="69" name="片側の 2 つの角を丸めた四角形 68"/>
          <p:cNvSpPr/>
          <p:nvPr/>
        </p:nvSpPr>
        <p:spPr>
          <a:xfrm>
            <a:off x="534385" y="5108973"/>
            <a:ext cx="5184576" cy="288032"/>
          </a:xfrm>
          <a:prstGeom prst="round2SameRect">
            <a:avLst>
              <a:gd name="adj1" fmla="val 12450"/>
              <a:gd name="adj2" fmla="val 0"/>
            </a:avLst>
          </a:prstGeom>
          <a:solidFill>
            <a:srgbClr val="3D6AA7"/>
          </a:solidFill>
        </p:spPr>
        <p:txBody>
          <a:bodyPr>
            <a:noAutofit/>
          </a:bodyPr>
          <a:lstStyle/>
          <a:p>
            <a:r>
              <a:rPr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保健大臣規則</a:t>
            </a:r>
            <a:r>
              <a:rPr lang="en-US" altLang="ja-JP" sz="1200" b="1" dirty="0">
                <a:solidFill>
                  <a:schemeClr val="bg1"/>
                </a:solidFill>
                <a:latin typeface="Meiryo UI" panose="020B0604030504040204" pitchFamily="34" charset="-128"/>
                <a:ea typeface="Meiryo UI" panose="020B0604030504040204" pitchFamily="34" charset="-128"/>
                <a:cs typeface="Arial" panose="020B0604020202020204" pitchFamily="34" charset="0"/>
              </a:rPr>
              <a:t>No.67/2017</a:t>
            </a:r>
            <a:endParaRPr lang="ja-JP" altLang="en-US" sz="1200" b="1" dirty="0">
              <a:solidFill>
                <a:schemeClr val="bg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70" name="片側の 2 つの角を丸めた四角形 69"/>
          <p:cNvSpPr/>
          <p:nvPr/>
        </p:nvSpPr>
        <p:spPr>
          <a:xfrm>
            <a:off x="534385" y="5396997"/>
            <a:ext cx="5184576" cy="519104"/>
          </a:xfrm>
          <a:prstGeom prst="round2SameRect">
            <a:avLst>
              <a:gd name="adj1" fmla="val 0"/>
              <a:gd name="adj2" fmla="val 4664"/>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t" anchorCtr="0"/>
          <a:lstStyle/>
          <a:p>
            <a:pPr algn="just" fontAlgn="ctr">
              <a:lnSpc>
                <a:spcPct val="110000"/>
              </a:lnSpc>
              <a:spcAft>
                <a:spcPts val="400"/>
              </a:spcAft>
            </a:pPr>
            <a:r>
              <a:rPr lang="ja-JP" altLang="en-US" sz="1000">
                <a:solidFill>
                  <a:schemeClr val="tx1"/>
                </a:solidFill>
                <a:latin typeface="Meiryo UI" panose="020B0604030504040204" pitchFamily="34" charset="-128"/>
                <a:ea typeface="Meiryo UI" panose="020B0604030504040204" pitchFamily="34" charset="-128"/>
                <a:cs typeface="Arial" panose="020B0604020202020204" pitchFamily="34" charset="0"/>
              </a:rPr>
              <a:t>現在は、リコンディショニングあるいはリマニュファクチャリングを含む中古医療機器は全て、輸入、国内で使用、および流通できない。</a:t>
            </a:r>
            <a:endParaRPr lang="en-US" altLang="ja-JP" sz="1000" dirty="0">
              <a:solidFill>
                <a:schemeClr val="tx1"/>
              </a:solidFill>
              <a:latin typeface="Meiryo UI" panose="020B0604030504040204" pitchFamily="34" charset="-128"/>
              <a:ea typeface="Meiryo UI" panose="020B0604030504040204" pitchFamily="34" charset="-128"/>
              <a:cs typeface="Arial" panose="020B0604020202020204" pitchFamily="34" charset="0"/>
            </a:endParaRPr>
          </a:p>
        </p:txBody>
      </p:sp>
      <p:sp>
        <p:nvSpPr>
          <p:cNvPr id="65" name="テキスト ボックス 6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Tree>
    <p:extLst>
      <p:ext uri="{BB962C8B-B14F-4D97-AF65-F5344CB8AC3E}">
        <p14:creationId xmlns:p14="http://schemas.microsoft.com/office/powerpoint/2010/main" val="402071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D33E687-4724-4606-956B-AEE47558B705}"/>
              </a:ext>
            </a:extLst>
          </p:cNvPr>
          <p:cNvGraphicFramePr>
            <a:graphicFrameLocks noGrp="1"/>
          </p:cNvGraphicFramePr>
          <p:nvPr/>
        </p:nvGraphicFramePr>
        <p:xfrm>
          <a:off x="272845" y="1340494"/>
          <a:ext cx="9253292" cy="5186704"/>
        </p:xfrm>
        <a:graphic>
          <a:graphicData uri="http://schemas.openxmlformats.org/drawingml/2006/table">
            <a:tbl>
              <a:tblPr firstRow="1" bandRow="1">
                <a:tableStyleId>{5C22544A-7EE6-4342-B048-85BDC9FD1C3A}</a:tableStyleId>
              </a:tblPr>
              <a:tblGrid>
                <a:gridCol w="1796587">
                  <a:extLst>
                    <a:ext uri="{9D8B030D-6E8A-4147-A177-3AD203B41FA5}">
                      <a16:colId xmlns:a16="http://schemas.microsoft.com/office/drawing/2014/main" val="155921798"/>
                    </a:ext>
                  </a:extLst>
                </a:gridCol>
                <a:gridCol w="6323130">
                  <a:extLst>
                    <a:ext uri="{9D8B030D-6E8A-4147-A177-3AD203B41FA5}">
                      <a16:colId xmlns:a16="http://schemas.microsoft.com/office/drawing/2014/main" val="1214269468"/>
                    </a:ext>
                  </a:extLst>
                </a:gridCol>
                <a:gridCol w="1133575">
                  <a:extLst>
                    <a:ext uri="{9D8B030D-6E8A-4147-A177-3AD203B41FA5}">
                      <a16:colId xmlns:a16="http://schemas.microsoft.com/office/drawing/2014/main" val="3319863717"/>
                    </a:ext>
                  </a:extLst>
                </a:gridCol>
              </a:tblGrid>
              <a:tr h="365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Information</a:t>
                      </a:r>
                      <a:endParaRPr lang="zh-TW" altLang="en-US"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solidFill>
                            <a:schemeClr val="bg1"/>
                          </a:solidFill>
                          <a:latin typeface="Meiryo UI" panose="020B0604030504040204" pitchFamily="34" charset="-128"/>
                          <a:ea typeface="Meiryo UI" panose="020B0604030504040204" pitchFamily="34" charset="-128"/>
                          <a:cs typeface="Times New Roman" panose="02020603050405020304" pitchFamily="18" charset="0"/>
                        </a:rPr>
                        <a:t>Link </a:t>
                      </a:r>
                      <a:endParaRPr lang="zh-TW" altLang="en-US" sz="1100">
                        <a:solidFill>
                          <a:schemeClr val="bg1"/>
                        </a:solidFill>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pPr algn="ctr"/>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Language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652877449"/>
                  </a:ext>
                </a:extLst>
              </a:tr>
              <a:tr h="475078">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医療機器、体外診断用医療機器、家庭用器具の製品ライセンスに関する規制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2"/>
                        </a:rPr>
                        <a:t>Regulation of the Minister of Health of the Republic of Indonesia Number 62 of 2017 on Product License Of Medical Devices, In Vitro Diagnostic Medical Devices and Household Health Products</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English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569690221"/>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(IPAK)</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に関する規制</a:t>
                      </a:r>
                    </a:p>
                  </a:txBody>
                  <a:tcPr anchor="ctr"/>
                </a:tc>
                <a:tc>
                  <a:txBody>
                    <a:bodyPr/>
                    <a:lstStyle/>
                    <a:p>
                      <a:r>
                        <a:rPr lang="it-IT" altLang="zh-TW" sz="1100" dirty="0">
                          <a:latin typeface="Meiryo UI" panose="020B0604030504040204" pitchFamily="34" charset="-128"/>
                          <a:ea typeface="Meiryo UI" panose="020B0604030504040204" pitchFamily="34" charset="-128"/>
                          <a:cs typeface="Times New Roman" panose="02020603050405020304" pitchFamily="18" charset="0"/>
                          <a:hlinkClick r:id="rId3"/>
                        </a:rPr>
                        <a:t>Regulation</a:t>
                      </a:r>
                      <a:r>
                        <a:rPr lang="it-IT" altLang="zh-TW" sz="1100">
                          <a:latin typeface="Meiryo UI" panose="020B0604030504040204" pitchFamily="34" charset="-128"/>
                          <a:ea typeface="Meiryo UI" panose="020B0604030504040204" pitchFamily="34" charset="-128"/>
                          <a:cs typeface="Times New Roman" panose="02020603050405020304" pitchFamily="18" charset="0"/>
                          <a:hlinkClick r:id="rId3"/>
                        </a:rPr>
                        <a:t> of Minister of Health No.1191/MENKES/PER/VIII/2010</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457357681"/>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医療機器流通業者許可</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(IPAK)</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申請ガイド</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4"/>
                        </a:rPr>
                        <a:t>Brochure Licensing Service Certificate for Production and Distribution of Medical Devices </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088332719"/>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医療機器、体外診断用医療機器、家庭用器具の申請に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5"/>
                        </a:rPr>
                        <a:t>Guidelines for Technical Guidance of Medical Device Licensing </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 - English</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567731247"/>
                  </a:ext>
                </a:extLst>
              </a:tr>
              <a:tr h="304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医療機器、体外診断用医療機器、家庭用器具の輸出入に</a:t>
                      </a:r>
                      <a:r>
                        <a:rPr lang="ja-JP" altLang="en-US" sz="1000">
                          <a:solidFill>
                            <a:schemeClr val="tx1"/>
                          </a:solidFill>
                          <a:latin typeface="Meiryo UI" panose="020B0604030504040204" pitchFamily="34" charset="-128"/>
                          <a:ea typeface="Meiryo UI" panose="020B0604030504040204" pitchFamily="34" charset="-128"/>
                          <a:cs typeface="Times New Roman" panose="02020603050405020304" pitchFamily="18" charset="0"/>
                        </a:rPr>
                        <a:t>関するガイドブック</a:t>
                      </a:r>
                      <a:endPar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6"/>
                        </a:rPr>
                        <a:t>Guidelines Export And Import Provisions Medical Device, Diagnostics In Vitro and Health Supplies Household</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909974198"/>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国家健康保険プログラムに関する規制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7"/>
                        </a:rPr>
                        <a:t>Regulation of the Minister of Health of the Republic of Indonesia Number 28 of 2014 concerning Guidelines for Implementing the National Health Insurance Program </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657241909"/>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健康保険プログラムの基本サービス費用に関する規制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8"/>
                        </a:rPr>
                        <a:t>Regulation of the Minister of Health of the Republic of Indonesia Number 59 of 2014 concerning Standard Health Service Rates in the Implementation of the Health Insurance Program</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 </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3841741623"/>
                  </a:ext>
                </a:extLst>
              </a:tr>
              <a:tr h="304800">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9"/>
                        </a:rPr>
                        <a:t>Regulation Trade Minister No. 118/2018 "Regarding Import Regulations for Used Capital Goods“</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237558136"/>
                  </a:ext>
                </a:extLst>
              </a:tr>
              <a:tr h="337457">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改定１</a:t>
                      </a:r>
                      <a:endPar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endParaRP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0"/>
                        </a:rPr>
                        <a:t>First amendment Regulation Trade Minister No. 76/2019 of Regulation Trade Minister No. 118/2018 "Regarding Import Regulations for Used Capital Goods“</a:t>
                      </a:r>
                      <a:endParaRPr lang="en-US" altLang="zh-TW" sz="1100" dirty="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1038280763"/>
                  </a:ext>
                </a:extLst>
              </a:tr>
              <a:tr h="462522">
                <a:tc>
                  <a:txBody>
                    <a:bodyPr/>
                    <a:lstStyle/>
                    <a:p>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中古資本財の輸入に関する規制</a:t>
                      </a:r>
                      <a:r>
                        <a:rPr lang="en-US" altLang="zh-TW"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a:t>
                      </a:r>
                      <a:r>
                        <a:rPr lang="zh-TW" altLang="en-US" sz="1000" dirty="0">
                          <a:solidFill>
                            <a:schemeClr val="tx1"/>
                          </a:solidFill>
                          <a:latin typeface="Meiryo UI" panose="020B0604030504040204" pitchFamily="34" charset="-128"/>
                          <a:ea typeface="Meiryo UI" panose="020B0604030504040204" pitchFamily="34" charset="-128"/>
                          <a:cs typeface="Times New Roman" panose="02020603050405020304" pitchFamily="18" charset="0"/>
                        </a:rPr>
                        <a:t>改定２</a:t>
                      </a:r>
                    </a:p>
                  </a:txBody>
                  <a:tcPr anchor="ct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hlinkClick r:id="rId11"/>
                        </a:rPr>
                        <a:t>Second amendment  Regulation Trade Minister No. 37/2020 of Regulation Trade Minister No. 118/2018 "Regarding Import Regulations for Used Capital Goods“</a:t>
                      </a:r>
                      <a:endParaRPr lang="zh-TW" altLang="en-US" sz="1100">
                        <a:latin typeface="Meiryo UI" panose="020B0604030504040204" pitchFamily="34" charset="-128"/>
                        <a:ea typeface="Meiryo UI" panose="020B0604030504040204" pitchFamily="34" charset="-128"/>
                        <a:cs typeface="Times New Roman" panose="02020603050405020304" pitchFamily="18" charset="0"/>
                      </a:endParaRPr>
                    </a:p>
                  </a:txBody>
                  <a:tcPr/>
                </a:tc>
                <a:tc>
                  <a:txBody>
                    <a:bodyPr/>
                    <a:lstStyle/>
                    <a:p>
                      <a:r>
                        <a:rPr lang="en-US" altLang="zh-TW" sz="1100" dirty="0">
                          <a:latin typeface="Meiryo UI" panose="020B0604030504040204" pitchFamily="34" charset="-128"/>
                          <a:ea typeface="Meiryo UI" panose="020B0604030504040204" pitchFamily="34" charset="-128"/>
                          <a:cs typeface="Times New Roman" panose="02020603050405020304" pitchFamily="18" charset="0"/>
                        </a:rPr>
                        <a:t>Indonesia</a:t>
                      </a:r>
                      <a:endParaRPr lang="zh-TW" altLang="en-US" sz="1100" dirty="0">
                        <a:latin typeface="Meiryo UI" panose="020B0604030504040204" pitchFamily="34" charset="-128"/>
                        <a:ea typeface="Meiryo UI" panose="020B0604030504040204" pitchFamily="34" charset="-128"/>
                        <a:cs typeface="Times New Roman" panose="02020603050405020304" pitchFamily="18" charset="0"/>
                      </a:endParaRPr>
                    </a:p>
                  </a:txBody>
                  <a:tcPr/>
                </a:tc>
                <a:extLst>
                  <a:ext uri="{0D108BD9-81ED-4DB2-BD59-A6C34878D82A}">
                    <a16:rowId xmlns:a16="http://schemas.microsoft.com/office/drawing/2014/main" val="2453991755"/>
                  </a:ext>
                </a:extLst>
              </a:tr>
            </a:tbl>
          </a:graphicData>
        </a:graphic>
      </p:graphicFrame>
      <p:sp>
        <p:nvSpPr>
          <p:cNvPr id="5" name="テキスト ボックス 4"/>
          <p:cNvSpPr txBox="1"/>
          <p:nvPr/>
        </p:nvSpPr>
        <p:spPr>
          <a:xfrm>
            <a:off x="393689" y="6658229"/>
            <a:ext cx="8640960" cy="144016"/>
          </a:xfrm>
          <a:prstGeom prst="rect">
            <a:avLst/>
          </a:prstGeom>
          <a:noFill/>
        </p:spPr>
        <p:txBody>
          <a:bodyPr wrap="square" lIns="0" tIns="0" rIns="0" bIns="0" rtlCol="0">
            <a:noAutofit/>
          </a:bodyPr>
          <a:lstStyle/>
          <a:p>
            <a:pPr marL="444500" lvl="0" indent="-444500"/>
            <a:r>
              <a:rPr lang="ja-JP" altLang="en-US" sz="800">
                <a:latin typeface="Meiryo UI" panose="020B0604030504040204" pitchFamily="34" charset="-128"/>
                <a:ea typeface="Meiryo UI" panose="020B0604030504040204" pitchFamily="34" charset="-128"/>
                <a:cs typeface="Arial" panose="020B0604020202020204" pitchFamily="34" charset="0"/>
              </a:rPr>
              <a:t>（出所）クアルテック・ジャパン・コンサルティング株式会社</a:t>
            </a:r>
          </a:p>
        </p:txBody>
      </p:sp>
      <p:sp>
        <p:nvSpPr>
          <p:cNvPr id="6" name="タイトル 7"/>
          <p:cNvSpPr txBox="1">
            <a:spLocks/>
          </p:cNvSpPr>
          <p:nvPr/>
        </p:nvSpPr>
        <p:spPr>
          <a:xfrm>
            <a:off x="200471" y="188550"/>
            <a:ext cx="9505055" cy="360050"/>
          </a:xfrm>
          <a:prstGeom prst="rect">
            <a:avLst/>
          </a:prstGeom>
        </p:spPr>
        <p:txBody>
          <a:bodyPr vert="horz" lIns="91440" tIns="45720" rIns="91440" bIns="45720" rtlCol="0" anchor="b" anchorCtr="0">
            <a:normAutofit/>
          </a:bodyPr>
          <a:lstStyle>
            <a:lvl1pPr marL="0" marR="0" indent="0" algn="l" defTabSz="914400" rtl="0" eaLnBrk="1" fontAlgn="auto" latinLnBrk="0" hangingPunct="1">
              <a:lnSpc>
                <a:spcPct val="100000"/>
              </a:lnSpc>
              <a:spcBef>
                <a:spcPct val="0"/>
              </a:spcBef>
              <a:spcAft>
                <a:spcPts val="0"/>
              </a:spcAft>
              <a:buClrTx/>
              <a:buSzTx/>
              <a:buFontTx/>
              <a:buNone/>
              <a:tabLst/>
              <a:defRPr kumimoji="1" sz="1400" kern="1200">
                <a:solidFill>
                  <a:schemeClr val="tx1"/>
                </a:solidFill>
                <a:latin typeface="Arial Black" panose="020B0A04020102020204" pitchFamily="34" charset="0"/>
                <a:ea typeface="HGP創英角ｺﾞｼｯｸUB" pitchFamily="50" charset="-128"/>
                <a:cs typeface="+mj-cs"/>
              </a:defRPr>
            </a:lvl1pPr>
          </a:lstStyle>
          <a:p>
            <a:r>
              <a:rPr lang="ja-JP" altLang="en-US" dirty="0"/>
              <a:t>インドネシア／医療関連／制度</a:t>
            </a:r>
          </a:p>
        </p:txBody>
      </p:sp>
      <p:sp>
        <p:nvSpPr>
          <p:cNvPr id="7" name="テキスト プレースホルダー 8"/>
          <p:cNvSpPr>
            <a:spLocks noGrp="1"/>
          </p:cNvSpPr>
          <p:nvPr>
            <p:ph type="body" sz="quarter" idx="15"/>
          </p:nvPr>
        </p:nvSpPr>
        <p:spPr>
          <a:xfrm>
            <a:off x="200025" y="549275"/>
            <a:ext cx="9505950" cy="359445"/>
          </a:xfrm>
        </p:spPr>
        <p:txBody>
          <a:bodyPr vert="horz" lIns="91440" tIns="45720" rIns="91440" bIns="45720" rtlCol="0" anchor="b" anchorCtr="0">
            <a:noAutofit/>
          </a:bodyPr>
          <a:lstStyle/>
          <a:p>
            <a:pPr fontAlgn="ctr"/>
            <a:r>
              <a:rPr lang="ja-JP" altLang="en-US"/>
              <a:t>医療機器登録に関する参考リンク</a:t>
            </a:r>
          </a:p>
        </p:txBody>
      </p:sp>
      <p:sp>
        <p:nvSpPr>
          <p:cNvPr id="8" name="テキスト ボックス 7"/>
          <p:cNvSpPr txBox="1"/>
          <p:nvPr/>
        </p:nvSpPr>
        <p:spPr>
          <a:xfrm>
            <a:off x="274400" y="1069792"/>
            <a:ext cx="9251737" cy="21332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a:latin typeface="Meiryo UI" panose="020B0604030504040204" pitchFamily="34" charset="-128"/>
                <a:ea typeface="Meiryo UI" panose="020B0604030504040204" pitchFamily="34" charset="-128"/>
                <a:cs typeface="Arial" panose="020B0604020202020204" pitchFamily="34" charset="0"/>
              </a:rPr>
              <a:t>ほとんどがインドネシア語のみであるが、本カントリーレポートに関連する規制を知ることができる重要な情報源であるため、掲載する。</a:t>
            </a:r>
          </a:p>
        </p:txBody>
      </p:sp>
    </p:spTree>
    <p:extLst>
      <p:ext uri="{BB962C8B-B14F-4D97-AF65-F5344CB8AC3E}">
        <p14:creationId xmlns:p14="http://schemas.microsoft.com/office/powerpoint/2010/main" val="1949723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lang="ja-JP" altLang="en-US" dirty="0"/>
          </a:p>
        </p:txBody>
      </p:sp>
      <p:sp>
        <p:nvSpPr>
          <p:cNvPr id="3" name="テキスト プレースホルダー 2"/>
          <p:cNvSpPr>
            <a:spLocks noGrp="1"/>
          </p:cNvSpPr>
          <p:nvPr>
            <p:ph type="body" sz="quarter" idx="15"/>
          </p:nvPr>
        </p:nvSpPr>
        <p:spPr/>
        <p:txBody>
          <a:bodyPr/>
          <a:lstStyle/>
          <a:p>
            <a:r>
              <a:rPr lang="ja-JP" altLang="en-US" dirty="0"/>
              <a:t>医薬品規制（</a:t>
            </a:r>
            <a:r>
              <a:rPr lang="en-US" altLang="ja-JP" dirty="0"/>
              <a:t>1/3</a:t>
            </a:r>
            <a:r>
              <a:rPr lang="ja-JP" altLang="en-US" dirty="0"/>
              <a:t>）</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医薬品の審査は、国家医薬品食品監督庁（</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NA-DFC</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）が管轄している。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416496" y="1628800"/>
            <a:ext cx="4320480"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医薬品に関する主な法令</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416496" y="1980736"/>
            <a:ext cx="4320480" cy="2456376"/>
          </a:xfrm>
          <a:prstGeom prst="roundRect">
            <a:avLst>
              <a:gd name="adj" fmla="val 1892"/>
            </a:avLst>
          </a:prstGeom>
          <a:solidFill>
            <a:srgbClr val="DDE6F3"/>
          </a:solidFill>
        </p:spPr>
        <p:txBody>
          <a:bodyPr wrap="square" lIns="108000" tIns="72000" rIns="108000" rtlCol="0">
            <a:noAutofit/>
          </a:bodyPr>
          <a:lstStyle/>
          <a:p>
            <a:pPr marL="0" lvl="1">
              <a:lnSpc>
                <a:spcPct val="110000"/>
              </a:lnSpc>
            </a:pPr>
            <a:r>
              <a:rPr lang="ja-JP" altLang="en-US" sz="1200" b="1" dirty="0"/>
              <a:t>保健法</a:t>
            </a:r>
            <a:br>
              <a:rPr lang="en-US" altLang="ja-JP" sz="1200" b="1" dirty="0"/>
            </a:br>
            <a:r>
              <a:rPr lang="ja-JP" altLang="en-US" sz="1000" b="1" dirty="0"/>
              <a:t>（</a:t>
            </a:r>
            <a:r>
              <a:rPr lang="en-US" altLang="ja-JP" sz="1000" b="1" dirty="0"/>
              <a:t>Health Law No.36/2009</a:t>
            </a:r>
            <a:r>
              <a:rPr lang="ja-JP" altLang="en-US" sz="1000" b="1" dirty="0"/>
              <a:t>）</a:t>
            </a:r>
          </a:p>
          <a:p>
            <a:pPr marL="0" lvl="2" algn="just">
              <a:lnSpc>
                <a:spcPct val="110000"/>
              </a:lnSpc>
              <a:spcAft>
                <a:spcPts val="600"/>
              </a:spcAft>
            </a:pPr>
            <a:r>
              <a:rPr lang="ja-JP" altLang="en-US" sz="1000" dirty="0"/>
              <a:t>インドネシアの薬事法にあたる。副作用報告、ライセンスや広告に関する制限なども規定している。</a:t>
            </a:r>
            <a:endParaRPr lang="en-US" altLang="ja-JP" sz="1000" dirty="0"/>
          </a:p>
          <a:p>
            <a:pPr marL="0" lvl="1">
              <a:lnSpc>
                <a:spcPct val="110000"/>
              </a:lnSpc>
            </a:pPr>
            <a:r>
              <a:rPr lang="ja-JP" altLang="en-US" sz="1200" b="1" dirty="0">
                <a:solidFill>
                  <a:srgbClr val="000000"/>
                </a:solidFill>
              </a:rPr>
              <a:t>医薬品登録に関する省令</a:t>
            </a:r>
            <a:br>
              <a:rPr lang="en-US" altLang="ja-JP" sz="1200" b="1" dirty="0">
                <a:solidFill>
                  <a:srgbClr val="000000"/>
                </a:solidFill>
              </a:rPr>
            </a:br>
            <a:r>
              <a:rPr lang="ja-JP" altLang="en-US" sz="1000" b="1" dirty="0">
                <a:solidFill>
                  <a:srgbClr val="000000"/>
                </a:solidFill>
              </a:rPr>
              <a:t>（</a:t>
            </a:r>
            <a:r>
              <a:rPr lang="en-US" altLang="ja-JP" sz="1000" b="1" dirty="0">
                <a:solidFill>
                  <a:srgbClr val="000000"/>
                </a:solidFill>
              </a:rPr>
              <a:t>2008</a:t>
            </a:r>
            <a:r>
              <a:rPr lang="ja-JP" altLang="en-US" sz="1000" b="1" dirty="0">
                <a:solidFill>
                  <a:srgbClr val="000000"/>
                </a:solidFill>
              </a:rPr>
              <a:t>年第</a:t>
            </a:r>
            <a:r>
              <a:rPr lang="en-US" altLang="ja-JP" sz="1000" b="1" dirty="0">
                <a:solidFill>
                  <a:srgbClr val="000000"/>
                </a:solidFill>
              </a:rPr>
              <a:t>1010</a:t>
            </a:r>
            <a:r>
              <a:rPr lang="ja-JP" altLang="en-US" sz="1000" b="1" dirty="0">
                <a:solidFill>
                  <a:srgbClr val="000000"/>
                </a:solidFill>
              </a:rPr>
              <a:t>号、</a:t>
            </a:r>
            <a:r>
              <a:rPr lang="en-US" altLang="ja-JP" sz="1000" b="1" dirty="0">
                <a:solidFill>
                  <a:srgbClr val="000000"/>
                </a:solidFill>
              </a:rPr>
              <a:t>Ministerial Decree No. 1010/2008 on Drug Registration</a:t>
            </a:r>
            <a:r>
              <a:rPr lang="ja-JP" altLang="en-US" sz="1000" b="1" dirty="0">
                <a:solidFill>
                  <a:srgbClr val="000000"/>
                </a:solidFill>
              </a:rPr>
              <a:t>）</a:t>
            </a:r>
          </a:p>
          <a:p>
            <a:pPr marL="0" lvl="2" algn="just">
              <a:lnSpc>
                <a:spcPct val="110000"/>
              </a:lnSpc>
              <a:spcAft>
                <a:spcPts val="600"/>
              </a:spcAft>
            </a:pPr>
            <a:r>
              <a:rPr lang="ja-JP" altLang="en-US" sz="1000" dirty="0">
                <a:solidFill>
                  <a:srgbClr val="000000"/>
                </a:solidFill>
              </a:rPr>
              <a:t>インドネシア国内の医薬品は、販売許可（</a:t>
            </a:r>
            <a:r>
              <a:rPr lang="en-US" altLang="ja-JP" sz="1000" dirty="0" err="1">
                <a:solidFill>
                  <a:srgbClr val="000000"/>
                </a:solidFill>
              </a:rPr>
              <a:t>Izin</a:t>
            </a:r>
            <a:r>
              <a:rPr lang="en-US" altLang="ja-JP" sz="1000" dirty="0">
                <a:solidFill>
                  <a:srgbClr val="000000"/>
                </a:solidFill>
              </a:rPr>
              <a:t> </a:t>
            </a:r>
            <a:r>
              <a:rPr lang="en-US" altLang="ja-JP" sz="1000" dirty="0" err="1">
                <a:solidFill>
                  <a:srgbClr val="000000"/>
                </a:solidFill>
              </a:rPr>
              <a:t>Edar</a:t>
            </a:r>
            <a:r>
              <a:rPr lang="ja-JP" altLang="en-US" sz="1000" dirty="0">
                <a:solidFill>
                  <a:srgbClr val="000000"/>
                </a:solidFill>
              </a:rPr>
              <a:t>）の前に製品登録をしなければならない。</a:t>
            </a:r>
          </a:p>
          <a:p>
            <a:pPr marL="0" lvl="1">
              <a:lnSpc>
                <a:spcPct val="110000"/>
              </a:lnSpc>
            </a:pPr>
            <a:r>
              <a:rPr lang="ja-JP" altLang="en-US" sz="1200" b="1" dirty="0"/>
              <a:t>医薬品業に関する省令</a:t>
            </a:r>
            <a:br>
              <a:rPr lang="en-US" altLang="ja-JP" sz="1200" b="1" dirty="0"/>
            </a:br>
            <a:r>
              <a:rPr lang="ja-JP" altLang="en-US" sz="1000" b="1" dirty="0"/>
              <a:t>（第</a:t>
            </a:r>
            <a:r>
              <a:rPr lang="en-US" altLang="ja-JP" sz="1000" b="1" dirty="0"/>
              <a:t>1799</a:t>
            </a:r>
            <a:r>
              <a:rPr lang="ja-JP" altLang="en-US" sz="1000" b="1" dirty="0"/>
              <a:t>号、</a:t>
            </a:r>
            <a:r>
              <a:rPr lang="en-US" altLang="ja-JP" sz="1000" b="1" dirty="0"/>
              <a:t>Ministerial Decree No. 1799 on Pharmaceutical Industry</a:t>
            </a:r>
            <a:r>
              <a:rPr lang="ja-JP" altLang="en-US" sz="1000" b="1" dirty="0"/>
              <a:t>）</a:t>
            </a:r>
          </a:p>
          <a:p>
            <a:pPr marL="0" lvl="2" algn="just">
              <a:lnSpc>
                <a:spcPct val="110000"/>
              </a:lnSpc>
              <a:spcAft>
                <a:spcPts val="600"/>
              </a:spcAft>
            </a:pPr>
            <a:r>
              <a:rPr lang="ja-JP" altLang="en-US" sz="1000" dirty="0"/>
              <a:t>医薬品製造業者に対する監査などを定めている。</a:t>
            </a:r>
            <a:endParaRPr lang="en-US" altLang="ja-JP" sz="1000" dirty="0"/>
          </a:p>
        </p:txBody>
      </p:sp>
      <p:sp>
        <p:nvSpPr>
          <p:cNvPr id="13" name="テキスト ボックス 12"/>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5" name="グループ化 7"/>
          <p:cNvGrpSpPr/>
          <p:nvPr/>
        </p:nvGrpSpPr>
        <p:grpSpPr>
          <a:xfrm>
            <a:off x="5169024" y="1628800"/>
            <a:ext cx="4320480" cy="288032"/>
            <a:chOff x="4803500" y="2113806"/>
            <a:chExt cx="5626916" cy="288032"/>
          </a:xfrm>
        </p:grpSpPr>
        <p:sp>
          <p:nvSpPr>
            <p:cNvPr id="2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関係機関</a:t>
              </a:r>
            </a:p>
          </p:txBody>
        </p:sp>
        <p:cxnSp>
          <p:nvCxnSpPr>
            <p:cNvPr id="27" name="直線コネクタ 2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8" name="テキスト ボックス 27"/>
          <p:cNvSpPr txBox="1"/>
          <p:nvPr/>
        </p:nvSpPr>
        <p:spPr>
          <a:xfrm>
            <a:off x="5169024" y="1980736"/>
            <a:ext cx="4320480" cy="2672400"/>
          </a:xfrm>
          <a:prstGeom prst="roundRect">
            <a:avLst>
              <a:gd name="adj" fmla="val 1793"/>
            </a:avLst>
          </a:prstGeom>
          <a:solidFill>
            <a:srgbClr val="DDE6F3"/>
          </a:solidFill>
        </p:spPr>
        <p:txBody>
          <a:bodyPr wrap="square" lIns="108000" tIns="72000" rIns="108000" rtlCol="0">
            <a:noAutofit/>
          </a:bodyPr>
          <a:lstStyle/>
          <a:p>
            <a:pPr marL="0" lvl="1">
              <a:lnSpc>
                <a:spcPct val="110000"/>
              </a:lnSpc>
            </a:pPr>
            <a:r>
              <a:rPr lang="ja-JP" altLang="en-US" sz="1200" b="1" dirty="0"/>
              <a:t>保健省</a:t>
            </a:r>
            <a:br>
              <a:rPr lang="en-US" altLang="ja-JP" sz="1200" b="1" dirty="0"/>
            </a:br>
            <a:r>
              <a:rPr lang="ja-JP" altLang="en-US" sz="1000" b="1" dirty="0"/>
              <a:t>（</a:t>
            </a:r>
            <a:r>
              <a:rPr lang="en-US" altLang="ja-JP" sz="1000" b="1" dirty="0"/>
              <a:t>Ministry of Health</a:t>
            </a:r>
            <a:r>
              <a:rPr lang="ja-JP" altLang="en-US" sz="1000" b="1" dirty="0"/>
              <a:t>）</a:t>
            </a:r>
            <a:endParaRPr lang="en-US" altLang="ja-JP" sz="1000" b="1" dirty="0"/>
          </a:p>
          <a:p>
            <a:pPr marL="0" lvl="2" algn="just">
              <a:lnSpc>
                <a:spcPct val="110000"/>
              </a:lnSpc>
              <a:spcAft>
                <a:spcPts val="600"/>
              </a:spcAft>
            </a:pPr>
            <a:r>
              <a:rPr lang="ja-JP" altLang="en-US" sz="1000" dirty="0"/>
              <a:t>保健医療政策を所管している。</a:t>
            </a:r>
            <a:endParaRPr lang="en-US" altLang="ja-JP" sz="1000" dirty="0"/>
          </a:p>
          <a:p>
            <a:pPr marL="0" lvl="1">
              <a:lnSpc>
                <a:spcPct val="110000"/>
              </a:lnSpc>
            </a:pPr>
            <a:r>
              <a:rPr lang="zh-CN" altLang="en-US" sz="1200" b="1" dirty="0"/>
              <a:t>国家医薬品食品監督庁</a:t>
            </a:r>
            <a:br>
              <a:rPr lang="en-US" altLang="ja-JP" sz="1200" b="1" dirty="0"/>
            </a:br>
            <a:r>
              <a:rPr lang="ja-JP" altLang="en-US" sz="1000" b="1" dirty="0"/>
              <a:t>（</a:t>
            </a:r>
            <a:r>
              <a:rPr lang="en-US" altLang="ja-JP" sz="1000" b="1" dirty="0"/>
              <a:t>National Agency of Drug and Food Control</a:t>
            </a:r>
            <a:r>
              <a:rPr lang="ja-JP" altLang="en-US" sz="1000" b="1" dirty="0"/>
              <a:t>：</a:t>
            </a:r>
            <a:r>
              <a:rPr lang="en-US" altLang="ja-JP" sz="1000" b="1" dirty="0"/>
              <a:t>NA-DFC</a:t>
            </a:r>
            <a:r>
              <a:rPr lang="ja-JP" altLang="en-US" sz="1000" b="1" dirty="0"/>
              <a:t>）</a:t>
            </a:r>
          </a:p>
          <a:p>
            <a:pPr marL="0" lvl="2" algn="just">
              <a:lnSpc>
                <a:spcPct val="110000"/>
              </a:lnSpc>
              <a:spcAft>
                <a:spcPts val="600"/>
              </a:spcAft>
            </a:pPr>
            <a:r>
              <a:rPr lang="ja-JP" altLang="en-US" sz="1000" dirty="0"/>
              <a:t>医薬品の審査、規格策定、</a:t>
            </a:r>
            <a:r>
              <a:rPr lang="en-US" altLang="ja-JP" sz="1000" dirty="0"/>
              <a:t>GMP</a:t>
            </a:r>
            <a:r>
              <a:rPr lang="ja-JP" altLang="en-US" sz="1000" dirty="0"/>
              <a:t>認定等を担当している。</a:t>
            </a:r>
          </a:p>
          <a:p>
            <a:pPr marL="0" lvl="2" algn="just">
              <a:lnSpc>
                <a:spcPct val="110000"/>
              </a:lnSpc>
              <a:spcAft>
                <a:spcPts val="600"/>
              </a:spcAft>
            </a:pPr>
            <a:r>
              <a:rPr lang="en-US" altLang="ja-JP" sz="1000" dirty="0"/>
              <a:t>NA-DFC</a:t>
            </a:r>
            <a:r>
              <a:rPr lang="ja-JP" altLang="en-US" sz="1000" dirty="0"/>
              <a:t>は</a:t>
            </a:r>
            <a:r>
              <a:rPr lang="en-US" altLang="ja-JP" sz="1000" dirty="0"/>
              <a:t>2000</a:t>
            </a:r>
            <a:r>
              <a:rPr lang="ja-JP" altLang="en-US" sz="1000" dirty="0"/>
              <a:t>年までは保健省の下部組織だったが、</a:t>
            </a:r>
            <a:r>
              <a:rPr lang="en-US" altLang="ja-JP" sz="1000" dirty="0"/>
              <a:t>2001</a:t>
            </a:r>
            <a:r>
              <a:rPr lang="ja-JP" altLang="en-US" sz="1000" dirty="0"/>
              <a:t>年以降は保健省と協力関係にある独立組織になっている。</a:t>
            </a:r>
            <a:r>
              <a:rPr lang="en-US" altLang="ja-JP" sz="1000" dirty="0"/>
              <a:t>2010</a:t>
            </a:r>
            <a:r>
              <a:rPr lang="ja-JP" altLang="en-US" sz="1000" dirty="0"/>
              <a:t>年時点で常勤</a:t>
            </a:r>
            <a:r>
              <a:rPr lang="en-US" altLang="ja-JP" sz="1000" dirty="0"/>
              <a:t>3,807</a:t>
            </a:r>
            <a:r>
              <a:rPr lang="ja-JP" altLang="en-US" sz="1000" dirty="0"/>
              <a:t>名を有している。</a:t>
            </a:r>
          </a:p>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dirty="0"/>
              <a:t>新薬の審査に当たっては、薬事審議会（</a:t>
            </a:r>
            <a:r>
              <a:rPr lang="en-US" altLang="ja-JP" sz="1200" dirty="0"/>
              <a:t>Committee on Drug Evaluation</a:t>
            </a:r>
            <a:r>
              <a:rPr lang="ja-JP" altLang="en-US" sz="1200" dirty="0" err="1"/>
              <a:t>、</a:t>
            </a:r>
            <a:r>
              <a:rPr lang="ja-JP" altLang="en-US" sz="1200" dirty="0"/>
              <a:t>外部専門家により構成された委員会）の意見を聞くこととなっている。</a:t>
            </a:r>
            <a:endParaRPr lang="en-US" altLang="ja-JP" sz="1200" dirty="0"/>
          </a:p>
        </p:txBody>
      </p:sp>
      <p:grpSp>
        <p:nvGrpSpPr>
          <p:cNvPr id="35" name="グループ化 7"/>
          <p:cNvGrpSpPr/>
          <p:nvPr/>
        </p:nvGrpSpPr>
        <p:grpSpPr>
          <a:xfrm>
            <a:off x="416496" y="4581128"/>
            <a:ext cx="4320480" cy="288032"/>
            <a:chOff x="4803500" y="2113806"/>
            <a:chExt cx="5626916" cy="288032"/>
          </a:xfrm>
        </p:grpSpPr>
        <p:sp>
          <p:nvSpPr>
            <p:cNvPr id="3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登録者に関する規定</a:t>
              </a:r>
            </a:p>
          </p:txBody>
        </p:sp>
        <p:cxnSp>
          <p:nvCxnSpPr>
            <p:cNvPr id="37" name="直線コネクタ 3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8" name="テキスト ボックス 37"/>
          <p:cNvSpPr txBox="1"/>
          <p:nvPr/>
        </p:nvSpPr>
        <p:spPr>
          <a:xfrm>
            <a:off x="416496" y="4933064"/>
            <a:ext cx="4320480" cy="1448264"/>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dirty="0"/>
              <a:t>現地製造の医薬品は医薬品業許可を保持した製造業者が登録する。</a:t>
            </a:r>
          </a:p>
          <a:p>
            <a:pPr marL="119063" lvl="1" indent="-119063" fontAlgn="ctr">
              <a:lnSpc>
                <a:spcPct val="110000"/>
              </a:lnSpc>
              <a:spcAft>
                <a:spcPts val="400"/>
              </a:spcAft>
              <a:buClr>
                <a:srgbClr val="5F8AC3"/>
              </a:buClr>
              <a:buSzPct val="80000"/>
              <a:buFont typeface="Wingdings" panose="05000000000000000000" pitchFamily="2" charset="2"/>
              <a:buChar char="l"/>
            </a:pPr>
            <a:r>
              <a:rPr lang="ja-JP" altLang="en-US" sz="1200" dirty="0"/>
              <a:t>輸入品の場合は、原産地の製造業者から書面で同意を得たインドネシアの製造業者が登録する。</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特許製品を除き、この同意書には技術移転の条文を含み、</a:t>
            </a:r>
            <a:r>
              <a:rPr lang="en-US" altLang="ja-JP" sz="1000" dirty="0"/>
              <a:t>5</a:t>
            </a:r>
            <a:r>
              <a:rPr lang="ja-JP" altLang="en-US" sz="1000" dirty="0"/>
              <a:t>年以内にインドネシア国内で生産できるようにしなければならない。</a:t>
            </a:r>
          </a:p>
        </p:txBody>
      </p:sp>
      <p:grpSp>
        <p:nvGrpSpPr>
          <p:cNvPr id="22" name="グループ化 21"/>
          <p:cNvGrpSpPr/>
          <p:nvPr/>
        </p:nvGrpSpPr>
        <p:grpSpPr>
          <a:xfrm>
            <a:off x="5169024" y="4877264"/>
            <a:ext cx="4320480" cy="288032"/>
            <a:chOff x="4803500" y="2113806"/>
            <a:chExt cx="5626916" cy="288032"/>
          </a:xfrm>
        </p:grpSpPr>
        <p:sp>
          <p:nvSpPr>
            <p:cNvPr id="2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登録手続き</a:t>
              </a:r>
            </a:p>
          </p:txBody>
        </p:sp>
        <p:cxnSp>
          <p:nvCxnSpPr>
            <p:cNvPr id="24" name="直線コネクタ 2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5169024" y="5229200"/>
            <a:ext cx="4320480" cy="1152128"/>
          </a:xfrm>
          <a:prstGeom prst="roundRect">
            <a:avLst>
              <a:gd name="adj" fmla="val 4181"/>
            </a:avLst>
          </a:prstGeom>
          <a:solidFill>
            <a:srgbClr val="DDE6F3"/>
          </a:solidFill>
        </p:spPr>
        <p:txBody>
          <a:bodyPr wrap="square" lIns="108000" tIns="72000" rIns="108000" rtlCol="0">
            <a:noAutofit/>
          </a:bodyPr>
          <a:lstStyle/>
          <a:p>
            <a:pPr marL="200025" lvl="1" indent="-200025" algn="just" fontAlgn="ctr">
              <a:lnSpc>
                <a:spcPct val="110000"/>
              </a:lnSpc>
              <a:spcAft>
                <a:spcPts val="600"/>
              </a:spcAft>
              <a:buClr>
                <a:schemeClr val="tx1"/>
              </a:buClr>
              <a:buSzPct val="100000"/>
              <a:buFont typeface="+mj-ea"/>
              <a:buAutoNum type="circleNumDbPlain"/>
            </a:pPr>
            <a:r>
              <a:rPr lang="ja-JP" altLang="en-US" sz="1200" b="1" dirty="0"/>
              <a:t>事前登録：</a:t>
            </a:r>
            <a:r>
              <a:rPr lang="en-US" altLang="ja-JP" sz="1200" dirty="0"/>
              <a:t>	</a:t>
            </a:r>
            <a:r>
              <a:rPr lang="ja-JP" altLang="en-US" sz="1200" dirty="0"/>
              <a:t>審査パス（後述）を決定、提出書類の確認、登録</a:t>
            </a:r>
            <a:r>
              <a:rPr lang="en-US" altLang="ja-JP" sz="1200" dirty="0"/>
              <a:t>	</a:t>
            </a:r>
            <a:r>
              <a:rPr lang="ja-JP" altLang="en-US" sz="1200" dirty="0"/>
              <a:t>費用の支払い</a:t>
            </a:r>
          </a:p>
          <a:p>
            <a:pPr marL="200025" lvl="1" indent="-200025" algn="just" fontAlgn="ctr">
              <a:lnSpc>
                <a:spcPct val="110000"/>
              </a:lnSpc>
              <a:spcAft>
                <a:spcPts val="400"/>
              </a:spcAft>
              <a:buClr>
                <a:schemeClr val="tx1"/>
              </a:buClr>
              <a:buSzPct val="100000"/>
              <a:buFont typeface="+mj-ea"/>
              <a:buAutoNum type="circleNumDbPlain"/>
            </a:pPr>
            <a:r>
              <a:rPr lang="ja-JP" altLang="en-US" sz="1200" b="1" dirty="0"/>
              <a:t>登録：</a:t>
            </a:r>
            <a:r>
              <a:rPr lang="en-US" altLang="ja-JP" sz="1200" dirty="0"/>
              <a:t>	</a:t>
            </a:r>
            <a:r>
              <a:rPr lang="ja-JP" altLang="en-US" sz="1200" dirty="0"/>
              <a:t>登録カテゴリーにしたがって提出書類及び登録</a:t>
            </a:r>
            <a:br>
              <a:rPr lang="en-US" altLang="ja-JP" sz="1200" dirty="0"/>
            </a:br>
            <a:r>
              <a:rPr lang="en-US" altLang="ja-JP" sz="1200" dirty="0"/>
              <a:t>	</a:t>
            </a:r>
            <a:r>
              <a:rPr lang="ja-JP" altLang="en-US" sz="1200" dirty="0"/>
              <a:t>費用支払いのエビデンスを送付</a:t>
            </a:r>
          </a:p>
        </p:txBody>
      </p:sp>
    </p:spTree>
    <p:extLst>
      <p:ext uri="{BB962C8B-B14F-4D97-AF65-F5344CB8AC3E}">
        <p14:creationId xmlns:p14="http://schemas.microsoft.com/office/powerpoint/2010/main" val="1633969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lang="ja-JP" altLang="en-US" dirty="0"/>
          </a:p>
        </p:txBody>
      </p:sp>
      <p:sp>
        <p:nvSpPr>
          <p:cNvPr id="3" name="テキスト プレースホルダー 2"/>
          <p:cNvSpPr>
            <a:spLocks noGrp="1"/>
          </p:cNvSpPr>
          <p:nvPr>
            <p:ph type="body" sz="quarter" idx="15"/>
          </p:nvPr>
        </p:nvSpPr>
        <p:spPr/>
        <p:txBody>
          <a:bodyPr/>
          <a:lstStyle/>
          <a:p>
            <a:pPr lvl="0"/>
            <a:r>
              <a:rPr lang="ja-JP" altLang="en-US"/>
              <a:t>医薬品規制（</a:t>
            </a:r>
            <a:r>
              <a:rPr lang="en-US" altLang="ja-JP"/>
              <a:t>2/3</a:t>
            </a:r>
            <a:r>
              <a:rPr lang="ja-JP" altLang="en-US"/>
              <a:t>）</a:t>
            </a:r>
            <a:endParaRPr lang="ja-JP" altLang="en-US" dirty="0"/>
          </a:p>
        </p:txBody>
      </p:sp>
      <p:grpSp>
        <p:nvGrpSpPr>
          <p:cNvPr id="12" name="グループ化 7"/>
          <p:cNvGrpSpPr/>
          <p:nvPr/>
        </p:nvGrpSpPr>
        <p:grpSpPr>
          <a:xfrm>
            <a:off x="416496" y="1628800"/>
            <a:ext cx="4320480" cy="288032"/>
            <a:chOff x="4803500" y="2113806"/>
            <a:chExt cx="5626916" cy="288032"/>
          </a:xfrm>
        </p:grpSpPr>
        <p:sp>
          <p:nvSpPr>
            <p:cNvPr id="13"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審査パスと審査所要日数</a:t>
              </a:r>
            </a:p>
          </p:txBody>
        </p:sp>
        <p:cxnSp>
          <p:nvCxnSpPr>
            <p:cNvPr id="14" name="直線コネクタ 13"/>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5" name="テキスト ボックス 14"/>
          <p:cNvSpPr txBox="1"/>
          <p:nvPr/>
        </p:nvSpPr>
        <p:spPr>
          <a:xfrm>
            <a:off x="416496" y="1980736"/>
            <a:ext cx="4320480" cy="2456376"/>
          </a:xfrm>
          <a:prstGeom prst="roundRect">
            <a:avLst>
              <a:gd name="adj" fmla="val 1624"/>
            </a:avLst>
          </a:prstGeom>
          <a:solidFill>
            <a:srgbClr val="DDE6F3"/>
          </a:solidFill>
        </p:spPr>
        <p:txBody>
          <a:bodyPr wrap="square" lIns="108000" tIns="72000" rIns="108000" rtlCol="0">
            <a:noAutofit/>
          </a:bodyPr>
          <a:lstStyle/>
          <a:p>
            <a:pPr marL="119063" lvl="1" indent="-119063" algn="just" fontAlgn="ctr">
              <a:lnSpc>
                <a:spcPct val="110000"/>
              </a:lnSpc>
              <a:buClr>
                <a:srgbClr val="5F8AC3"/>
              </a:buClr>
              <a:buSzPct val="80000"/>
              <a:buFont typeface="Wingdings" panose="05000000000000000000" pitchFamily="2" charset="2"/>
              <a:buChar char="l"/>
            </a:pPr>
            <a:r>
              <a:rPr lang="ja-JP" altLang="en-US" sz="1200" b="1" dirty="0"/>
              <a:t>新薬の審査にかかる日数</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1</a:t>
            </a:r>
            <a:r>
              <a:rPr lang="ja-JP" altLang="en-US" sz="1000" dirty="0"/>
              <a:t>（国家公衆衛生プログラムなど）：</a:t>
            </a:r>
            <a:r>
              <a:rPr lang="en-US" altLang="ja-JP" sz="1000" dirty="0"/>
              <a:t>100</a:t>
            </a:r>
            <a:r>
              <a:rPr lang="ja-JP" altLang="en-US" sz="1000" dirty="0"/>
              <a:t>日</a:t>
            </a:r>
          </a:p>
          <a:p>
            <a:pPr marL="438150" lvl="2" indent="-171450" algn="just" fontAlgn="ctr">
              <a:lnSpc>
                <a:spcPct val="110000"/>
              </a:lnSpc>
              <a:buClr>
                <a:schemeClr val="tx1"/>
              </a:buClr>
              <a:buSzPct val="100000"/>
              <a:buFont typeface="+mj-ea"/>
              <a:buAutoNum type="circleNumDbPlain"/>
            </a:pPr>
            <a:r>
              <a:rPr lang="ja-JP" altLang="en-US" sz="1000" spc="-10" dirty="0"/>
              <a:t>パス</a:t>
            </a:r>
            <a:r>
              <a:rPr lang="en-US" altLang="ja-JP" sz="1000" spc="-10" dirty="0"/>
              <a:t>2</a:t>
            </a:r>
            <a:r>
              <a:rPr lang="ja-JP" altLang="en-US" sz="1000" spc="-10" dirty="0"/>
              <a:t>（米国又は</a:t>
            </a:r>
            <a:r>
              <a:rPr lang="en-US" altLang="ja-JP" sz="1000" spc="-10" dirty="0"/>
              <a:t>EU</a:t>
            </a:r>
            <a:r>
              <a:rPr lang="ja-JP" altLang="en-US" sz="1000" spc="-10" dirty="0"/>
              <a:t>で評価レポートがあり、別のリファレンス国で承認されている、又はリファレンス国</a:t>
            </a:r>
            <a:r>
              <a:rPr lang="en-US" altLang="ja-JP" sz="1000" spc="-10" dirty="0"/>
              <a:t>3</a:t>
            </a:r>
            <a:r>
              <a:rPr lang="ja-JP" altLang="en-US" sz="1000" spc="-10" dirty="0"/>
              <a:t>カ国で承認を受けている）：</a:t>
            </a:r>
            <a:r>
              <a:rPr lang="en-US" altLang="ja-JP" sz="1000" spc="-10" dirty="0"/>
              <a:t>150</a:t>
            </a:r>
            <a:r>
              <a:rPr lang="ja-JP" altLang="en-US" sz="1000" spc="-10" dirty="0"/>
              <a:t>日</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3</a:t>
            </a:r>
            <a:r>
              <a:rPr lang="ja-JP" altLang="en-US" sz="1000" dirty="0"/>
              <a:t>（上記以外のルート）：</a:t>
            </a:r>
            <a:r>
              <a:rPr lang="en-US" altLang="ja-JP" sz="1000" dirty="0"/>
              <a:t>300</a:t>
            </a:r>
            <a:r>
              <a:rPr lang="ja-JP" altLang="en-US" sz="1000" dirty="0"/>
              <a:t>日</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後発医薬品の審査にかかる日数</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1</a:t>
            </a:r>
            <a:r>
              <a:rPr lang="ja-JP" altLang="en-US" sz="1000" dirty="0"/>
              <a:t>（国家公衆衛生プログラムなど）：</a:t>
            </a:r>
            <a:r>
              <a:rPr lang="en-US" altLang="ja-JP" sz="1000" dirty="0"/>
              <a:t>100</a:t>
            </a:r>
            <a:r>
              <a:rPr lang="ja-JP" altLang="en-US" sz="1000" dirty="0"/>
              <a:t>日</a:t>
            </a:r>
          </a:p>
          <a:p>
            <a:pPr marL="438150" lvl="2" indent="-171450" algn="just" fontAlgn="ctr">
              <a:lnSpc>
                <a:spcPct val="110000"/>
              </a:lnSpc>
              <a:buClr>
                <a:schemeClr val="tx1"/>
              </a:buClr>
              <a:buSzPct val="100000"/>
              <a:buFont typeface="+mj-ea"/>
              <a:buAutoNum type="circleNumDbPlain"/>
            </a:pPr>
            <a:r>
              <a:rPr lang="ja-JP" altLang="en-US" sz="1000" dirty="0"/>
              <a:t>パス</a:t>
            </a:r>
            <a:r>
              <a:rPr lang="en-US" altLang="ja-JP" sz="1000" dirty="0"/>
              <a:t>2</a:t>
            </a:r>
            <a:r>
              <a:rPr lang="ja-JP" altLang="en-US" sz="1000" dirty="0"/>
              <a:t>（米国又は</a:t>
            </a:r>
            <a:r>
              <a:rPr lang="en-US" altLang="ja-JP" sz="1000" dirty="0"/>
              <a:t>EU</a:t>
            </a:r>
            <a:r>
              <a:rPr lang="ja-JP" altLang="en-US" sz="1000" dirty="0"/>
              <a:t>で評価レポートがあり、別のリファレンス国で承認されている、又は、リファレンス国</a:t>
            </a:r>
            <a:r>
              <a:rPr lang="en-US" altLang="ja-JP" sz="1000" dirty="0"/>
              <a:t>3</a:t>
            </a:r>
            <a:r>
              <a:rPr lang="ja-JP" altLang="en-US" sz="1000" dirty="0"/>
              <a:t>カ国で承認を受けている）：</a:t>
            </a:r>
            <a:r>
              <a:rPr lang="en-US" altLang="ja-JP" sz="1000" dirty="0"/>
              <a:t>80</a:t>
            </a:r>
            <a:r>
              <a:rPr lang="ja-JP" altLang="en-US" sz="1000" dirty="0"/>
              <a:t>日又は</a:t>
            </a:r>
            <a:r>
              <a:rPr lang="en-US" altLang="ja-JP" sz="1000" dirty="0"/>
              <a:t>150</a:t>
            </a:r>
            <a:r>
              <a:rPr lang="ja-JP" altLang="en-US" sz="1000" dirty="0"/>
              <a:t>日</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dirty="0"/>
              <a:t>実際には審査には長い時間を要し、</a:t>
            </a:r>
            <a:r>
              <a:rPr lang="en-US" altLang="ja-JP" sz="1200" dirty="0"/>
              <a:t>2012</a:t>
            </a:r>
            <a:r>
              <a:rPr lang="ja-JP" altLang="en-US" sz="1200" dirty="0"/>
              <a:t>年時点では</a:t>
            </a:r>
            <a:r>
              <a:rPr lang="en-US" altLang="ja-JP" sz="1200" dirty="0"/>
              <a:t>1</a:t>
            </a:r>
            <a:r>
              <a:rPr lang="ja-JP" altLang="en-US" sz="1200" dirty="0"/>
              <a:t>年から</a:t>
            </a:r>
            <a:r>
              <a:rPr lang="en-US" altLang="ja-JP" sz="1200" dirty="0"/>
              <a:t>3</a:t>
            </a:r>
            <a:r>
              <a:rPr lang="ja-JP" altLang="en-US" sz="1200" dirty="0"/>
              <a:t>年ほどかかるとされている。</a:t>
            </a:r>
          </a:p>
        </p:txBody>
      </p:sp>
      <p:grpSp>
        <p:nvGrpSpPr>
          <p:cNvPr id="16" name="グループ化 15"/>
          <p:cNvGrpSpPr/>
          <p:nvPr/>
        </p:nvGrpSpPr>
        <p:grpSpPr>
          <a:xfrm>
            <a:off x="416496" y="4805175"/>
            <a:ext cx="4320480" cy="288032"/>
            <a:chOff x="4803500" y="2113806"/>
            <a:chExt cx="5626916" cy="288032"/>
          </a:xfrm>
        </p:grpSpPr>
        <p:sp>
          <p:nvSpPr>
            <p:cNvPr id="1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製品登録の手数料</a:t>
              </a:r>
            </a:p>
          </p:txBody>
        </p:sp>
        <p:cxnSp>
          <p:nvCxnSpPr>
            <p:cNvPr id="18" name="直線コネクタ 17"/>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テキスト ボックス 18"/>
          <p:cNvSpPr txBox="1"/>
          <p:nvPr/>
        </p:nvSpPr>
        <p:spPr>
          <a:xfrm>
            <a:off x="416496" y="5157111"/>
            <a:ext cx="4320480" cy="648072"/>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b="1" dirty="0"/>
              <a:t>新　薬：</a:t>
            </a:r>
            <a:r>
              <a:rPr lang="en-US" altLang="ja-JP" sz="1200" dirty="0"/>
              <a:t>	30</a:t>
            </a:r>
            <a:r>
              <a:rPr lang="ja-JP" altLang="en-US" sz="1200" dirty="0"/>
              <a:t>百万ルピア</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b="1" dirty="0"/>
              <a:t>後発医薬品：</a:t>
            </a:r>
            <a:r>
              <a:rPr lang="en-US" altLang="ja-JP" sz="1200" dirty="0"/>
              <a:t>	7.5</a:t>
            </a:r>
            <a:r>
              <a:rPr lang="ja-JP" altLang="en-US" sz="1200" dirty="0"/>
              <a:t>百万ルピア</a:t>
            </a:r>
            <a:endParaRPr lang="en-US" altLang="ja-JP" sz="1200" dirty="0"/>
          </a:p>
        </p:txBody>
      </p:sp>
      <p:sp>
        <p:nvSpPr>
          <p:cNvPr id="20" name="テキスト ボックス 19"/>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1" name="グループ化 20"/>
          <p:cNvGrpSpPr/>
          <p:nvPr/>
        </p:nvGrpSpPr>
        <p:grpSpPr>
          <a:xfrm>
            <a:off x="5169024" y="1620696"/>
            <a:ext cx="4320480" cy="288032"/>
            <a:chOff x="4803500" y="2113806"/>
            <a:chExt cx="5626916" cy="288032"/>
          </a:xfrm>
        </p:grpSpPr>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a:t>
              </a:r>
            </a:p>
          </p:txBody>
        </p:sp>
        <p:cxnSp>
          <p:nvCxnSpPr>
            <p:cNvPr id="23" name="直線コネクタ 2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5169024" y="1980736"/>
            <a:ext cx="4320480" cy="3824528"/>
          </a:xfrm>
          <a:prstGeom prst="roundRect">
            <a:avLst>
              <a:gd name="adj" fmla="val 1982"/>
            </a:avLst>
          </a:prstGeom>
          <a:solidFill>
            <a:srgbClr val="DDE6F3"/>
          </a:solidFill>
        </p:spPr>
        <p:txBody>
          <a:bodyPr wrap="square" lIns="108000" tIns="72000" rIns="108000" rtlCol="0">
            <a:noAutofit/>
          </a:bodyPr>
          <a:lstStyle/>
          <a:p>
            <a:pPr marL="0" lvl="1"/>
            <a:r>
              <a:rPr lang="ja-JP" altLang="en-US" sz="1200" dirty="0"/>
              <a:t>申請は</a:t>
            </a:r>
            <a:r>
              <a:rPr lang="en-US" altLang="ja-JP" sz="1200" dirty="0"/>
              <a:t>ASEAN</a:t>
            </a:r>
            <a:r>
              <a:rPr lang="ja-JP" altLang="en-US" sz="1200" dirty="0"/>
              <a:t>のスタンダードであるアセアン共通技術資料（</a:t>
            </a:r>
            <a:r>
              <a:rPr lang="en-US" altLang="ja-JP" sz="1200" dirty="0"/>
              <a:t>ASEAN Common Technical Dossier</a:t>
            </a:r>
            <a:r>
              <a:rPr lang="ja-JP" altLang="en-US" sz="1200" dirty="0"/>
              <a:t>：</a:t>
            </a:r>
            <a:r>
              <a:rPr lang="en-US" altLang="ja-JP" sz="1200" dirty="0"/>
              <a:t>ACTD</a:t>
            </a:r>
            <a:r>
              <a:rPr lang="ja-JP" altLang="en-US" sz="1200" dirty="0"/>
              <a:t>）を使用して行う。</a:t>
            </a:r>
            <a:endParaRPr lang="en-US" altLang="ja-JP" sz="1200" dirty="0"/>
          </a:p>
          <a:p>
            <a:pPr>
              <a:spcBef>
                <a:spcPts val="600"/>
              </a:spcBef>
            </a:pPr>
            <a:r>
              <a:rPr lang="ja-JP" altLang="en-US" sz="1200" b="1" dirty="0"/>
              <a:t>＜管理データ（</a:t>
            </a:r>
            <a:r>
              <a:rPr lang="en-US" altLang="ja-JP" sz="1200" b="1" dirty="0"/>
              <a:t>Administrative Data</a:t>
            </a:r>
            <a:r>
              <a:rPr lang="ja-JP" altLang="en-US" sz="1200" b="1" dirty="0"/>
              <a:t>）＞ </a:t>
            </a:r>
            <a:endParaRPr lang="en-US" altLang="ja-JP" sz="1200" b="1" dirty="0"/>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国内メーカー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医薬品製造業許可証</a:t>
            </a:r>
          </a:p>
          <a:p>
            <a:pPr marL="388938" lvl="2" indent="-104775" fontAlgn="ctr">
              <a:lnSpc>
                <a:spcPct val="110000"/>
              </a:lnSpc>
              <a:buClr>
                <a:srgbClr val="868686"/>
              </a:buClr>
              <a:buSzPct val="80000"/>
              <a:buFont typeface="Wingdings" panose="05000000000000000000" pitchFamily="2" charset="2"/>
              <a:buChar char="l"/>
            </a:pPr>
            <a:r>
              <a:rPr lang="en-US" altLang="ja-JP" sz="1000" dirty="0"/>
              <a:t>GMP</a:t>
            </a:r>
            <a:r>
              <a:rPr lang="ja-JP" altLang="en-US" sz="1000" dirty="0"/>
              <a:t>認証</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委託製造業者</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登録者及び委託契約者の医薬品製造業許可証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委託製造契約書</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登録者及び委託契約者の</a:t>
            </a:r>
            <a:r>
              <a:rPr lang="en-US" altLang="ja-JP" sz="1000" dirty="0"/>
              <a:t>GMP</a:t>
            </a:r>
            <a:r>
              <a:rPr lang="ja-JP" altLang="en-US" sz="1000" dirty="0"/>
              <a:t>認証</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ライセンス製造業者</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ライセンス契約書</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上記国内メーカーと同様</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輸入業者</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医薬品製造業許可証又は卸売業許可証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製造者からの委任状</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原産国での医薬品許可証又は販売許可証</a:t>
            </a:r>
          </a:p>
          <a:p>
            <a:pPr marL="388938" lvl="2" indent="-104775" fontAlgn="ctr">
              <a:lnSpc>
                <a:spcPct val="110000"/>
              </a:lnSpc>
              <a:buClr>
                <a:srgbClr val="868686"/>
              </a:buClr>
              <a:buSzPct val="80000"/>
              <a:buFont typeface="Wingdings" panose="05000000000000000000" pitchFamily="2" charset="2"/>
              <a:buChar char="l"/>
            </a:pPr>
            <a:r>
              <a:rPr lang="ja-JP" altLang="en-US" sz="1000" dirty="0"/>
              <a:t>サイトマスターファイル</a:t>
            </a:r>
            <a:r>
              <a:rPr lang="en-US" altLang="ja-JP" sz="1000" baseline="30000" dirty="0"/>
              <a:t>※</a:t>
            </a:r>
            <a:r>
              <a:rPr lang="en-US" altLang="ja-JP" sz="1000" dirty="0"/>
              <a:t> </a:t>
            </a:r>
            <a:br>
              <a:rPr lang="en-US" altLang="ja-JP" sz="1000" dirty="0"/>
            </a:br>
            <a:r>
              <a:rPr lang="ja-JP" altLang="en-US" sz="1000" dirty="0"/>
              <a:t>（以前にインドネシア国内で販売許可を取ったことがない場合） </a:t>
            </a:r>
          </a:p>
        </p:txBody>
      </p:sp>
      <p:sp>
        <p:nvSpPr>
          <p:cNvPr id="25" name="テキスト ボックス 24"/>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実態として、審査には長い時間を要し、</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年かかると言われている。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テキスト ボックス 25"/>
          <p:cNvSpPr txBox="1"/>
          <p:nvPr/>
        </p:nvSpPr>
        <p:spPr>
          <a:xfrm>
            <a:off x="5601072" y="5855236"/>
            <a:ext cx="2019784" cy="123111"/>
          </a:xfrm>
          <a:prstGeom prst="rect">
            <a:avLst/>
          </a:prstGeom>
          <a:noFill/>
        </p:spPr>
        <p:txBody>
          <a:bodyPr wrap="none" lIns="0" tIns="0" rIns="0" bIns="0" rtlCol="0">
            <a:spAutoFit/>
          </a:bodyPr>
          <a:lstStyle/>
          <a:p>
            <a:r>
              <a:rPr lang="en-US" altLang="ja-JP" sz="800" dirty="0">
                <a:solidFill>
                  <a:srgbClr val="000000"/>
                </a:solidFill>
                <a:cs typeface="Arial" panose="020B0604020202020204" pitchFamily="34" charset="0"/>
              </a:rPr>
              <a:t>※</a:t>
            </a:r>
            <a:r>
              <a:rPr lang="ja-JP" altLang="en-US" sz="800" dirty="0">
                <a:solidFill>
                  <a:srgbClr val="000000"/>
                </a:solidFill>
                <a:cs typeface="Arial" panose="020B0604020202020204" pitchFamily="34" charset="0"/>
              </a:rPr>
              <a:t>製造所の概要や活動内容が記載された文書</a:t>
            </a:r>
          </a:p>
        </p:txBody>
      </p:sp>
    </p:spTree>
    <p:extLst>
      <p:ext uri="{BB962C8B-B14F-4D97-AF65-F5344CB8AC3E}">
        <p14:creationId xmlns:p14="http://schemas.microsoft.com/office/powerpoint/2010/main" val="1954368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インドネシア／医療関連／制度</a:t>
            </a:r>
            <a:endParaRPr lang="ja-JP" altLang="en-US" dirty="0"/>
          </a:p>
        </p:txBody>
      </p:sp>
      <p:sp>
        <p:nvSpPr>
          <p:cNvPr id="3" name="テキスト プレースホルダー 2"/>
          <p:cNvSpPr>
            <a:spLocks noGrp="1"/>
          </p:cNvSpPr>
          <p:nvPr>
            <p:ph type="body" sz="quarter" idx="15"/>
          </p:nvPr>
        </p:nvSpPr>
        <p:spPr/>
        <p:txBody>
          <a:bodyPr/>
          <a:lstStyle/>
          <a:p>
            <a:pPr lvl="0"/>
            <a:r>
              <a:rPr lang="ja-JP" altLang="en-US" dirty="0"/>
              <a:t>医薬品規制（</a:t>
            </a:r>
            <a:r>
              <a:rPr lang="en-US" altLang="ja-JP" dirty="0"/>
              <a:t>3/3</a:t>
            </a:r>
            <a:r>
              <a:rPr lang="ja-JP" altLang="en-US" dirty="0"/>
              <a:t>）</a:t>
            </a:r>
          </a:p>
        </p:txBody>
      </p:sp>
      <p:sp>
        <p:nvSpPr>
          <p:cNvPr id="20" name="テキスト ボックス 19"/>
          <p:cNvSpPr txBox="1"/>
          <p:nvPr/>
        </p:nvSpPr>
        <p:spPr>
          <a:xfrm>
            <a:off x="200472" y="6525344"/>
            <a:ext cx="8496944" cy="144016"/>
          </a:xfrm>
          <a:prstGeom prst="rect">
            <a:avLst/>
          </a:prstGeom>
          <a:noFill/>
        </p:spPr>
        <p:txBody>
          <a:bodyPr wrap="square" lIns="0" tIns="0" rIns="0" bIns="0" rtlCol="0">
            <a:noAutofit/>
          </a:bodyPr>
          <a:lstStyle/>
          <a:p>
            <a:pPr marL="358775" indent="-3587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21" name="グループ化 20"/>
          <p:cNvGrpSpPr/>
          <p:nvPr/>
        </p:nvGrpSpPr>
        <p:grpSpPr>
          <a:xfrm>
            <a:off x="416496" y="1124744"/>
            <a:ext cx="4320480" cy="288032"/>
            <a:chOff x="4803500" y="2113806"/>
            <a:chExt cx="5626916" cy="288032"/>
          </a:xfrm>
        </p:grpSpPr>
        <p:sp>
          <p:nvSpPr>
            <p:cNvPr id="22"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提出書類</a:t>
              </a:r>
              <a:r>
                <a:rPr lang="ja-JP" altLang="en-US" dirty="0">
                  <a:solidFill>
                    <a:srgbClr val="000000"/>
                  </a:solidFill>
                  <a:latin typeface="Arial Black" pitchFamily="34" charset="0"/>
                  <a:ea typeface="HGP創英角ｺﾞｼｯｸUB" pitchFamily="50" charset="-128"/>
                </a:rPr>
                <a:t>（続き）</a:t>
              </a:r>
            </a:p>
          </p:txBody>
        </p:sp>
        <p:cxnSp>
          <p:nvCxnSpPr>
            <p:cNvPr id="23" name="直線コネクタ 22"/>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416496" y="1484784"/>
            <a:ext cx="4320480" cy="4968552"/>
          </a:xfrm>
          <a:prstGeom prst="roundRect">
            <a:avLst>
              <a:gd name="adj" fmla="val 1982"/>
            </a:avLst>
          </a:prstGeom>
          <a:solidFill>
            <a:srgbClr val="DDE6F3"/>
          </a:solidFill>
        </p:spPr>
        <p:txBody>
          <a:bodyPr wrap="square" lIns="108000" tIns="72000" rIns="108000" rtlCol="0">
            <a:noAutofit/>
          </a:bodyPr>
          <a:lstStyle/>
          <a:p>
            <a:r>
              <a:rPr lang="ja-JP" altLang="en-US" sz="1200" b="1" dirty="0"/>
              <a:t>＜テクニカルドキュメント＞</a:t>
            </a:r>
            <a:endParaRPr lang="en-US" altLang="ja-JP" sz="1200" b="1" dirty="0"/>
          </a:p>
          <a:p>
            <a:pPr marL="0" lvl="1" algn="just" fontAlgn="ctr">
              <a:lnSpc>
                <a:spcPct val="110000"/>
              </a:lnSpc>
              <a:buClr>
                <a:srgbClr val="83A4D1"/>
              </a:buClr>
              <a:buSzPct val="80000"/>
              <a:tabLst>
                <a:tab pos="228600" algn="l"/>
              </a:tabLst>
            </a:pPr>
            <a:r>
              <a:rPr lang="en-US" altLang="ja-JP" sz="1200" b="1" dirty="0"/>
              <a:t>A</a:t>
            </a:r>
            <a:r>
              <a:rPr lang="ja-JP" altLang="en-US" sz="1200" b="1" dirty="0"/>
              <a:t>：</a:t>
            </a:r>
            <a:r>
              <a:rPr lang="en-US" altLang="ja-JP" sz="1200" dirty="0"/>
              <a:t>	Form A </a:t>
            </a:r>
          </a:p>
          <a:p>
            <a:pPr marL="0" lvl="1" algn="just" fontAlgn="ctr">
              <a:lnSpc>
                <a:spcPct val="110000"/>
              </a:lnSpc>
              <a:buClr>
                <a:srgbClr val="83A4D1"/>
              </a:buClr>
              <a:buSzPct val="80000"/>
              <a:tabLst>
                <a:tab pos="228600" algn="l"/>
              </a:tabLst>
            </a:pPr>
            <a:r>
              <a:rPr lang="en-US" altLang="ja-JP" sz="1200" b="1" dirty="0"/>
              <a:t>B</a:t>
            </a:r>
            <a:r>
              <a:rPr lang="ja-JP" altLang="en-US" sz="1200" b="1" dirty="0"/>
              <a:t>：</a:t>
            </a:r>
            <a:r>
              <a:rPr lang="en-US" altLang="ja-JP" sz="1200" dirty="0"/>
              <a:t>	Form B </a:t>
            </a:r>
          </a:p>
          <a:p>
            <a:pPr marL="0" lvl="1" algn="just" fontAlgn="ctr">
              <a:lnSpc>
                <a:spcPct val="110000"/>
              </a:lnSpc>
              <a:buClr>
                <a:srgbClr val="83A4D1"/>
              </a:buClr>
              <a:buSzPct val="80000"/>
              <a:tabLst>
                <a:tab pos="228600" algn="l"/>
              </a:tabLst>
            </a:pPr>
            <a:r>
              <a:rPr lang="en-US" altLang="ja-JP" sz="1200" b="1" dirty="0"/>
              <a:t>C</a:t>
            </a:r>
            <a:r>
              <a:rPr lang="ja-JP" altLang="en-US" sz="1200" b="1" dirty="0"/>
              <a:t>：</a:t>
            </a:r>
            <a:r>
              <a:rPr lang="en-US" altLang="ja-JP" sz="1200" b="1" dirty="0"/>
              <a:t>	</a:t>
            </a:r>
            <a:r>
              <a:rPr lang="en-US" altLang="ja-JP" sz="1200" dirty="0"/>
              <a:t>Form C1 </a:t>
            </a:r>
            <a:r>
              <a:rPr lang="ja-JP" altLang="en-US" sz="1200" dirty="0"/>
              <a:t>（品質、技術データ） </a:t>
            </a:r>
          </a:p>
          <a:p>
            <a:pPr marL="0" lvl="1" fontAlgn="ctr">
              <a:lnSpc>
                <a:spcPct val="110000"/>
              </a:lnSpc>
              <a:buClr>
                <a:srgbClr val="83A4D1"/>
              </a:buClr>
              <a:buSzPct val="80000"/>
              <a:tabLst>
                <a:tab pos="228600" algn="l"/>
              </a:tabLst>
            </a:pPr>
            <a:r>
              <a:rPr lang="en-US" altLang="ja-JP" sz="1200" b="1" dirty="0"/>
              <a:t>D</a:t>
            </a:r>
            <a:r>
              <a:rPr lang="ja-JP" altLang="en-US" sz="1200" b="1" dirty="0"/>
              <a:t>：</a:t>
            </a:r>
            <a:r>
              <a:rPr lang="en-US" altLang="ja-JP" sz="1200" dirty="0"/>
              <a:t>	Form C2</a:t>
            </a:r>
            <a:r>
              <a:rPr lang="ja-JP" altLang="en-US" sz="1200" dirty="0" err="1"/>
              <a:t>、</a:t>
            </a:r>
            <a:r>
              <a:rPr lang="en-US" altLang="ja-JP" sz="1200" dirty="0"/>
              <a:t>C3</a:t>
            </a:r>
            <a:r>
              <a:rPr lang="ja-JP" altLang="en-US" sz="1200" dirty="0" err="1"/>
              <a:t>、</a:t>
            </a:r>
            <a:r>
              <a:rPr lang="en-US" altLang="ja-JP" sz="1200" dirty="0"/>
              <a:t>C4</a:t>
            </a:r>
            <a:r>
              <a:rPr lang="ja-JP" altLang="en-US" sz="1200" dirty="0" err="1"/>
              <a:t>、</a:t>
            </a:r>
            <a:r>
              <a:rPr lang="en-US" altLang="ja-JP" sz="1200" dirty="0"/>
              <a:t>C5</a:t>
            </a:r>
            <a:r>
              <a:rPr lang="ja-JP" altLang="en-US" sz="1200" dirty="0" err="1"/>
              <a:t>、</a:t>
            </a:r>
            <a:r>
              <a:rPr lang="en-US" altLang="ja-JP" sz="1200" dirty="0"/>
              <a:t>D2</a:t>
            </a:r>
            <a:r>
              <a:rPr lang="ja-JP" altLang="en-US" sz="1200" dirty="0" err="1"/>
              <a:t>、</a:t>
            </a:r>
            <a:r>
              <a:rPr lang="en-US" altLang="ja-JP" sz="1200" dirty="0"/>
              <a:t>D3</a:t>
            </a:r>
            <a:r>
              <a:rPr lang="ja-JP" altLang="en-US" sz="1200" dirty="0" err="1"/>
              <a:t>、</a:t>
            </a:r>
            <a:r>
              <a:rPr lang="en-US" altLang="ja-JP" sz="1200" dirty="0"/>
              <a:t>D4</a:t>
            </a:r>
            <a:r>
              <a:rPr lang="ja-JP" altLang="en-US" sz="1200" dirty="0" err="1"/>
              <a:t>、</a:t>
            </a:r>
            <a:r>
              <a:rPr lang="en-US" altLang="ja-JP" sz="1200" dirty="0"/>
              <a:t>D5</a:t>
            </a:r>
            <a:r>
              <a:rPr lang="ja-JP" altLang="en-US" sz="1200" dirty="0"/>
              <a:t>（効能、安全性</a:t>
            </a:r>
            <a:r>
              <a:rPr lang="en-US" altLang="ja-JP" sz="1200" dirty="0"/>
              <a:t>	</a:t>
            </a:r>
            <a:r>
              <a:rPr lang="ja-JP" altLang="en-US" sz="1200" dirty="0"/>
              <a:t>データ） </a:t>
            </a:r>
          </a:p>
          <a:p>
            <a:pPr marL="0" lvl="1" algn="just" fontAlgn="ctr">
              <a:lnSpc>
                <a:spcPct val="110000"/>
              </a:lnSpc>
              <a:buClr>
                <a:srgbClr val="83A4D1"/>
              </a:buClr>
              <a:buSzPct val="80000"/>
              <a:tabLst>
                <a:tab pos="228600" algn="l"/>
              </a:tabLst>
            </a:pPr>
            <a:r>
              <a:rPr lang="en-US" altLang="ja-JP" sz="1200" b="1" dirty="0"/>
              <a:t>E</a:t>
            </a:r>
            <a:r>
              <a:rPr lang="ja-JP" altLang="en-US" sz="1200" b="1" dirty="0"/>
              <a:t>：</a:t>
            </a:r>
            <a:r>
              <a:rPr lang="en-US" altLang="ja-JP" sz="1200" b="1" dirty="0"/>
              <a:t>	</a:t>
            </a:r>
            <a:r>
              <a:rPr lang="ja-JP" altLang="en-US" sz="1200" dirty="0"/>
              <a:t>包装</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新薬の場合：</a:t>
            </a:r>
            <a:r>
              <a:rPr lang="en-US" altLang="ja-JP" sz="1200" b="1" dirty="0"/>
              <a:t>A</a:t>
            </a:r>
            <a:r>
              <a:rPr lang="ja-JP" altLang="en-US" sz="1200" b="1" dirty="0" err="1"/>
              <a:t>、</a:t>
            </a:r>
            <a:r>
              <a:rPr lang="en-US" altLang="ja-JP" sz="1200" b="1" dirty="0"/>
              <a:t>B</a:t>
            </a:r>
            <a:r>
              <a:rPr lang="ja-JP" altLang="en-US" sz="1200" b="1" dirty="0" err="1"/>
              <a:t>、</a:t>
            </a:r>
            <a:r>
              <a:rPr lang="en-US" altLang="ja-JP" sz="1200" b="1" dirty="0"/>
              <a:t>C</a:t>
            </a:r>
            <a:r>
              <a:rPr lang="ja-JP" altLang="en-US" sz="1200" b="1" dirty="0" err="1"/>
              <a:t>、</a:t>
            </a:r>
            <a:r>
              <a:rPr lang="en-US" altLang="ja-JP" sz="1200" b="1" dirty="0"/>
              <a:t>D</a:t>
            </a:r>
            <a:r>
              <a:rPr lang="ja-JP" altLang="en-US" sz="1200" b="1" dirty="0" err="1"/>
              <a:t>、</a:t>
            </a:r>
            <a:r>
              <a:rPr lang="en-US" altLang="ja-JP" sz="1200" b="1" dirty="0"/>
              <a:t>E </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後発医薬品（</a:t>
            </a:r>
            <a:r>
              <a:rPr lang="en-US" altLang="ja-JP" sz="1200" b="1" dirty="0"/>
              <a:t>Copy Drug</a:t>
            </a:r>
            <a:r>
              <a:rPr lang="ja-JP" altLang="en-US" sz="1200" b="1" dirty="0"/>
              <a:t>）及び生物製剤（</a:t>
            </a:r>
            <a:r>
              <a:rPr lang="en-US" altLang="ja-JP" sz="1200" b="1" dirty="0"/>
              <a:t>Biological Product</a:t>
            </a:r>
            <a:r>
              <a:rPr lang="ja-JP" altLang="en-US" sz="1200" b="1" dirty="0"/>
              <a:t>）： </a:t>
            </a:r>
            <a:r>
              <a:rPr lang="en-US" altLang="ja-JP" sz="1200" b="1" dirty="0"/>
              <a:t>A</a:t>
            </a:r>
            <a:r>
              <a:rPr lang="ja-JP" altLang="en-US" sz="1200" b="1" dirty="0" err="1"/>
              <a:t>、</a:t>
            </a:r>
            <a:r>
              <a:rPr lang="en-US" altLang="ja-JP" sz="1200" b="1" dirty="0"/>
              <a:t>B</a:t>
            </a:r>
            <a:r>
              <a:rPr lang="ja-JP" altLang="en-US" sz="1200" b="1" dirty="0" err="1"/>
              <a:t>、</a:t>
            </a:r>
            <a:r>
              <a:rPr lang="en-US" altLang="ja-JP" sz="1200" b="1" dirty="0"/>
              <a:t>C</a:t>
            </a:r>
            <a:r>
              <a:rPr lang="ja-JP" altLang="en-US" sz="1200" b="1" dirty="0" err="1"/>
              <a:t>、</a:t>
            </a:r>
            <a:r>
              <a:rPr lang="en-US" altLang="ja-JP" sz="1200" b="1" dirty="0"/>
              <a:t>E </a:t>
            </a:r>
          </a:p>
          <a:p>
            <a:pPr marL="119063" lvl="1" indent="-119063" algn="just" fontAlgn="ctr">
              <a:lnSpc>
                <a:spcPct val="110000"/>
              </a:lnSpc>
              <a:spcBef>
                <a:spcPts val="400"/>
              </a:spcBef>
              <a:buClr>
                <a:srgbClr val="5F8AC3"/>
              </a:buClr>
              <a:buSzPct val="80000"/>
              <a:buFont typeface="Wingdings" panose="05000000000000000000" pitchFamily="2" charset="2"/>
              <a:buChar char="l"/>
            </a:pPr>
            <a:r>
              <a:rPr lang="ja-JP" altLang="en-US" sz="1200" b="1" dirty="0"/>
              <a:t>変更の場合：</a:t>
            </a:r>
            <a:endParaRPr lang="en-US" altLang="ja-JP" sz="1200" b="1" dirty="0"/>
          </a:p>
          <a:p>
            <a:pPr marL="466725" lvl="2" indent="-104775" fontAlgn="ctr">
              <a:lnSpc>
                <a:spcPct val="110000"/>
              </a:lnSpc>
              <a:spcBef>
                <a:spcPts val="400"/>
              </a:spcBef>
              <a:buClr>
                <a:srgbClr val="868686"/>
              </a:buClr>
              <a:buSzPct val="80000"/>
              <a:buFont typeface="Wingdings" panose="05000000000000000000" pitchFamily="2" charset="2"/>
              <a:buChar char="l"/>
            </a:pPr>
            <a:r>
              <a:rPr lang="ja-JP" altLang="en-US" sz="1000" dirty="0"/>
              <a:t>包装の追加・変更：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包装タイプの変更： </a:t>
            </a:r>
            <a:r>
              <a:rPr lang="en-US" altLang="ja-JP" sz="900" dirty="0"/>
              <a:t>A</a:t>
            </a:r>
            <a:r>
              <a:rPr lang="ja-JP" altLang="en-US" sz="900" dirty="0" err="1"/>
              <a:t>、</a:t>
            </a:r>
            <a:r>
              <a:rPr lang="en-US" altLang="ja-JP" sz="900" dirty="0"/>
              <a:t> C</a:t>
            </a:r>
            <a:r>
              <a:rPr lang="ja-JP" altLang="en-US" sz="900" dirty="0" err="1"/>
              <a:t>、</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包装サイズの変更：</a:t>
            </a:r>
            <a:r>
              <a:rPr lang="en-US" altLang="ja-JP" sz="900" dirty="0"/>
              <a:t>A</a:t>
            </a:r>
            <a:r>
              <a:rPr lang="ja-JP" altLang="en-US" sz="900" dirty="0" err="1"/>
              <a:t>、</a:t>
            </a:r>
            <a:r>
              <a:rPr lang="en-US" altLang="ja-JP" sz="9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包装デザイン・ロゴの変更： </a:t>
            </a:r>
            <a:r>
              <a:rPr lang="en-US" altLang="ja-JP" sz="1000" dirty="0"/>
              <a:t>A</a:t>
            </a:r>
            <a:r>
              <a:rPr lang="ja-JP" altLang="en-US" sz="1000" dirty="0" err="1"/>
              <a:t>、</a:t>
            </a:r>
            <a:r>
              <a:rPr lang="en-US" altLang="ja-JP" sz="10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製品情報の変更（臨床面の変更がない場合）：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期限切れの販売許可番号： </a:t>
            </a:r>
            <a:r>
              <a:rPr lang="en-US" altLang="ja-JP" sz="900" dirty="0"/>
              <a:t>A</a:t>
            </a:r>
            <a:r>
              <a:rPr lang="ja-JP" altLang="en-US" sz="900" dirty="0" err="1"/>
              <a:t>、</a:t>
            </a:r>
            <a:r>
              <a:rPr lang="en-US" altLang="ja-JP" sz="900" dirty="0"/>
              <a:t> B</a:t>
            </a:r>
            <a:r>
              <a:rPr lang="ja-JP" altLang="en-US" sz="900" dirty="0" err="1"/>
              <a:t>、</a:t>
            </a:r>
            <a:r>
              <a:rPr lang="en-US" altLang="ja-JP" sz="900" dirty="0"/>
              <a:t> C</a:t>
            </a:r>
            <a:r>
              <a:rPr lang="ja-JP" altLang="en-US" sz="900" dirty="0" err="1"/>
              <a:t>、</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期限内の販売許可番号： </a:t>
            </a:r>
            <a:r>
              <a:rPr lang="en-US" altLang="ja-JP" sz="900" dirty="0"/>
              <a:t>A</a:t>
            </a:r>
            <a:r>
              <a:rPr lang="ja-JP" altLang="en-US" sz="900" dirty="0" err="1"/>
              <a:t>、</a:t>
            </a:r>
            <a:r>
              <a:rPr lang="en-US" altLang="ja-JP" sz="900" dirty="0"/>
              <a:t> B</a:t>
            </a:r>
            <a:r>
              <a:rPr lang="ja-JP" altLang="en-US" sz="900" dirty="0"/>
              <a:t>（変更のあったもの）、</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国内製品から輸入製品に変更、又はその逆： </a:t>
            </a:r>
            <a:r>
              <a:rPr lang="en-US" altLang="ja-JP" sz="900" dirty="0"/>
              <a:t>A</a:t>
            </a:r>
            <a:r>
              <a:rPr lang="ja-JP" altLang="en-US" sz="900" dirty="0" err="1"/>
              <a:t>、</a:t>
            </a:r>
            <a:r>
              <a:rPr lang="en-US" altLang="ja-JP" sz="900" dirty="0"/>
              <a:t> B</a:t>
            </a:r>
            <a:r>
              <a:rPr lang="ja-JP" altLang="en-US" sz="900" dirty="0" err="1"/>
              <a:t>、</a:t>
            </a:r>
            <a:r>
              <a:rPr lang="en-US" altLang="ja-JP" sz="900" dirty="0"/>
              <a:t> C</a:t>
            </a:r>
            <a:r>
              <a:rPr lang="ja-JP" altLang="en-US" sz="900" dirty="0" err="1"/>
              <a:t>、</a:t>
            </a:r>
            <a:r>
              <a:rPr lang="en-US" altLang="ja-JP" sz="900" dirty="0"/>
              <a:t> E </a:t>
            </a:r>
          </a:p>
          <a:p>
            <a:pPr marL="923925" lvl="3" indent="-104775" fontAlgn="ctr">
              <a:lnSpc>
                <a:spcPct val="110000"/>
              </a:lnSpc>
              <a:buClr>
                <a:srgbClr val="868686"/>
              </a:buClr>
              <a:buSzPct val="80000"/>
              <a:buFont typeface="Wingdings" panose="05000000000000000000" pitchFamily="2" charset="2"/>
              <a:buChar char="l"/>
            </a:pPr>
            <a:r>
              <a:rPr lang="ja-JP" altLang="en-US" sz="900" dirty="0"/>
              <a:t>製造業者変更：</a:t>
            </a:r>
            <a:r>
              <a:rPr lang="en-US" altLang="ja-JP" sz="900" dirty="0"/>
              <a:t>A</a:t>
            </a:r>
            <a:r>
              <a:rPr lang="ja-JP" altLang="en-US" sz="900" dirty="0" err="1"/>
              <a:t>、</a:t>
            </a:r>
            <a:r>
              <a:rPr lang="en-US" altLang="ja-JP" sz="900" dirty="0"/>
              <a:t> B</a:t>
            </a:r>
            <a:r>
              <a:rPr lang="ja-JP" altLang="en-US" sz="900" dirty="0" err="1"/>
              <a:t>、</a:t>
            </a:r>
            <a:r>
              <a:rPr lang="en-US" altLang="ja-JP" sz="900" dirty="0"/>
              <a:t> C</a:t>
            </a:r>
            <a:r>
              <a:rPr lang="ja-JP" altLang="en-US" sz="900" dirty="0" err="1"/>
              <a:t>、</a:t>
            </a:r>
            <a:r>
              <a:rPr lang="en-US" altLang="ja-JP" sz="900" dirty="0"/>
              <a:t> E</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製造業者名又は認可組織の変更：</a:t>
            </a:r>
            <a:r>
              <a:rPr lang="en-US" altLang="ja-JP" sz="1000" dirty="0"/>
              <a:t>A</a:t>
            </a:r>
            <a:r>
              <a:rPr lang="ja-JP" altLang="en-US" sz="1000" dirty="0" err="1"/>
              <a:t>、</a:t>
            </a:r>
            <a:r>
              <a:rPr lang="en-US" altLang="ja-JP" sz="1000" dirty="0"/>
              <a:t> E</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輸入業者の変更： </a:t>
            </a:r>
            <a:r>
              <a:rPr lang="en-US" altLang="ja-JP" sz="1000" dirty="0"/>
              <a:t>A</a:t>
            </a:r>
            <a:r>
              <a:rPr lang="ja-JP" altLang="en-US" sz="1000" dirty="0" err="1"/>
              <a:t>、</a:t>
            </a:r>
            <a:r>
              <a:rPr lang="en-US" altLang="ja-JP" sz="10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医薬品カテゴリーの変更： </a:t>
            </a:r>
            <a:r>
              <a:rPr lang="en-US" altLang="ja-JP" sz="1000" dirty="0"/>
              <a:t>A</a:t>
            </a:r>
            <a:r>
              <a:rPr lang="ja-JP" altLang="en-US" sz="1000" dirty="0" err="1"/>
              <a:t>、</a:t>
            </a:r>
            <a:r>
              <a:rPr lang="en-US" altLang="ja-JP" sz="1000" dirty="0"/>
              <a:t> B</a:t>
            </a:r>
            <a:r>
              <a:rPr lang="ja-JP" altLang="en-US" sz="1000" dirty="0" err="1"/>
              <a:t>、</a:t>
            </a:r>
            <a:r>
              <a:rPr lang="en-US" altLang="ja-JP" sz="1000" dirty="0"/>
              <a:t> C</a:t>
            </a:r>
            <a:r>
              <a:rPr lang="ja-JP" altLang="en-US" sz="1000" dirty="0" err="1"/>
              <a:t>、</a:t>
            </a:r>
            <a:r>
              <a:rPr lang="en-US" altLang="ja-JP" sz="1000" dirty="0"/>
              <a:t> E</a:t>
            </a:r>
            <a:r>
              <a:rPr lang="ja-JP" altLang="en-US" sz="1000" dirty="0" err="1"/>
              <a:t>、</a:t>
            </a:r>
            <a:r>
              <a:rPr lang="en-US" altLang="ja-JP" sz="1000" dirty="0"/>
              <a:t> </a:t>
            </a:r>
            <a:r>
              <a:rPr lang="ja-JP" altLang="en-US" sz="1000" dirty="0"/>
              <a:t>説明資料</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構造式の変更：</a:t>
            </a:r>
            <a:r>
              <a:rPr lang="en-US" altLang="ja-JP" sz="1000" dirty="0"/>
              <a:t>A</a:t>
            </a:r>
            <a:r>
              <a:rPr lang="ja-JP" altLang="en-US" sz="1000" dirty="0" err="1"/>
              <a:t>、</a:t>
            </a:r>
            <a:r>
              <a:rPr lang="en-US" altLang="ja-JP" sz="1000" dirty="0"/>
              <a:t> B</a:t>
            </a:r>
            <a:r>
              <a:rPr lang="ja-JP" altLang="en-US" sz="1000" dirty="0" err="1"/>
              <a:t>、</a:t>
            </a:r>
            <a:r>
              <a:rPr lang="en-US" altLang="ja-JP" sz="1000" dirty="0"/>
              <a:t> C</a:t>
            </a:r>
            <a:r>
              <a:rPr lang="ja-JP" altLang="en-US" sz="1000" dirty="0" err="1"/>
              <a:t>、</a:t>
            </a:r>
            <a:r>
              <a:rPr lang="en-US" altLang="ja-JP" sz="1000" dirty="0"/>
              <a:t> E </a:t>
            </a:r>
          </a:p>
          <a:p>
            <a:pPr marL="466725" lvl="2" indent="-104775" fontAlgn="ctr">
              <a:lnSpc>
                <a:spcPct val="110000"/>
              </a:lnSpc>
              <a:spcBef>
                <a:spcPts val="200"/>
              </a:spcBef>
              <a:buClr>
                <a:srgbClr val="868686"/>
              </a:buClr>
              <a:buSzPct val="80000"/>
              <a:buFont typeface="Wingdings" panose="05000000000000000000" pitchFamily="2" charset="2"/>
              <a:buChar char="l"/>
            </a:pPr>
            <a:r>
              <a:rPr lang="ja-JP" altLang="en-US" sz="1000" dirty="0"/>
              <a:t>形状の変更（新型形状の場合を除く）： </a:t>
            </a:r>
            <a:r>
              <a:rPr lang="en-US" altLang="ja-JP" sz="1000" dirty="0"/>
              <a:t>A</a:t>
            </a:r>
            <a:r>
              <a:rPr lang="ja-JP" altLang="en-US" sz="1000" dirty="0" err="1"/>
              <a:t>、</a:t>
            </a:r>
            <a:r>
              <a:rPr lang="en-US" altLang="ja-JP" sz="1000" dirty="0"/>
              <a:t>B</a:t>
            </a:r>
            <a:r>
              <a:rPr lang="ja-JP" altLang="en-US" sz="1000" dirty="0" err="1"/>
              <a:t>、</a:t>
            </a:r>
            <a:r>
              <a:rPr lang="en-US" altLang="ja-JP" sz="1000" dirty="0"/>
              <a:t>C</a:t>
            </a:r>
            <a:r>
              <a:rPr lang="ja-JP" altLang="en-US" sz="1000" dirty="0" err="1"/>
              <a:t>、</a:t>
            </a:r>
            <a:r>
              <a:rPr lang="en-US" altLang="ja-JP" sz="1000" dirty="0"/>
              <a:t>E</a:t>
            </a:r>
          </a:p>
        </p:txBody>
      </p:sp>
      <p:grpSp>
        <p:nvGrpSpPr>
          <p:cNvPr id="29" name="グループ化 28"/>
          <p:cNvGrpSpPr/>
          <p:nvPr/>
        </p:nvGrpSpPr>
        <p:grpSpPr>
          <a:xfrm>
            <a:off x="5169024" y="1124744"/>
            <a:ext cx="4320480" cy="288032"/>
            <a:chOff x="4803500" y="2113806"/>
            <a:chExt cx="5626916" cy="288032"/>
          </a:xfrm>
        </p:grpSpPr>
        <p:sp>
          <p:nvSpPr>
            <p:cNvPr id="3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価格規制</a:t>
              </a:r>
            </a:p>
          </p:txBody>
        </p:sp>
        <p:cxnSp>
          <p:nvCxnSpPr>
            <p:cNvPr id="31" name="直線コネクタ 30"/>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5169024" y="1484784"/>
            <a:ext cx="4320480" cy="1800200"/>
          </a:xfrm>
          <a:prstGeom prst="roundRect">
            <a:avLst>
              <a:gd name="adj" fmla="val 4181"/>
            </a:avLst>
          </a:prstGeom>
          <a:solidFill>
            <a:srgbClr val="DDE6F3"/>
          </a:solidFill>
        </p:spPr>
        <p:txBody>
          <a:bodyPr wrap="square" lIns="108000" tIns="72000" rIns="108000" rtlCol="0">
            <a:noAutofit/>
          </a:bodyPr>
          <a:lstStyle/>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後発医薬品の価格は国によって規制されている。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必須医薬品リストに掲載されている医薬品については、小売マージンが最大</a:t>
            </a:r>
            <a:r>
              <a:rPr lang="en-US" altLang="ja-JP" sz="1200" dirty="0"/>
              <a:t>50</a:t>
            </a:r>
            <a:r>
              <a:rPr lang="ja-JP" altLang="en-US" sz="1200" dirty="0"/>
              <a:t>％に規制されている。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また、特別の品質が保証された後発医薬品（</a:t>
            </a:r>
            <a:r>
              <a:rPr lang="en-US" altLang="ja-JP" sz="1200" dirty="0"/>
              <a:t>OGB generics</a:t>
            </a:r>
            <a:r>
              <a:rPr lang="ja-JP" altLang="en-US" sz="1200" dirty="0"/>
              <a:t>と呼ばれる）も小売価格が規制されている。</a:t>
            </a:r>
          </a:p>
          <a:p>
            <a:pPr marL="119063" lvl="1" indent="-119063" fontAlgn="ctr">
              <a:lnSpc>
                <a:spcPct val="110000"/>
              </a:lnSpc>
              <a:spcAft>
                <a:spcPts val="400"/>
              </a:spcAft>
              <a:buClr>
                <a:srgbClr val="5F8AC3"/>
              </a:buClr>
              <a:buSzPct val="80000"/>
              <a:buFont typeface="Wingdings" panose="05000000000000000000" pitchFamily="2" charset="2"/>
              <a:buChar char="l"/>
              <a:tabLst>
                <a:tab pos="2124075" algn="r"/>
              </a:tabLst>
            </a:pPr>
            <a:r>
              <a:rPr lang="ja-JP" altLang="en-US" sz="1200" dirty="0"/>
              <a:t>承認医薬品のリストは</a:t>
            </a:r>
            <a:r>
              <a:rPr lang="en-US" altLang="ja-JP" sz="1200" dirty="0"/>
              <a:t>NA-DFC</a:t>
            </a:r>
            <a:r>
              <a:rPr lang="ja-JP" altLang="en-US" sz="1200" dirty="0"/>
              <a:t>ウェブサイト上で確認できる（インドネシア語のみ）。</a:t>
            </a:r>
          </a:p>
        </p:txBody>
      </p:sp>
    </p:spTree>
    <p:extLst>
      <p:ext uri="{BB962C8B-B14F-4D97-AF65-F5344CB8AC3E}">
        <p14:creationId xmlns:p14="http://schemas.microsoft.com/office/powerpoint/2010/main" val="34451414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臨床試験に関する規制</a:t>
            </a:r>
          </a:p>
        </p:txBody>
      </p:sp>
      <p:sp>
        <p:nvSpPr>
          <p:cNvPr id="4" name="テキスト ボックス 3"/>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以下を踏まえて、国家医薬品食品監督庁（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）から承認された場合、</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営業日以内に認可と医薬品輸入ライセンスが発行される。</a:t>
            </a:r>
          </a:p>
        </p:txBody>
      </p:sp>
      <p:sp>
        <p:nvSpPr>
          <p:cNvPr id="5" name="テキスト ボックス 4"/>
          <p:cNvSpPr txBox="1"/>
          <p:nvPr/>
        </p:nvSpPr>
        <p:spPr>
          <a:xfrm>
            <a:off x="1496616" y="1844824"/>
            <a:ext cx="6912768" cy="1008112"/>
          </a:xfrm>
          <a:prstGeom prst="roundRect">
            <a:avLst>
              <a:gd name="adj" fmla="val 10660"/>
            </a:avLst>
          </a:prstGeom>
          <a:solidFill>
            <a:srgbClr val="DDE6F3"/>
          </a:solidFill>
        </p:spPr>
        <p:txBody>
          <a:bodyPr wrap="square" lIns="144000" tIns="108000" rIns="72000" rtlCol="0">
            <a:noAutofit/>
          </a:bodyPr>
          <a:lstStyle/>
          <a:p>
            <a:pPr algn="just">
              <a:lnSpc>
                <a:spcPct val="113000"/>
              </a:lnSpc>
              <a:spcAft>
                <a:spcPts val="400"/>
              </a:spcAft>
            </a:pPr>
            <a:r>
              <a:rPr lang="ja-JP" altLang="en-US" sz="1400" dirty="0"/>
              <a:t>すべての関係者は、</a:t>
            </a:r>
            <a:r>
              <a:rPr lang="ja-JP" altLang="en-US" sz="1400" b="1" dirty="0"/>
              <a:t>医薬品の臨床試験の実施の基準（</a:t>
            </a:r>
            <a:r>
              <a:rPr lang="en-US" altLang="ja-JP" sz="1400" b="1" dirty="0"/>
              <a:t>Good Clinical Practice</a:t>
            </a:r>
            <a:r>
              <a:rPr lang="ja-JP" altLang="en-US" sz="1400" b="1" dirty="0"/>
              <a:t>：</a:t>
            </a:r>
            <a:r>
              <a:rPr lang="en-US" altLang="ja-JP" sz="1400" b="1" dirty="0"/>
              <a:t>GCP</a:t>
            </a:r>
            <a:r>
              <a:rPr lang="ja-JP" altLang="en-US" sz="1400" b="1" dirty="0"/>
              <a:t>）</a:t>
            </a:r>
            <a:r>
              <a:rPr lang="ja-JP" altLang="en-US" sz="1400" dirty="0"/>
              <a:t>を順守しなければならない。また臨床試験の実施前に、関係機関・監督庁の承認を得なければならない。</a:t>
            </a:r>
            <a:endParaRPr lang="en-US" altLang="ja-JP" sz="1400" dirty="0"/>
          </a:p>
        </p:txBody>
      </p:sp>
      <p:sp>
        <p:nvSpPr>
          <p:cNvPr id="6" name="テキスト ボックス 5"/>
          <p:cNvSpPr txBox="1"/>
          <p:nvPr/>
        </p:nvSpPr>
        <p:spPr>
          <a:xfrm>
            <a:off x="1496616" y="3068960"/>
            <a:ext cx="6912768" cy="2376264"/>
          </a:xfrm>
          <a:prstGeom prst="roundRect">
            <a:avLst>
              <a:gd name="adj" fmla="val 2414"/>
            </a:avLst>
          </a:prstGeom>
          <a:solidFill>
            <a:srgbClr val="DDE6F3"/>
          </a:solidFill>
        </p:spPr>
        <p:txBody>
          <a:bodyPr wrap="square" lIns="144000" tIns="108000" rIns="72000" rtlCol="0">
            <a:noAutofit/>
          </a:bodyPr>
          <a:lstStyle/>
          <a:p>
            <a:pPr algn="just">
              <a:lnSpc>
                <a:spcPct val="113000"/>
              </a:lnSpc>
              <a:spcAft>
                <a:spcPts val="400"/>
              </a:spcAft>
            </a:pPr>
            <a:r>
              <a:rPr lang="ja-JP" altLang="en-US" sz="1400" dirty="0"/>
              <a:t>臨床試験の出資者は、以下の書類を、</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国家医薬品食品監督庁（</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NA-DFC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t>に提出しなければならない。</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申請書（</a:t>
            </a:r>
            <a:r>
              <a:rPr lang="en-US" altLang="ja-JP" sz="1400" dirty="0"/>
              <a:t>form UK-1</a:t>
            </a:r>
            <a:r>
              <a:rPr lang="ja-JP" altLang="en-US" sz="1400" dirty="0"/>
              <a:t>）</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調査テーマに関する研究プロトコル（</a:t>
            </a:r>
            <a:r>
              <a:rPr lang="en-US" altLang="ja-JP" sz="1400" dirty="0"/>
              <a:t>Research Protocol</a:t>
            </a:r>
            <a:r>
              <a:rPr lang="ja-JP" altLang="en-US" sz="1400" dirty="0"/>
              <a:t>）と書面情報</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倫理委員会（</a:t>
            </a:r>
            <a:r>
              <a:rPr lang="en-US" altLang="ja-JP" sz="1400" dirty="0"/>
              <a:t>Ethics Committee</a:t>
            </a:r>
            <a:r>
              <a:rPr lang="ja-JP" altLang="en-US" sz="1400" dirty="0"/>
              <a:t>）と科学委員会（</a:t>
            </a:r>
            <a:r>
              <a:rPr lang="en-US" altLang="ja-JP" sz="1400" dirty="0"/>
              <a:t>Scientific Committee</a:t>
            </a:r>
            <a:r>
              <a:rPr lang="ja-JP" altLang="en-US" sz="1400" dirty="0"/>
              <a:t>）からの認可</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臨床研究者のブローシャー</a:t>
            </a:r>
          </a:p>
          <a:p>
            <a:pPr marL="479425" lvl="1" indent="-163513" algn="just">
              <a:lnSpc>
                <a:spcPct val="113000"/>
              </a:lnSpc>
              <a:spcAft>
                <a:spcPts val="400"/>
              </a:spcAft>
              <a:buClr>
                <a:srgbClr val="5F8AC3"/>
              </a:buClr>
              <a:buSzPct val="80000"/>
              <a:buFont typeface="Wingdings" panose="05000000000000000000" pitchFamily="2" charset="2"/>
              <a:buChar char="l"/>
            </a:pPr>
            <a:r>
              <a:rPr lang="ja-JP" altLang="en-US" sz="1400" dirty="0"/>
              <a:t>臨床試験に必要な医薬品の量</a:t>
            </a:r>
          </a:p>
        </p:txBody>
      </p:sp>
      <p:sp>
        <p:nvSpPr>
          <p:cNvPr id="7" name="テキスト ボックス 6"/>
          <p:cNvSpPr txBox="1"/>
          <p:nvPr/>
        </p:nvSpPr>
        <p:spPr>
          <a:xfrm>
            <a:off x="200472" y="6525344"/>
            <a:ext cx="8496944" cy="144016"/>
          </a:xfrm>
          <a:prstGeom prst="rect">
            <a:avLst/>
          </a:prstGeom>
          <a:noFill/>
        </p:spPr>
        <p:txBody>
          <a:bodyPr wrap="square" lIns="0" tIns="0" rIns="0" bIns="0" rtlCol="0">
            <a:noAutofit/>
          </a:bodyPr>
          <a:lstStyle/>
          <a:p>
            <a:pPr lvl="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en-US" altLang="ja-JP" sz="800" dirty="0" err="1" bmk=""/>
              <a:t>Rianto</a:t>
            </a:r>
            <a:r>
              <a:rPr kumimoji="0" lang="en-US" altLang="ja-JP" sz="800" dirty="0" bmk=""/>
              <a:t> </a:t>
            </a:r>
            <a:r>
              <a:rPr kumimoji="0" lang="en-US" altLang="ja-JP" sz="800" dirty="0" err="1" bmk=""/>
              <a:t>Setiabudy</a:t>
            </a:r>
            <a:r>
              <a:rPr kumimoji="0" lang="en-US" altLang="ja-JP" sz="800" dirty="0" bmk=""/>
              <a:t> </a:t>
            </a:r>
            <a:r>
              <a:rPr kumimoji="0" lang="ja-JP" altLang="en-US" sz="800" dirty="0" bmk=""/>
              <a:t>「</a:t>
            </a:r>
            <a:r>
              <a:rPr kumimoji="0" lang="en-US" altLang="ja-JP" sz="800" dirty="0" bmk=""/>
              <a:t>Clinical Research in Academia - A viewpoint from Indonesia</a:t>
            </a:r>
            <a:r>
              <a:rPr kumimoji="0" lang="ja-JP" altLang="en-US" sz="800" dirty="0" bmk=""/>
              <a:t>」（</a:t>
            </a:r>
            <a:r>
              <a:rPr kumimoji="0" lang="en-US" altLang="ja-JP" sz="800" dirty="0" bmk=""/>
              <a:t>2009</a:t>
            </a:r>
            <a:r>
              <a:rPr kumimoji="0" lang="ja-JP" altLang="en-US" sz="800" dirty="0" bmk=""/>
              <a:t>）</a:t>
            </a:r>
          </a:p>
        </p:txBody>
      </p:sp>
    </p:spTree>
    <p:extLst>
      <p:ext uri="{BB962C8B-B14F-4D97-AF65-F5344CB8AC3E}">
        <p14:creationId xmlns:p14="http://schemas.microsoft.com/office/powerpoint/2010/main" val="30113472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下矢印 28"/>
          <p:cNvSpPr/>
          <p:nvPr/>
        </p:nvSpPr>
        <p:spPr>
          <a:xfrm>
            <a:off x="6177136" y="2852936"/>
            <a:ext cx="360040" cy="432048"/>
          </a:xfrm>
          <a:prstGeom prst="downArrow">
            <a:avLst>
              <a:gd name="adj1" fmla="val 50000"/>
              <a:gd name="adj2" fmla="val 26190"/>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 name="タイトル 4"/>
          <p:cNvSpPr>
            <a:spLocks noGrp="1"/>
          </p:cNvSpPr>
          <p:nvPr>
            <p:ph type="title"/>
          </p:nvPr>
        </p:nvSpPr>
        <p:spPr/>
        <p:txBody>
          <a:bodyPr/>
          <a:lstStyle/>
          <a:p>
            <a:r>
              <a:rPr lang="ja-JP" altLang="en-US" dirty="0"/>
              <a:t>インドネシア／医療関連／制度</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ライセンス・</a:t>
            </a:r>
            <a:r>
              <a:rPr lang="ja-JP" altLang="en-US" dirty="0">
                <a:solidFill>
                  <a:srgbClr val="000000"/>
                </a:solidFill>
                <a:latin typeface="+mn-ea"/>
              </a:rPr>
              <a:t>教育水準</a:t>
            </a:r>
            <a:endParaRPr lang="ja-JP" altLang="en-US" dirty="0"/>
          </a:p>
        </p:txBody>
      </p:sp>
      <p:sp>
        <p:nvSpPr>
          <p:cNvPr id="7" name="テキスト ボックス 6"/>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医師免許取得のためには、大学医学部（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年制）を卒業したのちに、</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年間のインターンシップを修了しなければならない。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看護師については、国家試験等はない。高卒後の職業教育課程（ディプロマ）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年、または学士以上の修了者に、看護師認定（保健省認定資格）が与えられる。</a:t>
            </a:r>
          </a:p>
        </p:txBody>
      </p:sp>
      <p:grpSp>
        <p:nvGrpSpPr>
          <p:cNvPr id="8" name="グループ化 7"/>
          <p:cNvGrpSpPr/>
          <p:nvPr/>
        </p:nvGrpSpPr>
        <p:grpSpPr>
          <a:xfrm>
            <a:off x="416496" y="1988840"/>
            <a:ext cx="4320480" cy="288032"/>
            <a:chOff x="4803500" y="2113806"/>
            <a:chExt cx="5626916" cy="288032"/>
          </a:xfrm>
        </p:grpSpPr>
        <p:sp>
          <p:nvSpPr>
            <p:cNvPr id="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医師免許取得のために</a:t>
              </a:r>
            </a:p>
          </p:txBody>
        </p:sp>
        <p:cxnSp>
          <p:nvCxnSpPr>
            <p:cNvPr id="10" name="直線コネクタ 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2" name="テキスト ボックス 11"/>
          <p:cNvSpPr txBox="1"/>
          <p:nvPr/>
        </p:nvSpPr>
        <p:spPr>
          <a:xfrm>
            <a:off x="416496" y="2348880"/>
            <a:ext cx="4320480" cy="2160240"/>
          </a:xfrm>
          <a:prstGeom prst="roundRect">
            <a:avLst>
              <a:gd name="adj" fmla="val 2357"/>
            </a:avLst>
          </a:prstGeom>
          <a:solidFill>
            <a:srgbClr val="DDE6F3"/>
          </a:solidFill>
        </p:spPr>
        <p:txBody>
          <a:bodyPr wrap="square" lIns="108000" tIns="72000" rIns="108000" rtlCol="0">
            <a:noAutofit/>
          </a:bodyPr>
          <a:lstStyle/>
          <a:p>
            <a:pPr marL="0" lvl="1" algn="just" fontAlgn="ctr" hangingPunct="0">
              <a:lnSpc>
                <a:spcPct val="113000"/>
              </a:lnSpc>
              <a:spcAft>
                <a:spcPts val="400"/>
              </a:spcAft>
            </a:pP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インターンシップ修了後、医学評議会（</a:t>
            </a:r>
            <a:r>
              <a:rPr lang="en-US" altLang="ja-JP" sz="1100" spc="-1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Konsil</a:t>
            </a:r>
            <a:r>
              <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spc="-1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Kedokteran</a:t>
            </a:r>
            <a:r>
              <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KKI</a:t>
            </a: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）への医師登録を経て、保健省（地方自治体保健局）に申請し、医師免許を取得することができる。また、すべての医師は、事実上インドネシア医師会（</a:t>
            </a:r>
            <a:r>
              <a:rPr lang="en-US" altLang="ja-JP" sz="1100" kern="100" spc="-10" dirty="0" err="1">
                <a:latin typeface="Arial" panose="020B0604020202020204" pitchFamily="34" charset="0"/>
                <a:ea typeface="ＭＳ Ｐゴシック" panose="020B0600070205080204" pitchFamily="50" charset="-128"/>
                <a:cs typeface="Arial" panose="020B0604020202020204" pitchFamily="34" charset="0"/>
              </a:rPr>
              <a:t>Ikatan</a:t>
            </a:r>
            <a:r>
              <a:rPr lang="en-US" altLang="ja-JP" sz="1100" kern="100" spc="-1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100" kern="100" spc="-10" dirty="0" err="1">
                <a:latin typeface="Arial" panose="020B0604020202020204" pitchFamily="34" charset="0"/>
                <a:ea typeface="ＭＳ Ｐゴシック" panose="020B0600070205080204" pitchFamily="50" charset="-128"/>
                <a:cs typeface="Arial" panose="020B0604020202020204" pitchFamily="34" charset="0"/>
              </a:rPr>
              <a:t>Dokter</a:t>
            </a:r>
            <a:r>
              <a:rPr lang="en-US" altLang="ja-JP" sz="1100" kern="100" spc="-10" dirty="0">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100" kern="100" spc="-1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100" kern="100" spc="-10" dirty="0">
                <a:latin typeface="Arial" panose="020B0604020202020204" pitchFamily="34" charset="0"/>
                <a:ea typeface="ＭＳ Ｐゴシック" panose="020B0600070205080204" pitchFamily="50" charset="-128"/>
                <a:cs typeface="Arial" panose="020B0604020202020204" pitchFamily="34" charset="0"/>
              </a:rPr>
              <a:t>IDI</a:t>
            </a:r>
            <a:r>
              <a:rPr lang="ja-JP" altLang="en-US"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）に登録する。</a:t>
            </a:r>
            <a:endParaRPr lang="en-US" altLang="ja-JP" sz="1100" spc="-1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医学評議会は、</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Medical Practice Act 2004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」の制定を受けて設立された。</a:t>
            </a: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医学評議会は、医学生が達成するべき能力水準と医学部が従うべき教育基準の認可などを行う。</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医師登録は</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年ごとの更新が必要であり、更新にはセミナーや研修などを受講する必要がある。</a:t>
            </a:r>
          </a:p>
          <a:p>
            <a:pPr marL="268288" lvl="2" indent="-133350" algn="just" fontAlgn="ctr" hangingPunct="0">
              <a:lnSpc>
                <a:spcPct val="113000"/>
              </a:lnSpc>
              <a:spcAft>
                <a:spcPts val="400"/>
              </a:spcAft>
              <a:buClr>
                <a:srgbClr val="868686"/>
              </a:buClr>
              <a:buSzPct val="80000"/>
              <a:buFont typeface="Wingdings" panose="05000000000000000000" pitchFamily="2" charset="2"/>
              <a:buChar char="l"/>
            </a:pPr>
            <a:endPar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テキスト ボックス 12"/>
          <p:cNvSpPr txBox="1"/>
          <p:nvPr/>
        </p:nvSpPr>
        <p:spPr>
          <a:xfrm>
            <a:off x="429576" y="4653136"/>
            <a:ext cx="4320480" cy="612000"/>
          </a:xfrm>
          <a:prstGeom prst="roundRect">
            <a:avLst>
              <a:gd name="adj" fmla="val 7899"/>
            </a:avLst>
          </a:prstGeom>
          <a:solidFill>
            <a:srgbClr val="DDE6F3"/>
          </a:solidFill>
        </p:spPr>
        <p:txBody>
          <a:bodyPr wrap="square" lIns="108000" tIns="72000" rIns="108000" rtlCol="0">
            <a:noAutofit/>
          </a:bodyPr>
          <a:lstStyle/>
          <a:p>
            <a:pPr marL="0" lvl="1" algn="just" fontAlgn="ctr" hangingPunct="0">
              <a:lnSpc>
                <a:spcPct val="113000"/>
              </a:lnSpc>
              <a:spcAft>
                <a:spcPts val="200"/>
              </a:spcAft>
            </a:pPr>
            <a: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2007</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2009</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インターンシップの代わりに能力試験が実施されていた。</a:t>
            </a:r>
          </a:p>
        </p:txBody>
      </p:sp>
      <p:sp>
        <p:nvSpPr>
          <p:cNvPr id="14" name="テキスト ボックス 13"/>
          <p:cNvSpPr txBox="1"/>
          <p:nvPr/>
        </p:nvSpPr>
        <p:spPr>
          <a:xfrm>
            <a:off x="429576" y="5409328"/>
            <a:ext cx="4320480" cy="972000"/>
          </a:xfrm>
          <a:prstGeom prst="roundRect">
            <a:avLst>
              <a:gd name="adj" fmla="val 6355"/>
            </a:avLst>
          </a:prstGeom>
          <a:solidFill>
            <a:srgbClr val="DDE6F3"/>
          </a:solidFill>
        </p:spPr>
        <p:txBody>
          <a:bodyPr wrap="square" lIns="108000" tIns="72000" rIns="108000" rtlCol="0">
            <a:noAutofit/>
          </a:bodyPr>
          <a:lstStyle/>
          <a:p>
            <a:pPr marL="0" lvl="1" algn="just" fontAlgn="ctr" hangingPunct="0">
              <a:lnSpc>
                <a:spcPct val="113000"/>
              </a:lnSpc>
              <a:spcAft>
                <a:spcPts val="200"/>
              </a:spcAft>
            </a:pPr>
            <a:r>
              <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2006</a:t>
            </a:r>
            <a:r>
              <a:rPr lang="ja-JP" altLang="en-US"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年以前</a:t>
            </a:r>
            <a:endParaRPr lang="en-US" altLang="ja-JP" sz="1200" b="1"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0" lvl="1" algn="just" fontAlgn="ctr" hangingPunct="0">
              <a:lnSpc>
                <a:spcPct val="113000"/>
              </a:lnSpc>
              <a:spcAft>
                <a:spcPts val="400"/>
              </a:spcAft>
            </a:pP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卒業後</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年は保健省指定病院で勤務することを義務化した制度（</a:t>
            </a:r>
            <a:r>
              <a:rPr lang="en-US" altLang="ja-JP" sz="11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Pegawai</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Tidak</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 </a:t>
            </a:r>
            <a:r>
              <a:rPr lang="en-US" altLang="ja-JP" sz="1100" dirty="0" err="1">
                <a:solidFill>
                  <a:srgbClr val="000000"/>
                </a:solidFill>
                <a:latin typeface="Arial" panose="020B0604020202020204" pitchFamily="34" charset="0"/>
                <a:ea typeface="ＭＳ Ｐゴシック" panose="020B0600070205080204" pitchFamily="50" charset="-128"/>
                <a:cs typeface="Arial" panose="020B0604020202020204" pitchFamily="34" charset="0"/>
              </a:rPr>
              <a:t>Tetap</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）が導入されており、この</a:t>
            </a:r>
            <a:r>
              <a:rPr lang="en-US" altLang="ja-JP"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1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が医師免許取得の条件となっていた。</a:t>
            </a:r>
          </a:p>
        </p:txBody>
      </p:sp>
      <p:grpSp>
        <p:nvGrpSpPr>
          <p:cNvPr id="15" name="グループ化 14"/>
          <p:cNvGrpSpPr/>
          <p:nvPr/>
        </p:nvGrpSpPr>
        <p:grpSpPr>
          <a:xfrm>
            <a:off x="5169024" y="1988840"/>
            <a:ext cx="4320480" cy="288032"/>
            <a:chOff x="4803500" y="2113806"/>
            <a:chExt cx="5626916" cy="288032"/>
          </a:xfrm>
        </p:grpSpPr>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インドネシアにおける医師免許取得の流れ</a:t>
              </a:r>
            </a:p>
          </p:txBody>
        </p:sp>
        <p:cxnSp>
          <p:nvCxnSpPr>
            <p:cNvPr id="17" name="直線コネクタ 1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9" name="角丸四角形 18"/>
          <p:cNvSpPr/>
          <p:nvPr/>
        </p:nvSpPr>
        <p:spPr>
          <a:xfrm>
            <a:off x="5457056" y="2348880"/>
            <a:ext cx="3744416" cy="504056"/>
          </a:xfrm>
          <a:prstGeom prst="roundRect">
            <a:avLst>
              <a:gd name="adj" fmla="val 759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ctr">
              <a:lnSpc>
                <a:spcPct val="113000"/>
              </a:lnSpc>
              <a:spcAft>
                <a:spcPts val="200"/>
              </a:spcAft>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大学医学部（</a:t>
            </a: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buClr>
                <a:srgbClr val="5F8AC3"/>
              </a:buClr>
              <a:buSzPct val="80000"/>
            </a:pP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臨床前教育（</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  </a:t>
            </a:r>
            <a:r>
              <a:rPr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臨床実習（</a:t>
            </a:r>
            <a:r>
              <a:rPr kumimoji="1" lang="en-US" altLang="ja-JP"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p>
        </p:txBody>
      </p:sp>
      <p:sp>
        <p:nvSpPr>
          <p:cNvPr id="20" name="角丸四角形 19"/>
          <p:cNvSpPr/>
          <p:nvPr/>
        </p:nvSpPr>
        <p:spPr>
          <a:xfrm>
            <a:off x="5457056" y="3284984"/>
            <a:ext cx="1800200"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能力試験</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角丸四角形 20"/>
          <p:cNvSpPr/>
          <p:nvPr/>
        </p:nvSpPr>
        <p:spPr>
          <a:xfrm>
            <a:off x="7401272" y="3284984"/>
            <a:ext cx="1800200"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インターンシップ（</a:t>
            </a:r>
            <a:r>
              <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年間）</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2" name="角丸四角形 21"/>
          <p:cNvSpPr/>
          <p:nvPr/>
        </p:nvSpPr>
        <p:spPr>
          <a:xfrm>
            <a:off x="5457056" y="3717032"/>
            <a:ext cx="3744416" cy="1080120"/>
          </a:xfrm>
          <a:prstGeom prst="roundRect">
            <a:avLst>
              <a:gd name="adj" fmla="val 3916"/>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医師登録</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＜医学協議会への申請書類＞</a:t>
            </a: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3" name="角丸四角形 22"/>
          <p:cNvSpPr/>
          <p:nvPr/>
        </p:nvSpPr>
        <p:spPr>
          <a:xfrm>
            <a:off x="5529064" y="4176638"/>
            <a:ext cx="3600400" cy="576064"/>
          </a:xfrm>
          <a:prstGeom prst="roundRect">
            <a:avLst>
              <a:gd name="adj" fmla="val 9108"/>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numCol="2" spcCol="216000" rtlCol="0" anchor="t"/>
          <a:lstStyle/>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 医学部卒業証書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 健康診断書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 医学部卒業時の宣誓書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④ 医師倫理に従う宣誓書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⑤ 写真</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⑥ 登録料</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テキスト ボックス 24"/>
          <p:cNvSpPr txBox="1"/>
          <p:nvPr/>
        </p:nvSpPr>
        <p:spPr>
          <a:xfrm>
            <a:off x="5702360" y="2924944"/>
            <a:ext cx="1309593" cy="246221"/>
          </a:xfrm>
          <a:prstGeom prst="rect">
            <a:avLst/>
          </a:prstGeom>
          <a:noFill/>
        </p:spPr>
        <p:txBody>
          <a:bodyPr wrap="square" rtlCol="0">
            <a:spAutoFit/>
          </a:bodyPr>
          <a:lstStyle/>
          <a:p>
            <a:pPr algn="ct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2007</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09</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年まで</a:t>
            </a:r>
          </a:p>
        </p:txBody>
      </p:sp>
      <p:sp>
        <p:nvSpPr>
          <p:cNvPr id="26" name="角丸四角形 25"/>
          <p:cNvSpPr/>
          <p:nvPr/>
        </p:nvSpPr>
        <p:spPr>
          <a:xfrm>
            <a:off x="6321152" y="4941168"/>
            <a:ext cx="2016224" cy="288032"/>
          </a:xfrm>
          <a:prstGeom prst="roundRect">
            <a:avLst>
              <a:gd name="adj" fmla="val 9795"/>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3000"/>
              </a:lnSpc>
              <a:spcAft>
                <a:spcPts val="400"/>
              </a:spcAft>
            </a:pPr>
            <a:r>
              <a:rPr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医師会への登録</a:t>
            </a:r>
            <a:endParaRPr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7" name="角丸四角形 26"/>
          <p:cNvSpPr/>
          <p:nvPr/>
        </p:nvSpPr>
        <p:spPr>
          <a:xfrm>
            <a:off x="5457056" y="5373216"/>
            <a:ext cx="3744416" cy="1080120"/>
          </a:xfrm>
          <a:prstGeom prst="roundRect">
            <a:avLst>
              <a:gd name="adj" fmla="val 3916"/>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13000"/>
              </a:lnSpc>
            </a:pPr>
            <a:r>
              <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医師免許の取得</a:t>
            </a:r>
            <a:endParaRPr kumimoji="1" lang="en-US" altLang="ja-JP"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r>
              <a:rPr lang="ja-JP" altLang="en-US"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＜地方自治体保健局への申請書類＞</a:t>
            </a: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p>
            <a:pPr marL="0" lvl="1" algn="ctr" fontAlgn="ctr">
              <a:lnSpc>
                <a:spcPct val="113000"/>
              </a:lnSpc>
              <a:spcAft>
                <a:spcPts val="400"/>
              </a:spcAft>
              <a:buClr>
                <a:srgbClr val="5F8AC3"/>
              </a:buClr>
              <a:buSzPct val="80000"/>
            </a:pPr>
            <a:endParaRPr lang="en-US" altLang="ja-JP" sz="10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角丸四角形 27"/>
          <p:cNvSpPr/>
          <p:nvPr/>
        </p:nvSpPr>
        <p:spPr>
          <a:xfrm>
            <a:off x="5529064" y="5826472"/>
            <a:ext cx="3600400" cy="576064"/>
          </a:xfrm>
          <a:prstGeom prst="roundRect">
            <a:avLst>
              <a:gd name="adj" fmla="val 6746"/>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36000" rIns="90000" bIns="36000" numCol="2" spcCol="216000" rtlCol="0" anchor="ctr"/>
          <a:lstStyle/>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① 医師登録証</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② </a:t>
            </a:r>
            <a:r>
              <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PTT</a:t>
            </a: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修了証</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0" lvl="1" fontAlgn="ctr">
              <a:lnSpc>
                <a:spcPct val="113000"/>
              </a:lnSpc>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③ 医師会からの推薦状</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61925" lvl="1" indent="-161925" fontAlgn="ctr">
              <a:buClr>
                <a:srgbClr val="5F8AC3"/>
              </a:buClr>
              <a:buSzPct val="80000"/>
            </a:pPr>
            <a:r>
              <a:rPr lang="ja-JP" altLang="en-US"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④ 医療を行う保健医療機関からの同機関に関する情報書</a:t>
            </a:r>
            <a:endParaRPr lang="en-US" altLang="ja-JP" sz="10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0" name="下矢印 29"/>
          <p:cNvSpPr/>
          <p:nvPr/>
        </p:nvSpPr>
        <p:spPr>
          <a:xfrm>
            <a:off x="8121352" y="2852936"/>
            <a:ext cx="360040" cy="432048"/>
          </a:xfrm>
          <a:prstGeom prst="downArrow">
            <a:avLst>
              <a:gd name="adj1" fmla="val 50000"/>
              <a:gd name="adj2" fmla="val 26190"/>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テキスト ボックス 23"/>
          <p:cNvSpPr txBox="1"/>
          <p:nvPr/>
        </p:nvSpPr>
        <p:spPr>
          <a:xfrm>
            <a:off x="7653300" y="2924944"/>
            <a:ext cx="1296144" cy="246221"/>
          </a:xfrm>
          <a:prstGeom prst="rect">
            <a:avLst/>
          </a:prstGeom>
          <a:noFill/>
        </p:spPr>
        <p:txBody>
          <a:bodyPr wrap="square" rtlCol="0">
            <a:spAutoFit/>
          </a:bodyPr>
          <a:lstStyle/>
          <a:p>
            <a:pPr algn="ctr"/>
            <a:r>
              <a:rPr kumimoji="1" lang="en-US" altLang="ja-JP" sz="1000" b="1" dirty="0">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1" dirty="0">
                <a:latin typeface="Arial" panose="020B0604020202020204" pitchFamily="34" charset="0"/>
                <a:ea typeface="ＭＳ Ｐゴシック" panose="020B0600070205080204" pitchFamily="50" charset="-128"/>
                <a:cs typeface="Arial" panose="020B0604020202020204" pitchFamily="34" charset="0"/>
              </a:rPr>
              <a:t>年以降</a:t>
            </a:r>
          </a:p>
        </p:txBody>
      </p:sp>
      <p:sp>
        <p:nvSpPr>
          <p:cNvPr id="32" name="下矢印 31"/>
          <p:cNvSpPr/>
          <p:nvPr/>
        </p:nvSpPr>
        <p:spPr>
          <a:xfrm>
            <a:off x="6177136" y="3573016"/>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下矢印 32"/>
          <p:cNvSpPr/>
          <p:nvPr/>
        </p:nvSpPr>
        <p:spPr>
          <a:xfrm>
            <a:off x="8121352" y="3573016"/>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下矢印 33"/>
          <p:cNvSpPr/>
          <p:nvPr/>
        </p:nvSpPr>
        <p:spPr>
          <a:xfrm>
            <a:off x="7149244" y="4797152"/>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下矢印 34"/>
          <p:cNvSpPr/>
          <p:nvPr/>
        </p:nvSpPr>
        <p:spPr>
          <a:xfrm>
            <a:off x="7149244" y="5229200"/>
            <a:ext cx="360040" cy="144016"/>
          </a:xfrm>
          <a:prstGeom prst="downArrow">
            <a:avLst>
              <a:gd name="adj1" fmla="val 50000"/>
              <a:gd name="adj2" fmla="val 63669"/>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6" name="テキスト ボックス 35"/>
          <p:cNvSpPr txBox="1"/>
          <p:nvPr/>
        </p:nvSpPr>
        <p:spPr>
          <a:xfrm>
            <a:off x="200472" y="6525344"/>
            <a:ext cx="8496944" cy="144016"/>
          </a:xfrm>
          <a:prstGeom prst="rect">
            <a:avLst/>
          </a:prstGeom>
          <a:noFill/>
        </p:spPr>
        <p:txBody>
          <a:bodyPr wrap="square" lIns="0" tIns="0" rIns="0" bIns="0" rtlCol="0">
            <a:noAutofit/>
          </a:bodyPr>
          <a:lstStyle/>
          <a:p>
            <a:pPr marL="355600" lvl="0" indent="-3556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ja-JP" sz="800" dirty="0"/>
              <a:t>大西弘高・片山亜弥・北村聖「インドネシアにおける医師の質改善に向けた改革：卒然コアカリキュラムの改訂と医師免許制度の変更を通して」</a:t>
            </a:r>
            <a:r>
              <a:rPr lang="ja-JP" altLang="en-US" sz="800" dirty="0"/>
              <a:t>（</a:t>
            </a:r>
            <a:r>
              <a:rPr lang="en-US" altLang="ja-JP" sz="800" dirty="0"/>
              <a:t>2009</a:t>
            </a:r>
            <a:r>
              <a:rPr lang="ja-JP" altLang="en-US" sz="800" dirty="0"/>
              <a:t>）</a:t>
            </a:r>
            <a:br>
              <a:rPr lang="en-US" altLang="ja-JP" sz="800" dirty="0"/>
            </a:br>
            <a:r>
              <a:rPr lang="ja-JP" altLang="en-US" sz="800" dirty="0">
                <a:solidFill>
                  <a:srgbClr val="000000"/>
                </a:solidFill>
                <a:latin typeface="+mn-ea"/>
              </a:rPr>
              <a:t>奥島美夏「インドネシア・フィリピンの看護教育・資格制度・海外派遣の概要」（</a:t>
            </a:r>
            <a:r>
              <a:rPr lang="en-US" altLang="ja-JP" sz="800" dirty="0">
                <a:solidFill>
                  <a:srgbClr val="000000"/>
                </a:solidFill>
                <a:latin typeface="+mn-ea"/>
              </a:rPr>
              <a:t>2011</a:t>
            </a:r>
            <a:r>
              <a:rPr lang="ja-JP" altLang="en-US" sz="800" dirty="0">
                <a:solidFill>
                  <a:srgbClr val="000000"/>
                </a:solidFill>
                <a:latin typeface="+mn-ea"/>
              </a:rPr>
              <a:t>）、現地医療機関ヒアリング</a:t>
            </a:r>
          </a:p>
        </p:txBody>
      </p:sp>
    </p:spTree>
    <p:extLst>
      <p:ext uri="{BB962C8B-B14F-4D97-AF65-F5344CB8AC3E}">
        <p14:creationId xmlns:p14="http://schemas.microsoft.com/office/powerpoint/2010/main" val="23815466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a:solidFill>
                  <a:srgbClr val="000000"/>
                </a:solidFill>
                <a:latin typeface="+mn-ea"/>
              </a:rPr>
              <a:t>医師の社会的</a:t>
            </a:r>
            <a:r>
              <a:rPr lang="ja-JP" altLang="en-US" dirty="0">
                <a:solidFill>
                  <a:srgbClr val="000000"/>
                </a:solidFill>
                <a:latin typeface="+mn-ea"/>
              </a:rPr>
              <a:t>地位</a:t>
            </a:r>
            <a:endParaRPr lang="ja-JP" altLang="en-US" dirty="0"/>
          </a:p>
        </p:txBody>
      </p:sp>
      <p:sp>
        <p:nvSpPr>
          <p:cNvPr id="4" name="テキスト ボックス 3"/>
          <p:cNvSpPr txBox="1"/>
          <p:nvPr/>
        </p:nvSpPr>
        <p:spPr>
          <a:xfrm>
            <a:off x="200472" y="1124744"/>
            <a:ext cx="9505056" cy="73661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インドネシアでは、医師・歯科医師の社会的地位は非常に高い。</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医師らの海外留学先としては、ドイツ、アメリカの人気が高いほか、歴史的に関わりの深いオランダや、最近は日本を留学先として選ぶ医師もいる。</a:t>
            </a:r>
          </a:p>
        </p:txBody>
      </p:sp>
      <p:grpSp>
        <p:nvGrpSpPr>
          <p:cNvPr id="5" name="グループ化 4"/>
          <p:cNvGrpSpPr/>
          <p:nvPr/>
        </p:nvGrpSpPr>
        <p:grpSpPr>
          <a:xfrm>
            <a:off x="2285140" y="2251444"/>
            <a:ext cx="4752528"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600" dirty="0">
                  <a:solidFill>
                    <a:srgbClr val="000000"/>
                  </a:solidFill>
                  <a:latin typeface="Arial Black" pitchFamily="34" charset="0"/>
                  <a:ea typeface="HGP創英角ｺﾞｼｯｸUB" pitchFamily="50" charset="-128"/>
                </a:rPr>
                <a:t>インドネシアの医師の勤務形態</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テキスト ボックス 9"/>
          <p:cNvSpPr txBox="1"/>
          <p:nvPr/>
        </p:nvSpPr>
        <p:spPr>
          <a:xfrm>
            <a:off x="2232561" y="2564904"/>
            <a:ext cx="4952687" cy="864095"/>
          </a:xfrm>
          <a:prstGeom prst="roundRect">
            <a:avLst>
              <a:gd name="adj" fmla="val 4181"/>
            </a:avLst>
          </a:prstGeom>
          <a:solidFill>
            <a:srgbClr val="DDE6F3"/>
          </a:solidFill>
        </p:spPr>
        <p:txBody>
          <a:bodyPr wrap="square" lIns="108000" tIns="72000" rIns="108000" rtlCol="0">
            <a:noAutofit/>
          </a:bodyPr>
          <a:lstStyle/>
          <a:p>
            <a:pPr marL="0" lvl="1" fontAlgn="base">
              <a:lnSpc>
                <a:spcPct val="110000"/>
              </a:lnSpc>
              <a:spcAft>
                <a:spcPts val="400"/>
              </a:spcAft>
              <a:buClr>
                <a:schemeClr val="tx1"/>
              </a:buClr>
              <a:buSzPct val="100000"/>
            </a:pPr>
            <a:r>
              <a:rPr lang="ja-JP" altLang="en-US" sz="1600" dirty="0"/>
              <a:t>インドネシアにおいて医師は最大</a:t>
            </a:r>
            <a:r>
              <a:rPr lang="en-US" altLang="ja-JP" sz="1600" dirty="0">
                <a:latin typeface="Arial Black" panose="020B0A04020102020204" pitchFamily="34" charset="0"/>
                <a:ea typeface="HGP創英角ｺﾞｼｯｸUB" panose="020B0900000000000000" pitchFamily="50" charset="-128"/>
              </a:rPr>
              <a:t>3</a:t>
            </a:r>
            <a:r>
              <a:rPr lang="ja-JP" altLang="en-US" sz="1600" dirty="0" err="1">
                <a:latin typeface="Arial Black" panose="020B0A04020102020204" pitchFamily="34" charset="0"/>
                <a:ea typeface="HGP創英角ｺﾞｼｯｸUB" panose="020B0900000000000000" pitchFamily="50" charset="-128"/>
              </a:rPr>
              <a:t>つの</a:t>
            </a:r>
            <a:r>
              <a:rPr lang="ja-JP" altLang="en-US" sz="1600" dirty="0">
                <a:latin typeface="Arial Black" panose="020B0A04020102020204" pitchFamily="34" charset="0"/>
                <a:ea typeface="HGP創英角ｺﾞｼｯｸUB" panose="020B0900000000000000" pitchFamily="50" charset="-128"/>
              </a:rPr>
              <a:t>医療機関</a:t>
            </a:r>
            <a:r>
              <a:rPr lang="ja-JP" altLang="en-US" sz="1600" dirty="0"/>
              <a:t>に</a:t>
            </a:r>
            <a:r>
              <a:rPr lang="ja-JP" altLang="en-US" sz="1600" dirty="0">
                <a:latin typeface="HGP創英角ｺﾞｼｯｸUB" panose="020B0900000000000000" pitchFamily="50" charset="-128"/>
                <a:ea typeface="HGP創英角ｺﾞｼｯｸUB" panose="020B0900000000000000" pitchFamily="50" charset="-128"/>
              </a:rPr>
              <a:t>従事・兼務することが可能</a:t>
            </a:r>
            <a:r>
              <a:rPr lang="ja-JP" altLang="en-US" sz="1600" dirty="0"/>
              <a:t>である。</a:t>
            </a:r>
          </a:p>
        </p:txBody>
      </p:sp>
      <p:sp>
        <p:nvSpPr>
          <p:cNvPr id="11" name="テキスト ボックス 10"/>
          <p:cNvSpPr txBox="1"/>
          <p:nvPr/>
        </p:nvSpPr>
        <p:spPr>
          <a:xfrm>
            <a:off x="2232561" y="3789039"/>
            <a:ext cx="4952687" cy="1783665"/>
          </a:xfrm>
          <a:prstGeom prst="roundRect">
            <a:avLst>
              <a:gd name="adj" fmla="val 4181"/>
            </a:avLst>
          </a:prstGeom>
          <a:solidFill>
            <a:srgbClr val="DDE6F3"/>
          </a:solidFill>
        </p:spPr>
        <p:txBody>
          <a:bodyPr wrap="square" lIns="108000" tIns="72000" rIns="108000" rtlCol="0">
            <a:noAutofit/>
          </a:bodyPr>
          <a:lstStyle/>
          <a:p>
            <a:pPr marL="0" lvl="1" fontAlgn="base">
              <a:lnSpc>
                <a:spcPct val="110000"/>
              </a:lnSpc>
              <a:spcAft>
                <a:spcPts val="400"/>
              </a:spcAft>
              <a:buClr>
                <a:schemeClr val="tx1"/>
              </a:buClr>
              <a:buSzPct val="100000"/>
            </a:pPr>
            <a:r>
              <a:rPr lang="ja-JP" altLang="en-US" sz="1600" dirty="0"/>
              <a:t>多くの場合、著名な医師や専門医は</a:t>
            </a:r>
            <a:endParaRPr lang="en-US" altLang="ja-JP" sz="1600" dirty="0"/>
          </a:p>
          <a:p>
            <a:pPr marL="457200" lvl="2" fontAlgn="base">
              <a:lnSpc>
                <a:spcPct val="110000"/>
              </a:lnSpc>
              <a:spcAft>
                <a:spcPts val="400"/>
              </a:spcAft>
              <a:buClr>
                <a:schemeClr val="tx1"/>
              </a:buClr>
              <a:buSzPct val="100000"/>
            </a:pPr>
            <a:r>
              <a:rPr lang="ja-JP" altLang="en-US" sz="1600" dirty="0">
                <a:latin typeface="Arial Black" panose="020B0A04020102020204" pitchFamily="34" charset="0"/>
                <a:ea typeface="HGP創英角ｺﾞｼｯｸUB" panose="020B0900000000000000" pitchFamily="50" charset="-128"/>
              </a:rPr>
              <a:t>午前</a:t>
            </a:r>
            <a:r>
              <a:rPr lang="en-US" altLang="ja-JP" sz="1600" dirty="0">
                <a:latin typeface="Arial Black" panose="020B0A04020102020204" pitchFamily="34" charset="0"/>
                <a:ea typeface="HGP創英角ｺﾞｼｯｸUB" panose="020B0900000000000000" pitchFamily="50" charset="-128"/>
              </a:rPr>
              <a:t>A</a:t>
            </a:r>
            <a:r>
              <a:rPr lang="ja-JP" altLang="en-US" sz="1600" dirty="0">
                <a:latin typeface="Arial Black" panose="020B0A04020102020204" pitchFamily="34" charset="0"/>
                <a:ea typeface="HGP創英角ｺﾞｼｯｸUB" panose="020B0900000000000000" pitchFamily="50" charset="-128"/>
              </a:rPr>
              <a:t>病院（国公立）、</a:t>
            </a:r>
            <a:endParaRPr lang="en-US" altLang="ja-JP" sz="1600" dirty="0">
              <a:latin typeface="Arial Black" panose="020B0A04020102020204" pitchFamily="34" charset="0"/>
              <a:ea typeface="HGP創英角ｺﾞｼｯｸUB" panose="020B0900000000000000" pitchFamily="50" charset="-128"/>
            </a:endParaRPr>
          </a:p>
          <a:p>
            <a:pPr marL="457200" lvl="2" fontAlgn="base">
              <a:lnSpc>
                <a:spcPct val="110000"/>
              </a:lnSpc>
              <a:spcAft>
                <a:spcPts val="400"/>
              </a:spcAft>
              <a:buClr>
                <a:schemeClr val="tx1"/>
              </a:buClr>
              <a:buSzPct val="100000"/>
            </a:pPr>
            <a:r>
              <a:rPr lang="ja-JP" altLang="en-US" sz="1600" dirty="0">
                <a:latin typeface="Arial Black" panose="020B0A04020102020204" pitchFamily="34" charset="0"/>
                <a:ea typeface="HGP創英角ｺﾞｼｯｸUB" panose="020B0900000000000000" pitchFamily="50" charset="-128"/>
              </a:rPr>
              <a:t>午後</a:t>
            </a:r>
            <a:r>
              <a:rPr lang="en-US" altLang="ja-JP" sz="1600" dirty="0">
                <a:latin typeface="Arial Black" panose="020B0A04020102020204" pitchFamily="34" charset="0"/>
                <a:ea typeface="HGP創英角ｺﾞｼｯｸUB" panose="020B0900000000000000" pitchFamily="50" charset="-128"/>
              </a:rPr>
              <a:t>B</a:t>
            </a:r>
            <a:r>
              <a:rPr lang="ja-JP" altLang="en-US" sz="1600" dirty="0">
                <a:latin typeface="Arial Black" panose="020B0A04020102020204" pitchFamily="34" charset="0"/>
                <a:ea typeface="HGP創英角ｺﾞｼｯｸUB" panose="020B0900000000000000" pitchFamily="50" charset="-128"/>
              </a:rPr>
              <a:t>病院（私立）、</a:t>
            </a:r>
            <a:endParaRPr lang="en-US" altLang="ja-JP" sz="1600" dirty="0">
              <a:latin typeface="Arial Black" panose="020B0A04020102020204" pitchFamily="34" charset="0"/>
              <a:ea typeface="HGP創英角ｺﾞｼｯｸUB" panose="020B0900000000000000" pitchFamily="50" charset="-128"/>
            </a:endParaRPr>
          </a:p>
          <a:p>
            <a:pPr marL="457200" lvl="2" fontAlgn="base">
              <a:lnSpc>
                <a:spcPct val="110000"/>
              </a:lnSpc>
              <a:spcAft>
                <a:spcPts val="400"/>
              </a:spcAft>
              <a:buClr>
                <a:schemeClr val="tx1"/>
              </a:buClr>
              <a:buSzPct val="100000"/>
            </a:pPr>
            <a:r>
              <a:rPr lang="ja-JP" altLang="en-US" sz="1600" dirty="0">
                <a:latin typeface="Arial Black" panose="020B0A04020102020204" pitchFamily="34" charset="0"/>
                <a:ea typeface="HGP創英角ｺﾞｼｯｸUB" panose="020B0900000000000000" pitchFamily="50" charset="-128"/>
              </a:rPr>
              <a:t>夜間</a:t>
            </a:r>
            <a:r>
              <a:rPr lang="en-US" altLang="ja-JP" sz="1600" dirty="0">
                <a:latin typeface="Arial Black" panose="020B0A04020102020204" pitchFamily="34" charset="0"/>
                <a:ea typeface="HGP創英角ｺﾞｼｯｸUB" panose="020B0900000000000000" pitchFamily="50" charset="-128"/>
              </a:rPr>
              <a:t>C</a:t>
            </a:r>
            <a:r>
              <a:rPr lang="ja-JP" altLang="en-US" sz="1600" dirty="0">
                <a:latin typeface="Arial Black" panose="020B0A04020102020204" pitchFamily="34" charset="0"/>
                <a:ea typeface="HGP創英角ｺﾞｼｯｸUB" panose="020B0900000000000000" pitchFamily="50" charset="-128"/>
              </a:rPr>
              <a:t>クリニック（私立）</a:t>
            </a:r>
            <a:endParaRPr lang="en-US" altLang="ja-JP" sz="1600" dirty="0">
              <a:latin typeface="Arial Black" panose="020B0A04020102020204" pitchFamily="34" charset="0"/>
              <a:ea typeface="HGP創英角ｺﾞｼｯｸUB" panose="020B0900000000000000" pitchFamily="50" charset="-128"/>
            </a:endParaRPr>
          </a:p>
          <a:p>
            <a:pPr marL="0" lvl="1" fontAlgn="base">
              <a:lnSpc>
                <a:spcPct val="110000"/>
              </a:lnSpc>
              <a:spcAft>
                <a:spcPts val="400"/>
              </a:spcAft>
              <a:buClr>
                <a:schemeClr val="tx1"/>
              </a:buClr>
              <a:buSzPct val="100000"/>
            </a:pPr>
            <a:r>
              <a:rPr lang="ja-JP" altLang="en-US" sz="1600" dirty="0"/>
              <a:t>といった勤務形態を取っているのが実情である。</a:t>
            </a:r>
          </a:p>
        </p:txBody>
      </p:sp>
      <p:sp>
        <p:nvSpPr>
          <p:cNvPr id="12" name="テキスト ボックス 11"/>
          <p:cNvSpPr txBox="1"/>
          <p:nvPr/>
        </p:nvSpPr>
        <p:spPr>
          <a:xfrm>
            <a:off x="200472" y="6525344"/>
            <a:ext cx="8797754" cy="153752"/>
          </a:xfrm>
          <a:prstGeom prst="rect">
            <a:avLst/>
          </a:prstGeom>
          <a:noFill/>
        </p:spPr>
        <p:txBody>
          <a:bodyPr wrap="square" lIns="0" tIns="0" rIns="0" bIns="0" rtlCol="0">
            <a:noAutofit/>
          </a:bodyPr>
          <a:lstStyle/>
          <a:p>
            <a:pPr marL="357188" lvl="0"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インドネシアがん化学療法センター実証調査事業」報告書（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）、広島大学ホームページ</a:t>
            </a:r>
            <a:endParaRPr kumimoji="0" lang="ja-JP" altLang="en-US" sz="800" dirty="0" bmk=""/>
          </a:p>
        </p:txBody>
      </p:sp>
    </p:spTree>
    <p:extLst>
      <p:ext uri="{BB962C8B-B14F-4D97-AF65-F5344CB8AC3E}">
        <p14:creationId xmlns:p14="http://schemas.microsoft.com/office/powerpoint/2010/main" val="278688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一般概況</a:t>
            </a:r>
          </a:p>
        </p:txBody>
      </p:sp>
    </p:spTree>
    <p:extLst>
      <p:ext uri="{BB962C8B-B14F-4D97-AF65-F5344CB8AC3E}">
        <p14:creationId xmlns:p14="http://schemas.microsoft.com/office/powerpoint/2010/main" val="1769153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インドネシア／医療関連／制度</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外国人医師のライセンス</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インドネシアの医師資格を持たない外国人医師の医療行為は原則禁止されているが、一定の条件下で仮許可される。</a:t>
            </a:r>
          </a:p>
        </p:txBody>
      </p:sp>
      <p:sp>
        <p:nvSpPr>
          <p:cNvPr id="16" name="テキスト ボックス 15"/>
          <p:cNvSpPr txBox="1"/>
          <p:nvPr/>
        </p:nvSpPr>
        <p:spPr>
          <a:xfrm>
            <a:off x="200025" y="6598097"/>
            <a:ext cx="8496944" cy="144016"/>
          </a:xfrm>
          <a:prstGeom prst="rect">
            <a:avLst/>
          </a:prstGeom>
          <a:noFill/>
        </p:spPr>
        <p:txBody>
          <a:bodyPr wrap="square" lIns="0" tIns="0" rIns="0" bIns="0" rtlCol="0">
            <a:noAutofit/>
          </a:bodyPr>
          <a:lstStyle/>
          <a:p>
            <a:pPr marL="357188" lvl="0"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経済産業省「海外における日本医療拠点の構築に向けた研究会」報告書（</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2016</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a:t>
            </a:r>
            <a:endParaRPr kumimoji="0" lang="ja-JP" altLang="en-US" sz="800" dirty="0" bmk=""/>
          </a:p>
        </p:txBody>
      </p:sp>
      <p:grpSp>
        <p:nvGrpSpPr>
          <p:cNvPr id="18" name="グループ化 5">
            <a:extLst>
              <a:ext uri="{FF2B5EF4-FFF2-40B4-BE49-F238E27FC236}">
                <a16:creationId xmlns:a16="http://schemas.microsoft.com/office/drawing/2014/main" id="{64BA7EAD-E800-4FB9-98C0-5FD58FC0936B}"/>
              </a:ext>
            </a:extLst>
          </p:cNvPr>
          <p:cNvGrpSpPr>
            <a:grpSpLocks/>
          </p:cNvGrpSpPr>
          <p:nvPr/>
        </p:nvGrpSpPr>
        <p:grpSpPr>
          <a:xfrm>
            <a:off x="200470" y="1759421"/>
            <a:ext cx="9505950" cy="288032"/>
            <a:chOff x="4803500" y="2113806"/>
            <a:chExt cx="2954133" cy="288032"/>
          </a:xfrm>
        </p:grpSpPr>
        <p:cxnSp>
          <p:nvCxnSpPr>
            <p:cNvPr id="19" name="直線コネクタ 6">
              <a:extLst>
                <a:ext uri="{FF2B5EF4-FFF2-40B4-BE49-F238E27FC236}">
                  <a16:creationId xmlns:a16="http://schemas.microsoft.com/office/drawing/2014/main" id="{294FF096-6C30-46BB-8ADE-28674F484DBE}"/>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a:extLst>
                <a:ext uri="{FF2B5EF4-FFF2-40B4-BE49-F238E27FC236}">
                  <a16:creationId xmlns:a16="http://schemas.microsoft.com/office/drawing/2014/main" id="{A1F99C7A-3EE6-4258-B911-36DDEE72D5DF}"/>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外国人医師の免許取得の手続き</a:t>
              </a:r>
            </a:p>
          </p:txBody>
        </p:sp>
      </p:grpSp>
      <p:sp>
        <p:nvSpPr>
          <p:cNvPr id="22" name="TextBox 21">
            <a:extLst>
              <a:ext uri="{FF2B5EF4-FFF2-40B4-BE49-F238E27FC236}">
                <a16:creationId xmlns:a16="http://schemas.microsoft.com/office/drawing/2014/main" id="{0A34207B-50EF-4356-8F17-C9695C01D66D}"/>
              </a:ext>
            </a:extLst>
          </p:cNvPr>
          <p:cNvSpPr txBox="1"/>
          <p:nvPr>
            <p:custDataLst>
              <p:tags r:id="rId1"/>
            </p:custDataLst>
          </p:nvPr>
        </p:nvSpPr>
        <p:spPr>
          <a:xfrm>
            <a:off x="848541" y="2496596"/>
            <a:ext cx="1279654" cy="638981"/>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前提</a:t>
            </a:r>
          </a:p>
        </p:txBody>
      </p:sp>
      <p:sp>
        <p:nvSpPr>
          <p:cNvPr id="23" name="TextBox 22">
            <a:extLst>
              <a:ext uri="{FF2B5EF4-FFF2-40B4-BE49-F238E27FC236}">
                <a16:creationId xmlns:a16="http://schemas.microsoft.com/office/drawing/2014/main" id="{0EF30B8F-31B0-4E97-92E3-19C84C4C7969}"/>
              </a:ext>
            </a:extLst>
          </p:cNvPr>
          <p:cNvSpPr txBox="1"/>
          <p:nvPr>
            <p:custDataLst>
              <p:tags r:id="rId2"/>
            </p:custDataLst>
          </p:nvPr>
        </p:nvSpPr>
        <p:spPr>
          <a:xfrm>
            <a:off x="848541" y="3290481"/>
            <a:ext cx="1279654" cy="638981"/>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有効期限</a:t>
            </a:r>
          </a:p>
        </p:txBody>
      </p:sp>
      <p:sp>
        <p:nvSpPr>
          <p:cNvPr id="24" name="TextBox 23">
            <a:extLst>
              <a:ext uri="{FF2B5EF4-FFF2-40B4-BE49-F238E27FC236}">
                <a16:creationId xmlns:a16="http://schemas.microsoft.com/office/drawing/2014/main" id="{92A3FCA4-D845-4880-A856-E9C9A69BC3F6}"/>
              </a:ext>
            </a:extLst>
          </p:cNvPr>
          <p:cNvSpPr txBox="1"/>
          <p:nvPr>
            <p:custDataLst>
              <p:tags r:id="rId3"/>
            </p:custDataLst>
          </p:nvPr>
        </p:nvSpPr>
        <p:spPr>
          <a:xfrm>
            <a:off x="848541" y="4084366"/>
            <a:ext cx="1279654" cy="1365323"/>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取得方法</a:t>
            </a:r>
          </a:p>
        </p:txBody>
      </p:sp>
      <p:sp>
        <p:nvSpPr>
          <p:cNvPr id="25" name="TextBox 24">
            <a:extLst>
              <a:ext uri="{FF2B5EF4-FFF2-40B4-BE49-F238E27FC236}">
                <a16:creationId xmlns:a16="http://schemas.microsoft.com/office/drawing/2014/main" id="{6ECE9311-E38D-44B1-B456-CB4336DAC10A}"/>
              </a:ext>
            </a:extLst>
          </p:cNvPr>
          <p:cNvSpPr txBox="1"/>
          <p:nvPr>
            <p:custDataLst>
              <p:tags r:id="rId4"/>
            </p:custDataLst>
          </p:nvPr>
        </p:nvSpPr>
        <p:spPr>
          <a:xfrm>
            <a:off x="848541" y="5606392"/>
            <a:ext cx="1279654" cy="486434"/>
          </a:xfrm>
          <a:prstGeom prst="rect">
            <a:avLst/>
          </a:prstGeom>
          <a:solidFill>
            <a:schemeClr val="accent2"/>
          </a:solidFill>
        </p:spPr>
        <p:txBody>
          <a:bodyPr vert="horz" wrap="square" lIns="76200" tIns="76200" rIns="76200" bIns="76200" rtlCol="0" anchor="ctr">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b="1" dirty="0">
                <a:solidFill>
                  <a:srgbClr val="FFFFFF"/>
                </a:solidFill>
              </a:rPr>
              <a:t>備考</a:t>
            </a:r>
          </a:p>
        </p:txBody>
      </p:sp>
      <p:sp>
        <p:nvSpPr>
          <p:cNvPr id="26" name="TextBox 25">
            <a:extLst>
              <a:ext uri="{FF2B5EF4-FFF2-40B4-BE49-F238E27FC236}">
                <a16:creationId xmlns:a16="http://schemas.microsoft.com/office/drawing/2014/main" id="{FC036696-D9F0-4F43-B13A-A89875F10E39}"/>
              </a:ext>
            </a:extLst>
          </p:cNvPr>
          <p:cNvSpPr txBox="1"/>
          <p:nvPr>
            <p:custDataLst>
              <p:tags r:id="rId5"/>
            </p:custDataLst>
          </p:nvPr>
        </p:nvSpPr>
        <p:spPr>
          <a:xfrm>
            <a:off x="2384125" y="2496596"/>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インドネシア国民でないと</a:t>
            </a:r>
            <a:r>
              <a:rPr lang="en-US" altLang="ja-JP" sz="1200" dirty="0"/>
              <a:t>Indonesian Medical Council</a:t>
            </a:r>
            <a:r>
              <a:rPr lang="ja-JP" altLang="en-US" sz="1200" dirty="0"/>
              <a:t>に医師登録できないが、教育、調査、研究などの目的でインドネシアで医療行為を行う場合、医学協議会（</a:t>
            </a:r>
            <a:r>
              <a:rPr lang="en-US" altLang="ja-JP" sz="1200" dirty="0"/>
              <a:t>KKI</a:t>
            </a:r>
            <a:r>
              <a:rPr lang="ja-JP" altLang="en-US" sz="1200" dirty="0"/>
              <a:t>：</a:t>
            </a:r>
            <a:r>
              <a:rPr lang="en-US" altLang="ja-JP" sz="1200" dirty="0" err="1"/>
              <a:t>Konsil</a:t>
            </a:r>
            <a:r>
              <a:rPr lang="en-US" altLang="ja-JP" sz="1200" dirty="0"/>
              <a:t> Kesehatan Indonesia</a:t>
            </a:r>
            <a:r>
              <a:rPr lang="ja-JP" altLang="en-US" sz="1200" dirty="0"/>
              <a:t>）より仮許可される。</a:t>
            </a:r>
          </a:p>
        </p:txBody>
      </p:sp>
      <p:sp>
        <p:nvSpPr>
          <p:cNvPr id="27" name="TextBox 26">
            <a:extLst>
              <a:ext uri="{FF2B5EF4-FFF2-40B4-BE49-F238E27FC236}">
                <a16:creationId xmlns:a16="http://schemas.microsoft.com/office/drawing/2014/main" id="{966C6B28-F8DA-4B45-9FCA-44B7E22CE36A}"/>
              </a:ext>
            </a:extLst>
          </p:cNvPr>
          <p:cNvSpPr txBox="1"/>
          <p:nvPr>
            <p:custDataLst>
              <p:tags r:id="rId6"/>
            </p:custDataLst>
          </p:nvPr>
        </p:nvSpPr>
        <p:spPr>
          <a:xfrm>
            <a:off x="2384125" y="3290481"/>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en-US" altLang="ja-JP" sz="1200" dirty="0"/>
              <a:t>1</a:t>
            </a:r>
            <a:r>
              <a:rPr lang="ja-JP" altLang="en-US" sz="1200" dirty="0"/>
              <a:t>年間</a:t>
            </a:r>
            <a:endParaRPr lang="en-US" altLang="ja-JP" sz="1200" dirty="0"/>
          </a:p>
          <a:p>
            <a:pPr marL="0" indent="0">
              <a:buNone/>
            </a:pPr>
            <a:r>
              <a:rPr lang="en-US" altLang="ja-JP" sz="1200" dirty="0"/>
              <a:t>※</a:t>
            </a:r>
            <a:r>
              <a:rPr lang="ja-JP" altLang="en-US" sz="1200" dirty="0"/>
              <a:t>但し、医療行為の対象となる患者のみに適用。</a:t>
            </a:r>
          </a:p>
        </p:txBody>
      </p:sp>
      <p:sp>
        <p:nvSpPr>
          <p:cNvPr id="28" name="TextBox 27">
            <a:extLst>
              <a:ext uri="{FF2B5EF4-FFF2-40B4-BE49-F238E27FC236}">
                <a16:creationId xmlns:a16="http://schemas.microsoft.com/office/drawing/2014/main" id="{682E3638-2230-46A6-964F-FB35819DEA3B}"/>
              </a:ext>
            </a:extLst>
          </p:cNvPr>
          <p:cNvSpPr txBox="1"/>
          <p:nvPr>
            <p:custDataLst>
              <p:tags r:id="rId7"/>
            </p:custDataLst>
          </p:nvPr>
        </p:nvSpPr>
        <p:spPr>
          <a:xfrm>
            <a:off x="2384125" y="4084366"/>
            <a:ext cx="328007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ja-JP" altLang="en-US" sz="1200" dirty="0"/>
              <a:t>下記書類を提出。</a:t>
            </a:r>
          </a:p>
          <a:p>
            <a:r>
              <a:rPr lang="ja-JP" altLang="en-US" sz="1200" dirty="0"/>
              <a:t>一般医ディプロマ／専門医ディプロマ</a:t>
            </a:r>
            <a:endParaRPr lang="en-US" altLang="ja-JP" sz="1200" dirty="0"/>
          </a:p>
          <a:p>
            <a:r>
              <a:rPr lang="ja-JP" altLang="en-US" sz="1200" dirty="0"/>
              <a:t>コース／スキルのディプロマ</a:t>
            </a:r>
            <a:endParaRPr lang="en-US" altLang="ja-JP" sz="1200" dirty="0"/>
          </a:p>
          <a:p>
            <a:r>
              <a:rPr lang="ja-JP" altLang="en-US" sz="1200" dirty="0"/>
              <a:t>厚生労働省からの推薦状</a:t>
            </a:r>
            <a:endParaRPr lang="en-US" altLang="ja-JP" sz="1200" dirty="0"/>
          </a:p>
          <a:p>
            <a:r>
              <a:rPr lang="ja-JP" altLang="en-US" sz="1200" dirty="0"/>
              <a:t>現地の教育医療機関からの推薦状</a:t>
            </a:r>
          </a:p>
        </p:txBody>
      </p:sp>
      <p:sp>
        <p:nvSpPr>
          <p:cNvPr id="29" name="TextBox 28">
            <a:extLst>
              <a:ext uri="{FF2B5EF4-FFF2-40B4-BE49-F238E27FC236}">
                <a16:creationId xmlns:a16="http://schemas.microsoft.com/office/drawing/2014/main" id="{FBF3D40B-99C2-4E6B-B100-878479DEA447}"/>
              </a:ext>
            </a:extLst>
          </p:cNvPr>
          <p:cNvSpPr txBox="1"/>
          <p:nvPr>
            <p:custDataLst>
              <p:tags r:id="rId8"/>
            </p:custDataLst>
          </p:nvPr>
        </p:nvSpPr>
        <p:spPr>
          <a:xfrm>
            <a:off x="2384125" y="5606391"/>
            <a:ext cx="6889355"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ja-JP" altLang="en-US" sz="1200" dirty="0"/>
              <a:t>複数の医療行為を行う場合、都度同じ書類の申請が必要。</a:t>
            </a:r>
            <a:endParaRPr lang="en-US" altLang="ja-JP" sz="1200" dirty="0"/>
          </a:p>
          <a:p>
            <a:r>
              <a:rPr lang="ja-JP" altLang="en-US" sz="1200" dirty="0"/>
              <a:t>現地の教育医療機関（大学病院）からの推薦状取得がボトルネックになることがある。</a:t>
            </a:r>
          </a:p>
        </p:txBody>
      </p:sp>
      <p:cxnSp>
        <p:nvCxnSpPr>
          <p:cNvPr id="30" name="Straight Connector 29">
            <a:extLst>
              <a:ext uri="{FF2B5EF4-FFF2-40B4-BE49-F238E27FC236}">
                <a16:creationId xmlns:a16="http://schemas.microsoft.com/office/drawing/2014/main" id="{40EF703A-81CF-489E-8FEB-ACD589463E11}"/>
              </a:ext>
            </a:extLst>
          </p:cNvPr>
          <p:cNvCxnSpPr>
            <a:cxnSpLocks/>
          </p:cNvCxnSpPr>
          <p:nvPr/>
        </p:nvCxnSpPr>
        <p:spPr>
          <a:xfrm>
            <a:off x="842825" y="3211780"/>
            <a:ext cx="843065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0EFB2AB3-F11B-44C4-AF68-7A91B7359CF3}"/>
              </a:ext>
            </a:extLst>
          </p:cNvPr>
          <p:cNvCxnSpPr>
            <a:cxnSpLocks/>
          </p:cNvCxnSpPr>
          <p:nvPr/>
        </p:nvCxnSpPr>
        <p:spPr>
          <a:xfrm>
            <a:off x="842825" y="4026381"/>
            <a:ext cx="8430655"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32" name="Straight Connector 31">
            <a:extLst>
              <a:ext uri="{FF2B5EF4-FFF2-40B4-BE49-F238E27FC236}">
                <a16:creationId xmlns:a16="http://schemas.microsoft.com/office/drawing/2014/main" id="{48E2A4D6-CAAB-42AC-A71A-FB124C876471}"/>
              </a:ext>
            </a:extLst>
          </p:cNvPr>
          <p:cNvCxnSpPr>
            <a:cxnSpLocks/>
          </p:cNvCxnSpPr>
          <p:nvPr/>
        </p:nvCxnSpPr>
        <p:spPr>
          <a:xfrm>
            <a:off x="842825" y="5546609"/>
            <a:ext cx="8430655" cy="0"/>
          </a:xfrm>
          <a:prstGeom prst="line">
            <a:avLst/>
          </a:prstGeom>
          <a:ln/>
        </p:spPr>
        <p:style>
          <a:lnRef idx="1">
            <a:schemeClr val="accent2"/>
          </a:lnRef>
          <a:fillRef idx="0">
            <a:schemeClr val="accent2"/>
          </a:fillRef>
          <a:effectRef idx="0">
            <a:schemeClr val="accent2"/>
          </a:effectRef>
          <a:fontRef idx="minor">
            <a:schemeClr val="tx1"/>
          </a:fontRef>
        </p:style>
      </p:cxnSp>
      <p:sp>
        <p:nvSpPr>
          <p:cNvPr id="35" name="TextBox 34">
            <a:extLst>
              <a:ext uri="{FF2B5EF4-FFF2-40B4-BE49-F238E27FC236}">
                <a16:creationId xmlns:a16="http://schemas.microsoft.com/office/drawing/2014/main" id="{51110A57-299C-477E-894F-D3A7155E05F3}"/>
              </a:ext>
            </a:extLst>
          </p:cNvPr>
          <p:cNvSpPr txBox="1"/>
          <p:nvPr>
            <p:custDataLst>
              <p:tags r:id="rId9"/>
            </p:custDataLst>
          </p:nvPr>
        </p:nvSpPr>
        <p:spPr>
          <a:xfrm>
            <a:off x="5327390" y="4084366"/>
            <a:ext cx="3608083" cy="638981"/>
          </a:xfrm>
          <a:prstGeom prst="rect">
            <a:avLst/>
          </a:prstGeom>
        </p:spPr>
        <p:txBody>
          <a:bodyPr vert="horz" wrap="square" lIns="0" tIns="0" rIns="0" bIns="0" rtlCol="0" anchor="t">
            <a:noAutofit/>
          </a:bodyPr>
          <a:lstStyle>
            <a:lvl1pPr marL="187325" marR="0" lvl="0" indent="-187325" defTabSz="863600" fontAlgn="base">
              <a:lnSpc>
                <a:spcPct val="100000"/>
              </a:lnSpc>
              <a:spcBef>
                <a:spcPct val="30000"/>
              </a:spcBef>
              <a:spcAft>
                <a:spcPct val="0"/>
              </a:spcAft>
              <a:buClr>
                <a:schemeClr val="bg1">
                  <a:lumMod val="75000"/>
                </a:schemeClr>
              </a:buClr>
              <a:buSzTx/>
              <a:buFont typeface="Wingdings" pitchFamily="2" charset="2"/>
              <a:buChar char="n"/>
              <a:tabLst/>
              <a:defRPr sz="1600"/>
            </a:lvl1pPr>
            <a:lvl2pPr marL="565150" marR="0" lvl="1" indent="-187325" defTabSz="863600" fontAlgn="base">
              <a:lnSpc>
                <a:spcPct val="100000"/>
              </a:lnSpc>
              <a:spcBef>
                <a:spcPct val="30000"/>
              </a:spcBef>
              <a:spcAft>
                <a:spcPct val="0"/>
              </a:spcAft>
              <a:buClr>
                <a:schemeClr val="bg1">
                  <a:lumMod val="75000"/>
                </a:schemeClr>
              </a:buClr>
              <a:buSzTx/>
              <a:buFont typeface="Wingdings" pitchFamily="2" charset="2"/>
              <a:buChar char="l"/>
              <a:tabLst/>
              <a:defRPr sz="1400"/>
            </a:lvl2pPr>
            <a:lvl3pPr marL="952500" marR="0" lvl="2" indent="-196850" defTabSz="863600" fontAlgn="base">
              <a:lnSpc>
                <a:spcPct val="100000"/>
              </a:lnSpc>
              <a:spcBef>
                <a:spcPct val="20000"/>
              </a:spcBef>
              <a:spcAft>
                <a:spcPct val="0"/>
              </a:spcAft>
              <a:buClr>
                <a:schemeClr val="bg1">
                  <a:lumMod val="75000"/>
                </a:schemeClr>
              </a:buClr>
              <a:buSzTx/>
              <a:buFontTx/>
              <a:buChar char="▪"/>
              <a:tabLst/>
              <a:defRPr sz="1400"/>
            </a:lvl3pPr>
            <a:lvl4pPr marL="1335088" marR="0" lvl="3" indent="-192088" defTabSz="863600" fontAlgn="base">
              <a:lnSpc>
                <a:spcPct val="100000"/>
              </a:lnSpc>
              <a:spcBef>
                <a:spcPct val="15000"/>
              </a:spcBef>
              <a:spcAft>
                <a:spcPct val="0"/>
              </a:spcAft>
              <a:buClr>
                <a:schemeClr val="bg1">
                  <a:lumMod val="75000"/>
                </a:schemeClr>
              </a:buClr>
              <a:buSzTx/>
              <a:buFontTx/>
              <a:buChar char="▪"/>
              <a:tabLst/>
              <a:defRPr sz="1200"/>
            </a:lvl4pPr>
            <a:lvl5pPr marL="1717675" marR="0" lvl="4" indent="-192088" defTabSz="863600" fontAlgn="base">
              <a:lnSpc>
                <a:spcPct val="100000"/>
              </a:lnSpc>
              <a:spcBef>
                <a:spcPct val="10000"/>
              </a:spcBef>
              <a:spcAft>
                <a:spcPct val="0"/>
              </a:spcAft>
              <a:buClr>
                <a:schemeClr val="bg1">
                  <a:lumMod val="75000"/>
                </a:schemeClr>
              </a:buClr>
              <a:buSzTx/>
              <a:buFontTx/>
              <a:buChar char="▪"/>
              <a:tabLst/>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endParaRPr lang="ja-JP" altLang="en-US" sz="1200" dirty="0"/>
          </a:p>
          <a:p>
            <a:r>
              <a:rPr lang="ja-JP" altLang="en-US" sz="1200" dirty="0"/>
              <a:t>医の職業倫理（</a:t>
            </a:r>
            <a:r>
              <a:rPr lang="en-US" altLang="ja-JP" sz="1200" dirty="0"/>
              <a:t>Professional Medical Ethics</a:t>
            </a:r>
            <a:r>
              <a:rPr lang="ja-JP" altLang="en-US" sz="1200" dirty="0"/>
              <a:t>）に従い実施することの申告書</a:t>
            </a:r>
            <a:endParaRPr lang="en-US" altLang="ja-JP" sz="1200" dirty="0"/>
          </a:p>
          <a:p>
            <a:r>
              <a:rPr lang="ja-JP" altLang="en-US" sz="1200" dirty="0"/>
              <a:t>顔写真</a:t>
            </a:r>
            <a:endParaRPr lang="en-US" altLang="ja-JP" sz="1200" dirty="0"/>
          </a:p>
          <a:p>
            <a:r>
              <a:rPr lang="en-US" altLang="ja-JP" sz="1200" dirty="0"/>
              <a:t>Surgery Collegium</a:t>
            </a:r>
            <a:r>
              <a:rPr lang="ja-JP" altLang="en-US" sz="1200" dirty="0"/>
              <a:t>に推薦を依頼するための請願書</a:t>
            </a:r>
            <a:endParaRPr lang="en-US" altLang="ja-JP" sz="1200" dirty="0"/>
          </a:p>
          <a:p>
            <a:r>
              <a:rPr lang="en-US" altLang="ja-JP" sz="1200" dirty="0"/>
              <a:t>KKI</a:t>
            </a:r>
            <a:r>
              <a:rPr lang="ja-JP" altLang="en-US" sz="1200" dirty="0"/>
              <a:t>に推薦を依頼するための請願書</a:t>
            </a:r>
          </a:p>
        </p:txBody>
      </p:sp>
    </p:spTree>
    <p:extLst>
      <p:ext uri="{BB962C8B-B14F-4D97-AF65-F5344CB8AC3E}">
        <p14:creationId xmlns:p14="http://schemas.microsoft.com/office/powerpoint/2010/main" val="5353511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D7128D9-1107-46E6-8BB2-6480A084485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395" imgH="396" progId="TCLayout.ActiveDocument.1">
                  <p:embed/>
                </p:oleObj>
              </mc:Choice>
              <mc:Fallback>
                <p:oleObj name="think-cell Slide" r:id="rId5" imgW="395" imgH="396" progId="TCLayout.ActiveDocument.1">
                  <p:embed/>
                  <p:pic>
                    <p:nvPicPr>
                      <p:cNvPr id="6" name="Object 5" hidden="1">
                        <a:extLst>
                          <a:ext uri="{FF2B5EF4-FFF2-40B4-BE49-F238E27FC236}">
                            <a16:creationId xmlns:a16="http://schemas.microsoft.com/office/drawing/2014/main" id="{3D7128D9-1107-46E6-8BB2-6480A084485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DC4FD57-60A0-4921-BC79-3C966AA7E7FB}"/>
              </a:ext>
            </a:extLst>
          </p:cNvPr>
          <p:cNvSpPr>
            <a:spLocks noGrp="1"/>
          </p:cNvSpPr>
          <p:nvPr>
            <p:ph type="title"/>
          </p:nvPr>
        </p:nvSpPr>
        <p:spPr/>
        <p:txBody>
          <a:bodyPr vert="horz"/>
          <a:lstStyle/>
          <a:p>
            <a:r>
              <a:rPr lang="ja-JP" altLang="en-US" dirty="0"/>
              <a:t>インドネシア／医療関連／制度</a:t>
            </a:r>
            <a:endParaRPr kumimoji="1" lang="en-US" dirty="0"/>
          </a:p>
        </p:txBody>
      </p:sp>
      <p:sp>
        <p:nvSpPr>
          <p:cNvPr id="3" name="Text Placeholder 2">
            <a:extLst>
              <a:ext uri="{FF2B5EF4-FFF2-40B4-BE49-F238E27FC236}">
                <a16:creationId xmlns:a16="http://schemas.microsoft.com/office/drawing/2014/main" id="{8F2E285A-DF87-4FFC-B441-183B88D0A788}"/>
              </a:ext>
            </a:extLst>
          </p:cNvPr>
          <p:cNvSpPr>
            <a:spLocks noGrp="1"/>
          </p:cNvSpPr>
          <p:nvPr>
            <p:ph type="body" sz="quarter" idx="15"/>
          </p:nvPr>
        </p:nvSpPr>
        <p:spPr/>
        <p:txBody>
          <a:bodyPr/>
          <a:lstStyle/>
          <a:p>
            <a:r>
              <a:rPr lang="ja-JP" altLang="en-US" dirty="0"/>
              <a:t>医療情報・個人情報保護、データサーバーの置き場に関する法規制、ガイドライン</a:t>
            </a:r>
            <a:endParaRPr kumimoji="1" lang="en-US" dirty="0"/>
          </a:p>
        </p:txBody>
      </p:sp>
      <p:sp>
        <p:nvSpPr>
          <p:cNvPr id="4" name="Slide Number Placeholder 3">
            <a:extLst>
              <a:ext uri="{FF2B5EF4-FFF2-40B4-BE49-F238E27FC236}">
                <a16:creationId xmlns:a16="http://schemas.microsoft.com/office/drawing/2014/main" id="{A8956E1D-D9A1-4CE8-9D9F-B17D8F370D4B}"/>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40</a:t>
            </a:fld>
            <a:endParaRPr lang="ja-JP" altLang="en-US" dirty="0"/>
          </a:p>
        </p:txBody>
      </p:sp>
      <p:sp>
        <p:nvSpPr>
          <p:cNvPr id="7" name="テキスト ボックス 6">
            <a:extLst>
              <a:ext uri="{FF2B5EF4-FFF2-40B4-BE49-F238E27FC236}">
                <a16:creationId xmlns:a16="http://schemas.microsoft.com/office/drawing/2014/main" id="{22D3851D-E215-4496-8B99-C7D42B627DF2}"/>
              </a:ext>
            </a:extLst>
          </p:cNvPr>
          <p:cNvSpPr txBox="1"/>
          <p:nvPr/>
        </p:nvSpPr>
        <p:spPr>
          <a:xfrm>
            <a:off x="200471" y="1124744"/>
            <a:ext cx="9505503" cy="4867166"/>
          </a:xfrm>
          <a:prstGeom prst="rect">
            <a:avLst/>
          </a:prstGeom>
          <a:noFill/>
        </p:spPr>
        <p:txBody>
          <a:bodyPr wrap="square" lIns="0" tIns="0" rIns="0" bIns="0" rtlCol="0">
            <a:spAutoFit/>
          </a:bodyPr>
          <a:lstStyle/>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医療情報・個人情報保護について</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インドネシアでは、個人情報保護に関する複数の法律・規則が存在し、それぞれで個人情報の定義や取り扱い方法が異なる状況にあった。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月現在、包括的な個人情報保護法の制定に向けて</a:t>
            </a:r>
            <a:r>
              <a:rPr lang="ja-JP" altLang="en-US" sz="1400" b="0" i="0" dirty="0">
                <a:solidFill>
                  <a:srgbClr val="000000"/>
                </a:solidFill>
                <a:effectLst/>
                <a:latin typeface="ヒラギノ角ゴ Pro W3"/>
              </a:rPr>
              <a:t>通信情報省の規制のもとに</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法案が審議中。</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algn="just">
              <a:lnSpc>
                <a:spcPct val="110000"/>
              </a:lnSpc>
              <a:spcAft>
                <a:spcPts val="200"/>
              </a:spcAft>
              <a:buClr>
                <a:srgbClr val="5F8AC3"/>
              </a:buClr>
            </a:pPr>
            <a:r>
              <a:rPr lang="ja-JP" altLang="en-US" sz="1400" b="1" dirty="0">
                <a:latin typeface="Arial" panose="020B0604020202020204" pitchFamily="34" charset="0"/>
                <a:ea typeface="HGP創英角ｺﾞｼｯｸUB" panose="020B0900000000000000" pitchFamily="50" charset="-128"/>
                <a:cs typeface="Arial" panose="020B0604020202020204" pitchFamily="34" charset="0"/>
              </a:rPr>
              <a:t>データサーバーの置き場について</a:t>
            </a:r>
            <a:endParaRPr lang="en-US" altLang="ja-JP" sz="1400" b="1" dirty="0">
              <a:latin typeface="Arial" panose="020B0604020202020204" pitchFamily="34" charset="0"/>
              <a:ea typeface="HGP創英角ｺﾞｼｯｸUB" panose="020B0900000000000000"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月現在、現行法では、公共セクターの一部を除き、データサーバーの置き場に関する規制は確認できていない。</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審議中の法案では、国境を越えた個人データ転送に関する新しい要件が導入される。これには、次の条件が適用される。</a:t>
            </a:r>
            <a:br>
              <a:rPr lang="en-US" altLang="ja-JP" sz="1400" dirty="0">
                <a:latin typeface="Arial" panose="020B0604020202020204" pitchFamily="34" charset="0"/>
                <a:ea typeface="ＭＳ Ｐゴシック" panose="020B0600070205080204" pitchFamily="50" charset="-128"/>
                <a:cs typeface="Arial" panose="020B0604020202020204" pitchFamily="34" charset="0"/>
              </a:rPr>
            </a:b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）相手国の個人情報保護レベルが、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PDP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法案の規定と同等か、それ以上である。（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）両国間に国際協定が存在する。（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）個人データ保護の問題を取り扱うデータ管理者間の契約。および</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または（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）データ主体からの同意が存在する。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CC6672FD-0437-41D9-91B3-63ADB1E90261}"/>
              </a:ext>
            </a:extLst>
          </p:cNvPr>
          <p:cNvSpPr txBox="1"/>
          <p:nvPr/>
        </p:nvSpPr>
        <p:spPr>
          <a:xfrm>
            <a:off x="200472" y="6218837"/>
            <a:ext cx="9073008" cy="615553"/>
          </a:xfrm>
          <a:prstGeom prst="rect">
            <a:avLst/>
          </a:prstGeom>
          <a:noFill/>
        </p:spPr>
        <p:txBody>
          <a:bodyPr wrap="square" lIns="0" tIns="0" rIns="0" bIns="0" rtlCol="0">
            <a:spAutoFit/>
          </a:bodyPr>
          <a:lstStyle/>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電子情報及び取引に関する法律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2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同法に関する政府規制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82</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電子情報法実施規則の電子システムの個人データ保護に関する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MOCI</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規制</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号</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Baker McKenzie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t>Asia Focus Newsletter vol. 6</a:t>
            </a:r>
            <a:r>
              <a:rPr lang="ja-JP" altLang="en-US" sz="800" dirty="0"/>
              <a:t>」（</a:t>
            </a:r>
            <a:r>
              <a:rPr lang="en-US" altLang="ja-JP" sz="800" dirty="0"/>
              <a:t>2019</a:t>
            </a:r>
            <a:r>
              <a:rPr lang="ja-JP" altLang="en-US" sz="800" dirty="0"/>
              <a:t>）、</a:t>
            </a:r>
            <a:r>
              <a:rPr lang="en-US" altLang="ja-JP" sz="800" dirty="0"/>
              <a:t>JETRO</a:t>
            </a:r>
            <a:r>
              <a:rPr lang="ja-JP" altLang="en-US" sz="800" dirty="0"/>
              <a:t>「</a:t>
            </a:r>
            <a:r>
              <a:rPr lang="en-US" altLang="ja-JP" sz="800" dirty="0"/>
              <a:t>ASEAN</a:t>
            </a:r>
            <a:r>
              <a:rPr lang="ja-JP" altLang="en-US" sz="800" dirty="0"/>
              <a:t>主要国における個人情報保護規程」（</a:t>
            </a:r>
            <a:r>
              <a:rPr lang="en-US" altLang="ja-JP" sz="800" dirty="0"/>
              <a:t>2021</a:t>
            </a:r>
            <a:r>
              <a:rPr lang="ja-JP" altLang="en-US" sz="800" dirty="0"/>
              <a:t>）、</a:t>
            </a:r>
            <a:r>
              <a:rPr lang="en-US" altLang="ja-JP" sz="800" dirty="0"/>
              <a:t>IIJ</a:t>
            </a:r>
            <a:r>
              <a:rPr lang="ja-JP" altLang="en-US" sz="800" dirty="0"/>
              <a:t>「</a:t>
            </a:r>
            <a:r>
              <a:rPr lang="en-US" altLang="ja-JP" sz="800" dirty="0"/>
              <a:t>ASEAN</a:t>
            </a:r>
            <a:r>
              <a:rPr lang="ja-JP" altLang="en-US" sz="800" dirty="0"/>
              <a:t>各国のデータ移転規制・データローカライゼーション最前線」（</a:t>
            </a:r>
            <a:r>
              <a:rPr lang="en-US" altLang="ja-JP" sz="800" dirty="0"/>
              <a:t>2019</a:t>
            </a:r>
            <a:r>
              <a:rPr lang="ja-JP" altLang="en-US" sz="800" dirty="0"/>
              <a:t>）、</a:t>
            </a:r>
            <a:br>
              <a:rPr lang="en-US" altLang="ja-JP" sz="800" dirty="0"/>
            </a:br>
            <a:r>
              <a:rPr lang="en-US" altLang="ja-JP" sz="800" dirty="0"/>
              <a:t>ASIA BUSINESS LAW JOURNAL </a:t>
            </a:r>
            <a:r>
              <a:rPr lang="ja-JP" altLang="en-US" sz="800" dirty="0"/>
              <a:t>「データプライバシー法の比較」（</a:t>
            </a:r>
            <a:r>
              <a:rPr lang="en-US" altLang="ja-JP" sz="800" dirty="0"/>
              <a:t>2021</a:t>
            </a:r>
            <a:r>
              <a:rPr lang="ja-JP" altLang="en-US" sz="800" dirty="0"/>
              <a:t>）</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0" name="表 34">
            <a:extLst>
              <a:ext uri="{FF2B5EF4-FFF2-40B4-BE49-F238E27FC236}">
                <a16:creationId xmlns:a16="http://schemas.microsoft.com/office/drawing/2014/main" id="{38BEA1EA-D740-4555-81BA-5A2B4C74E194}"/>
              </a:ext>
            </a:extLst>
          </p:cNvPr>
          <p:cNvGraphicFramePr>
            <a:graphicFrameLocks noGrp="1"/>
          </p:cNvGraphicFramePr>
          <p:nvPr/>
        </p:nvGraphicFramePr>
        <p:xfrm>
          <a:off x="200025" y="1857218"/>
          <a:ext cx="9505056" cy="2592288"/>
        </p:xfrm>
        <a:graphic>
          <a:graphicData uri="http://schemas.openxmlformats.org/drawingml/2006/table">
            <a:tbl>
              <a:tblPr firstRow="1" bandRow="1">
                <a:tableStyleId>{2D5ABB26-0587-4C30-8999-92F81FD0307C}</a:tableStyleId>
              </a:tblPr>
              <a:tblGrid>
                <a:gridCol w="2016671">
                  <a:extLst>
                    <a:ext uri="{9D8B030D-6E8A-4147-A177-3AD203B41FA5}">
                      <a16:colId xmlns:a16="http://schemas.microsoft.com/office/drawing/2014/main" val="20000"/>
                    </a:ext>
                  </a:extLst>
                </a:gridCol>
                <a:gridCol w="7488385">
                  <a:extLst>
                    <a:ext uri="{9D8B030D-6E8A-4147-A177-3AD203B41FA5}">
                      <a16:colId xmlns:a16="http://schemas.microsoft.com/office/drawing/2014/main" val="20001"/>
                    </a:ext>
                  </a:extLst>
                </a:gridCol>
              </a:tblGrid>
              <a:tr h="205945">
                <a:tc>
                  <a:txBody>
                    <a:bodyPr/>
                    <a:lstStyle/>
                    <a:p>
                      <a:pPr algn="ctr" fontAlgn="ctr" hangingPunct="0"/>
                      <a:endParaRPr kumimoji="1" lang="ja-JP" altLang="en-US" sz="1050" b="1"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D6AA7"/>
                    </a:solidFill>
                  </a:tcPr>
                </a:tc>
                <a:tc>
                  <a:txBody>
                    <a:bodyPr/>
                    <a:lstStyle/>
                    <a:p>
                      <a:pPr marL="0" indent="0" algn="ctr" fontAlgn="ctr" hangingPunct="0">
                        <a:buFont typeface="Arial" panose="020B0604020202020204" pitchFamily="34" charset="0"/>
                        <a:buNone/>
                      </a:pPr>
                      <a:r>
                        <a:rPr kumimoji="1" lang="ja-JP" altLang="en-US" sz="1000" b="1" dirty="0">
                          <a:solidFill>
                            <a:schemeClr val="bg1"/>
                          </a:solidFill>
                          <a:latin typeface="+mn-lt"/>
                          <a:ea typeface="+mn-ea"/>
                          <a:cs typeface="Arial" panose="020B0604020202020204" pitchFamily="34" charset="0"/>
                        </a:rPr>
                        <a:t>概要</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80689">
                <a:tc>
                  <a:txBody>
                    <a:bodyPr/>
                    <a:lstStyle/>
                    <a:p>
                      <a:pPr algn="ctr" fontAlgn="ctr" hangingPunct="0"/>
                      <a:r>
                        <a:rPr lang="ja-JP" altLang="en-US" sz="1050" b="1" u="none" dirty="0">
                          <a:solidFill>
                            <a:schemeClr val="bg1"/>
                          </a:solidFill>
                          <a:latin typeface="+mn-lt"/>
                          <a:ea typeface="+mn-ea"/>
                        </a:rPr>
                        <a:t>個人情報の定義</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電子情報法</a:t>
                      </a:r>
                      <a:r>
                        <a:rPr kumimoji="1" lang="en-US" altLang="ja-JP" sz="1000" baseline="30000" dirty="0">
                          <a:latin typeface="+mn-lt"/>
                          <a:ea typeface="+mn-ea"/>
                          <a:cs typeface="Arial" panose="020B0604020202020204" pitchFamily="34" charset="0"/>
                        </a:rPr>
                        <a:t>1</a:t>
                      </a:r>
                      <a:r>
                        <a:rPr kumimoji="1" lang="ja-JP" altLang="en-US" sz="1000" dirty="0">
                          <a:latin typeface="+mn-lt"/>
                          <a:ea typeface="+mn-ea"/>
                          <a:cs typeface="Arial" panose="020B0604020202020204" pitchFamily="34" charset="0"/>
                        </a:rPr>
                        <a:t>令上保護の対象となる「個人データ」は、政府規制</a:t>
                      </a:r>
                      <a:r>
                        <a:rPr kumimoji="1" lang="en-US" altLang="ja-JP" sz="1000" dirty="0">
                          <a:latin typeface="+mn-lt"/>
                          <a:ea typeface="+mn-ea"/>
                          <a:cs typeface="Arial" panose="020B0604020202020204" pitchFamily="34" charset="0"/>
                        </a:rPr>
                        <a:t>82</a:t>
                      </a:r>
                      <a:r>
                        <a:rPr kumimoji="1" lang="ja-JP" altLang="en-US" sz="1000" dirty="0">
                          <a:latin typeface="+mn-lt"/>
                          <a:ea typeface="+mn-ea"/>
                          <a:cs typeface="Arial" panose="020B0604020202020204" pitchFamily="34" charset="0"/>
                        </a:rPr>
                        <a:t>号</a:t>
                      </a:r>
                      <a:r>
                        <a:rPr kumimoji="1" lang="en-US" altLang="ja-JP" sz="1000" baseline="30000" dirty="0">
                          <a:latin typeface="+mn-lt"/>
                          <a:ea typeface="+mn-ea"/>
                          <a:cs typeface="Arial" panose="020B0604020202020204" pitchFamily="34" charset="0"/>
                        </a:rPr>
                        <a:t>2</a:t>
                      </a:r>
                      <a:r>
                        <a:rPr kumimoji="1" lang="ja-JP" altLang="en-US" sz="1000" dirty="0">
                          <a:latin typeface="+mn-lt"/>
                          <a:ea typeface="+mn-ea"/>
                          <a:cs typeface="Arial" panose="020B0604020202020204" pitchFamily="34" charset="0"/>
                        </a:rPr>
                        <a:t>及び</a:t>
                      </a:r>
                      <a:r>
                        <a:rPr kumimoji="1" lang="en-US" altLang="ja-JP" sz="1000" dirty="0">
                          <a:latin typeface="+mn-lt"/>
                          <a:ea typeface="+mn-ea"/>
                          <a:cs typeface="Arial" panose="020B0604020202020204" pitchFamily="34" charset="0"/>
                        </a:rPr>
                        <a:t>MOCI</a:t>
                      </a:r>
                      <a:r>
                        <a:rPr kumimoji="1" lang="ja-JP" altLang="en-US" sz="1000" dirty="0">
                          <a:latin typeface="+mn-lt"/>
                          <a:ea typeface="+mn-ea"/>
                          <a:cs typeface="Arial" panose="020B0604020202020204" pitchFamily="34" charset="0"/>
                        </a:rPr>
                        <a:t>規制</a:t>
                      </a:r>
                      <a:r>
                        <a:rPr kumimoji="1" lang="en-US" altLang="ja-JP" sz="1000" baseline="30000" dirty="0">
                          <a:latin typeface="+mn-lt"/>
                          <a:ea typeface="+mn-ea"/>
                          <a:cs typeface="Arial" panose="020B0604020202020204" pitchFamily="34" charset="0"/>
                        </a:rPr>
                        <a:t>3</a:t>
                      </a:r>
                      <a:r>
                        <a:rPr kumimoji="1" lang="ja-JP" altLang="en-US" sz="1000" dirty="0">
                          <a:latin typeface="+mn-lt"/>
                          <a:ea typeface="+mn-ea"/>
                          <a:cs typeface="Arial" panose="020B0604020202020204" pitchFamily="34" charset="0"/>
                        </a:rPr>
                        <a:t>上定義が置かれており、「特定の個人のデータであって、その正確性のために保管、管理及び維持され、その秘密のために保護されるもの」。また、「特定の個人のデータ」とは、「いかなる正確かつ実際の情報であって、特定の個人を直接又は間接に特定することが可能な情報」を指す。</a:t>
                      </a:r>
                    </a:p>
                    <a:p>
                      <a:pPr marL="171450" indent="-171450" algn="l" fontAlgn="ctr" hangingPunct="0">
                        <a:buFont typeface="Arial" panose="020B0604020202020204" pitchFamily="34" charset="0"/>
                        <a:buChar char="•"/>
                      </a:pPr>
                      <a:r>
                        <a:rPr kumimoji="1" lang="ja-JP" altLang="en-US" sz="1000" dirty="0">
                          <a:latin typeface="+mn-lt"/>
                          <a:ea typeface="+mn-ea"/>
                          <a:cs typeface="Arial" panose="020B0604020202020204" pitchFamily="34" charset="0"/>
                        </a:rPr>
                        <a:t>なお、電子情報法令は、「センシティブ情報」について特別の定義を置いていない一方で、個人情報保護法草案では、「センシティブ情報」について「特別の保護を要する個人データであって、宗教、信条、健康、心身の状態、性生活、個人の財務データ、及び当該データのプライバシーを危機及び害悪をもたらしうるその他の個人データ」を指すとされてい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17241">
                <a:tc>
                  <a:txBody>
                    <a:bodyPr/>
                    <a:lstStyle/>
                    <a:p>
                      <a:pPr algn="ctr" fontAlgn="ctr" hangingPunct="0"/>
                      <a:r>
                        <a:rPr lang="ja-JP" altLang="en-US" sz="1050" b="1" i="0" u="none" dirty="0">
                          <a:solidFill>
                            <a:schemeClr val="bg1"/>
                          </a:solidFill>
                          <a:effectLst/>
                          <a:latin typeface="+mn-lt"/>
                          <a:ea typeface="+mn-ea"/>
                        </a:rPr>
                        <a:t>適用範囲と域外適用</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電子情報法は、インドネシアにおいて法的効果を有する、及び／又はインドネシアに害を与えるインドネシア国内及びインドネシア国外で行われる行為を対象としている。規制される行為は、インドネシア国内で行われる行為、インドネシア市民により行われる行為に加え、インドネシア市民、外国人又はインドネシア法人又は外国法人によりインドネシア国外で行われる行為も含む。</a:t>
                      </a:r>
                    </a:p>
                    <a:p>
                      <a:pPr marL="171450" marR="0" indent="-171450" algn="l" defTabSz="914400" rtl="0" eaLnBrk="1" fontAlgn="ctr" latinLnBrk="0" hangingPunct="0">
                        <a:lnSpc>
                          <a:spcPct val="100000"/>
                        </a:lnSpc>
                        <a:spcBef>
                          <a:spcPts val="0"/>
                        </a:spcBef>
                        <a:spcAft>
                          <a:spcPts val="200"/>
                        </a:spcAft>
                        <a:buClrTx/>
                        <a:buSzTx/>
                        <a:buFont typeface="Arial" panose="020B0604020202020204" pitchFamily="34" charset="0"/>
                        <a:buChar char="•"/>
                        <a:tabLst/>
                        <a:defRPr/>
                      </a:pPr>
                      <a:r>
                        <a:rPr lang="ja-JP" altLang="en-US" sz="1000" dirty="0">
                          <a:latin typeface="+mn-lt"/>
                          <a:ea typeface="+mn-ea"/>
                          <a:cs typeface="Arial" panose="020B0604020202020204" pitchFamily="34" charset="0"/>
                        </a:rPr>
                        <a:t>このように、電子情報法の適用は域外にも及び、また、</a:t>
                      </a:r>
                      <a:r>
                        <a:rPr lang="en-US" altLang="ja-JP" sz="1000" dirty="0">
                          <a:latin typeface="+mn-lt"/>
                          <a:ea typeface="+mn-ea"/>
                          <a:cs typeface="Arial" panose="020B0604020202020204" pitchFamily="34" charset="0"/>
                        </a:rPr>
                        <a:t>MOCI</a:t>
                      </a:r>
                      <a:r>
                        <a:rPr lang="ja-JP" altLang="en-US" sz="1000" dirty="0">
                          <a:latin typeface="+mn-lt"/>
                          <a:ea typeface="+mn-ea"/>
                          <a:cs typeface="Arial" panose="020B0604020202020204" pitchFamily="34" charset="0"/>
                        </a:rPr>
                        <a:t>規制の適用範囲も同様に域外に及ぶものとされていますが、その具体的手続きや監督機関等が整備されていないため、現時点では、域外適用による運用及び規制は事実上難しい状況にある。</a:t>
                      </a:r>
                      <a:endParaRPr lang="en-US" altLang="ja-JP" sz="1000" dirty="0">
                        <a:latin typeface="+mn-lt"/>
                        <a:ea typeface="+mn-ea"/>
                        <a:cs typeface="Arial" panose="020B0604020202020204" pitchFamily="34" charset="0"/>
                      </a:endParaRP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88413">
                <a:tc>
                  <a:txBody>
                    <a:bodyPr/>
                    <a:lstStyle/>
                    <a:p>
                      <a:pPr algn="ctr" fontAlgn="ctr" hangingPunct="0"/>
                      <a:r>
                        <a:rPr lang="ja-JP" altLang="en-US" sz="1050" b="1" u="none" dirty="0">
                          <a:solidFill>
                            <a:schemeClr val="bg1"/>
                          </a:solidFill>
                          <a:latin typeface="+mn-lt"/>
                          <a:ea typeface="+mn-ea"/>
                        </a:rPr>
                        <a:t>個人情報の処理に係る</a:t>
                      </a:r>
                      <a:r>
                        <a:rPr lang="ja-JP" altLang="en-US" sz="1050" b="1" i="0" u="none" dirty="0">
                          <a:solidFill>
                            <a:schemeClr val="bg1"/>
                          </a:solidFill>
                          <a:effectLst/>
                          <a:latin typeface="+mn-lt"/>
                          <a:ea typeface="+mn-ea"/>
                        </a:rPr>
                        <a:t>規定</a:t>
                      </a:r>
                      <a:endParaRPr kumimoji="1" lang="ja-JP" altLang="en-US" sz="1050" b="1" u="none" dirty="0">
                        <a:solidFill>
                          <a:schemeClr val="bg1"/>
                        </a:solidFill>
                        <a:latin typeface="+mn-lt"/>
                        <a:ea typeface="+mn-ea"/>
                        <a:cs typeface="Arial" panose="020B0604020202020204" pitchFamily="34" charset="0"/>
                      </a:endParaRP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71450" indent="-171450" algn="l" fontAlgn="ctr" hangingPunct="0">
                        <a:buFont typeface="Arial" panose="020B0604020202020204" pitchFamily="34" charset="0"/>
                        <a:buChar char="•"/>
                      </a:pPr>
                      <a:r>
                        <a:rPr kumimoji="1" lang="en-US" altLang="ja-JP" sz="1000" dirty="0">
                          <a:latin typeface="+mn-lt"/>
                          <a:ea typeface="+mn-ea"/>
                          <a:cs typeface="Arial" panose="020B0604020202020204" pitchFamily="34" charset="0"/>
                        </a:rPr>
                        <a:t>MOCI</a:t>
                      </a:r>
                      <a:r>
                        <a:rPr kumimoji="1" lang="ja-JP" altLang="en-US" sz="1000" dirty="0">
                          <a:latin typeface="+mn-lt"/>
                          <a:ea typeface="+mn-ea"/>
                          <a:cs typeface="Arial" panose="020B0604020202020204" pitchFamily="34" charset="0"/>
                        </a:rPr>
                        <a:t>規制は、電子システムプロバイダーによる個人データの取得については、同意に基づき、電子システムプロバイダーの目的に関連しその目的内でのみ取得され、正確な方法で取得されるべき旨を規定している。また、個人データの処理及び分析は、その所有者の同意に従ってなされ、かつ、データ取得時に明確に宣言された電子システムプロバイダーの必要性に従ってのみ行うことができる。</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5" name="4. Footnote">
            <a:extLst>
              <a:ext uri="{FF2B5EF4-FFF2-40B4-BE49-F238E27FC236}">
                <a16:creationId xmlns:a16="http://schemas.microsoft.com/office/drawing/2014/main" id="{5F28EA3C-DA19-44B6-B639-7CA22522E5F2}"/>
              </a:ext>
            </a:extLst>
          </p:cNvPr>
          <p:cNvSpPr txBox="1"/>
          <p:nvPr>
            <p:custDataLst>
              <p:tags r:id="rId3"/>
            </p:custDataLst>
          </p:nvPr>
        </p:nvSpPr>
        <p:spPr>
          <a:xfrm>
            <a:off x="411480" y="6366887"/>
            <a:ext cx="184731" cy="123111"/>
          </a:xfrm>
          <a:prstGeom prst="rect">
            <a:avLst/>
          </a:prstGeom>
          <a:noFill/>
        </p:spPr>
        <p:txBody>
          <a:bodyPr vert="horz" wrap="square" lIns="0" tIns="0" rIns="0" bIns="0" rtlCol="0" anchor="b" anchorCtr="0">
            <a:spAutoFit/>
          </a:bodyPr>
          <a:lstStyle/>
          <a:p>
            <a:endParaRPr kumimoji="1" 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5270288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254447-A15D-4A0B-ABB2-1083DA600297}"/>
              </a:ext>
            </a:extLst>
          </p:cNvPr>
          <p:cNvGraphicFramePr>
            <a:graphicFrameLocks noChangeAspect="1"/>
          </p:cNvGraphicFramePr>
          <p:nvPr>
            <p:custDataLst>
              <p:tags r:id="rId2"/>
            </p:custDataLst>
            <p:extLst>
              <p:ext uri="{D42A27DB-BD31-4B8C-83A1-F6EECF244321}">
                <p14:modId xmlns:p14="http://schemas.microsoft.com/office/powerpoint/2010/main" val="14967476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33254447-A15D-4A0B-ABB2-1083DA6002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1FBA560-83F1-4665-8CF6-D48EFDB9F795}"/>
              </a:ext>
            </a:extLst>
          </p:cNvPr>
          <p:cNvSpPr>
            <a:spLocks noGrp="1"/>
          </p:cNvSpPr>
          <p:nvPr>
            <p:ph type="title"/>
          </p:nvPr>
        </p:nvSpPr>
        <p:spPr>
          <a:xfrm>
            <a:off x="200471" y="188550"/>
            <a:ext cx="9505055" cy="360050"/>
          </a:xfrm>
        </p:spPr>
        <p:txBody>
          <a:bodyPr vert="horz"/>
          <a:lstStyle/>
          <a:p>
            <a:r>
              <a:rPr lang="ja-JP" altLang="en-US" dirty="0"/>
              <a:t>インドネシア／医療関連／制度</a:t>
            </a:r>
            <a:endParaRPr kumimoji="1" lang="en-US" dirty="0"/>
          </a:p>
        </p:txBody>
      </p:sp>
      <p:sp>
        <p:nvSpPr>
          <p:cNvPr id="3" name="Text Placeholder 2">
            <a:extLst>
              <a:ext uri="{FF2B5EF4-FFF2-40B4-BE49-F238E27FC236}">
                <a16:creationId xmlns:a16="http://schemas.microsoft.com/office/drawing/2014/main" id="{28927960-9436-4470-A68F-9675CF04DE23}"/>
              </a:ext>
            </a:extLst>
          </p:cNvPr>
          <p:cNvSpPr>
            <a:spLocks noGrp="1"/>
          </p:cNvSpPr>
          <p:nvPr>
            <p:ph type="body" sz="quarter" idx="15"/>
          </p:nvPr>
        </p:nvSpPr>
        <p:spPr/>
        <p:txBody>
          <a:bodyPr/>
          <a:lstStyle/>
          <a:p>
            <a:r>
              <a:rPr kumimoji="1" lang="ja-JP" altLang="en-US" dirty="0"/>
              <a:t>医療現場で使用される言語に関する情報</a:t>
            </a:r>
            <a:endParaRPr kumimoji="1" lang="en-US" dirty="0"/>
          </a:p>
        </p:txBody>
      </p:sp>
      <p:sp>
        <p:nvSpPr>
          <p:cNvPr id="4" name="Slide Number Placeholder 3">
            <a:extLst>
              <a:ext uri="{FF2B5EF4-FFF2-40B4-BE49-F238E27FC236}">
                <a16:creationId xmlns:a16="http://schemas.microsoft.com/office/drawing/2014/main" id="{EDB79779-D75F-4622-B00B-931DA87FFC6C}"/>
              </a:ext>
            </a:extLst>
          </p:cNvPr>
          <p:cNvSpPr>
            <a:spLocks noGrp="1"/>
          </p:cNvSpPr>
          <p:nvPr>
            <p:ph type="sldNum" sz="quarter" idx="4"/>
          </p:nvPr>
        </p:nvSpPr>
        <p:spPr>
          <a:xfrm>
            <a:off x="8985448" y="6582422"/>
            <a:ext cx="720080" cy="244800"/>
          </a:xfrm>
          <a:prstGeom prst="rect">
            <a:avLst/>
          </a:prstGeom>
        </p:spPr>
        <p:txBody>
          <a:bodyPr vert="horz" lIns="0" tIns="0" rIns="0" bIns="0" rtlCol="0" anchor="ctr"/>
          <a:lstStyle>
            <a:defPPr>
              <a:defRPr lang="ja-JP"/>
            </a:defPPr>
            <a:lvl1pPr marL="0" algn="r" defTabSz="914400" rtl="0" eaLnBrk="1" latinLnBrk="0" hangingPunct="1">
              <a:defRPr kumimoji="1" sz="10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E5BE748A-AA50-4D16-BF1E-65F13F82766A}" type="slidenum">
              <a:rPr lang="ja-JP" altLang="en-US" smtClean="0"/>
              <a:pPr/>
              <a:t>41</a:t>
            </a:fld>
            <a:endParaRPr lang="ja-JP" altLang="en-US" dirty="0"/>
          </a:p>
        </p:txBody>
      </p:sp>
      <p:sp>
        <p:nvSpPr>
          <p:cNvPr id="6" name="テキスト ボックス 6">
            <a:extLst>
              <a:ext uri="{FF2B5EF4-FFF2-40B4-BE49-F238E27FC236}">
                <a16:creationId xmlns:a16="http://schemas.microsoft.com/office/drawing/2014/main" id="{0EE75B4D-4FEB-4976-A538-06C8FC952250}"/>
              </a:ext>
            </a:extLst>
          </p:cNvPr>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8" name="テキスト ボックス 6">
            <a:extLst>
              <a:ext uri="{FF2B5EF4-FFF2-40B4-BE49-F238E27FC236}">
                <a16:creationId xmlns:a16="http://schemas.microsoft.com/office/drawing/2014/main" id="{96DE96C7-BA6D-4418-8E31-EAC20417F203}"/>
              </a:ext>
            </a:extLst>
          </p:cNvPr>
          <p:cNvSpPr txBox="1"/>
          <p:nvPr/>
        </p:nvSpPr>
        <p:spPr>
          <a:xfrm>
            <a:off x="200471" y="12771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医療現場では、書面及び口頭のコミュニケーションのいずれにおいても、一般的にインドネシア語が使用されている。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9" name="テキスト ボックス 14">
            <a:extLst>
              <a:ext uri="{FF2B5EF4-FFF2-40B4-BE49-F238E27FC236}">
                <a16:creationId xmlns:a16="http://schemas.microsoft.com/office/drawing/2014/main" id="{2EA46C2D-8047-4B0D-9150-1255D02DBE0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（出所）インドネシア保健省「外国人による医療行為について（</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PENDAYAGUNAAN TENAGA KESEHATAN WARGA NEGARA ASING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5778715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extLst>
              <p:ext uri="{D42A27DB-BD31-4B8C-83A1-F6EECF244321}">
                <p14:modId xmlns:p14="http://schemas.microsoft.com/office/powerpoint/2010/main" val="28270943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6" name="think-cell Slide" r:id="rId64" imgW="360" imgH="360" progId="TCLayout.ActiveDocument.1">
                  <p:embed/>
                </p:oleObj>
              </mc:Choice>
              <mc:Fallback>
                <p:oleObj name="think-cell Slide" r:id="rId64" imgW="360" imgH="360" progId="TCLayout.ActiveDocument.1">
                  <p:embed/>
                  <p:pic>
                    <p:nvPicPr>
                      <p:cNvPr id="11" name="Object 10" hidden="1"/>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hidden="1"/>
          <p:cNvSpPr/>
          <p:nvPr>
            <p:custDataLst>
              <p:tags r:id="rId3"/>
            </p:custDataLst>
          </p:nvPr>
        </p:nvSpPr>
        <p:spPr bwMode="gray">
          <a:xfrm>
            <a:off x="0" y="0"/>
            <a:ext cx="158750" cy="158750"/>
          </a:xfrm>
          <a:prstGeom prst="rect">
            <a:avLst/>
          </a:prstGeom>
          <a:solidFill>
            <a:srgbClr val="83A4D1"/>
          </a:solidFill>
        </p:spPr>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rgbClr val="000000"/>
              </a:solidFill>
              <a:latin typeface="Arial" panose="020B0604020202020204" pitchFamily="34" charset="0"/>
              <a:sym typeface="+mn-lt"/>
            </a:endParaRPr>
          </a:p>
        </p:txBody>
      </p:sp>
      <p:sp>
        <p:nvSpPr>
          <p:cNvPr id="2" name="タイトル 1"/>
          <p:cNvSpPr>
            <a:spLocks noGrp="1"/>
          </p:cNvSpPr>
          <p:nvPr>
            <p:ph type="title"/>
          </p:nvPr>
        </p:nvSpPr>
        <p:spPr/>
        <p:txBody>
          <a:bodyPr vert="horz"/>
          <a:lstStyle/>
          <a:p>
            <a:r>
              <a:rPr lang="ja-JP" altLang="en-US" dirty="0"/>
              <a:t>インドネシア／医療関連／医療サービス</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市場規模</a:t>
            </a:r>
          </a:p>
        </p:txBody>
      </p:sp>
      <p:grpSp>
        <p:nvGrpSpPr>
          <p:cNvPr id="5" name="グループ化 7"/>
          <p:cNvGrpSpPr/>
          <p:nvPr/>
        </p:nvGrpSpPr>
        <p:grpSpPr>
          <a:xfrm>
            <a:off x="632520" y="1772816"/>
            <a:ext cx="8640960"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医療サービスの市場規模</a:t>
              </a:r>
              <a:r>
                <a:rPr lang="en-US" altLang="ja-JP" sz="1400" baseline="30000" dirty="0">
                  <a:solidFill>
                    <a:srgbClr val="000000"/>
                  </a:solidFill>
                  <a:latin typeface="Arial Black" pitchFamily="34" charset="0"/>
                  <a:ea typeface="HGP創英角ｺﾞｼｯｸUB" pitchFamily="50" charset="-128"/>
                </a:rPr>
                <a:t>※</a:t>
              </a:r>
            </a:p>
          </p:txBody>
        </p:sp>
      </p:grpSp>
      <p:sp>
        <p:nvSpPr>
          <p:cNvPr id="12" name="テキスト ボックス 11"/>
          <p:cNvSpPr txBox="1"/>
          <p:nvPr/>
        </p:nvSpPr>
        <p:spPr>
          <a:xfrm>
            <a:off x="632520" y="2060848"/>
            <a:ext cx="828032" cy="144016"/>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4" name="テキスト ボックス 13"/>
          <p:cNvSpPr txBox="1"/>
          <p:nvPr/>
        </p:nvSpPr>
        <p:spPr>
          <a:xfrm>
            <a:off x="200472" y="6525344"/>
            <a:ext cx="5616624" cy="144016"/>
          </a:xfrm>
          <a:prstGeom prst="rect">
            <a:avLst/>
          </a:prstGeom>
          <a:noFill/>
        </p:spPr>
        <p:txBody>
          <a:bodyPr wrap="square" lIns="0" tIns="0" rIns="0" bIns="0" rtlCol="0">
            <a:noAutofit/>
          </a:bodyPr>
          <a:lstStyle/>
          <a:p>
            <a:pPr marL="444500" indent="-444500"/>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世界保健機関</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Global Health Expenditure Database</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5" name="テキスト ボックス 14"/>
          <p:cNvSpPr txBox="1"/>
          <p:nvPr/>
        </p:nvSpPr>
        <p:spPr>
          <a:xfrm>
            <a:off x="200025" y="6355119"/>
            <a:ext cx="7632848" cy="123111"/>
          </a:xfrm>
          <a:prstGeom prst="rect">
            <a:avLst/>
          </a:prstGeom>
          <a:noFill/>
        </p:spPr>
        <p:txBody>
          <a:bodyPr wrap="square" lIns="0" tIns="0" rIns="0" bIns="0" rtlCol="0">
            <a:spAutoFit/>
          </a:bodyPr>
          <a:lstStyle/>
          <a:p>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ここでは、</a:t>
            </a:r>
            <a:r>
              <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rPr>
              <a:t>Current Health Expenditure</a:t>
            </a:r>
            <a:r>
              <a:rPr kumimoji="0" lang="ja-JP" altLang="en-US" sz="800" dirty="0" bmk="">
                <a:latin typeface="Arial" panose="020B0604020202020204" pitchFamily="34" charset="0"/>
                <a:ea typeface="ＭＳ Ｐゴシック" panose="020B0600070205080204" pitchFamily="50" charset="-128"/>
                <a:cs typeface="Arial" panose="020B0604020202020204" pitchFamily="34" charset="0"/>
              </a:rPr>
              <a:t>を医療サービスの市場規模と定義した</a:t>
            </a:r>
          </a:p>
        </p:txBody>
      </p:sp>
      <p:graphicFrame>
        <p:nvGraphicFramePr>
          <p:cNvPr id="93" name="Chart 92">
            <a:extLst>
              <a:ext uri="{FF2B5EF4-FFF2-40B4-BE49-F238E27FC236}">
                <a16:creationId xmlns:a16="http://schemas.microsoft.com/office/drawing/2014/main" id="{B11ED878-C8F2-41E7-8210-BEC2599FD5CF}"/>
              </a:ext>
            </a:extLst>
          </p:cNvPr>
          <p:cNvGraphicFramePr/>
          <p:nvPr>
            <p:custDataLst>
              <p:tags r:id="rId4"/>
            </p:custDataLst>
            <p:extLst>
              <p:ext uri="{D42A27DB-BD31-4B8C-83A1-F6EECF244321}">
                <p14:modId xmlns:p14="http://schemas.microsoft.com/office/powerpoint/2010/main" val="3835167202"/>
              </p:ext>
            </p:extLst>
          </p:nvPr>
        </p:nvGraphicFramePr>
        <p:xfrm>
          <a:off x="1071563" y="2457450"/>
          <a:ext cx="8205787" cy="3378200"/>
        </p:xfrm>
        <a:graphic>
          <a:graphicData uri="http://schemas.openxmlformats.org/drawingml/2006/chart">
            <c:chart xmlns:c="http://schemas.openxmlformats.org/drawingml/2006/chart" xmlns:r="http://schemas.openxmlformats.org/officeDocument/2006/relationships" r:id="rId66"/>
          </a:graphicData>
        </a:graphic>
      </p:graphicFrame>
      <p:sp>
        <p:nvSpPr>
          <p:cNvPr id="88" name="テキスト プレースホルダ 9">
            <a:extLst>
              <a:ext uri="{FF2B5EF4-FFF2-40B4-BE49-F238E27FC236}">
                <a16:creationId xmlns:a16="http://schemas.microsoft.com/office/drawing/2014/main" id="{F1665A33-C8EE-416A-8646-7F20DBD03C30}"/>
              </a:ext>
            </a:extLst>
          </p:cNvPr>
          <p:cNvSpPr>
            <a:spLocks noGrp="1"/>
          </p:cNvSpPr>
          <p:nvPr>
            <p:custDataLst>
              <p:tags r:id="rId5"/>
            </p:custDataLst>
          </p:nvPr>
        </p:nvSpPr>
        <p:spPr bwMode="gray">
          <a:xfrm>
            <a:off x="815975" y="30305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02F8EF-32A9-40B4-A210-6FB78479A6FE}" type="datetime'''''2''''8''''''''''''''''''''''''''''''''''''''''''''0'''">
              <a:rPr lang="ja-JP" altLang="en-US" sz="1000" smtClean="0">
                <a:effectLst/>
                <a:sym typeface="+mn-lt"/>
              </a:rPr>
              <a:pPr marL="0" indent="0" algn="r">
                <a:spcBef>
                  <a:spcPct val="0"/>
                </a:spcBef>
                <a:buNone/>
              </a:pPr>
              <a:t>280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59C9EF76-4455-4C05-BE6C-4256613F8AF4}"/>
              </a:ext>
            </a:extLst>
          </p:cNvPr>
          <p:cNvSpPr>
            <a:spLocks noGrp="1"/>
          </p:cNvSpPr>
          <p:nvPr>
            <p:custDataLst>
              <p:tags r:id="rId6"/>
            </p:custDataLst>
          </p:nvPr>
        </p:nvSpPr>
        <p:spPr bwMode="gray">
          <a:xfrm>
            <a:off x="815975" y="26527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35B9571-A067-4D92-8B9E-6CCBDAC6D9E3}" type="datetime'''''''''''''''3''2''''''''''''''''''''''''0'''''''''">
              <a:rPr lang="ja-JP" altLang="en-US" sz="1000" smtClean="0">
                <a:effectLst/>
                <a:sym typeface="+mn-lt"/>
              </a:rPr>
              <a:pPr marL="0" indent="0" algn="r">
                <a:spcBef>
                  <a:spcPct val="0"/>
                </a:spcBef>
                <a:buNone/>
              </a:pPr>
              <a:t>320</a:t>
            </a:fld>
            <a:endParaRPr lang="ja-JP" altLang="en-US" sz="1000" dirty="0">
              <a:sym typeface="+mn-lt"/>
            </a:endParaRPr>
          </a:p>
        </p:txBody>
      </p:sp>
      <p:sp>
        <p:nvSpPr>
          <p:cNvPr id="79" name="テキスト プレースホルダ 9">
            <a:extLst>
              <a:ext uri="{FF2B5EF4-FFF2-40B4-BE49-F238E27FC236}">
                <a16:creationId xmlns:a16="http://schemas.microsoft.com/office/drawing/2014/main" id="{78752781-A80E-46DB-AC84-B751BD9D7B31}"/>
              </a:ext>
            </a:extLst>
          </p:cNvPr>
          <p:cNvSpPr>
            <a:spLocks noGrp="1"/>
          </p:cNvSpPr>
          <p:nvPr>
            <p:custDataLst>
              <p:tags r:id="rId7"/>
            </p:custDataLst>
          </p:nvPr>
        </p:nvSpPr>
        <p:spPr bwMode="gray">
          <a:xfrm>
            <a:off x="815975" y="473233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6E545C8-FFBE-4342-AF83-2BEB702F7589}" type="datetime'''''''''''''''''''''''''''''''1''''''0''''''''''''''0'''''''''">
              <a:rPr lang="ja-JP" altLang="en-US" sz="1000" smtClean="0">
                <a:effectLst/>
                <a:sym typeface="+mn-lt"/>
              </a:rPr>
              <a:pPr marL="0" indent="0" algn="r">
                <a:spcBef>
                  <a:spcPct val="0"/>
                </a:spcBef>
                <a:buNone/>
              </a:pPr>
              <a:t>100</a:t>
            </a:fld>
            <a:endParaRPr lang="ja-JP" altLang="en-US" sz="1000" dirty="0">
              <a:sym typeface="+mn-lt"/>
            </a:endParaRPr>
          </a:p>
        </p:txBody>
      </p:sp>
      <p:sp>
        <p:nvSpPr>
          <p:cNvPr id="76" name="テキスト プレースホルダ 9">
            <a:extLst>
              <a:ext uri="{FF2B5EF4-FFF2-40B4-BE49-F238E27FC236}">
                <a16:creationId xmlns:a16="http://schemas.microsoft.com/office/drawing/2014/main" id="{11F5C657-4AE6-43E0-ABBB-7310D761B4D7}"/>
              </a:ext>
            </a:extLst>
          </p:cNvPr>
          <p:cNvSpPr>
            <a:spLocks noGrp="1"/>
          </p:cNvSpPr>
          <p:nvPr>
            <p:custDataLst>
              <p:tags r:id="rId8"/>
            </p:custDataLst>
          </p:nvPr>
        </p:nvSpPr>
        <p:spPr bwMode="gray">
          <a:xfrm>
            <a:off x="885825" y="5299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1A6C051-3C45-4F90-A179-F85CC9CB06D0}" type="datetime'''''''''''''''''''''''''4''''''''''''''''''''''''0'''''">
              <a:rPr lang="ja-JP" altLang="en-US" sz="1000" smtClean="0">
                <a:effectLst/>
                <a:sym typeface="+mn-lt"/>
              </a:rPr>
              <a:pPr marL="0" indent="0" algn="r">
                <a:spcBef>
                  <a:spcPct val="0"/>
                </a:spcBef>
                <a:buNone/>
              </a:pPr>
              <a:t>40</a:t>
            </a:fld>
            <a:endParaRPr lang="ja-JP" altLang="en-US" sz="1000" dirty="0">
              <a:sym typeface="+mn-lt"/>
            </a:endParaRPr>
          </a:p>
        </p:txBody>
      </p:sp>
      <p:sp>
        <p:nvSpPr>
          <p:cNvPr id="75" name="テキスト プレースホルダ 9">
            <a:extLst>
              <a:ext uri="{FF2B5EF4-FFF2-40B4-BE49-F238E27FC236}">
                <a16:creationId xmlns:a16="http://schemas.microsoft.com/office/drawing/2014/main" id="{C529FEEB-EAC4-4683-95E0-CA8C19E9C5AD}"/>
              </a:ext>
            </a:extLst>
          </p:cNvPr>
          <p:cNvSpPr>
            <a:spLocks noGrp="1"/>
          </p:cNvSpPr>
          <p:nvPr>
            <p:custDataLst>
              <p:tags r:id="rId9"/>
            </p:custDataLst>
          </p:nvPr>
        </p:nvSpPr>
        <p:spPr bwMode="gray">
          <a:xfrm>
            <a:off x="885825" y="54879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F6A73C-9786-4376-B7D6-2AA0D908A05A}" type="datetime'''''''''2''''''''''''''''''''0'''''''''''''">
              <a:rPr lang="ja-JP" altLang="en-US" sz="1000" smtClean="0">
                <a:effectLst/>
                <a:sym typeface="+mn-lt"/>
              </a:rPr>
              <a:pPr marL="0" indent="0" algn="r">
                <a:spcBef>
                  <a:spcPct val="0"/>
                </a:spcBef>
                <a:buNone/>
              </a:pPr>
              <a:t>20</a:t>
            </a:fld>
            <a:endParaRPr lang="ja-JP" altLang="en-US" sz="1000" dirty="0">
              <a:sym typeface="+mn-lt"/>
            </a:endParaRPr>
          </a:p>
        </p:txBody>
      </p:sp>
      <p:sp>
        <p:nvSpPr>
          <p:cNvPr id="85" name="テキスト プレースホルダ 9">
            <a:extLst>
              <a:ext uri="{FF2B5EF4-FFF2-40B4-BE49-F238E27FC236}">
                <a16:creationId xmlns:a16="http://schemas.microsoft.com/office/drawing/2014/main" id="{B43848CD-1E4D-4B54-BAA1-5CEF05113E3F}"/>
              </a:ext>
            </a:extLst>
          </p:cNvPr>
          <p:cNvSpPr>
            <a:spLocks noGrp="1"/>
          </p:cNvSpPr>
          <p:nvPr>
            <p:custDataLst>
              <p:tags r:id="rId10"/>
            </p:custDataLst>
          </p:nvPr>
        </p:nvSpPr>
        <p:spPr bwMode="gray">
          <a:xfrm>
            <a:off x="815975" y="35972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6851DFA-7DBD-420E-8BDF-97EA8938B55F}" type="datetime'''''''''''''''''''''''''2''''''''''''''2''''''0'''">
              <a:rPr lang="ja-JP" altLang="en-US" sz="1000" smtClean="0">
                <a:effectLst/>
                <a:sym typeface="+mn-lt"/>
              </a:rPr>
              <a:pPr marL="0" indent="0" algn="r">
                <a:spcBef>
                  <a:spcPct val="0"/>
                </a:spcBef>
                <a:buNone/>
              </a:pPr>
              <a:t>220</a:t>
            </a:fld>
            <a:endParaRPr lang="ja-JP" altLang="en-US" sz="1000" dirty="0">
              <a:sym typeface="+mn-lt"/>
            </a:endParaRPr>
          </a:p>
        </p:txBody>
      </p:sp>
      <p:sp>
        <p:nvSpPr>
          <p:cNvPr id="91" name="テキスト プレースホルダ 9">
            <a:extLst>
              <a:ext uri="{FF2B5EF4-FFF2-40B4-BE49-F238E27FC236}">
                <a16:creationId xmlns:a16="http://schemas.microsoft.com/office/drawing/2014/main" id="{1C93782F-78F5-4A71-8BF9-4727D47CDB8C}"/>
              </a:ext>
            </a:extLst>
          </p:cNvPr>
          <p:cNvSpPr>
            <a:spLocks noGrp="1"/>
          </p:cNvSpPr>
          <p:nvPr>
            <p:custDataLst>
              <p:tags r:id="rId11"/>
            </p:custDataLst>
          </p:nvPr>
        </p:nvSpPr>
        <p:spPr bwMode="gray">
          <a:xfrm>
            <a:off x="815975" y="24638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4CEE50D-2FE2-4F9E-9DC4-CC607C929C64}" type="datetime'''''''''''''''''''3''''''''''''''''4''''''''''''''''0'">
              <a:rPr lang="ja-JP" altLang="en-US" sz="1000" smtClean="0">
                <a:effectLst/>
                <a:sym typeface="+mn-lt"/>
              </a:rPr>
              <a:pPr marL="0" indent="0" algn="r">
                <a:spcBef>
                  <a:spcPct val="0"/>
                </a:spcBef>
                <a:buNone/>
              </a:pPr>
              <a:t>340</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CC601DEA-7113-44AD-BF0B-FDFA3FA24C49}"/>
              </a:ext>
            </a:extLst>
          </p:cNvPr>
          <p:cNvSpPr>
            <a:spLocks noGrp="1"/>
          </p:cNvSpPr>
          <p:nvPr>
            <p:custDataLst>
              <p:tags r:id="rId12"/>
            </p:custDataLst>
          </p:nvPr>
        </p:nvSpPr>
        <p:spPr bwMode="gray">
          <a:xfrm>
            <a:off x="815975" y="43545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F5AEA65-C5BB-4970-B650-728E485C236B}" type="datetime'''1''40'''''''''''''''''''''''''''''''''''''''">
              <a:rPr lang="ja-JP" altLang="en-US" sz="1000" smtClean="0">
                <a:effectLst/>
                <a:sym typeface="+mn-lt"/>
              </a:rPr>
              <a:pPr marL="0" indent="0" algn="r">
                <a:spcBef>
                  <a:spcPct val="0"/>
                </a:spcBef>
                <a:buNone/>
              </a:pPr>
              <a:t>140</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0DF1A708-A4EC-41CD-8B20-B41641786067}"/>
              </a:ext>
            </a:extLst>
          </p:cNvPr>
          <p:cNvSpPr>
            <a:spLocks noGrp="1"/>
          </p:cNvSpPr>
          <p:nvPr>
            <p:custDataLst>
              <p:tags r:id="rId13"/>
            </p:custDataLst>
          </p:nvPr>
        </p:nvSpPr>
        <p:spPr bwMode="gray">
          <a:xfrm>
            <a:off x="815975" y="3786188"/>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7AAE246-84A4-4D9C-9D6C-759AE9B4E436}" type="datetime'''2''''''''''''''''''''''''''''0''''0'''''''''''''''''">
              <a:rPr lang="ja-JP" altLang="en-US" sz="1000" smtClean="0">
                <a:effectLst/>
                <a:sym typeface="+mn-lt"/>
              </a:rPr>
              <a:pPr marL="0" indent="0" algn="r">
                <a:spcBef>
                  <a:spcPct val="0"/>
                </a:spcBef>
                <a:buNone/>
              </a:pPr>
              <a:t>200</a:t>
            </a:fld>
            <a:endParaRPr lang="ja-JP" altLang="en-US" sz="1000" dirty="0">
              <a:sym typeface="+mn-lt"/>
            </a:endParaRPr>
          </a:p>
        </p:txBody>
      </p:sp>
      <p:sp>
        <p:nvSpPr>
          <p:cNvPr id="77" name="テキスト プレースホルダ 9">
            <a:extLst>
              <a:ext uri="{FF2B5EF4-FFF2-40B4-BE49-F238E27FC236}">
                <a16:creationId xmlns:a16="http://schemas.microsoft.com/office/drawing/2014/main" id="{62C9BB04-0733-4869-94A7-AB8F5B63EF1F}"/>
              </a:ext>
            </a:extLst>
          </p:cNvPr>
          <p:cNvSpPr>
            <a:spLocks noGrp="1"/>
          </p:cNvSpPr>
          <p:nvPr>
            <p:custDataLst>
              <p:tags r:id="rId14"/>
            </p:custDataLst>
          </p:nvPr>
        </p:nvSpPr>
        <p:spPr bwMode="gray">
          <a:xfrm>
            <a:off x="885825" y="51101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B86660C-2C48-44D9-950D-FE222C065087}" type="datetime'6''''''''''''''''''''''''''0'''''">
              <a:rPr lang="ja-JP" altLang="en-US" sz="1000" smtClean="0">
                <a:effectLst/>
                <a:sym typeface="+mn-lt"/>
              </a:rPr>
              <a:pPr marL="0" indent="0" algn="r">
                <a:spcBef>
                  <a:spcPct val="0"/>
                </a:spcBef>
                <a:buNone/>
              </a:pPr>
              <a:t>60</a:t>
            </a:fld>
            <a:endParaRPr lang="ja-JP" altLang="en-US" sz="1000" dirty="0">
              <a:sym typeface="+mn-lt"/>
            </a:endParaRPr>
          </a:p>
        </p:txBody>
      </p:sp>
      <p:sp>
        <p:nvSpPr>
          <p:cNvPr id="86" name="テキスト プレースホルダ 9">
            <a:extLst>
              <a:ext uri="{FF2B5EF4-FFF2-40B4-BE49-F238E27FC236}">
                <a16:creationId xmlns:a16="http://schemas.microsoft.com/office/drawing/2014/main" id="{442B6FBF-BE44-4D8C-8EEF-DE4E852DBD48}"/>
              </a:ext>
            </a:extLst>
          </p:cNvPr>
          <p:cNvSpPr>
            <a:spLocks noGrp="1"/>
          </p:cNvSpPr>
          <p:nvPr>
            <p:custDataLst>
              <p:tags r:id="rId15"/>
            </p:custDataLst>
          </p:nvPr>
        </p:nvSpPr>
        <p:spPr bwMode="gray">
          <a:xfrm>
            <a:off x="815975" y="34083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C4F951A-FD06-4F4B-AA18-A981646DDE2C}" type="datetime'''''''''''''''''''''''''''''2''''''''''''''4''''''''''''0'">
              <a:rPr lang="ja-JP" altLang="en-US" sz="1000" smtClean="0">
                <a:effectLst/>
                <a:sym typeface="+mn-lt"/>
              </a:rPr>
              <a:pPr marL="0" indent="0" algn="r">
                <a:spcBef>
                  <a:spcPct val="0"/>
                </a:spcBef>
                <a:buNone/>
              </a:pPr>
              <a:t>240</a:t>
            </a:fld>
            <a:endParaRPr lang="ja-JP" altLang="en-US" sz="1000" dirty="0">
              <a:sym typeface="+mn-lt"/>
            </a:endParaRPr>
          </a:p>
        </p:txBody>
      </p:sp>
      <p:sp>
        <p:nvSpPr>
          <p:cNvPr id="89" name="テキスト プレースホルダ 9">
            <a:extLst>
              <a:ext uri="{FF2B5EF4-FFF2-40B4-BE49-F238E27FC236}">
                <a16:creationId xmlns:a16="http://schemas.microsoft.com/office/drawing/2014/main" id="{157AA00C-66FB-4FB6-BA87-1794A3181447}"/>
              </a:ext>
            </a:extLst>
          </p:cNvPr>
          <p:cNvSpPr>
            <a:spLocks noGrp="1"/>
          </p:cNvSpPr>
          <p:nvPr>
            <p:custDataLst>
              <p:tags r:id="rId16"/>
            </p:custDataLst>
          </p:nvPr>
        </p:nvSpPr>
        <p:spPr bwMode="gray">
          <a:xfrm>
            <a:off x="815975" y="28416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03E727D7-BA5C-4B11-AECE-D4B64214B73A}" type="datetime'3''''''''''''''''0''''''''''''''''''0'''''''''">
              <a:rPr lang="ja-JP" altLang="en-US" sz="1000" smtClean="0">
                <a:effectLst/>
                <a:sym typeface="+mn-lt"/>
              </a:rPr>
              <a:pPr marL="0" indent="0" algn="r">
                <a:spcBef>
                  <a:spcPct val="0"/>
                </a:spcBef>
                <a:buNone/>
              </a:pPr>
              <a:t>300</a:t>
            </a:fld>
            <a:endParaRPr lang="ja-JP" altLang="en-US" sz="1000" dirty="0">
              <a:sym typeface="+mn-lt"/>
            </a:endParaRPr>
          </a:p>
        </p:txBody>
      </p:sp>
      <p:sp>
        <p:nvSpPr>
          <p:cNvPr id="74" name="テキスト プレースホルダ 9">
            <a:extLst>
              <a:ext uri="{FF2B5EF4-FFF2-40B4-BE49-F238E27FC236}">
                <a16:creationId xmlns:a16="http://schemas.microsoft.com/office/drawing/2014/main" id="{1C134403-D832-4047-97B4-F3381D5952E8}"/>
              </a:ext>
            </a:extLst>
          </p:cNvPr>
          <p:cNvSpPr>
            <a:spLocks noGrp="1"/>
          </p:cNvSpPr>
          <p:nvPr>
            <p:custDataLst>
              <p:tags r:id="rId17"/>
            </p:custDataLst>
          </p:nvPr>
        </p:nvSpPr>
        <p:spPr bwMode="gray">
          <a:xfrm>
            <a:off x="955675" y="567690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E8FD6EF-B611-4CA9-9A43-D778FEF53305}" type="datetime'''''''0'''''''''''''''''''''''''''''''''''''''''">
              <a:rPr lang="ja-JP" altLang="en-US" sz="1000" smtClean="0">
                <a:effectLst/>
                <a:sym typeface="+mn-lt"/>
              </a:rPr>
              <a:pPr marL="0" indent="0" algn="r">
                <a:spcBef>
                  <a:spcPct val="0"/>
                </a:spcBef>
                <a:buNone/>
              </a:pPr>
              <a:t>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1ACCE97C-EA81-4E6F-AE55-672089ADFAC9}"/>
              </a:ext>
            </a:extLst>
          </p:cNvPr>
          <p:cNvSpPr>
            <a:spLocks noGrp="1"/>
          </p:cNvSpPr>
          <p:nvPr>
            <p:custDataLst>
              <p:tags r:id="rId18"/>
            </p:custDataLst>
          </p:nvPr>
        </p:nvSpPr>
        <p:spPr bwMode="gray">
          <a:xfrm>
            <a:off x="885825" y="49212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D330E5C-9D81-4A19-9B5C-D71AF64C2ACF}" type="datetime'''8''''''''''''''''''''''''0'''''''''''''''''''">
              <a:rPr lang="ja-JP" altLang="en-US" sz="1000" smtClean="0">
                <a:effectLst/>
                <a:sym typeface="+mn-lt"/>
              </a:rPr>
              <a:pPr marL="0" indent="0" algn="r">
                <a:spcBef>
                  <a:spcPct val="0"/>
                </a:spcBef>
                <a:buNone/>
              </a:pPr>
              <a:t>80</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FD2A5359-632D-45A7-8B41-B8EFA61DF520}"/>
              </a:ext>
            </a:extLst>
          </p:cNvPr>
          <p:cNvSpPr>
            <a:spLocks noGrp="1"/>
          </p:cNvSpPr>
          <p:nvPr>
            <p:custDataLst>
              <p:tags r:id="rId19"/>
            </p:custDataLst>
          </p:nvPr>
        </p:nvSpPr>
        <p:spPr bwMode="gray">
          <a:xfrm>
            <a:off x="815975" y="45434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054F812-BA1F-4023-8931-F6EF770D9686}" type="datetime'''''''''''''''1''''''2''''''''''''''''''''''0'''''''''''''">
              <a:rPr lang="ja-JP" altLang="en-US" sz="1000" smtClean="0">
                <a:effectLst/>
                <a:sym typeface="+mn-lt"/>
              </a:rPr>
              <a:pPr marL="0" indent="0" algn="r">
                <a:spcBef>
                  <a:spcPct val="0"/>
                </a:spcBef>
                <a:buNone/>
              </a:pPr>
              <a:t>120</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71EEA0A5-5492-48BC-83B4-9C4674E7AC4B}"/>
              </a:ext>
            </a:extLst>
          </p:cNvPr>
          <p:cNvSpPr>
            <a:spLocks noGrp="1"/>
          </p:cNvSpPr>
          <p:nvPr>
            <p:custDataLst>
              <p:tags r:id="rId20"/>
            </p:custDataLst>
          </p:nvPr>
        </p:nvSpPr>
        <p:spPr bwMode="gray">
          <a:xfrm>
            <a:off x="815975" y="41656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F6E35C0-4E3D-4428-BAB1-F3D907700C68}" type="datetime'''''''''''''''''''''''1''''6''''''''''''''''''''''''''''''''0'">
              <a:rPr lang="ja-JP" altLang="en-US" sz="1000" smtClean="0">
                <a:effectLst/>
                <a:sym typeface="+mn-lt"/>
              </a:rPr>
              <a:pPr marL="0" indent="0" algn="r">
                <a:spcBef>
                  <a:spcPct val="0"/>
                </a:spcBef>
                <a:buNone/>
              </a:pPr>
              <a:t>160</a:t>
            </a:fld>
            <a:endParaRPr lang="ja-JP" altLang="en-US" sz="1000" dirty="0">
              <a:sym typeface="+mn-lt"/>
            </a:endParaRPr>
          </a:p>
        </p:txBody>
      </p:sp>
      <p:sp>
        <p:nvSpPr>
          <p:cNvPr id="87" name="テキスト プレースホルダ 9">
            <a:extLst>
              <a:ext uri="{FF2B5EF4-FFF2-40B4-BE49-F238E27FC236}">
                <a16:creationId xmlns:a16="http://schemas.microsoft.com/office/drawing/2014/main" id="{FD574F72-ACDF-49D4-9DA6-A79C6EA93DCB}"/>
              </a:ext>
            </a:extLst>
          </p:cNvPr>
          <p:cNvSpPr>
            <a:spLocks noGrp="1"/>
          </p:cNvSpPr>
          <p:nvPr>
            <p:custDataLst>
              <p:tags r:id="rId21"/>
            </p:custDataLst>
          </p:nvPr>
        </p:nvSpPr>
        <p:spPr bwMode="gray">
          <a:xfrm>
            <a:off x="815975" y="32194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CAA73A1-079E-431D-8698-AFBFC1F86C78}" type="datetime'''''''''2''''''''''6''''''''''''''''''''''''''0'''''''''''''''">
              <a:rPr lang="ja-JP" altLang="en-US" sz="1000" smtClean="0">
                <a:effectLst/>
                <a:sym typeface="+mn-lt"/>
              </a:rPr>
              <a:pPr marL="0" indent="0" algn="r">
                <a:spcBef>
                  <a:spcPct val="0"/>
                </a:spcBef>
                <a:buNone/>
              </a:pPr>
              <a:t>260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5208E703-BCCE-4557-8FC8-8A93C227C1BB}"/>
              </a:ext>
            </a:extLst>
          </p:cNvPr>
          <p:cNvSpPr>
            <a:spLocks noGrp="1"/>
          </p:cNvSpPr>
          <p:nvPr>
            <p:custDataLst>
              <p:tags r:id="rId22"/>
            </p:custDataLst>
          </p:nvPr>
        </p:nvSpPr>
        <p:spPr bwMode="gray">
          <a:xfrm>
            <a:off x="815975" y="39751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6D029D0-8E59-4B90-B8EE-E00B20A73204}" type="datetime'''''''1''''''''''''''''''''80'''''''''''''''''''''">
              <a:rPr lang="ja-JP" altLang="en-US" sz="1000" smtClean="0">
                <a:effectLst/>
                <a:sym typeface="+mn-lt"/>
              </a:rPr>
              <a:pPr marL="0" indent="0" algn="r">
                <a:spcBef>
                  <a:spcPct val="0"/>
                </a:spcBef>
                <a:buNone/>
              </a:pPr>
              <a:t>180</a:t>
            </a:fld>
            <a:endParaRPr lang="ja-JP" altLang="en-US" sz="1000" dirty="0">
              <a:sym typeface="+mn-lt"/>
            </a:endParaRPr>
          </a:p>
        </p:txBody>
      </p:sp>
      <p:sp>
        <p:nvSpPr>
          <p:cNvPr id="38" name="テキスト プレースホルダ 9"/>
          <p:cNvSpPr>
            <a:spLocks noGrp="1"/>
          </p:cNvSpPr>
          <p:nvPr>
            <p:custDataLst>
              <p:tags r:id="rId23"/>
            </p:custDataLst>
          </p:nvPr>
        </p:nvSpPr>
        <p:spPr bwMode="auto">
          <a:xfrm>
            <a:off x="44942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F493433-6668-4AA8-870D-BC2CCE0AD692}" type="datetime'''''''0''''''''''8'''''''''''''''''''''">
              <a:rPr lang="ja-JP" altLang="en-US" sz="1000"/>
              <a:pPr marL="0" indent="0" algn="ctr">
                <a:spcBef>
                  <a:spcPct val="0"/>
                </a:spcBef>
                <a:buNone/>
              </a:pPr>
              <a:t>08</a:t>
            </a:fld>
            <a:endParaRPr kumimoji="0" lang="ja-JP" altLang="en-US" sz="1000" dirty="0">
              <a:sym typeface="+mn-lt"/>
            </a:endParaRPr>
          </a:p>
        </p:txBody>
      </p:sp>
      <p:sp>
        <p:nvSpPr>
          <p:cNvPr id="36" name="テキスト プレースホルダ 9"/>
          <p:cNvSpPr>
            <a:spLocks noGrp="1"/>
          </p:cNvSpPr>
          <p:nvPr>
            <p:custDataLst>
              <p:tags r:id="rId24"/>
            </p:custDataLst>
          </p:nvPr>
        </p:nvSpPr>
        <p:spPr bwMode="auto">
          <a:xfrm>
            <a:off x="4895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C76D249-8D53-4C12-B700-86E21B41E0D3}" type="datetime'''''0''9'''''''''''''''''''''''''">
              <a:rPr lang="ja-JP" altLang="en-US" sz="1000"/>
              <a:pPr marL="0" indent="0" algn="ctr">
                <a:spcBef>
                  <a:spcPct val="0"/>
                </a:spcBef>
                <a:buNone/>
              </a:pPr>
              <a:t>09</a:t>
            </a:fld>
            <a:endParaRPr kumimoji="0" lang="ja-JP" altLang="en-US" sz="1000" dirty="0">
              <a:sym typeface="+mn-lt"/>
            </a:endParaRPr>
          </a:p>
        </p:txBody>
      </p:sp>
      <p:sp>
        <p:nvSpPr>
          <p:cNvPr id="34" name="テキスト プレースホルダ 9"/>
          <p:cNvSpPr>
            <a:spLocks noGrp="1"/>
          </p:cNvSpPr>
          <p:nvPr>
            <p:custDataLst>
              <p:tags r:id="rId25"/>
            </p:custDataLst>
          </p:nvPr>
        </p:nvSpPr>
        <p:spPr bwMode="auto">
          <a:xfrm>
            <a:off x="52990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850DD0-C7C3-4127-87CE-3FBA529CE6A7}" type="datetime'''''''''''''''''''1''''''''''''''''''''''''0'''''''">
              <a:rPr lang="ja-JP" altLang="en-US" sz="1000"/>
              <a:pPr marL="0" indent="0" algn="ctr">
                <a:spcBef>
                  <a:spcPct val="0"/>
                </a:spcBef>
                <a:buNone/>
              </a:pPr>
              <a:t>10</a:t>
            </a:fld>
            <a:endParaRPr kumimoji="0" lang="ja-JP" altLang="en-US" sz="1000" dirty="0">
              <a:sym typeface="+mn-lt"/>
            </a:endParaRPr>
          </a:p>
        </p:txBody>
      </p:sp>
      <p:sp>
        <p:nvSpPr>
          <p:cNvPr id="28" name="テキスト プレースホルダ 9"/>
          <p:cNvSpPr>
            <a:spLocks noGrp="1"/>
          </p:cNvSpPr>
          <p:nvPr>
            <p:custDataLst>
              <p:tags r:id="rId26"/>
            </p:custDataLst>
          </p:nvPr>
        </p:nvSpPr>
        <p:spPr bwMode="auto">
          <a:xfrm>
            <a:off x="6503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0C041C-B55A-462E-8B4C-3B550281E99C}" type="datetime'1''''''''''''''''''3'''''''''''''''''''''''''''''''">
              <a:rPr lang="ja-JP" altLang="en-US" sz="1000"/>
              <a:pPr marL="0" indent="0" algn="ctr">
                <a:spcBef>
                  <a:spcPct val="0"/>
                </a:spcBef>
                <a:buNone/>
              </a:pPr>
              <a:t>13</a:t>
            </a:fld>
            <a:endParaRPr kumimoji="0" lang="ja-JP" altLang="en-US" sz="1000" dirty="0">
              <a:sym typeface="+mn-lt"/>
            </a:endParaRPr>
          </a:p>
        </p:txBody>
      </p:sp>
      <p:sp>
        <p:nvSpPr>
          <p:cNvPr id="32" name="テキスト プレースホルダ 9"/>
          <p:cNvSpPr>
            <a:spLocks noGrp="1"/>
          </p:cNvSpPr>
          <p:nvPr>
            <p:custDataLst>
              <p:tags r:id="rId27"/>
            </p:custDataLst>
          </p:nvPr>
        </p:nvSpPr>
        <p:spPr bwMode="auto">
          <a:xfrm>
            <a:off x="5700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FFBBB4-2DD1-4819-8787-983E4F173C8F}" type="datetime'1''''''''''''''''''''''''''''''''''''''''1'''''''">
              <a:rPr lang="ja-JP" altLang="en-US" sz="1000"/>
              <a:pPr marL="0" indent="0" algn="ctr">
                <a:spcBef>
                  <a:spcPct val="0"/>
                </a:spcBef>
                <a:buNone/>
              </a:pPr>
              <a:t>11</a:t>
            </a:fld>
            <a:endParaRPr kumimoji="0" lang="ja-JP" altLang="en-US" sz="1000" dirty="0">
              <a:sym typeface="+mn-lt"/>
            </a:endParaRPr>
          </a:p>
        </p:txBody>
      </p:sp>
      <p:sp>
        <p:nvSpPr>
          <p:cNvPr id="30" name="テキスト プレースホルダ 9"/>
          <p:cNvSpPr>
            <a:spLocks noGrp="1"/>
          </p:cNvSpPr>
          <p:nvPr>
            <p:custDataLst>
              <p:tags r:id="rId28"/>
            </p:custDataLst>
          </p:nvPr>
        </p:nvSpPr>
        <p:spPr bwMode="auto">
          <a:xfrm>
            <a:off x="6102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F5D302C-B007-49AD-B8B9-92F446DFCC7B}" type="datetime'''''''''1''''2'''''''''''''''''''''''''''">
              <a:rPr lang="ja-JP" altLang="en-US" sz="1000"/>
              <a:pPr marL="0" indent="0" algn="ctr">
                <a:spcBef>
                  <a:spcPct val="0"/>
                </a:spcBef>
                <a:buNone/>
              </a:pPr>
              <a:t>12</a:t>
            </a:fld>
            <a:endParaRPr kumimoji="0" lang="ja-JP" altLang="en-US" sz="1000" dirty="0">
              <a:sym typeface="+mn-lt"/>
            </a:endParaRPr>
          </a:p>
        </p:txBody>
      </p:sp>
      <p:sp>
        <p:nvSpPr>
          <p:cNvPr id="65" name="テキスト プレースホルダ 9">
            <a:extLst>
              <a:ext uri="{FF2B5EF4-FFF2-40B4-BE49-F238E27FC236}">
                <a16:creationId xmlns:a16="http://schemas.microsoft.com/office/drawing/2014/main" id="{D41DC067-5027-45F6-A2CA-E62BAF12F1E2}"/>
              </a:ext>
            </a:extLst>
          </p:cNvPr>
          <p:cNvSpPr>
            <a:spLocks noGrp="1"/>
          </p:cNvSpPr>
          <p:nvPr>
            <p:custDataLst>
              <p:tags r:id="rId29"/>
            </p:custDataLst>
          </p:nvPr>
        </p:nvSpPr>
        <p:spPr bwMode="gray">
          <a:xfrm>
            <a:off x="5654675" y="3470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FE562BB-33CB-4593-BD57-550050FE3512}" type="datetime'''''''''''''''2''''23'''''''''''''''''''''">
              <a:rPr lang="ja-JP" altLang="en-US" sz="1000" smtClean="0">
                <a:effectLst/>
                <a:sym typeface="+mn-lt"/>
              </a:rPr>
              <a:pPr marL="0" indent="0" algn="ctr">
                <a:spcBef>
                  <a:spcPct val="0"/>
                </a:spcBef>
                <a:buNone/>
              </a:pPr>
              <a:t>223</a:t>
            </a:fld>
            <a:endParaRPr lang="ja-JP" altLang="en-US" sz="1000" dirty="0">
              <a:sym typeface="+mn-lt"/>
            </a:endParaRPr>
          </a:p>
        </p:txBody>
      </p:sp>
      <p:sp>
        <p:nvSpPr>
          <p:cNvPr id="26" name="テキスト プレースホルダ 9"/>
          <p:cNvSpPr>
            <a:spLocks noGrp="1"/>
          </p:cNvSpPr>
          <p:nvPr>
            <p:custDataLst>
              <p:tags r:id="rId30"/>
            </p:custDataLst>
          </p:nvPr>
        </p:nvSpPr>
        <p:spPr bwMode="auto">
          <a:xfrm>
            <a:off x="69072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EC1A45-50D2-4B54-BC37-1EBA9FB74807}" type="datetime'''''''''''''''''''''''''1''''''4'''''''''''''''''''''''''''">
              <a:rPr lang="ja-JP" altLang="en-US" sz="1000"/>
              <a:pPr marL="0" indent="0" algn="ctr">
                <a:spcBef>
                  <a:spcPct val="0"/>
                </a:spcBef>
                <a:buNone/>
              </a:pPr>
              <a:t>14</a:t>
            </a:fld>
            <a:endParaRPr kumimoji="0" lang="ja-JP" altLang="en-US" sz="1000" dirty="0">
              <a:sym typeface="+mn-lt"/>
            </a:endParaRPr>
          </a:p>
        </p:txBody>
      </p:sp>
      <p:sp>
        <p:nvSpPr>
          <p:cNvPr id="33" name="テキスト プレースホルダ 9">
            <a:extLst>
              <a:ext uri="{FF2B5EF4-FFF2-40B4-BE49-F238E27FC236}">
                <a16:creationId xmlns:a16="http://schemas.microsoft.com/office/drawing/2014/main" id="{A225E31B-66E8-4D05-AC67-377EB2AB04BC}"/>
              </a:ext>
            </a:extLst>
          </p:cNvPr>
          <p:cNvSpPr>
            <a:spLocks noGrp="1"/>
          </p:cNvSpPr>
          <p:nvPr>
            <p:custDataLst>
              <p:tags r:id="rId31"/>
            </p:custDataLst>
          </p:nvPr>
        </p:nvSpPr>
        <p:spPr bwMode="auto">
          <a:xfrm>
            <a:off x="77104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730E81-82C1-4221-AF95-411EE5EDA81B}" type="datetime'''''1''''''''6'''''''''''''''''">
              <a:rPr kumimoji="0" lang="ja-JP" altLang="en-US" sz="1000" smtClean="0"/>
              <a:pPr/>
              <a:t>16</a:t>
            </a:fld>
            <a:endParaRPr kumimoji="0" lang="ja-JP" altLang="en-US" sz="1000" dirty="0">
              <a:sym typeface="+mn-lt"/>
            </a:endParaRPr>
          </a:p>
        </p:txBody>
      </p:sp>
      <p:sp>
        <p:nvSpPr>
          <p:cNvPr id="35" name="テキスト プレースホルダ 9">
            <a:extLst>
              <a:ext uri="{FF2B5EF4-FFF2-40B4-BE49-F238E27FC236}">
                <a16:creationId xmlns:a16="http://schemas.microsoft.com/office/drawing/2014/main" id="{AFECB52A-4482-4DE0-B2C0-3CD3AD06D186}"/>
              </a:ext>
            </a:extLst>
          </p:cNvPr>
          <p:cNvSpPr>
            <a:spLocks noGrp="1"/>
          </p:cNvSpPr>
          <p:nvPr>
            <p:custDataLst>
              <p:tags r:id="rId32"/>
            </p:custDataLst>
          </p:nvPr>
        </p:nvSpPr>
        <p:spPr bwMode="auto">
          <a:xfrm>
            <a:off x="811212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582AE5-B48B-4716-82A7-50B047998AD1}" type="datetime'''''1''''''''''''''7'''''''''''''''''''''''''''">
              <a:rPr kumimoji="0" lang="ja-JP" altLang="en-US" sz="1000" smtClean="0"/>
              <a:pPr/>
              <a:t>17</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82EFC14D-EA3B-458D-A590-5F9E74E9BB74}"/>
              </a:ext>
            </a:extLst>
          </p:cNvPr>
          <p:cNvSpPr>
            <a:spLocks noGrp="1"/>
          </p:cNvSpPr>
          <p:nvPr>
            <p:custDataLst>
              <p:tags r:id="rId33"/>
            </p:custDataLst>
          </p:nvPr>
        </p:nvSpPr>
        <p:spPr bwMode="auto">
          <a:xfrm>
            <a:off x="85153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AEDEF97-0184-420A-8A26-D1131896D9B8}" type="datetime'''1''''''''''''''''''''''''''''''''''8'''''">
              <a:rPr kumimoji="0" lang="ja-JP" altLang="en-US" sz="1000" smtClean="0"/>
              <a:pPr/>
              <a:t>18</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1FE68441-9310-4C9C-94CD-1146A8ABB156}"/>
              </a:ext>
            </a:extLst>
          </p:cNvPr>
          <p:cNvSpPr>
            <a:spLocks noGrp="1"/>
          </p:cNvSpPr>
          <p:nvPr>
            <p:custDataLst>
              <p:tags r:id="rId34"/>
            </p:custDataLst>
          </p:nvPr>
        </p:nvSpPr>
        <p:spPr bwMode="auto">
          <a:xfrm>
            <a:off x="891698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96F073-60D3-4E15-85B0-2234281587C3}" type="datetime'''''''''''''''''''''1''''''9'''''''''''''''">
              <a:rPr kumimoji="0" lang="ja-JP" altLang="en-US" sz="1000" smtClean="0"/>
              <a:pPr/>
              <a:t>19</a:t>
            </a:fld>
            <a:endParaRPr kumimoji="0" lang="ja-JP" altLang="en-US" sz="1000" dirty="0">
              <a:sym typeface="+mn-lt"/>
            </a:endParaRPr>
          </a:p>
        </p:txBody>
      </p:sp>
      <p:sp>
        <p:nvSpPr>
          <p:cNvPr id="52" name="テキスト プレースホルダ 9">
            <a:extLst>
              <a:ext uri="{FF2B5EF4-FFF2-40B4-BE49-F238E27FC236}">
                <a16:creationId xmlns:a16="http://schemas.microsoft.com/office/drawing/2014/main" id="{12F49CD5-1705-4380-A114-D21FD453C35A}"/>
              </a:ext>
            </a:extLst>
          </p:cNvPr>
          <p:cNvSpPr>
            <a:spLocks noGrp="1"/>
          </p:cNvSpPr>
          <p:nvPr>
            <p:custDataLst>
              <p:tags r:id="rId35"/>
            </p:custDataLst>
          </p:nvPr>
        </p:nvSpPr>
        <p:spPr bwMode="gray">
          <a:xfrm>
            <a:off x="1266825" y="48482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624C027-C64C-441D-B495-1789879C725A}" type="datetime'''''7''''''''''''''''''''7'">
              <a:rPr lang="ja-JP" altLang="en-US" sz="1000" smtClean="0">
                <a:effectLst/>
                <a:sym typeface="+mn-lt"/>
              </a:rPr>
              <a:pPr marL="0" indent="0" algn="ctr">
                <a:spcBef>
                  <a:spcPct val="0"/>
                </a:spcBef>
                <a:buNone/>
              </a:pPr>
              <a:t>77</a:t>
            </a:fld>
            <a:endParaRPr lang="ja-JP" altLang="en-US" sz="1000" dirty="0">
              <a:sym typeface="+mn-lt"/>
            </a:endParaRPr>
          </a:p>
        </p:txBody>
      </p:sp>
      <p:sp>
        <p:nvSpPr>
          <p:cNvPr id="40" name="テキスト プレースホルダ 9"/>
          <p:cNvSpPr>
            <a:spLocks noGrp="1"/>
          </p:cNvSpPr>
          <p:nvPr>
            <p:custDataLst>
              <p:tags r:id="rId36"/>
            </p:custDataLst>
          </p:nvPr>
        </p:nvSpPr>
        <p:spPr bwMode="auto">
          <a:xfrm>
            <a:off x="40925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2DDC621-8E48-4F6A-B90A-27A222ED4E63}" type="datetime'''''''''''''0''''''''''''7'''''''''''">
              <a:rPr lang="ja-JP" altLang="en-US" sz="1000"/>
              <a:pPr marL="0" indent="0" algn="ctr">
                <a:spcBef>
                  <a:spcPct val="0"/>
                </a:spcBef>
                <a:buNone/>
              </a:pPr>
              <a:t>07</a:t>
            </a:fld>
            <a:endParaRPr kumimoji="0" lang="ja-JP" altLang="en-US" sz="1000" dirty="0">
              <a:sym typeface="+mn-lt"/>
            </a:endParaRPr>
          </a:p>
        </p:txBody>
      </p:sp>
      <p:sp>
        <p:nvSpPr>
          <p:cNvPr id="54" name="テキスト プレースホルダ 9">
            <a:extLst>
              <a:ext uri="{FF2B5EF4-FFF2-40B4-BE49-F238E27FC236}">
                <a16:creationId xmlns:a16="http://schemas.microsoft.com/office/drawing/2014/main" id="{1FBAA62D-A0F7-40BF-BDBE-092EFA902349}"/>
              </a:ext>
            </a:extLst>
          </p:cNvPr>
          <p:cNvSpPr>
            <a:spLocks noGrp="1"/>
          </p:cNvSpPr>
          <p:nvPr>
            <p:custDataLst>
              <p:tags r:id="rId37"/>
            </p:custDataLst>
          </p:nvPr>
        </p:nvSpPr>
        <p:spPr bwMode="gray">
          <a:xfrm>
            <a:off x="1668463" y="47148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28DA035-2F85-4CF0-98D2-380747DBEFC2}" type="datetime'''''9''1'''''''''''''''''''''''''''''''''''''''''''''''">
              <a:rPr lang="ja-JP" altLang="en-US" sz="1000" smtClean="0">
                <a:effectLst/>
                <a:sym typeface="+mn-lt"/>
              </a:rPr>
              <a:pPr marL="0" indent="0" algn="ctr">
                <a:spcBef>
                  <a:spcPct val="0"/>
                </a:spcBef>
                <a:buNone/>
              </a:pPr>
              <a:t>91</a:t>
            </a:fld>
            <a:endParaRPr lang="ja-JP" altLang="en-US" sz="1000" dirty="0">
              <a:sym typeface="+mn-lt"/>
            </a:endParaRPr>
          </a:p>
        </p:txBody>
      </p:sp>
      <p:sp>
        <p:nvSpPr>
          <p:cNvPr id="42" name="テキスト プレースホルダ 9"/>
          <p:cNvSpPr>
            <a:spLocks noGrp="1"/>
          </p:cNvSpPr>
          <p:nvPr>
            <p:custDataLst>
              <p:tags r:id="rId38"/>
            </p:custDataLst>
          </p:nvPr>
        </p:nvSpPr>
        <p:spPr bwMode="auto">
          <a:xfrm>
            <a:off x="36909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091EAB9-F690-47BE-8017-7EA7C5B74778}" type="datetime'''''''''''''''0''''''''''''6'''''''''">
              <a:rPr lang="ja-JP" altLang="en-US" sz="1000"/>
              <a:pPr marL="0" indent="0" algn="ctr">
                <a:spcBef>
                  <a:spcPct val="0"/>
                </a:spcBef>
                <a:buNone/>
              </a:pPr>
              <a:t>06</a:t>
            </a:fld>
            <a:endParaRPr kumimoji="0" lang="ja-JP" altLang="en-US" sz="1000" dirty="0">
              <a:sym typeface="+mn-lt"/>
            </a:endParaRPr>
          </a:p>
        </p:txBody>
      </p:sp>
      <p:sp>
        <p:nvSpPr>
          <p:cNvPr id="55" name="テキスト プレースホルダ 9"/>
          <p:cNvSpPr>
            <a:spLocks noGrp="1"/>
          </p:cNvSpPr>
          <p:nvPr>
            <p:custDataLst>
              <p:tags r:id="rId39"/>
            </p:custDataLst>
          </p:nvPr>
        </p:nvSpPr>
        <p:spPr bwMode="auto">
          <a:xfrm>
            <a:off x="1208088" y="58388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5BEAABF-98F4-48AE-97A7-F530C5AE1392}" type="datetime'''''''''2''''''''''''''''''''''''''''''''''''''00''''''0'">
              <a:rPr lang="ja-JP" altLang="en-US" sz="1000"/>
              <a:pPr marL="0" indent="0" algn="ctr">
                <a:spcBef>
                  <a:spcPct val="0"/>
                </a:spcBef>
                <a:buNone/>
              </a:pPr>
              <a:t>2000</a:t>
            </a:fld>
            <a:endParaRPr kumimoji="0" lang="ja-JP" altLang="en-US" sz="1000" dirty="0">
              <a:sym typeface="+mn-lt"/>
            </a:endParaRPr>
          </a:p>
        </p:txBody>
      </p:sp>
      <p:sp>
        <p:nvSpPr>
          <p:cNvPr id="56" name="テキスト プレースホルダ 9">
            <a:extLst>
              <a:ext uri="{FF2B5EF4-FFF2-40B4-BE49-F238E27FC236}">
                <a16:creationId xmlns:a16="http://schemas.microsoft.com/office/drawing/2014/main" id="{D55BDD56-5806-4E36-9385-85D14C28833C}"/>
              </a:ext>
            </a:extLst>
          </p:cNvPr>
          <p:cNvSpPr>
            <a:spLocks noGrp="1"/>
          </p:cNvSpPr>
          <p:nvPr>
            <p:custDataLst>
              <p:tags r:id="rId40"/>
            </p:custDataLst>
          </p:nvPr>
        </p:nvSpPr>
        <p:spPr bwMode="gray">
          <a:xfrm>
            <a:off x="2071688" y="473392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B2B185A-F27C-407D-BE80-E233E0A7CFD4}" type="datetime'''''''''''''''''''''''''''''''''''''8''''''9'''''''''">
              <a:rPr lang="ja-JP" altLang="en-US" sz="1000" smtClean="0">
                <a:effectLst/>
                <a:sym typeface="+mn-lt"/>
              </a:rPr>
              <a:pPr marL="0" indent="0" algn="ctr">
                <a:spcBef>
                  <a:spcPct val="0"/>
                </a:spcBef>
                <a:buNone/>
              </a:pPr>
              <a:t>89</a:t>
            </a:fld>
            <a:endParaRPr lang="ja-JP" altLang="en-US" sz="1000" dirty="0">
              <a:sym typeface="+mn-lt"/>
            </a:endParaRPr>
          </a:p>
        </p:txBody>
      </p:sp>
      <p:sp>
        <p:nvSpPr>
          <p:cNvPr id="72" name="テキスト プレースホルダ 9">
            <a:extLst>
              <a:ext uri="{FF2B5EF4-FFF2-40B4-BE49-F238E27FC236}">
                <a16:creationId xmlns:a16="http://schemas.microsoft.com/office/drawing/2014/main" id="{D819A96C-8EAC-4FF9-8782-56B82CE6F515}"/>
              </a:ext>
            </a:extLst>
          </p:cNvPr>
          <p:cNvSpPr>
            <a:spLocks noGrp="1"/>
          </p:cNvSpPr>
          <p:nvPr>
            <p:custDataLst>
              <p:tags r:id="rId41"/>
            </p:custDataLst>
          </p:nvPr>
        </p:nvSpPr>
        <p:spPr bwMode="gray">
          <a:xfrm>
            <a:off x="8469313" y="268763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4E848E-64CF-4135-AA26-7D81B08015CF}" type="datetime'''''''''''''''''''''''''''''''''''''''''''3''''''''''0''6'''''">
              <a:rPr lang="ja-JP" altLang="en-US" sz="1000" smtClean="0">
                <a:effectLst/>
                <a:sym typeface="+mn-lt"/>
              </a:rPr>
              <a:pPr marL="0" indent="0" algn="ctr">
                <a:spcBef>
                  <a:spcPct val="0"/>
                </a:spcBef>
                <a:buNone/>
              </a:pPr>
              <a:t>306</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64370F82-3156-4433-9003-9E09C5CBFF4E}"/>
              </a:ext>
            </a:extLst>
          </p:cNvPr>
          <p:cNvSpPr>
            <a:spLocks noGrp="1"/>
          </p:cNvSpPr>
          <p:nvPr>
            <p:custDataLst>
              <p:tags r:id="rId42"/>
            </p:custDataLst>
          </p:nvPr>
        </p:nvSpPr>
        <p:spPr bwMode="gray">
          <a:xfrm>
            <a:off x="2438400" y="4575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EFB593-877D-46B5-9574-608528C8D539}" type="datetime'''''''''''''1''''''''''''''0''''''''''''''''''''6'''''''''">
              <a:rPr lang="ja-JP" altLang="en-US" sz="1000" smtClean="0">
                <a:effectLst/>
                <a:sym typeface="+mn-lt"/>
              </a:rPr>
              <a:pPr marL="0" indent="0" algn="ctr">
                <a:spcBef>
                  <a:spcPct val="0"/>
                </a:spcBef>
                <a:buNone/>
              </a:pPr>
              <a:t>106</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4F8C4617-373E-4677-82C2-FFF1FAEB2B77}"/>
              </a:ext>
            </a:extLst>
          </p:cNvPr>
          <p:cNvSpPr>
            <a:spLocks noGrp="1"/>
          </p:cNvSpPr>
          <p:nvPr>
            <p:custDataLst>
              <p:tags r:id="rId43"/>
            </p:custDataLst>
          </p:nvPr>
        </p:nvSpPr>
        <p:spPr bwMode="gray">
          <a:xfrm>
            <a:off x="4448175" y="40576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1F3AE1-CB1B-415A-BC27-B3A15065D801}" type="datetime'''''1''''''''''''''''''''''''''''''''6''''''''''''''''1'">
              <a:rPr lang="ja-JP" altLang="en-US" sz="1000" smtClean="0">
                <a:effectLst/>
                <a:sym typeface="+mn-lt"/>
              </a:rPr>
              <a:pPr marL="0" indent="0" algn="ctr">
                <a:spcBef>
                  <a:spcPct val="0"/>
                </a:spcBef>
                <a:buNone/>
              </a:pPr>
              <a:t>161</a:t>
            </a:fld>
            <a:endParaRPr lang="ja-JP" altLang="en-US" sz="1000" dirty="0">
              <a:sym typeface="+mn-lt"/>
            </a:endParaRPr>
          </a:p>
        </p:txBody>
      </p:sp>
      <p:sp>
        <p:nvSpPr>
          <p:cNvPr id="58" name="テキスト プレースホルダ 9">
            <a:extLst>
              <a:ext uri="{FF2B5EF4-FFF2-40B4-BE49-F238E27FC236}">
                <a16:creationId xmlns:a16="http://schemas.microsoft.com/office/drawing/2014/main" id="{24C3A778-98FD-4329-A617-E7D92EB78538}"/>
              </a:ext>
            </a:extLst>
          </p:cNvPr>
          <p:cNvSpPr>
            <a:spLocks noGrp="1"/>
          </p:cNvSpPr>
          <p:nvPr>
            <p:custDataLst>
              <p:tags r:id="rId44"/>
            </p:custDataLst>
          </p:nvPr>
        </p:nvSpPr>
        <p:spPr bwMode="gray">
          <a:xfrm>
            <a:off x="2840038" y="4584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5E4F31A-1FB1-4356-95AA-D60418FCBD6F}" type="datetime'''''''''''''''''''''''''''''1''0''''5'''''''''">
              <a:rPr lang="ja-JP" altLang="en-US" sz="1000" smtClean="0">
                <a:effectLst/>
                <a:sym typeface="+mn-lt"/>
              </a:rPr>
              <a:pPr marL="0" indent="0" algn="ctr">
                <a:spcBef>
                  <a:spcPct val="0"/>
                </a:spcBef>
                <a:buNone/>
              </a:pPr>
              <a:t>105</a:t>
            </a:fld>
            <a:endParaRPr lang="ja-JP" altLang="en-US" sz="1000" dirty="0">
              <a:sym typeface="+mn-lt"/>
            </a:endParaRPr>
          </a:p>
        </p:txBody>
      </p:sp>
      <p:sp>
        <p:nvSpPr>
          <p:cNvPr id="68" name="テキスト プレースホルダ 9">
            <a:extLst>
              <a:ext uri="{FF2B5EF4-FFF2-40B4-BE49-F238E27FC236}">
                <a16:creationId xmlns:a16="http://schemas.microsoft.com/office/drawing/2014/main" id="{5C10FF98-51E7-4273-BEC6-F97404BA8007}"/>
              </a:ext>
            </a:extLst>
          </p:cNvPr>
          <p:cNvSpPr>
            <a:spLocks noGrp="1"/>
          </p:cNvSpPr>
          <p:nvPr>
            <p:custDataLst>
              <p:tags r:id="rId45"/>
            </p:custDataLst>
          </p:nvPr>
        </p:nvSpPr>
        <p:spPr bwMode="gray">
          <a:xfrm>
            <a:off x="6861175" y="3122613"/>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1E4629-C9F5-4300-B9F1-5B5AAA30565C}" type="datetime'''''''2''''''''''''''''5''''''''''''9'''''''''''''''''">
              <a:rPr lang="ja-JP" altLang="en-US" sz="1000" smtClean="0">
                <a:effectLst/>
                <a:sym typeface="+mn-lt"/>
              </a:rPr>
              <a:pPr marL="0" indent="0" algn="ctr">
                <a:spcBef>
                  <a:spcPct val="0"/>
                </a:spcBef>
                <a:buNone/>
              </a:pPr>
              <a:t>259</a:t>
            </a:fld>
            <a:endParaRPr lang="ja-JP" altLang="en-US" sz="1000" dirty="0">
              <a:sym typeface="+mn-lt"/>
            </a:endParaRPr>
          </a:p>
        </p:txBody>
      </p:sp>
      <p:sp>
        <p:nvSpPr>
          <p:cNvPr id="63" name="テキスト プレースホルダ 9">
            <a:extLst>
              <a:ext uri="{FF2B5EF4-FFF2-40B4-BE49-F238E27FC236}">
                <a16:creationId xmlns:a16="http://schemas.microsoft.com/office/drawing/2014/main" id="{8AF00C40-AAF8-4AED-9412-4CD86FAE66BD}"/>
              </a:ext>
            </a:extLst>
          </p:cNvPr>
          <p:cNvSpPr>
            <a:spLocks noGrp="1"/>
          </p:cNvSpPr>
          <p:nvPr>
            <p:custDataLst>
              <p:tags r:id="rId46"/>
            </p:custDataLst>
          </p:nvPr>
        </p:nvSpPr>
        <p:spPr bwMode="gray">
          <a:xfrm>
            <a:off x="4849813" y="3940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7B45407-B040-460D-9F8A-41CC3C866F72}" type="datetime'''''''''''''''''''''''''''1''''''''''7''''''''''''''''''''3'''">
              <a:rPr lang="ja-JP" altLang="en-US" sz="1000" smtClean="0">
                <a:effectLst/>
                <a:sym typeface="+mn-lt"/>
              </a:rPr>
              <a:pPr marL="0" indent="0" algn="ctr">
                <a:spcBef>
                  <a:spcPct val="0"/>
                </a:spcBef>
                <a:buNone/>
              </a:pPr>
              <a:t>173</a:t>
            </a:fld>
            <a:endParaRPr lang="ja-JP" altLang="en-US" sz="1000" dirty="0">
              <a:sym typeface="+mn-lt"/>
            </a:endParaRPr>
          </a:p>
        </p:txBody>
      </p:sp>
      <p:sp>
        <p:nvSpPr>
          <p:cNvPr id="59" name="テキスト プレースホルダ 9">
            <a:extLst>
              <a:ext uri="{FF2B5EF4-FFF2-40B4-BE49-F238E27FC236}">
                <a16:creationId xmlns:a16="http://schemas.microsoft.com/office/drawing/2014/main" id="{8D3F059E-03A3-4213-8BE2-750A320127F3}"/>
              </a:ext>
            </a:extLst>
          </p:cNvPr>
          <p:cNvSpPr>
            <a:spLocks noGrp="1"/>
          </p:cNvSpPr>
          <p:nvPr>
            <p:custDataLst>
              <p:tags r:id="rId47"/>
            </p:custDataLst>
          </p:nvPr>
        </p:nvSpPr>
        <p:spPr bwMode="gray">
          <a:xfrm>
            <a:off x="3241675" y="43243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062D028-DCB6-44D7-B55B-ACC68BA7488D}" type="datetime'13''''''''''''''2'''''''''''''''''''''''''''''''''''''''">
              <a:rPr lang="ja-JP" altLang="en-US" sz="1000" smtClean="0">
                <a:effectLst/>
                <a:sym typeface="+mn-lt"/>
              </a:rPr>
              <a:pPr marL="0" indent="0" algn="ctr">
                <a:spcBef>
                  <a:spcPct val="0"/>
                </a:spcBef>
                <a:buNone/>
              </a:pPr>
              <a:t>132</a:t>
            </a:fld>
            <a:endParaRPr lang="ja-JP" altLang="en-US" sz="1000" dirty="0">
              <a:sym typeface="+mn-lt"/>
            </a:endParaRPr>
          </a:p>
        </p:txBody>
      </p:sp>
      <p:sp>
        <p:nvSpPr>
          <p:cNvPr id="53" name="テキスト プレースホルダ 9"/>
          <p:cNvSpPr>
            <a:spLocks noGrp="1"/>
          </p:cNvSpPr>
          <p:nvPr>
            <p:custDataLst>
              <p:tags r:id="rId48"/>
            </p:custDataLst>
          </p:nvPr>
        </p:nvSpPr>
        <p:spPr bwMode="auto">
          <a:xfrm>
            <a:off x="16795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301C4E-65CE-4431-9CEB-3D916AF64E39}" type="datetime'''''''''0''''''''''''''''''''''''''''''''''1'''''''''''''''">
              <a:rPr lang="ja-JP" altLang="en-US" sz="1000"/>
              <a:pPr marL="0" indent="0" algn="ctr">
                <a:spcBef>
                  <a:spcPct val="0"/>
                </a:spcBef>
                <a:buNone/>
              </a:pPr>
              <a:t>01</a:t>
            </a:fld>
            <a:endParaRPr kumimoji="0" lang="ja-JP" altLang="en-US" sz="1000" dirty="0">
              <a:sym typeface="+mn-lt"/>
            </a:endParaRPr>
          </a:p>
        </p:txBody>
      </p:sp>
      <p:sp>
        <p:nvSpPr>
          <p:cNvPr id="44" name="テキスト プレースホルダ 9"/>
          <p:cNvSpPr>
            <a:spLocks noGrp="1"/>
          </p:cNvSpPr>
          <p:nvPr>
            <p:custDataLst>
              <p:tags r:id="rId49"/>
            </p:custDataLst>
          </p:nvPr>
        </p:nvSpPr>
        <p:spPr bwMode="auto">
          <a:xfrm>
            <a:off x="3287713"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1570995-D14E-45F9-B55B-5CA4A1FA63F7}" type="datetime'''0''''''''''''''5'''''''''">
              <a:rPr lang="ja-JP" altLang="en-US" sz="1000"/>
              <a:pPr marL="0" indent="0" algn="ctr">
                <a:spcBef>
                  <a:spcPct val="0"/>
                </a:spcBef>
                <a:buNone/>
              </a:pPr>
              <a:t>05</a:t>
            </a:fld>
            <a:endParaRPr kumimoji="0" lang="ja-JP" altLang="en-US" sz="1000" dirty="0">
              <a:sym typeface="+mn-lt"/>
            </a:endParaRPr>
          </a:p>
        </p:txBody>
      </p:sp>
      <p:sp>
        <p:nvSpPr>
          <p:cNvPr id="66" name="テキスト プレースホルダ 9">
            <a:extLst>
              <a:ext uri="{FF2B5EF4-FFF2-40B4-BE49-F238E27FC236}">
                <a16:creationId xmlns:a16="http://schemas.microsoft.com/office/drawing/2014/main" id="{FA46DB5E-18CD-40B2-8FFF-B59C0B5D9DE5}"/>
              </a:ext>
            </a:extLst>
          </p:cNvPr>
          <p:cNvSpPr>
            <a:spLocks noGrp="1"/>
          </p:cNvSpPr>
          <p:nvPr>
            <p:custDataLst>
              <p:tags r:id="rId50"/>
            </p:custDataLst>
          </p:nvPr>
        </p:nvSpPr>
        <p:spPr bwMode="gray">
          <a:xfrm>
            <a:off x="6056313" y="34004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B27DE8-BEF3-40B1-892B-DA47CFED0C93}" type="datetime'''2''''''''''''''''''''''''3''''''''''''''''''''0'">
              <a:rPr lang="ja-JP" altLang="en-US" sz="1000" smtClean="0">
                <a:effectLst/>
                <a:sym typeface="+mn-lt"/>
              </a:rPr>
              <a:pPr marL="0" indent="0" algn="ctr">
                <a:spcBef>
                  <a:spcPct val="0"/>
                </a:spcBef>
                <a:buNone/>
              </a:pPr>
              <a:t>230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D6C6C6B6-21B3-43CC-A53A-4FDD429C6323}"/>
              </a:ext>
            </a:extLst>
          </p:cNvPr>
          <p:cNvSpPr>
            <a:spLocks noGrp="1"/>
          </p:cNvSpPr>
          <p:nvPr>
            <p:custDataLst>
              <p:tags r:id="rId51"/>
            </p:custDataLst>
          </p:nvPr>
        </p:nvSpPr>
        <p:spPr bwMode="gray">
          <a:xfrm>
            <a:off x="6457950" y="33147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3633FA-2FB4-4921-ADDC-C4144D90FD77}" type="datetime'''''''''''''''''2''''3''''9'''''''''''''''''''''">
              <a:rPr lang="ja-JP" altLang="en-US" sz="1000" smtClean="0">
                <a:effectLst/>
                <a:sym typeface="+mn-lt"/>
              </a:rPr>
              <a:pPr marL="0" indent="0" algn="ctr">
                <a:spcBef>
                  <a:spcPct val="0"/>
                </a:spcBef>
                <a:buNone/>
              </a:pPr>
              <a:t>239</a:t>
            </a:fld>
            <a:endParaRPr lang="ja-JP" altLang="en-US" sz="1000" dirty="0">
              <a:sym typeface="+mn-lt"/>
            </a:endParaRPr>
          </a:p>
        </p:txBody>
      </p:sp>
      <p:sp>
        <p:nvSpPr>
          <p:cNvPr id="69" name="テキスト プレースホルダ 9">
            <a:extLst>
              <a:ext uri="{FF2B5EF4-FFF2-40B4-BE49-F238E27FC236}">
                <a16:creationId xmlns:a16="http://schemas.microsoft.com/office/drawing/2014/main" id="{A1FE9D2B-3EB3-4E06-B2A7-6F42D9F9AEC9}"/>
              </a:ext>
            </a:extLst>
          </p:cNvPr>
          <p:cNvSpPr>
            <a:spLocks noGrp="1"/>
          </p:cNvSpPr>
          <p:nvPr>
            <p:custDataLst>
              <p:tags r:id="rId52"/>
            </p:custDataLst>
          </p:nvPr>
        </p:nvSpPr>
        <p:spPr bwMode="gray">
          <a:xfrm>
            <a:off x="7262813" y="30384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F7F32-F601-4AE4-9CE1-B6F8A356DBC0}" type="datetime'''''''''''''''''''''''2''''''''''6''''''8'''''''''''">
              <a:rPr lang="ja-JP" altLang="en-US" sz="1000" smtClean="0">
                <a:effectLst/>
                <a:sym typeface="+mn-lt"/>
              </a:rPr>
              <a:pPr marL="0" indent="0" algn="ctr">
                <a:spcBef>
                  <a:spcPct val="0"/>
                </a:spcBef>
                <a:buNone/>
              </a:pPr>
              <a:t>268</a:t>
            </a:fld>
            <a:endParaRPr lang="ja-JP" altLang="en-US" sz="1000" dirty="0">
              <a:sym typeface="+mn-lt"/>
            </a:endParaRPr>
          </a:p>
        </p:txBody>
      </p:sp>
      <p:sp>
        <p:nvSpPr>
          <p:cNvPr id="70" name="テキスト プレースホルダ 9">
            <a:extLst>
              <a:ext uri="{FF2B5EF4-FFF2-40B4-BE49-F238E27FC236}">
                <a16:creationId xmlns:a16="http://schemas.microsoft.com/office/drawing/2014/main" id="{9C5AFB7F-0951-4195-AFB1-CEB1E172DE2C}"/>
              </a:ext>
            </a:extLst>
          </p:cNvPr>
          <p:cNvSpPr>
            <a:spLocks noGrp="1"/>
          </p:cNvSpPr>
          <p:nvPr>
            <p:custDataLst>
              <p:tags r:id="rId53"/>
            </p:custDataLst>
          </p:nvPr>
        </p:nvSpPr>
        <p:spPr bwMode="gray">
          <a:xfrm>
            <a:off x="7664450" y="28225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AD01A0E-9BAD-4D50-8B1B-E0A9BF55CF4F}" type="datetime'''''2''''''9''''''''''1'''''''">
              <a:rPr lang="ja-JP" altLang="en-US" sz="1000" smtClean="0">
                <a:effectLst/>
                <a:sym typeface="+mn-lt"/>
              </a:rPr>
              <a:pPr marL="0" indent="0" algn="ctr">
                <a:spcBef>
                  <a:spcPct val="0"/>
                </a:spcBef>
                <a:buNone/>
              </a:pPr>
              <a:t>291</a:t>
            </a:fld>
            <a:endParaRPr lang="ja-JP" altLang="en-US" sz="1000" dirty="0">
              <a:sym typeface="+mn-lt"/>
            </a:endParaRPr>
          </a:p>
        </p:txBody>
      </p:sp>
      <p:sp>
        <p:nvSpPr>
          <p:cNvPr id="71" name="テキスト プレースホルダ 9">
            <a:extLst>
              <a:ext uri="{FF2B5EF4-FFF2-40B4-BE49-F238E27FC236}">
                <a16:creationId xmlns:a16="http://schemas.microsoft.com/office/drawing/2014/main" id="{ECDE317F-DCA5-4D7A-86A7-46747CEDFD5E}"/>
              </a:ext>
            </a:extLst>
          </p:cNvPr>
          <p:cNvSpPr>
            <a:spLocks noGrp="1"/>
          </p:cNvSpPr>
          <p:nvPr>
            <p:custDataLst>
              <p:tags r:id="rId54"/>
            </p:custDataLst>
          </p:nvPr>
        </p:nvSpPr>
        <p:spPr bwMode="gray">
          <a:xfrm>
            <a:off x="8066088" y="279400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7C46408-27BA-4D27-BD9C-8F14A4E286A9}" type="datetime'2''''''''''''''''''''''''''''''''94'''''">
              <a:rPr lang="ja-JP" altLang="en-US" sz="1000" smtClean="0">
                <a:effectLst/>
                <a:sym typeface="+mn-lt"/>
              </a:rPr>
              <a:pPr marL="0" indent="0" algn="ctr">
                <a:spcBef>
                  <a:spcPct val="0"/>
                </a:spcBef>
                <a:buNone/>
              </a:pPr>
              <a:t>294</a:t>
            </a:fld>
            <a:endParaRPr lang="ja-JP" altLang="en-US" sz="1000" dirty="0">
              <a:sym typeface="+mn-lt"/>
            </a:endParaRPr>
          </a:p>
        </p:txBody>
      </p:sp>
      <p:sp>
        <p:nvSpPr>
          <p:cNvPr id="60" name="テキスト プレースホルダ 9">
            <a:extLst>
              <a:ext uri="{FF2B5EF4-FFF2-40B4-BE49-F238E27FC236}">
                <a16:creationId xmlns:a16="http://schemas.microsoft.com/office/drawing/2014/main" id="{FDEE45F3-6CDE-48E5-91C9-48835D5F9C58}"/>
              </a:ext>
            </a:extLst>
          </p:cNvPr>
          <p:cNvSpPr>
            <a:spLocks noGrp="1"/>
          </p:cNvSpPr>
          <p:nvPr>
            <p:custDataLst>
              <p:tags r:id="rId55"/>
            </p:custDataLst>
          </p:nvPr>
        </p:nvSpPr>
        <p:spPr bwMode="gray">
          <a:xfrm>
            <a:off x="3644900" y="4210050"/>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0E2ABF8-C328-4F6F-8F85-9289979859AE}" type="datetime'''''''''''''''1''''''44'''">
              <a:rPr lang="ja-JP" altLang="en-US" sz="1000" smtClean="0">
                <a:effectLst/>
                <a:sym typeface="+mn-lt"/>
              </a:rPr>
              <a:pPr marL="0" indent="0" algn="ctr">
                <a:spcBef>
                  <a:spcPct val="0"/>
                </a:spcBef>
                <a:buNone/>
              </a:pPr>
              <a:t>144</a:t>
            </a:fld>
            <a:endParaRPr lang="ja-JP" altLang="en-US" sz="1000" dirty="0">
              <a:sym typeface="+mn-lt"/>
            </a:endParaRPr>
          </a:p>
        </p:txBody>
      </p:sp>
      <p:sp>
        <p:nvSpPr>
          <p:cNvPr id="64" name="テキスト プレースホルダ 9">
            <a:extLst>
              <a:ext uri="{FF2B5EF4-FFF2-40B4-BE49-F238E27FC236}">
                <a16:creationId xmlns:a16="http://schemas.microsoft.com/office/drawing/2014/main" id="{319C97CE-36EA-45E9-8C80-BEE176D65DFA}"/>
              </a:ext>
            </a:extLst>
          </p:cNvPr>
          <p:cNvSpPr>
            <a:spLocks noGrp="1"/>
          </p:cNvSpPr>
          <p:nvPr>
            <p:custDataLst>
              <p:tags r:id="rId56"/>
            </p:custDataLst>
          </p:nvPr>
        </p:nvSpPr>
        <p:spPr bwMode="gray">
          <a:xfrm>
            <a:off x="5253038" y="37242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EBEB864-7D98-48D1-84D9-B3DFE246CF2C}" type="datetime'''''''''''''''''''1''''''''''''''''''''''''96'''">
              <a:rPr lang="ja-JP" altLang="en-US" sz="1000" smtClean="0">
                <a:effectLst/>
                <a:sym typeface="+mn-lt"/>
              </a:rPr>
              <a:pPr marL="0" indent="0" algn="ctr">
                <a:spcBef>
                  <a:spcPct val="0"/>
                </a:spcBef>
                <a:buNone/>
              </a:pPr>
              <a:t>196</a:t>
            </a:fld>
            <a:endParaRPr lang="ja-JP" altLang="en-US" sz="1000" dirty="0">
              <a:sym typeface="+mn-lt"/>
            </a:endParaRPr>
          </a:p>
        </p:txBody>
      </p:sp>
      <p:sp>
        <p:nvSpPr>
          <p:cNvPr id="61" name="テキスト プレースホルダ 9">
            <a:extLst>
              <a:ext uri="{FF2B5EF4-FFF2-40B4-BE49-F238E27FC236}">
                <a16:creationId xmlns:a16="http://schemas.microsoft.com/office/drawing/2014/main" id="{576DC43E-92EE-482D-9EB7-1673E925F794}"/>
              </a:ext>
            </a:extLst>
          </p:cNvPr>
          <p:cNvSpPr>
            <a:spLocks noGrp="1"/>
          </p:cNvSpPr>
          <p:nvPr>
            <p:custDataLst>
              <p:tags r:id="rId57"/>
            </p:custDataLst>
          </p:nvPr>
        </p:nvSpPr>
        <p:spPr bwMode="gray">
          <a:xfrm>
            <a:off x="4046538" y="401002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8C29937-6C3F-4BE6-8668-78695B7DC063}" type="datetime'''''''''''''''''''''''''''''''''1''6''''''6'''">
              <a:rPr lang="ja-JP" altLang="en-US" sz="1000" smtClean="0">
                <a:effectLst/>
                <a:sym typeface="+mn-lt"/>
              </a:rPr>
              <a:pPr marL="0" indent="0" algn="ctr">
                <a:spcBef>
                  <a:spcPct val="0"/>
                </a:spcBef>
                <a:buNone/>
              </a:pPr>
              <a:t>166</a:t>
            </a:fld>
            <a:endParaRPr lang="ja-JP" altLang="en-US" sz="1000" dirty="0">
              <a:sym typeface="+mn-lt"/>
            </a:endParaRPr>
          </a:p>
        </p:txBody>
      </p:sp>
      <p:sp>
        <p:nvSpPr>
          <p:cNvPr id="50" name="テキスト プレースホルダ 9"/>
          <p:cNvSpPr>
            <a:spLocks noGrp="1"/>
          </p:cNvSpPr>
          <p:nvPr>
            <p:custDataLst>
              <p:tags r:id="rId58"/>
            </p:custDataLst>
          </p:nvPr>
        </p:nvSpPr>
        <p:spPr bwMode="auto">
          <a:xfrm>
            <a:off x="208280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CA1B8B7-C312-4427-A6E7-91308AFBAC03}" type="datetime'''''''''''''''''''0''''''''2'''''''''''''''''''''''''">
              <a:rPr lang="ja-JP" altLang="en-US" sz="1000"/>
              <a:pPr marL="0" indent="0" algn="ctr">
                <a:spcBef>
                  <a:spcPct val="0"/>
                </a:spcBef>
                <a:buNone/>
              </a:pPr>
              <a:t>02</a:t>
            </a:fld>
            <a:endParaRPr kumimoji="0" lang="ja-JP" altLang="en-US" sz="1000" dirty="0">
              <a:sym typeface="+mn-lt"/>
            </a:endParaRPr>
          </a:p>
        </p:txBody>
      </p:sp>
      <p:sp>
        <p:nvSpPr>
          <p:cNvPr id="48" name="テキスト プレースホルダ 9"/>
          <p:cNvSpPr>
            <a:spLocks noGrp="1"/>
          </p:cNvSpPr>
          <p:nvPr>
            <p:custDataLst>
              <p:tags r:id="rId59"/>
            </p:custDataLst>
          </p:nvPr>
        </p:nvSpPr>
        <p:spPr bwMode="auto">
          <a:xfrm>
            <a:off x="2484438"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894596-D4BF-4B95-84DE-A839F63A6A28}" type="datetime'''''''0''''''''''''''''''''''''''''3'''''">
              <a:rPr lang="ja-JP" altLang="en-US" sz="1000"/>
              <a:pPr marL="0" indent="0" algn="ctr">
                <a:spcBef>
                  <a:spcPct val="0"/>
                </a:spcBef>
                <a:buNone/>
              </a:pPr>
              <a:t>03</a:t>
            </a:fld>
            <a:endParaRPr kumimoji="0" lang="ja-JP" altLang="en-US" sz="1000" dirty="0">
              <a:sym typeface="+mn-lt"/>
            </a:endParaRPr>
          </a:p>
        </p:txBody>
      </p:sp>
      <p:sp>
        <p:nvSpPr>
          <p:cNvPr id="24" name="テキスト プレースホルダ 9"/>
          <p:cNvSpPr>
            <a:spLocks noGrp="1"/>
          </p:cNvSpPr>
          <p:nvPr>
            <p:custDataLst>
              <p:tags r:id="rId60"/>
            </p:custDataLst>
          </p:nvPr>
        </p:nvSpPr>
        <p:spPr bwMode="auto">
          <a:xfrm>
            <a:off x="7308850"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50433C-7203-41FC-920F-859816358BA2}" type="datetime'''''''''''1''''''''''''''''''''''''''''''''''''5'">
              <a:rPr lang="ja-JP" altLang="en-US" sz="1000"/>
              <a:pPr marL="0" indent="0" algn="ctr">
                <a:spcBef>
                  <a:spcPct val="0"/>
                </a:spcBef>
                <a:buNone/>
              </a:pPr>
              <a:t>15</a:t>
            </a:fld>
            <a:endParaRPr kumimoji="0" lang="ja-JP" altLang="en-US" sz="1000" dirty="0">
              <a:sym typeface="+mn-lt"/>
            </a:endParaRPr>
          </a:p>
        </p:txBody>
      </p:sp>
      <p:sp>
        <p:nvSpPr>
          <p:cNvPr id="46" name="テキスト プレースホルダ 9"/>
          <p:cNvSpPr>
            <a:spLocks noGrp="1"/>
          </p:cNvSpPr>
          <p:nvPr>
            <p:custDataLst>
              <p:tags r:id="rId61"/>
            </p:custDataLst>
          </p:nvPr>
        </p:nvSpPr>
        <p:spPr bwMode="auto">
          <a:xfrm>
            <a:off x="2886075" y="58388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5230FC0-A46B-4B0B-8C11-B81A7F7F0B98}" type="datetime'''''''''''''''''''04'''''''''''''''''''''''''''''''''''''''''">
              <a:rPr lang="ja-JP" altLang="en-US" sz="1000"/>
              <a:pPr marL="0" indent="0" algn="ctr">
                <a:spcBef>
                  <a:spcPct val="0"/>
                </a:spcBef>
                <a:buNone/>
              </a:pPr>
              <a:t>04</a:t>
            </a:fld>
            <a:endParaRPr kumimoji="0" lang="ja-JP" altLang="en-US" sz="1000" dirty="0">
              <a:sym typeface="+mn-lt"/>
            </a:endParaRPr>
          </a:p>
        </p:txBody>
      </p:sp>
      <p:sp>
        <p:nvSpPr>
          <p:cNvPr id="73" name="テキスト プレースホルダ 9">
            <a:extLst>
              <a:ext uri="{FF2B5EF4-FFF2-40B4-BE49-F238E27FC236}">
                <a16:creationId xmlns:a16="http://schemas.microsoft.com/office/drawing/2014/main" id="{A046EFBF-9BFB-4E39-92EA-96E8255C24E9}"/>
              </a:ext>
            </a:extLst>
          </p:cNvPr>
          <p:cNvSpPr>
            <a:spLocks noGrp="1"/>
          </p:cNvSpPr>
          <p:nvPr>
            <p:custDataLst>
              <p:tags r:id="rId62"/>
            </p:custDataLst>
          </p:nvPr>
        </p:nvSpPr>
        <p:spPr bwMode="gray">
          <a:xfrm>
            <a:off x="8870950" y="25034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5100C2-ABB8-4098-9994-466AF50D2227}" type="datetime'325'''''''''''''''''''''''''''''''''''''''''''''''''''''''''''">
              <a:rPr lang="ja-JP" altLang="en-US" sz="1000" smtClean="0">
                <a:effectLst/>
                <a:sym typeface="+mn-lt"/>
              </a:rPr>
              <a:pPr marL="0" indent="0" algn="ctr">
                <a:spcBef>
                  <a:spcPct val="0"/>
                </a:spcBef>
                <a:buNone/>
              </a:pPr>
              <a:t>325</a:t>
            </a:fld>
            <a:endParaRPr lang="ja-JP" altLang="en-US" sz="1000" dirty="0">
              <a:sym typeface="+mn-lt"/>
            </a:endParaRPr>
          </a:p>
        </p:txBody>
      </p:sp>
      <p:sp>
        <p:nvSpPr>
          <p:cNvPr id="31" name="テキスト ボックス 15"/>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医療サービスの市場規模は伸び率に上下はあるものの右肩上がりで、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Tree>
    <p:extLst>
      <p:ext uri="{BB962C8B-B14F-4D97-AF65-F5344CB8AC3E}">
        <p14:creationId xmlns:p14="http://schemas.microsoft.com/office/powerpoint/2010/main" val="3836802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30" name="think-cell Slide" r:id="rId25" imgW="270" imgH="270" progId="TCLayout.ActiveDocument.1">
                  <p:embed/>
                </p:oleObj>
              </mc:Choice>
              <mc:Fallback>
                <p:oleObj name="think-cell Slide" r:id="rId25" imgW="270" imgH="270" progId="TCLayout.ActiveDocument.1">
                  <p:embed/>
                  <p:pic>
                    <p:nvPicPr>
                      <p:cNvPr id="3" name="オブジェクト 2" hidden="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grpSp>
        <p:nvGrpSpPr>
          <p:cNvPr id="18" name="グループ化 7"/>
          <p:cNvGrpSpPr/>
          <p:nvPr/>
        </p:nvGrpSpPr>
        <p:grpSpPr>
          <a:xfrm>
            <a:off x="632520" y="1916832"/>
            <a:ext cx="8640960" cy="288032"/>
            <a:chOff x="4803500" y="2113806"/>
            <a:chExt cx="5626916" cy="288032"/>
          </a:xfrm>
        </p:grpSpPr>
        <p:cxnSp>
          <p:nvCxnSpPr>
            <p:cNvPr id="19" name="直線コネクタ 18"/>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医療機器の市場規模</a:t>
              </a:r>
              <a:endParaRPr lang="en-US" altLang="ko-KR" sz="1400" dirty="0">
                <a:solidFill>
                  <a:srgbClr val="000000"/>
                </a:solidFill>
                <a:latin typeface="Arial Black" pitchFamily="34" charset="0"/>
                <a:ea typeface="HGP創英角ｺﾞｼｯｸUB" pitchFamily="50" charset="-128"/>
              </a:endParaRPr>
            </a:p>
          </p:txBody>
        </p:sp>
      </p:grpSp>
      <p:sp>
        <p:nvSpPr>
          <p:cNvPr id="21" name="テキスト ボックス 20"/>
          <p:cNvSpPr txBox="1"/>
          <p:nvPr/>
        </p:nvSpPr>
        <p:spPr>
          <a:xfrm>
            <a:off x="632520" y="2204864"/>
            <a:ext cx="828032"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（出所）米国商務省</a:t>
            </a:r>
          </a:p>
        </p:txBody>
      </p:sp>
      <p:graphicFrame>
        <p:nvGraphicFramePr>
          <p:cNvPr id="56" name="Chart 55">
            <a:extLst>
              <a:ext uri="{FF2B5EF4-FFF2-40B4-BE49-F238E27FC236}">
                <a16:creationId xmlns:a16="http://schemas.microsoft.com/office/drawing/2014/main" id="{65A692A0-480A-4ED0-9904-FF049D1ECAFE}"/>
              </a:ext>
            </a:extLst>
          </p:cNvPr>
          <p:cNvGraphicFramePr/>
          <p:nvPr>
            <p:custDataLst>
              <p:tags r:id="rId4"/>
            </p:custDataLst>
          </p:nvPr>
        </p:nvGraphicFramePr>
        <p:xfrm>
          <a:off x="614363" y="2625725"/>
          <a:ext cx="8742362" cy="3549650"/>
        </p:xfrm>
        <a:graphic>
          <a:graphicData uri="http://schemas.openxmlformats.org/drawingml/2006/chart">
            <c:chart xmlns:c="http://schemas.openxmlformats.org/drawingml/2006/chart" xmlns:r="http://schemas.openxmlformats.org/officeDocument/2006/relationships" r:id="rId27"/>
          </a:graphicData>
        </a:graphic>
      </p:graphicFrame>
      <p:sp>
        <p:nvSpPr>
          <p:cNvPr id="52" name="テキスト プレースホルダ 9">
            <a:extLst>
              <a:ext uri="{FF2B5EF4-FFF2-40B4-BE49-F238E27FC236}">
                <a16:creationId xmlns:a16="http://schemas.microsoft.com/office/drawing/2014/main" id="{7ED63037-A52F-4646-AC33-BF6E7D8C8273}"/>
              </a:ext>
            </a:extLst>
          </p:cNvPr>
          <p:cNvSpPr>
            <a:spLocks noGrp="1"/>
          </p:cNvSpPr>
          <p:nvPr>
            <p:custDataLst>
              <p:tags r:id="rId5"/>
            </p:custDataLst>
          </p:nvPr>
        </p:nvSpPr>
        <p:spPr bwMode="gray">
          <a:xfrm>
            <a:off x="498475" y="60166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A562307-2437-42F3-83C5-2DA52DD77C2C}" type="datetime'''''''0'''''''''''''''''''''''''''''">
              <a:rPr lang="en-US" altLang="en-US" sz="1000" smtClean="0"/>
              <a:pPr/>
              <a:t>0</a:t>
            </a:fld>
            <a:endParaRPr lang="ja-JP" altLang="en-US" sz="1000" dirty="0">
              <a:sym typeface="+mn-lt"/>
            </a:endParaRPr>
          </a:p>
        </p:txBody>
      </p:sp>
      <p:sp>
        <p:nvSpPr>
          <p:cNvPr id="57" name="テキスト プレースホルダ 9">
            <a:extLst>
              <a:ext uri="{FF2B5EF4-FFF2-40B4-BE49-F238E27FC236}">
                <a16:creationId xmlns:a16="http://schemas.microsoft.com/office/drawing/2014/main" id="{FDDABE5F-9DA4-4C7E-88C4-C3DEE473F59B}"/>
              </a:ext>
            </a:extLst>
          </p:cNvPr>
          <p:cNvSpPr>
            <a:spLocks noGrp="1"/>
          </p:cNvSpPr>
          <p:nvPr>
            <p:custDataLst>
              <p:tags r:id="rId6"/>
            </p:custDataLst>
          </p:nvPr>
        </p:nvSpPr>
        <p:spPr bwMode="gray">
          <a:xfrm>
            <a:off x="428625" y="51704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49B1D9F-734D-42E0-80CF-B00A8152DDD6}" type="datetime'''''''''''''''''''''''''''''''1''''''''''''0'''''''''''''">
              <a:rPr lang="en-US" altLang="en-US" sz="1000" smtClean="0"/>
              <a:pPr/>
              <a:t>10</a:t>
            </a:fld>
            <a:endParaRPr lang="ja-JP" altLang="en-US" sz="1000" dirty="0">
              <a:sym typeface="+mn-lt"/>
            </a:endParaRPr>
          </a:p>
        </p:txBody>
      </p:sp>
      <p:sp>
        <p:nvSpPr>
          <p:cNvPr id="62" name="テキスト プレースホルダ 9">
            <a:extLst>
              <a:ext uri="{FF2B5EF4-FFF2-40B4-BE49-F238E27FC236}">
                <a16:creationId xmlns:a16="http://schemas.microsoft.com/office/drawing/2014/main" id="{811F1E23-F783-4CA5-8FEF-183E37B0EFAB}"/>
              </a:ext>
            </a:extLst>
          </p:cNvPr>
          <p:cNvSpPr>
            <a:spLocks noGrp="1"/>
          </p:cNvSpPr>
          <p:nvPr>
            <p:custDataLst>
              <p:tags r:id="rId7"/>
            </p:custDataLst>
          </p:nvPr>
        </p:nvSpPr>
        <p:spPr bwMode="gray">
          <a:xfrm>
            <a:off x="428625" y="432435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AE7DF86-6277-483B-97A0-6AA11652FF31}" type="datetime'''''''''''''''''''''''''''2''''''''0'''''''''''">
              <a:rPr lang="en-US" altLang="en-US" sz="1000" smtClean="0"/>
              <a:pPr/>
              <a:t>20</a:t>
            </a:fld>
            <a:endParaRPr lang="ja-JP" altLang="en-US" sz="1000" dirty="0">
              <a:sym typeface="+mn-lt"/>
            </a:endParaRPr>
          </a:p>
        </p:txBody>
      </p:sp>
      <p:sp>
        <p:nvSpPr>
          <p:cNvPr id="67" name="テキスト プレースホルダ 9">
            <a:extLst>
              <a:ext uri="{FF2B5EF4-FFF2-40B4-BE49-F238E27FC236}">
                <a16:creationId xmlns:a16="http://schemas.microsoft.com/office/drawing/2014/main" id="{1DB6EDB8-35C5-4DB8-87C3-9924BAA8BCBC}"/>
              </a:ext>
            </a:extLst>
          </p:cNvPr>
          <p:cNvSpPr>
            <a:spLocks noGrp="1"/>
          </p:cNvSpPr>
          <p:nvPr>
            <p:custDataLst>
              <p:tags r:id="rId8"/>
            </p:custDataLst>
          </p:nvPr>
        </p:nvSpPr>
        <p:spPr bwMode="gray">
          <a:xfrm>
            <a:off x="428625" y="3478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8107B38-B11B-47F4-814C-5933890D0F68}" type="datetime'3''''''''''''''''''0'''''''''''''''''''''''''">
              <a:rPr lang="en-US" altLang="en-US" sz="1000" smtClean="0"/>
              <a:pPr/>
              <a:t>30</a:t>
            </a:fld>
            <a:endParaRPr lang="ja-JP" altLang="en-US" sz="1000" dirty="0">
              <a:sym typeface="+mn-lt"/>
            </a:endParaRPr>
          </a:p>
        </p:txBody>
      </p:sp>
      <p:sp>
        <p:nvSpPr>
          <p:cNvPr id="78" name="テキスト プレースホルダ 9">
            <a:extLst>
              <a:ext uri="{FF2B5EF4-FFF2-40B4-BE49-F238E27FC236}">
                <a16:creationId xmlns:a16="http://schemas.microsoft.com/office/drawing/2014/main" id="{4EB99FB8-4551-4501-AE3F-D85629D973DA}"/>
              </a:ext>
            </a:extLst>
          </p:cNvPr>
          <p:cNvSpPr>
            <a:spLocks noGrp="1"/>
          </p:cNvSpPr>
          <p:nvPr>
            <p:custDataLst>
              <p:tags r:id="rId9"/>
            </p:custDataLst>
          </p:nvPr>
        </p:nvSpPr>
        <p:spPr bwMode="gray">
          <a:xfrm>
            <a:off x="428625" y="263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0E6A6D-22A5-498F-A861-D5DD5EB25C15}" type="datetime'''''''''''''''''''''''4''''''''''''''''''0'''''''''''''">
              <a:rPr lang="en-US" altLang="en-US" sz="1000" smtClean="0"/>
              <a:pPr/>
              <a:t>40</a:t>
            </a:fld>
            <a:endParaRPr lang="ja-JP" altLang="en-US" sz="1000" dirty="0">
              <a:sym typeface="+mn-lt"/>
            </a:endParaRPr>
          </a:p>
        </p:txBody>
      </p:sp>
      <p:sp>
        <p:nvSpPr>
          <p:cNvPr id="49" name="テキスト プレースホルダ 9">
            <a:extLst>
              <a:ext uri="{FF2B5EF4-FFF2-40B4-BE49-F238E27FC236}">
                <a16:creationId xmlns:a16="http://schemas.microsoft.com/office/drawing/2014/main" id="{A5A0ED4D-058E-431C-B411-0CE97B6FDC45}"/>
              </a:ext>
            </a:extLst>
          </p:cNvPr>
          <p:cNvSpPr>
            <a:spLocks noGrp="1"/>
          </p:cNvSpPr>
          <p:nvPr>
            <p:custDataLst>
              <p:tags r:id="rId10"/>
            </p:custDataLst>
          </p:nvPr>
        </p:nvSpPr>
        <p:spPr bwMode="gray">
          <a:xfrm>
            <a:off x="498475" y="55943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27553D0-1667-407C-B8B3-FD70E9DAA725}" type="datetime'''''5'''''''''''''''''''''''''''''''''''''''''''">
              <a:rPr lang="en-US" altLang="en-US" sz="1000" smtClean="0">
                <a:effectLst/>
                <a:sym typeface="+mn-lt"/>
              </a:rPr>
              <a:pPr marL="0" indent="0" algn="r">
                <a:spcBef>
                  <a:spcPct val="0"/>
                </a:spcBef>
                <a:buNone/>
              </a:pPr>
              <a:t>5</a:t>
            </a:fld>
            <a:endParaRPr lang="ja-JP" altLang="en-US" sz="1000" dirty="0">
              <a:sym typeface="+mn-lt"/>
            </a:endParaRPr>
          </a:p>
        </p:txBody>
      </p:sp>
      <p:sp>
        <p:nvSpPr>
          <p:cNvPr id="53" name="テキスト プレースホルダ 9">
            <a:extLst>
              <a:ext uri="{FF2B5EF4-FFF2-40B4-BE49-F238E27FC236}">
                <a16:creationId xmlns:a16="http://schemas.microsoft.com/office/drawing/2014/main" id="{DF349800-FDCD-404A-B6FA-704E866CDCC4}"/>
              </a:ext>
            </a:extLst>
          </p:cNvPr>
          <p:cNvSpPr>
            <a:spLocks noGrp="1"/>
          </p:cNvSpPr>
          <p:nvPr>
            <p:custDataLst>
              <p:tags r:id="rId11"/>
            </p:custDataLst>
          </p:nvPr>
        </p:nvSpPr>
        <p:spPr bwMode="gray">
          <a:xfrm>
            <a:off x="428625" y="474821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B1840E7-964D-4602-BA0D-427C2CA3B45C}" type="datetime'''''''1''''''''''''''''''''''''''''5'''''''''''''''''">
              <a:rPr lang="en-US" altLang="en-US" sz="1000" smtClean="0">
                <a:effectLst/>
                <a:sym typeface="+mn-lt"/>
              </a:rPr>
              <a:pPr marL="0" indent="0" algn="r">
                <a:spcBef>
                  <a:spcPct val="0"/>
                </a:spcBef>
                <a:buNone/>
              </a:pPr>
              <a:t>15</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DB53BB70-0EB0-4B9B-BEEA-D1E72C2D77D2}"/>
              </a:ext>
            </a:extLst>
          </p:cNvPr>
          <p:cNvSpPr>
            <a:spLocks noGrp="1"/>
          </p:cNvSpPr>
          <p:nvPr>
            <p:custDataLst>
              <p:tags r:id="rId12"/>
            </p:custDataLst>
          </p:nvPr>
        </p:nvSpPr>
        <p:spPr bwMode="gray">
          <a:xfrm>
            <a:off x="428625" y="39020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C984B57-85C3-4F3F-A434-ECBC10715E65}" type="datetime'''''''''''''''''''2''5'''''''''''''">
              <a:rPr lang="en-US" altLang="en-US" sz="1000" smtClean="0">
                <a:effectLst/>
                <a:sym typeface="+mn-lt"/>
              </a:rPr>
              <a:pPr marL="0" indent="0" algn="r">
                <a:spcBef>
                  <a:spcPct val="0"/>
                </a:spcBef>
                <a:buNone/>
              </a:pPr>
              <a:t>25</a:t>
            </a:fld>
            <a:endParaRPr lang="ja-JP" altLang="en-US" sz="1000" dirty="0">
              <a:sym typeface="+mn-lt"/>
            </a:endParaRPr>
          </a:p>
        </p:txBody>
      </p:sp>
      <p:sp>
        <p:nvSpPr>
          <p:cNvPr id="55" name="テキスト プレースホルダ 9">
            <a:extLst>
              <a:ext uri="{FF2B5EF4-FFF2-40B4-BE49-F238E27FC236}">
                <a16:creationId xmlns:a16="http://schemas.microsoft.com/office/drawing/2014/main" id="{64F47BDA-5678-4A73-92E9-2480047D3134}"/>
              </a:ext>
            </a:extLst>
          </p:cNvPr>
          <p:cNvSpPr>
            <a:spLocks noGrp="1"/>
          </p:cNvSpPr>
          <p:nvPr>
            <p:custDataLst>
              <p:tags r:id="rId13"/>
            </p:custDataLst>
          </p:nvPr>
        </p:nvSpPr>
        <p:spPr bwMode="gray">
          <a:xfrm>
            <a:off x="428625" y="30559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579B32-73FC-4F32-BA2B-BCE6842EB34D}" type="datetime'''''''3''''''''''''''''''''''''''''''''''''''''''''5'''''''">
              <a:rPr lang="en-US" altLang="en-US" sz="1000" smtClean="0">
                <a:effectLst/>
                <a:sym typeface="+mn-lt"/>
              </a:rPr>
              <a:pPr marL="0" indent="0" algn="r">
                <a:spcBef>
                  <a:spcPct val="0"/>
                </a:spcBef>
                <a:buNone/>
              </a:pPr>
              <a:t>35</a:t>
            </a:fld>
            <a:endParaRPr lang="ja-JP" altLang="en-US" sz="1000" dirty="0">
              <a:sym typeface="+mn-lt"/>
            </a:endParaRPr>
          </a:p>
        </p:txBody>
      </p:sp>
      <p:cxnSp>
        <p:nvCxnSpPr>
          <p:cNvPr id="8" name="直線コネクタ 7"/>
          <p:cNvCxnSpPr/>
          <p:nvPr>
            <p:custDataLst>
              <p:tags r:id="rId14"/>
            </p:custDataLst>
          </p:nvPr>
        </p:nvCxnSpPr>
        <p:spPr bwMode="gray">
          <a:xfrm flipV="1">
            <a:off x="1768474" y="2403475"/>
            <a:ext cx="6432550" cy="823913"/>
          </a:xfrm>
          <a:prstGeom prst="line">
            <a:avLst/>
          </a:prstGeom>
          <a:ln w="28575" cap="flat" cmpd="sng" algn="ctr">
            <a:solidFill>
              <a:srgbClr val="80808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テキスト プレースホルダ 9"/>
          <p:cNvSpPr>
            <a:spLocks noGrp="1"/>
          </p:cNvSpPr>
          <p:nvPr>
            <p:custDataLst>
              <p:tags r:id="rId15"/>
            </p:custDataLst>
          </p:nvPr>
        </p:nvSpPr>
        <p:spPr bwMode="auto">
          <a:xfrm>
            <a:off x="3836988"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51D434A-CD3B-4A60-8391-D912A9DC7DD5}" type="datetime'''''''''''''''''''''''''''''''''''''''2''''0'''''''">
              <a:rPr lang="ja-JP" altLang="en-US" sz="1000"/>
              <a:pPr marL="0" indent="0" algn="ctr">
                <a:spcBef>
                  <a:spcPct val="0"/>
                </a:spcBef>
                <a:buNone/>
              </a:pPr>
              <a:t>20</a:t>
            </a:fld>
            <a:endParaRPr kumimoji="0" lang="ja-JP" altLang="en-US" sz="1000" dirty="0">
              <a:sym typeface="+mn-lt"/>
            </a:endParaRPr>
          </a:p>
        </p:txBody>
      </p:sp>
      <p:sp>
        <p:nvSpPr>
          <p:cNvPr id="50" name="テキスト プレースホルダ 9">
            <a:extLst>
              <a:ext uri="{FF2B5EF4-FFF2-40B4-BE49-F238E27FC236}">
                <a16:creationId xmlns:a16="http://schemas.microsoft.com/office/drawing/2014/main" id="{A19F9263-FE27-430F-9966-C560EA22BBCB}"/>
              </a:ext>
            </a:extLst>
          </p:cNvPr>
          <p:cNvSpPr>
            <a:spLocks noGrp="1"/>
          </p:cNvSpPr>
          <p:nvPr>
            <p:custDataLst>
              <p:tags r:id="rId16"/>
            </p:custDataLst>
          </p:nvPr>
        </p:nvSpPr>
        <p:spPr bwMode="gray">
          <a:xfrm>
            <a:off x="5883275" y="2881313"/>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157DBE6-2698-4863-9CF3-30126E208961}" type="datetime'3''''''''''''5''''''''''''''.''''86'''''''">
              <a:rPr lang="en-US" altLang="en-US" sz="1000" smtClean="0"/>
              <a:pPr/>
              <a:t>35.86</a:t>
            </a:fld>
            <a:endParaRPr lang="ja-JP" altLang="en-US" sz="1000" dirty="0">
              <a:sym typeface="+mn-lt"/>
            </a:endParaRPr>
          </a:p>
        </p:txBody>
      </p:sp>
      <p:sp>
        <p:nvSpPr>
          <p:cNvPr id="33" name="テキスト プレースホルダ 9"/>
          <p:cNvSpPr>
            <a:spLocks noGrp="1"/>
          </p:cNvSpPr>
          <p:nvPr>
            <p:custDataLst>
              <p:tags r:id="rId17"/>
            </p:custDataLst>
          </p:nvPr>
        </p:nvSpPr>
        <p:spPr bwMode="auto">
          <a:xfrm>
            <a:off x="812482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9C19CA3-66CB-48B7-9D5C-EF0FC7851DEF}" type="datetime'''''''''''''''''''''''''''''''2''''''''''''''2'''''''">
              <a:rPr lang="ja-JP" altLang="en-US" sz="1000" smtClean="0"/>
              <a:pPr marL="0" indent="0" algn="ctr">
                <a:spcBef>
                  <a:spcPct val="0"/>
                </a:spcBef>
                <a:buNone/>
              </a:pPr>
              <a:t>22</a:t>
            </a:fld>
            <a:endParaRPr kumimoji="0" lang="ja-JP" altLang="en-US" sz="1000" dirty="0">
              <a:sym typeface="+mn-lt"/>
            </a:endParaRPr>
          </a:p>
        </p:txBody>
      </p:sp>
      <p:sp>
        <p:nvSpPr>
          <p:cNvPr id="51" name="テキスト プレースホルダ 9">
            <a:extLst>
              <a:ext uri="{FF2B5EF4-FFF2-40B4-BE49-F238E27FC236}">
                <a16:creationId xmlns:a16="http://schemas.microsoft.com/office/drawing/2014/main" id="{F4764DC4-4D19-4CD1-939C-460A0013CF3A}"/>
              </a:ext>
            </a:extLst>
          </p:cNvPr>
          <p:cNvSpPr>
            <a:spLocks noGrp="1"/>
          </p:cNvSpPr>
          <p:nvPr>
            <p:custDataLst>
              <p:tags r:id="rId18"/>
            </p:custDataLst>
          </p:nvPr>
        </p:nvSpPr>
        <p:spPr bwMode="gray">
          <a:xfrm>
            <a:off x="8026400" y="2655888"/>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DC544F3-AD76-4AD8-BA09-A70174385980}" type="datetime'''3''''''''8''''.''''''''5''''''''''''''''2'''''''''''''''''''">
              <a:rPr lang="en-US" altLang="en-US" sz="1000" smtClean="0"/>
              <a:pPr/>
              <a:t>38.52</a:t>
            </a:fld>
            <a:endParaRPr lang="ja-JP" altLang="en-US" sz="1000" dirty="0">
              <a:sym typeface="+mn-lt"/>
            </a:endParaRPr>
          </a:p>
        </p:txBody>
      </p:sp>
      <p:sp>
        <p:nvSpPr>
          <p:cNvPr id="45" name="テキスト プレースホルダ 9">
            <a:extLst>
              <a:ext uri="{FF2B5EF4-FFF2-40B4-BE49-F238E27FC236}">
                <a16:creationId xmlns:a16="http://schemas.microsoft.com/office/drawing/2014/main" id="{4DFCAF97-0EA7-4021-96B8-D63B39BF2802}"/>
              </a:ext>
            </a:extLst>
          </p:cNvPr>
          <p:cNvSpPr>
            <a:spLocks noGrp="1"/>
          </p:cNvSpPr>
          <p:nvPr>
            <p:custDataLst>
              <p:tags r:id="rId19"/>
            </p:custDataLst>
          </p:nvPr>
        </p:nvSpPr>
        <p:spPr bwMode="gray">
          <a:xfrm>
            <a:off x="1593850" y="3479800"/>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3C22CF5-B6AE-4FE5-83F1-72B267E9343E}" type="datetime'''''''''''2''8''''''''''''''''''''.''7''''''''9'''''''''''">
              <a:rPr lang="en-US" altLang="en-US" sz="1000" smtClean="0"/>
              <a:pPr/>
              <a:t>28.79</a:t>
            </a:fld>
            <a:endParaRPr lang="ja-JP" altLang="en-US" sz="1000" dirty="0">
              <a:sym typeface="+mn-lt"/>
            </a:endParaRPr>
          </a:p>
        </p:txBody>
      </p:sp>
      <p:sp>
        <p:nvSpPr>
          <p:cNvPr id="38" name="テキスト プレースホルダ 9"/>
          <p:cNvSpPr>
            <a:spLocks noGrp="1"/>
          </p:cNvSpPr>
          <p:nvPr>
            <p:custDataLst>
              <p:tags r:id="rId20"/>
            </p:custDataLst>
          </p:nvPr>
        </p:nvSpPr>
        <p:spPr bwMode="auto">
          <a:xfrm>
            <a:off x="1692275"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61A4D38-32E4-4A93-8C0A-53ECF9BD938F}" type="datetime'''''1''''''9'''''''">
              <a:rPr lang="ja-JP" altLang="en-US" sz="1000"/>
              <a:pPr marL="0" indent="0" algn="ctr">
                <a:spcBef>
                  <a:spcPct val="0"/>
                </a:spcBef>
                <a:buNone/>
              </a:pPr>
              <a:t>19</a:t>
            </a:fld>
            <a:endParaRPr kumimoji="0" lang="ja-JP" altLang="en-US" sz="1000" dirty="0">
              <a:sym typeface="+mn-lt"/>
            </a:endParaRPr>
          </a:p>
        </p:txBody>
      </p:sp>
      <p:sp>
        <p:nvSpPr>
          <p:cNvPr id="40" name="テキスト プレースホルダ 9"/>
          <p:cNvSpPr>
            <a:spLocks noGrp="1"/>
          </p:cNvSpPr>
          <p:nvPr>
            <p:custDataLst>
              <p:tags r:id="rId21"/>
            </p:custDataLst>
          </p:nvPr>
        </p:nvSpPr>
        <p:spPr bwMode="auto">
          <a:xfrm>
            <a:off x="5981700" y="61785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29B93E-5335-4D0C-A7D6-DA35CF6D4771}" type="datetime'''''''''''''''''''''''''''''''''''''''''2''''1'">
              <a:rPr lang="ja-JP" altLang="en-US" sz="1000"/>
              <a:pPr marL="0" indent="0" algn="ctr">
                <a:spcBef>
                  <a:spcPct val="0"/>
                </a:spcBef>
                <a:buNone/>
              </a:pPr>
              <a:t>21</a:t>
            </a:fld>
            <a:endParaRPr kumimoji="0" lang="ja-JP" altLang="en-US" sz="1000" dirty="0">
              <a:sym typeface="+mn-lt"/>
            </a:endParaRPr>
          </a:p>
        </p:txBody>
      </p:sp>
      <p:sp>
        <p:nvSpPr>
          <p:cNvPr id="48" name="テキスト プレースホルダ 9">
            <a:extLst>
              <a:ext uri="{FF2B5EF4-FFF2-40B4-BE49-F238E27FC236}">
                <a16:creationId xmlns:a16="http://schemas.microsoft.com/office/drawing/2014/main" id="{F2A7C5DD-AB82-44BF-9030-7EE0E472EE81}"/>
              </a:ext>
            </a:extLst>
          </p:cNvPr>
          <p:cNvSpPr>
            <a:spLocks noGrp="1"/>
          </p:cNvSpPr>
          <p:nvPr>
            <p:custDataLst>
              <p:tags r:id="rId22"/>
            </p:custDataLst>
          </p:nvPr>
        </p:nvSpPr>
        <p:spPr bwMode="gray">
          <a:xfrm>
            <a:off x="3738563" y="3076575"/>
            <a:ext cx="3492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796213A-8BE3-47E5-AEC6-B05CC48509FE}" type="datetime'''''''33''''''''''''''''''.''''''''''5''''''''5'''''''''''''''">
              <a:rPr lang="en-US" altLang="en-US" sz="1000" smtClean="0"/>
              <a:pPr/>
              <a:t>33.55</a:t>
            </a:fld>
            <a:endParaRPr lang="ja-JP" altLang="en-US" sz="1000" dirty="0">
              <a:sym typeface="+mn-lt"/>
            </a:endParaRPr>
          </a:p>
        </p:txBody>
      </p:sp>
      <p:sp>
        <p:nvSpPr>
          <p:cNvPr id="46" name="テキスト プレースホルダ 9"/>
          <p:cNvSpPr>
            <a:spLocks noGrp="1"/>
          </p:cNvSpPr>
          <p:nvPr>
            <p:custDataLst>
              <p:tags r:id="rId23"/>
            </p:custDataLst>
          </p:nvPr>
        </p:nvSpPr>
        <p:spPr bwMode="auto">
          <a:xfrm>
            <a:off x="4500563" y="2706688"/>
            <a:ext cx="969963" cy="215900"/>
          </a:xfrm>
          <a:prstGeom prst="ellipse">
            <a:avLst/>
          </a:prstGeom>
          <a:solidFill>
            <a:schemeClr val="accent1"/>
          </a:solidFill>
          <a:ln w="9525">
            <a:solidFill>
              <a:srgbClr val="808080"/>
            </a:solidFill>
          </a:ln>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r>
              <a:rPr lang="ja-JP" altLang="en-US" sz="1000" b="1" dirty="0">
                <a:solidFill>
                  <a:schemeClr val="bg1"/>
                </a:solidFill>
                <a:effectLst/>
              </a:rPr>
              <a:t>年率</a:t>
            </a:r>
            <a:fld id="{58FED536-593C-4383-A7F4-06791103473F}" type="datetime'+1''''''0''''.''''''2''''''''''''''''''%'">
              <a:rPr lang="en-US" altLang="en-US" sz="1000" b="1" smtClean="0">
                <a:solidFill>
                  <a:schemeClr val="bg1"/>
                </a:solidFill>
                <a:effectLst/>
              </a:rPr>
              <a:pPr/>
              <a:t>+10.2%</a:t>
            </a:fld>
            <a:endParaRPr kumimoji="0" lang="ja-JP" altLang="en-US" sz="1000" b="1" dirty="0">
              <a:solidFill>
                <a:schemeClr val="bg1"/>
              </a:solidFill>
              <a:sym typeface="+mn-lt"/>
            </a:endParaRPr>
          </a:p>
        </p:txBody>
      </p:sp>
      <p:grpSp>
        <p:nvGrpSpPr>
          <p:cNvPr id="22" name="グループ化 21"/>
          <p:cNvGrpSpPr/>
          <p:nvPr/>
        </p:nvGrpSpPr>
        <p:grpSpPr>
          <a:xfrm>
            <a:off x="7067180" y="2492896"/>
            <a:ext cx="2287955" cy="4230177"/>
            <a:chOff x="5987603" y="-41433"/>
            <a:chExt cx="4275923" cy="4230177"/>
          </a:xfrm>
        </p:grpSpPr>
        <p:sp>
          <p:nvSpPr>
            <p:cNvPr id="23" name="フリーフォーム 22"/>
            <p:cNvSpPr/>
            <p:nvPr/>
          </p:nvSpPr>
          <p:spPr>
            <a:xfrm>
              <a:off x="5987603" y="-41433"/>
              <a:ext cx="4275923" cy="400343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latin typeface="Arial" panose="020B0604020202020204" pitchFamily="34" charset="0"/>
                  <a:ea typeface="ＭＳ Ｐゴシック" panose="020B0600070205080204" pitchFamily="50" charset="-128"/>
                  <a:cs typeface="Arial" panose="020B0604020202020204" pitchFamily="34" charset="0"/>
                </a:rPr>
                <a:t> </a:t>
              </a:r>
              <a:endParaRPr kumimoji="1" lang="ja-JP" altLang="en-US"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4" name="角丸四角形 23"/>
            <p:cNvSpPr/>
            <p:nvPr/>
          </p:nvSpPr>
          <p:spPr>
            <a:xfrm>
              <a:off x="6424574" y="3842510"/>
              <a:ext cx="3417197" cy="346234"/>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square" anchor="ctr" anchorCtr="0">
              <a:spAutoFit/>
            </a:bodyPr>
            <a:lstStyle/>
            <a:p>
              <a:pPr lvl="0" algn="ct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2022</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年は予測値</a:t>
              </a:r>
              <a:endPar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31"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インドネシアの医療機器市場は、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年から</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年にかけて、年率</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超の右肩上がりの成長市場であり、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年では〇約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35.8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となっている。</a:t>
            </a:r>
          </a:p>
        </p:txBody>
      </p:sp>
    </p:spTree>
    <p:extLst>
      <p:ext uri="{BB962C8B-B14F-4D97-AF65-F5344CB8AC3E}">
        <p14:creationId xmlns:p14="http://schemas.microsoft.com/office/powerpoint/2010/main" val="33817948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4" name="think-cell Slide" r:id="rId46" imgW="360" imgH="360" progId="TCLayout.ActiveDocument.1">
                  <p:embed/>
                </p:oleObj>
              </mc:Choice>
              <mc:Fallback>
                <p:oleObj name="think-cell Slide" r:id="rId46" imgW="360" imgH="360" progId="TCLayout.ActiveDocument.1">
                  <p:embed/>
                  <p:pic>
                    <p:nvPicPr>
                      <p:cNvPr id="4" name="Object 3" hidden="1"/>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2E422707-DAF2-478C-B027-D0D0B5D0EA17}"/>
              </a:ext>
            </a:extLst>
          </p:cNvPr>
          <p:cNvGraphicFramePr/>
          <p:nvPr>
            <p:custDataLst>
              <p:tags r:id="rId4"/>
            </p:custDataLst>
          </p:nvPr>
        </p:nvGraphicFramePr>
        <p:xfrm>
          <a:off x="622300" y="2698750"/>
          <a:ext cx="5513388" cy="3260725"/>
        </p:xfrm>
        <a:graphic>
          <a:graphicData uri="http://schemas.openxmlformats.org/drawingml/2006/chart">
            <c:chart xmlns:c="http://schemas.openxmlformats.org/drawingml/2006/chart" xmlns:r="http://schemas.openxmlformats.org/officeDocument/2006/relationships" r:id="rId48"/>
          </a:graphicData>
        </a:graphic>
      </p:graphicFrame>
      <p:sp>
        <p:nvSpPr>
          <p:cNvPr id="122" name="テキスト プレースホルダ 9">
            <a:extLst>
              <a:ext uri="{FF2B5EF4-FFF2-40B4-BE49-F238E27FC236}">
                <a16:creationId xmlns:a16="http://schemas.microsoft.com/office/drawing/2014/main" id="{025AE1E3-358B-4178-A974-B372DA4577B7}"/>
              </a:ext>
            </a:extLst>
          </p:cNvPr>
          <p:cNvSpPr>
            <a:spLocks noGrp="1"/>
          </p:cNvSpPr>
          <p:nvPr>
            <p:custDataLst>
              <p:tags r:id="rId5"/>
            </p:custDataLst>
          </p:nvPr>
        </p:nvSpPr>
        <p:spPr bwMode="gray">
          <a:xfrm>
            <a:off x="506413" y="42529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DD9D3B1-B1E8-419A-AAA7-B1E34D64F8A4}" type="datetime'''''''''''''''''''''''''''''''6'''">
              <a:rPr lang="en-US" altLang="en-US" sz="1000" smtClean="0"/>
              <a:pPr/>
              <a:t>6</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EF080C3D-D6E8-4270-A191-1901CC779834}"/>
              </a:ext>
            </a:extLst>
          </p:cNvPr>
          <p:cNvSpPr>
            <a:spLocks noGrp="1"/>
          </p:cNvSpPr>
          <p:nvPr>
            <p:custDataLst>
              <p:tags r:id="rId6"/>
            </p:custDataLst>
          </p:nvPr>
        </p:nvSpPr>
        <p:spPr bwMode="gray">
          <a:xfrm>
            <a:off x="506413" y="52847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B259852-279F-490D-96C7-BBC61712658E}" type="datetime'''''''''2'''">
              <a:rPr lang="en-US" altLang="en-US" sz="1000" smtClean="0"/>
              <a:pPr/>
              <a:t>2</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3C32635A-6BFE-41C9-92D3-FEB5F8906ACB}"/>
              </a:ext>
            </a:extLst>
          </p:cNvPr>
          <p:cNvSpPr>
            <a:spLocks noGrp="1"/>
          </p:cNvSpPr>
          <p:nvPr>
            <p:custDataLst>
              <p:tags r:id="rId7"/>
            </p:custDataLst>
          </p:nvPr>
        </p:nvSpPr>
        <p:spPr bwMode="gray">
          <a:xfrm>
            <a:off x="506413" y="34782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3710622-E8E2-4821-8A5C-F1ED2909160B}" type="datetime'''''''''''''''''''''''''''''''''''''''''''''''''9'''''''''''''">
              <a:rPr lang="en-US" altLang="en-US" sz="1000" smtClean="0"/>
              <a:pPr/>
              <a:t>9</a:t>
            </a:fld>
            <a:endParaRPr lang="ja-JP" altLang="en-US" sz="1000" dirty="0">
              <a:sym typeface="+mn-lt"/>
            </a:endParaRPr>
          </a:p>
        </p:txBody>
      </p:sp>
      <p:sp>
        <p:nvSpPr>
          <p:cNvPr id="116" name="テキスト プレースホルダ 9">
            <a:extLst>
              <a:ext uri="{FF2B5EF4-FFF2-40B4-BE49-F238E27FC236}">
                <a16:creationId xmlns:a16="http://schemas.microsoft.com/office/drawing/2014/main" id="{45A89A91-63EF-47E4-8527-7C18F25DE4AC}"/>
              </a:ext>
            </a:extLst>
          </p:cNvPr>
          <p:cNvSpPr>
            <a:spLocks noGrp="1"/>
          </p:cNvSpPr>
          <p:nvPr>
            <p:custDataLst>
              <p:tags r:id="rId8"/>
            </p:custDataLst>
          </p:nvPr>
        </p:nvSpPr>
        <p:spPr bwMode="gray">
          <a:xfrm>
            <a:off x="506413" y="580072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7EBE705-E8F3-4C1D-B173-7BD0BC5C3B2D}" type="datetime'''''''''''''''''''''''''0'''''''''">
              <a:rPr lang="en-US" altLang="en-US" sz="1000" smtClean="0"/>
              <a:pPr/>
              <a:t>0</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2165C1CE-6B1F-49B6-973C-05783837B94B}"/>
              </a:ext>
            </a:extLst>
          </p:cNvPr>
          <p:cNvSpPr>
            <a:spLocks noGrp="1"/>
          </p:cNvSpPr>
          <p:nvPr>
            <p:custDataLst>
              <p:tags r:id="rId9"/>
            </p:custDataLst>
          </p:nvPr>
        </p:nvSpPr>
        <p:spPr bwMode="gray">
          <a:xfrm>
            <a:off x="506413" y="45116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B3D75D3-EB0D-418F-8AB3-CBCE8C29E5C0}" type="datetime'''''''''''''''''''''''''''''''''''''''5'''''">
              <a:rPr lang="en-US" altLang="en-US" sz="1000" smtClean="0"/>
              <a:pPr/>
              <a:t>5</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90C4C240-24B6-4D78-B061-0804CD1FAC7B}"/>
              </a:ext>
            </a:extLst>
          </p:cNvPr>
          <p:cNvSpPr>
            <a:spLocks noGrp="1"/>
          </p:cNvSpPr>
          <p:nvPr>
            <p:custDataLst>
              <p:tags r:id="rId10"/>
            </p:custDataLst>
          </p:nvPr>
        </p:nvSpPr>
        <p:spPr bwMode="gray">
          <a:xfrm>
            <a:off x="506413" y="55435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9B2DD67-0B8F-4904-B76A-AD771D7A3C87}" type="datetime'''''1'''">
              <a:rPr lang="en-US" altLang="en-US" sz="1000" smtClean="0"/>
              <a:pPr/>
              <a:t>1</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FDAFCC4F-0F64-42BB-8F67-9114B4B9280C}"/>
              </a:ext>
            </a:extLst>
          </p:cNvPr>
          <p:cNvSpPr>
            <a:spLocks noGrp="1"/>
          </p:cNvSpPr>
          <p:nvPr>
            <p:custDataLst>
              <p:tags r:id="rId11"/>
            </p:custDataLst>
          </p:nvPr>
        </p:nvSpPr>
        <p:spPr bwMode="gray">
          <a:xfrm>
            <a:off x="506413" y="50276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F272880-DE3A-4939-91B5-14DC7BB0F1DB}" type="datetime'''''''''''''''''''''3'''''''''''''''''''''''''''''">
              <a:rPr lang="en-US" altLang="en-US" sz="1000" smtClean="0"/>
              <a:pPr/>
              <a:t>3</a:t>
            </a:fld>
            <a:endParaRPr lang="ja-JP" altLang="en-US" sz="1000" dirty="0">
              <a:sym typeface="+mn-lt"/>
            </a:endParaRPr>
          </a:p>
        </p:txBody>
      </p:sp>
      <p:sp>
        <p:nvSpPr>
          <p:cNvPr id="120" name="テキスト プレースホルダ 9">
            <a:extLst>
              <a:ext uri="{FF2B5EF4-FFF2-40B4-BE49-F238E27FC236}">
                <a16:creationId xmlns:a16="http://schemas.microsoft.com/office/drawing/2014/main" id="{23848B9B-E6ED-4336-A27D-47B5AB386D72}"/>
              </a:ext>
            </a:extLst>
          </p:cNvPr>
          <p:cNvSpPr>
            <a:spLocks noGrp="1"/>
          </p:cNvSpPr>
          <p:nvPr>
            <p:custDataLst>
              <p:tags r:id="rId12"/>
            </p:custDataLst>
          </p:nvPr>
        </p:nvSpPr>
        <p:spPr bwMode="gray">
          <a:xfrm>
            <a:off x="506413" y="47688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44F0B13-50B7-4BE3-9C3A-26C8359C6296}" type="datetime'''''''4'''''''''''''''''''''''''''''''''''">
              <a:rPr lang="en-US" altLang="en-US" sz="1000" smtClean="0"/>
              <a:pPr/>
              <a:t>4</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CD8D2E91-ECCD-469F-ABAB-BBA719CD2644}"/>
              </a:ext>
            </a:extLst>
          </p:cNvPr>
          <p:cNvSpPr>
            <a:spLocks noGrp="1"/>
          </p:cNvSpPr>
          <p:nvPr>
            <p:custDataLst>
              <p:tags r:id="rId13"/>
            </p:custDataLst>
          </p:nvPr>
        </p:nvSpPr>
        <p:spPr bwMode="gray">
          <a:xfrm>
            <a:off x="506413" y="39941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E7E3FE6-C834-459E-A766-209CC1F20430}" type="datetime'''''''''''''''''''''''''''''''''''''7'''''''''''''''''''''''''">
              <a:rPr lang="en-US" altLang="en-US" sz="1000" smtClean="0"/>
              <a:pPr/>
              <a:t>7</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6AF88DE7-A15A-4C47-9A3A-526D0C89D627}"/>
              </a:ext>
            </a:extLst>
          </p:cNvPr>
          <p:cNvSpPr>
            <a:spLocks noGrp="1"/>
          </p:cNvSpPr>
          <p:nvPr>
            <p:custDataLst>
              <p:tags r:id="rId14"/>
            </p:custDataLst>
          </p:nvPr>
        </p:nvSpPr>
        <p:spPr bwMode="gray">
          <a:xfrm>
            <a:off x="506413" y="3736975"/>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E98C32F9-27BD-49B1-BAB9-B4EFDF901E9D}" type="datetime'''''''''''''''''''''''8'''''''''''''''''''''''''''''''''">
              <a:rPr lang="en-US" altLang="en-US" sz="1000" smtClean="0"/>
              <a:pPr/>
              <a:t>8</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E515D887-8EC6-4F5A-8723-6E00F1414C6F}"/>
              </a:ext>
            </a:extLst>
          </p:cNvPr>
          <p:cNvSpPr>
            <a:spLocks noGrp="1"/>
          </p:cNvSpPr>
          <p:nvPr>
            <p:custDataLst>
              <p:tags r:id="rId15"/>
            </p:custDataLst>
          </p:nvPr>
        </p:nvSpPr>
        <p:spPr bwMode="gray">
          <a:xfrm>
            <a:off x="436563" y="32210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BB2FCCB4-B7B9-4524-9671-B801FCA1DB58}" type="datetime'''''1''''''''''''''''''0'''''''''''''''''">
              <a:rPr lang="en-US" altLang="en-US" sz="1000" smtClean="0"/>
              <a:pPr/>
              <a:t>10</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3BC7BB45-7A37-440D-9E50-A4DEB40C44C1}"/>
              </a:ext>
            </a:extLst>
          </p:cNvPr>
          <p:cNvSpPr>
            <a:spLocks noGrp="1"/>
          </p:cNvSpPr>
          <p:nvPr>
            <p:custDataLst>
              <p:tags r:id="rId16"/>
            </p:custDataLst>
          </p:nvPr>
        </p:nvSpPr>
        <p:spPr bwMode="gray">
          <a:xfrm>
            <a:off x="436563" y="296227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673A678-3B10-432F-92F8-BBC4340EFDD0}" type="datetime'''''''''''1''''''''''''''''1'''''''''''''">
              <a:rPr lang="en-US" altLang="en-US" sz="1000" smtClean="0"/>
              <a:pPr/>
              <a:t>11</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D455C2E2-633A-4CB3-A831-162FC76718F3}"/>
              </a:ext>
            </a:extLst>
          </p:cNvPr>
          <p:cNvSpPr>
            <a:spLocks noGrp="1"/>
          </p:cNvSpPr>
          <p:nvPr>
            <p:custDataLst>
              <p:tags r:id="rId17"/>
            </p:custDataLst>
          </p:nvPr>
        </p:nvSpPr>
        <p:spPr bwMode="gray">
          <a:xfrm>
            <a:off x="436563" y="27051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53F981-5C2E-4E78-A772-1B4C5A84AC65}" type="datetime'''''''''''''''''''''''''''''''''''''''1''''''''''''''''''2'">
              <a:rPr lang="en-US" altLang="en-US" sz="1000" smtClean="0"/>
              <a:pPr/>
              <a:t>12</a:t>
            </a:fld>
            <a:endParaRPr lang="ja-JP" altLang="en-US" sz="1000" dirty="0">
              <a:sym typeface="+mn-lt"/>
            </a:endParaRPr>
          </a:p>
        </p:txBody>
      </p:sp>
      <p:sp>
        <p:nvSpPr>
          <p:cNvPr id="115" name="テキスト プレースホルダ 9">
            <a:extLst>
              <a:ext uri="{FF2B5EF4-FFF2-40B4-BE49-F238E27FC236}">
                <a16:creationId xmlns:a16="http://schemas.microsoft.com/office/drawing/2014/main" id="{17A15CE7-F231-4750-AAC8-57CA063B0BC3}"/>
              </a:ext>
            </a:extLst>
          </p:cNvPr>
          <p:cNvSpPr>
            <a:spLocks noGrp="1"/>
          </p:cNvSpPr>
          <p:nvPr>
            <p:custDataLst>
              <p:tags r:id="rId18"/>
            </p:custDataLst>
          </p:nvPr>
        </p:nvSpPr>
        <p:spPr bwMode="gray">
          <a:xfrm>
            <a:off x="4513263" y="2700338"/>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AEE618-953E-462D-8C36-40B28C511C58}" type="datetime'''''''11''''''.''6'''''''''''''''''''''">
              <a:rPr lang="en-US" altLang="en-US" sz="1000" smtClean="0"/>
              <a:pPr/>
              <a:t>11.6</a:t>
            </a:fld>
            <a:endParaRPr lang="ja-JP" altLang="en-US" sz="1000" dirty="0">
              <a:sym typeface="+mn-lt"/>
            </a:endParaRPr>
          </a:p>
        </p:txBody>
      </p:sp>
      <p:sp>
        <p:nvSpPr>
          <p:cNvPr id="80" name="テキスト プレースホルダ 9">
            <a:extLst>
              <a:ext uri="{FF2B5EF4-FFF2-40B4-BE49-F238E27FC236}">
                <a16:creationId xmlns:a16="http://schemas.microsoft.com/office/drawing/2014/main" id="{B4EA8BA3-3D31-4CDF-AA55-57459E779005}"/>
              </a:ext>
            </a:extLst>
          </p:cNvPr>
          <p:cNvSpPr>
            <a:spLocks noGrp="1"/>
          </p:cNvSpPr>
          <p:nvPr>
            <p:custDataLst>
              <p:tags r:id="rId19"/>
            </p:custDataLst>
          </p:nvPr>
        </p:nvSpPr>
        <p:spPr bwMode="gray">
          <a:xfrm>
            <a:off x="928688" y="52466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5E374E-DD82-4ED7-B936-2D9E1244502A}" type="datetime'1''''''''''''''''''''''''''''''''''.''''''''8'''''''''''''">
              <a:rPr lang="en-US" altLang="en-US" sz="1000" smtClean="0"/>
              <a:pPr/>
              <a:t>1.8</a:t>
            </a:fld>
            <a:endParaRPr lang="ja-JP" altLang="en-US" sz="1000" dirty="0">
              <a:sym typeface="+mn-lt"/>
            </a:endParaRPr>
          </a:p>
        </p:txBody>
      </p:sp>
      <p:sp>
        <p:nvSpPr>
          <p:cNvPr id="23" name="テキスト プレースホルダ 9"/>
          <p:cNvSpPr>
            <a:spLocks noGrp="1"/>
          </p:cNvSpPr>
          <p:nvPr>
            <p:custDataLst>
              <p:tags r:id="rId20"/>
            </p:custDataLst>
          </p:nvPr>
        </p:nvSpPr>
        <p:spPr bwMode="auto">
          <a:xfrm>
            <a:off x="2232025"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CB8FAFD-45DE-481C-9EC1-05420B7229DB}" type="datetime'1''''''''''''''''''''''''''''''''8'''''''''''''''''''">
              <a:rPr lang="en-US" altLang="en-US" sz="1000" smtClean="0"/>
              <a:pPr/>
              <a:t>18</a:t>
            </a:fld>
            <a:endParaRPr kumimoji="0" lang="ja-JP" altLang="en-US" sz="1000" dirty="0">
              <a:sym typeface="+mn-lt"/>
            </a:endParaRPr>
          </a:p>
        </p:txBody>
      </p:sp>
      <p:sp>
        <p:nvSpPr>
          <p:cNvPr id="24" name="テキスト プレースホルダ 9"/>
          <p:cNvSpPr>
            <a:spLocks noGrp="1"/>
          </p:cNvSpPr>
          <p:nvPr>
            <p:custDataLst>
              <p:tags r:id="rId21"/>
            </p:custDataLst>
          </p:nvPr>
        </p:nvSpPr>
        <p:spPr bwMode="auto">
          <a:xfrm>
            <a:off x="1092200" y="596265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394D75-1327-4307-84DB-8E4361B068DC}" type="datetime'''''2''01''7'''''''''''''''''''''''''">
              <a:rPr lang="en-US" altLang="en-US" sz="1000" smtClean="0"/>
              <a:pPr/>
              <a:t>2017</a:t>
            </a:fld>
            <a:endParaRPr kumimoji="0" lang="ja-JP" altLang="en-US" sz="1000" dirty="0">
              <a:sym typeface="+mn-lt"/>
            </a:endParaRPr>
          </a:p>
        </p:txBody>
      </p:sp>
      <p:sp>
        <p:nvSpPr>
          <p:cNvPr id="22" name="テキスト プレースホルダ 9"/>
          <p:cNvSpPr>
            <a:spLocks noGrp="1"/>
          </p:cNvSpPr>
          <p:nvPr>
            <p:custDataLst>
              <p:tags r:id="rId22"/>
            </p:custDataLst>
          </p:nvPr>
        </p:nvSpPr>
        <p:spPr bwMode="auto">
          <a:xfrm>
            <a:off x="3302000"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1E45E5-53C9-4F89-8FB5-C3E10413C3DD}" type="datetime'''''''1''''''''''''''''''''''''''''''''''''''''''9'''''''''''">
              <a:rPr lang="en-US" altLang="en-US" sz="1000" smtClean="0"/>
              <a:pPr/>
              <a:t>19</a:t>
            </a:fld>
            <a:endParaRPr kumimoji="0" lang="ja-JP" altLang="en-US" sz="1000" dirty="0">
              <a:sym typeface="+mn-lt"/>
            </a:endParaRPr>
          </a:p>
        </p:txBody>
      </p:sp>
      <p:sp>
        <p:nvSpPr>
          <p:cNvPr id="21" name="テキスト プレースホルダ 9"/>
          <p:cNvSpPr>
            <a:spLocks noGrp="1"/>
          </p:cNvSpPr>
          <p:nvPr>
            <p:custDataLst>
              <p:tags r:id="rId23"/>
            </p:custDataLst>
          </p:nvPr>
        </p:nvSpPr>
        <p:spPr bwMode="auto">
          <a:xfrm>
            <a:off x="4370388"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885046C-9892-42F3-9E10-4F5D4AADEE9B}"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4"/>
            </p:custDataLst>
          </p:nvPr>
        </p:nvSpPr>
        <p:spPr bwMode="auto">
          <a:xfrm>
            <a:off x="5440363" y="596265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646164E-4F2C-4BE6-A6CF-DCEC2F076C73}" type="datetime'''''''''''''''''''''''''''''''2''''''''1'''''">
              <a:rPr lang="en-US" altLang="en-US" sz="1000" smtClean="0"/>
              <a:pPr/>
              <a:t>21</a:t>
            </a:fld>
            <a:endParaRPr kumimoji="0" lang="ja-JP" altLang="en-US" sz="1000" dirty="0">
              <a:sym typeface="+mn-lt"/>
            </a:endParaRPr>
          </a:p>
        </p:txBody>
      </p:sp>
      <p:sp>
        <p:nvSpPr>
          <p:cNvPr id="113" name="テキスト プレースホルダ 9">
            <a:extLst>
              <a:ext uri="{FF2B5EF4-FFF2-40B4-BE49-F238E27FC236}">
                <a16:creationId xmlns:a16="http://schemas.microsoft.com/office/drawing/2014/main" id="{46F1B268-6EBB-470C-AFBD-F6CC1C6C508B}"/>
              </a:ext>
            </a:extLst>
          </p:cNvPr>
          <p:cNvSpPr>
            <a:spLocks noGrp="1"/>
          </p:cNvSpPr>
          <p:nvPr>
            <p:custDataLst>
              <p:tags r:id="rId25"/>
            </p:custDataLst>
          </p:nvPr>
        </p:nvSpPr>
        <p:spPr bwMode="gray">
          <a:xfrm>
            <a:off x="1339850" y="356552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E75BC08-81A8-4019-9BCA-2EC7967BD75C}" type="datetime'''''''8''''''''.''3'''''''''''''''''''''''''''''''''''''''">
              <a:rPr lang="en-US" altLang="en-US" sz="1000" smtClean="0"/>
              <a:pPr/>
              <a:t>8.3</a:t>
            </a:fld>
            <a:endParaRPr lang="ja-JP" altLang="en-US" sz="1000" dirty="0">
              <a:sym typeface="+mn-lt"/>
            </a:endParaRPr>
          </a:p>
        </p:txBody>
      </p:sp>
      <p:sp>
        <p:nvSpPr>
          <p:cNvPr id="81" name="テキスト プレースホルダ 9">
            <a:extLst>
              <a:ext uri="{FF2B5EF4-FFF2-40B4-BE49-F238E27FC236}">
                <a16:creationId xmlns:a16="http://schemas.microsoft.com/office/drawing/2014/main" id="{AAF69AA7-8CA4-4084-AE00-9805F013A417}"/>
              </a:ext>
            </a:extLst>
          </p:cNvPr>
          <p:cNvSpPr>
            <a:spLocks noGrp="1"/>
          </p:cNvSpPr>
          <p:nvPr>
            <p:custDataLst>
              <p:tags r:id="rId26"/>
            </p:custDataLst>
          </p:nvPr>
        </p:nvSpPr>
        <p:spPr bwMode="gray">
          <a:xfrm>
            <a:off x="1998663" y="52292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55F4A63-1591-4A16-AA1C-E11FB152C1DE}" type="datetime'''1''''''''''''''''''''.''''''''''''''''''''''8'''">
              <a:rPr lang="en-US" altLang="en-US" sz="1000" smtClean="0"/>
              <a:pPr/>
              <a:t>1.8</a:t>
            </a:fld>
            <a:endParaRPr lang="ja-JP" altLang="en-US" sz="1000" dirty="0">
              <a:sym typeface="+mn-lt"/>
            </a:endParaRPr>
          </a:p>
        </p:txBody>
      </p:sp>
      <p:sp>
        <p:nvSpPr>
          <p:cNvPr id="84" name="テキスト プレースホルダ 9">
            <a:extLst>
              <a:ext uri="{FF2B5EF4-FFF2-40B4-BE49-F238E27FC236}">
                <a16:creationId xmlns:a16="http://schemas.microsoft.com/office/drawing/2014/main" id="{11F95303-FB7B-4E30-81B5-33B6E31F2DE0}"/>
              </a:ext>
            </a:extLst>
          </p:cNvPr>
          <p:cNvSpPr>
            <a:spLocks noGrp="1"/>
          </p:cNvSpPr>
          <p:nvPr>
            <p:custDataLst>
              <p:tags r:id="rId27"/>
            </p:custDataLst>
          </p:nvPr>
        </p:nvSpPr>
        <p:spPr bwMode="gray">
          <a:xfrm>
            <a:off x="5207000" y="51165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84C4582-16B3-475A-AAD5-853B4FAEB13E}" type="datetime'''''''''''''''''''''''''''''''''2''''.''''''''''''''3'''">
              <a:rPr lang="en-US" altLang="en-US" sz="1000" smtClean="0"/>
              <a:pPr/>
              <a:t>2.3</a:t>
            </a:fld>
            <a:endParaRPr lang="ja-JP" altLang="en-US" sz="1000" dirty="0">
              <a:sym typeface="+mn-lt"/>
            </a:endParaRPr>
          </a:p>
        </p:txBody>
      </p:sp>
      <p:sp>
        <p:nvSpPr>
          <p:cNvPr id="114" name="テキスト プレースホルダ 9">
            <a:extLst>
              <a:ext uri="{FF2B5EF4-FFF2-40B4-BE49-F238E27FC236}">
                <a16:creationId xmlns:a16="http://schemas.microsoft.com/office/drawing/2014/main" id="{31D4D135-0D82-41EC-9CC5-0676F79706B6}"/>
              </a:ext>
            </a:extLst>
          </p:cNvPr>
          <p:cNvSpPr>
            <a:spLocks noGrp="1"/>
          </p:cNvSpPr>
          <p:nvPr>
            <p:custDataLst>
              <p:tags r:id="rId28"/>
            </p:custDataLst>
          </p:nvPr>
        </p:nvSpPr>
        <p:spPr bwMode="gray">
          <a:xfrm>
            <a:off x="2409825" y="351631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4DD3B0A-FA27-4746-9902-D6CDC7B8B173}" type="datetime'''''''''''''8''''.''''''''''''''''''''''''5'''">
              <a:rPr lang="en-US" altLang="en-US" sz="1000" smtClean="0"/>
              <a:pPr/>
              <a:t>8.5</a:t>
            </a:fld>
            <a:endParaRPr lang="ja-JP" altLang="en-US" sz="1000" dirty="0">
              <a:sym typeface="+mn-lt"/>
            </a:endParaRPr>
          </a:p>
        </p:txBody>
      </p:sp>
      <p:sp>
        <p:nvSpPr>
          <p:cNvPr id="82" name="テキスト プレースホルダ 9">
            <a:extLst>
              <a:ext uri="{FF2B5EF4-FFF2-40B4-BE49-F238E27FC236}">
                <a16:creationId xmlns:a16="http://schemas.microsoft.com/office/drawing/2014/main" id="{D75CFA52-FA52-4444-B85C-314DFD32973A}"/>
              </a:ext>
            </a:extLst>
          </p:cNvPr>
          <p:cNvSpPr>
            <a:spLocks noGrp="1"/>
          </p:cNvSpPr>
          <p:nvPr>
            <p:custDataLst>
              <p:tags r:id="rId29"/>
            </p:custDataLst>
          </p:nvPr>
        </p:nvSpPr>
        <p:spPr bwMode="gray">
          <a:xfrm>
            <a:off x="3067050" y="518477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A7D19BD-E9DB-446D-9A1D-79D66D67D48D}" type="datetime'''''''''''''''2''''''''''''''''''''''''''''.0'''''''''''">
              <a:rPr lang="en-US" altLang="en-US" sz="1000" smtClean="0"/>
              <a:pPr/>
              <a:t>2.0</a:t>
            </a:fld>
            <a:endParaRPr lang="ja-JP" altLang="en-US" sz="1000" dirty="0">
              <a:sym typeface="+mn-lt"/>
            </a:endParaRPr>
          </a:p>
        </p:txBody>
      </p:sp>
      <p:sp>
        <p:nvSpPr>
          <p:cNvPr id="110" name="テキスト プレースホルダ 9">
            <a:extLst>
              <a:ext uri="{FF2B5EF4-FFF2-40B4-BE49-F238E27FC236}">
                <a16:creationId xmlns:a16="http://schemas.microsoft.com/office/drawing/2014/main" id="{7A2FBAB4-2CEF-4B5B-84F6-4D3894BA60EF}"/>
              </a:ext>
            </a:extLst>
          </p:cNvPr>
          <p:cNvSpPr>
            <a:spLocks noGrp="1"/>
          </p:cNvSpPr>
          <p:nvPr>
            <p:custDataLst>
              <p:tags r:id="rId30"/>
            </p:custDataLst>
          </p:nvPr>
        </p:nvSpPr>
        <p:spPr bwMode="gray">
          <a:xfrm>
            <a:off x="3478213" y="337185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BFE0864-D2E2-4C5F-BF04-4E55E7361956}" type="datetime'''''''''''''9''.''''''0'''''''''''''''">
              <a:rPr lang="en-US" altLang="en-US" sz="1000" smtClean="0"/>
              <a:pPr/>
              <a:t>9.0</a:t>
            </a:fld>
            <a:endParaRPr lang="ja-JP" altLang="en-US" sz="1000" dirty="0">
              <a:sym typeface="+mn-lt"/>
            </a:endParaRPr>
          </a:p>
        </p:txBody>
      </p:sp>
      <p:sp>
        <p:nvSpPr>
          <p:cNvPr id="83" name="テキスト プレースホルダ 9">
            <a:extLst>
              <a:ext uri="{FF2B5EF4-FFF2-40B4-BE49-F238E27FC236}">
                <a16:creationId xmlns:a16="http://schemas.microsoft.com/office/drawing/2014/main" id="{DB37F2FD-C228-4F4A-A428-9B6A0BD73260}"/>
              </a:ext>
            </a:extLst>
          </p:cNvPr>
          <p:cNvSpPr>
            <a:spLocks noGrp="1"/>
          </p:cNvSpPr>
          <p:nvPr>
            <p:custDataLst>
              <p:tags r:id="rId31"/>
            </p:custDataLst>
          </p:nvPr>
        </p:nvSpPr>
        <p:spPr bwMode="gray">
          <a:xfrm>
            <a:off x="4137025" y="51657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45E861C-646B-49B2-A029-317B28596785}" type="datetime'''''''''''''''''''''''''''''''''''2''''''.1'''''''''''''''">
              <a:rPr lang="en-US" altLang="en-US" sz="1000" smtClean="0"/>
              <a:pPr/>
              <a:t>2.1</a:t>
            </a:fld>
            <a:endParaRPr lang="ja-JP" altLang="en-US" sz="1000" dirty="0">
              <a:sym typeface="+mn-lt"/>
            </a:endParaRPr>
          </a:p>
        </p:txBody>
      </p:sp>
      <p:sp>
        <p:nvSpPr>
          <p:cNvPr id="107" name="テキスト プレースホルダ 9">
            <a:extLst>
              <a:ext uri="{FF2B5EF4-FFF2-40B4-BE49-F238E27FC236}">
                <a16:creationId xmlns:a16="http://schemas.microsoft.com/office/drawing/2014/main" id="{748D8412-A9DF-4592-A6DA-F361505C6681}"/>
              </a:ext>
            </a:extLst>
          </p:cNvPr>
          <p:cNvSpPr>
            <a:spLocks noGrp="1"/>
          </p:cNvSpPr>
          <p:nvPr>
            <p:custDataLst>
              <p:tags r:id="rId32"/>
            </p:custDataLst>
          </p:nvPr>
        </p:nvSpPr>
        <p:spPr bwMode="gray">
          <a:xfrm>
            <a:off x="5583238" y="2974975"/>
            <a:ext cx="27940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6089EA87-A751-4DC8-B963-D51A5BF22E8A}" type="datetime'10.''''6'''''''''''''">
              <a:rPr lang="en-US" altLang="en-US" sz="1000" smtClean="0"/>
              <a:pPr/>
              <a:t>10.6</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インドネシア／医療関連／医療機器</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輸出入額</a:t>
            </a:r>
          </a:p>
        </p:txBody>
      </p:sp>
      <p:sp>
        <p:nvSpPr>
          <p:cNvPr id="10" name="テキスト ボックス 9"/>
          <p:cNvSpPr txBox="1"/>
          <p:nvPr/>
        </p:nvSpPr>
        <p:spPr>
          <a:xfrm>
            <a:off x="380552" y="2483001"/>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753200" y="2699025"/>
            <a:ext cx="2808312"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2122961"/>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医療機器の輸出入額</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78" name="Chart 77">
            <a:extLst>
              <a:ext uri="{FF2B5EF4-FFF2-40B4-BE49-F238E27FC236}">
                <a16:creationId xmlns:a16="http://schemas.microsoft.com/office/drawing/2014/main" id="{D634F1BF-4DCD-4F4A-B5DA-532B7DD715F8}"/>
              </a:ext>
            </a:extLst>
          </p:cNvPr>
          <p:cNvGraphicFramePr/>
          <p:nvPr>
            <p:custDataLst>
              <p:tags r:id="rId33"/>
            </p:custDataLst>
          </p:nvPr>
        </p:nvGraphicFramePr>
        <p:xfrm>
          <a:off x="7008813" y="3325813"/>
          <a:ext cx="2498725" cy="2498725"/>
        </p:xfrm>
        <a:graphic>
          <a:graphicData uri="http://schemas.openxmlformats.org/drawingml/2006/chart">
            <c:chart xmlns:c="http://schemas.openxmlformats.org/drawingml/2006/chart" xmlns:r="http://schemas.openxmlformats.org/officeDocument/2006/relationships" r:id="rId49"/>
          </a:graphicData>
        </a:graphic>
      </p:graphicFrame>
      <p:sp>
        <p:nvSpPr>
          <p:cNvPr id="60" name="テキスト プレースホルダ 9">
            <a:extLst>
              <a:ext uri="{FF2B5EF4-FFF2-40B4-BE49-F238E27FC236}">
                <a16:creationId xmlns:a16="http://schemas.microsoft.com/office/drawing/2014/main" id="{B38C37FA-389D-42CB-966A-63B798F87260}"/>
              </a:ext>
            </a:extLst>
          </p:cNvPr>
          <p:cNvSpPr>
            <a:spLocks noGrp="1"/>
          </p:cNvSpPr>
          <p:nvPr>
            <p:custDataLst>
              <p:tags r:id="rId34"/>
            </p:custDataLst>
          </p:nvPr>
        </p:nvSpPr>
        <p:spPr bwMode="auto">
          <a:xfrm>
            <a:off x="6840538" y="3819525"/>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59FB958-255A-457C-B24C-1AB01877F244}" type="datetime'''''''''''''''その''''''''''''他'''''''''''''''''''''''''''''''''">
              <a:rPr kumimoji="0" lang="ja-JP" altLang="en-US" sz="1000" smtClean="0"/>
              <a:pPr/>
              <a:t>その他</a:t>
            </a:fld>
            <a:endParaRPr kumimoji="0" lang="ja-JP" altLang="en-US" sz="1000" dirty="0">
              <a:sym typeface="+mn-lt"/>
            </a:endParaRPr>
          </a:p>
        </p:txBody>
      </p:sp>
      <p:sp>
        <p:nvSpPr>
          <p:cNvPr id="33" name="テキスト プレースホルダ 9"/>
          <p:cNvSpPr>
            <a:spLocks noGrp="1"/>
          </p:cNvSpPr>
          <p:nvPr>
            <p:custDataLst>
              <p:tags r:id="rId35"/>
            </p:custDataLst>
          </p:nvPr>
        </p:nvSpPr>
        <p:spPr bwMode="auto">
          <a:xfrm>
            <a:off x="8975725" y="34639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5045621-2E1E-4597-B822-971C7F39D145}" type="datetime'''''''''''''''''''''''''''''中''''''''''''''''''''''''''''国'''">
              <a:rPr lang="ja-JP" altLang="en-US" sz="1000" smtClean="0"/>
              <a:pPr/>
              <a:t>中国</a:t>
            </a:fld>
            <a:endParaRPr kumimoji="0" lang="ja-JP" altLang="en-US" sz="1000" dirty="0">
              <a:sym typeface="+mn-lt"/>
            </a:endParaRPr>
          </a:p>
        </p:txBody>
      </p:sp>
      <p:sp>
        <p:nvSpPr>
          <p:cNvPr id="34" name="テキスト プレースホルダ 9"/>
          <p:cNvSpPr>
            <a:spLocks noGrp="1"/>
          </p:cNvSpPr>
          <p:nvPr>
            <p:custDataLst>
              <p:tags r:id="rId36"/>
            </p:custDataLst>
          </p:nvPr>
        </p:nvSpPr>
        <p:spPr bwMode="auto">
          <a:xfrm>
            <a:off x="9448800" y="4813300"/>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0219A0B2-CD79-4266-8391-D3ACE5147732}" type="datetime'''''''ド''''''''''''''イ''ツ'''''''''">
              <a:rPr lang="ja-JP" altLang="en-US" sz="1000" smtClean="0"/>
              <a:pPr/>
              <a:t>ドイツ</a:t>
            </a:fld>
            <a:endParaRPr kumimoji="0" lang="ja-JP" altLang="en-US" sz="1000" dirty="0">
              <a:sym typeface="+mn-lt"/>
            </a:endParaRPr>
          </a:p>
        </p:txBody>
      </p:sp>
      <p:sp>
        <p:nvSpPr>
          <p:cNvPr id="51" name="テキスト プレースホルダ 9"/>
          <p:cNvSpPr>
            <a:spLocks noGrp="1"/>
          </p:cNvSpPr>
          <p:nvPr>
            <p:custDataLst>
              <p:tags r:id="rId37"/>
            </p:custDataLst>
          </p:nvPr>
        </p:nvSpPr>
        <p:spPr bwMode="auto">
          <a:xfrm>
            <a:off x="7013575" y="52482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730778C-F0A5-4930-839D-3F3562C61E52}" type="datetime'''''''韓''''''''''国'''''''''''''''''''''''''">
              <a:rPr lang="ja-JP" altLang="en-US" sz="1000" smtClean="0"/>
              <a:pPr/>
              <a:t>韓国</a:t>
            </a:fld>
            <a:endParaRPr kumimoji="0" lang="ja-JP" altLang="en-US" sz="1000" dirty="0">
              <a:sym typeface="+mn-lt"/>
            </a:endParaRPr>
          </a:p>
        </p:txBody>
      </p:sp>
      <p:sp>
        <p:nvSpPr>
          <p:cNvPr id="35" name="テキスト プレースホルダ 9"/>
          <p:cNvSpPr>
            <a:spLocks noGrp="1"/>
          </p:cNvSpPr>
          <p:nvPr>
            <p:custDataLst>
              <p:tags r:id="rId38"/>
            </p:custDataLst>
          </p:nvPr>
        </p:nvSpPr>
        <p:spPr bwMode="auto">
          <a:xfrm>
            <a:off x="8709025" y="5683250"/>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9D566D5C-CC00-49A5-84D5-80205289F872}" type="datetime'''''''ア''''''''''''''''メリ''''''''''''''''''''''''''カ'''">
              <a:rPr lang="ja-JP" altLang="en-US" sz="1000" smtClean="0"/>
              <a:pPr/>
              <a:t>アメリカ</a:t>
            </a:fld>
            <a:endParaRPr kumimoji="0" lang="ja-JP" altLang="en-US" sz="1000" dirty="0">
              <a:sym typeface="+mn-lt"/>
            </a:endParaRPr>
          </a:p>
        </p:txBody>
      </p:sp>
      <p:sp>
        <p:nvSpPr>
          <p:cNvPr id="37" name="テキスト プレースホルダ 9"/>
          <p:cNvSpPr>
            <a:spLocks noGrp="1"/>
          </p:cNvSpPr>
          <p:nvPr>
            <p:custDataLst>
              <p:tags r:id="rId39"/>
            </p:custDataLst>
          </p:nvPr>
        </p:nvSpPr>
        <p:spPr bwMode="auto">
          <a:xfrm>
            <a:off x="7764463" y="574833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6768325-C8FD-4B8F-9450-7A1367F755E3}" type="datetime'''''日''''''''''''''''本'''''''''''''''''''''">
              <a:rPr lang="ja-JP" altLang="en-US" sz="1000" smtClean="0"/>
              <a:pPr/>
              <a:t>日本</a:t>
            </a:fld>
            <a:endParaRPr kumimoji="0" lang="ja-JP" altLang="en-US" sz="1000" dirty="0">
              <a:sym typeface="+mn-lt"/>
            </a:endParaRPr>
          </a:p>
        </p:txBody>
      </p:sp>
      <p:sp>
        <p:nvSpPr>
          <p:cNvPr id="39" name="テキスト プレースホルダ 9"/>
          <p:cNvSpPr>
            <a:spLocks noGrp="1"/>
          </p:cNvSpPr>
          <p:nvPr>
            <p:custDataLst>
              <p:tags r:id="rId40"/>
            </p:custDataLst>
          </p:nvPr>
        </p:nvSpPr>
        <p:spPr bwMode="auto">
          <a:xfrm>
            <a:off x="6816724" y="5522913"/>
            <a:ext cx="7112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9F87642-B816-4DA5-B668-CF5A4003AEB9}" type="datetime'''シ''ンガ''''ポ''''''''''''''''''''''''''''''ー''''''''''''''ル'">
              <a:rPr lang="ja-JP" altLang="en-US" sz="1000" smtClean="0"/>
              <a:pPr/>
              <a:t>シンガポール</a:t>
            </a:fld>
            <a:endParaRPr kumimoji="0" lang="ja-JP" altLang="en-US" sz="1000" dirty="0">
              <a:sym typeface="+mn-lt"/>
            </a:endParaRPr>
          </a:p>
        </p:txBody>
      </p:sp>
      <p:sp>
        <p:nvSpPr>
          <p:cNvPr id="19" name="Rectangle 18"/>
          <p:cNvSpPr/>
          <p:nvPr>
            <p:custDataLst>
              <p:tags r:id="rId41"/>
            </p:custDataLst>
          </p:nvPr>
        </p:nvSpPr>
        <p:spPr bwMode="gray">
          <a:xfrm>
            <a:off x="1236663" y="6221413"/>
            <a:ext cx="179388" cy="133350"/>
          </a:xfrm>
          <a:prstGeom prst="rect">
            <a:avLst/>
          </a:prstGeom>
          <a:solidFill>
            <a:srgbClr val="80CCE8"/>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5" name="Rectangle 24"/>
          <p:cNvSpPr/>
          <p:nvPr>
            <p:custDataLst>
              <p:tags r:id="rId42"/>
            </p:custDataLst>
          </p:nvPr>
        </p:nvSpPr>
        <p:spPr bwMode="gray">
          <a:xfrm>
            <a:off x="1822450" y="6221413"/>
            <a:ext cx="179388" cy="133350"/>
          </a:xfrm>
          <a:prstGeom prst="rect">
            <a:avLst/>
          </a:prstGeom>
          <a:solidFill>
            <a:srgbClr val="C0E6F4"/>
          </a:solidFill>
          <a:ln w="9525" algn="ctr">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3" name="テキスト プレースホルダ 9"/>
          <p:cNvSpPr>
            <a:spLocks noGrp="1"/>
          </p:cNvSpPr>
          <p:nvPr>
            <p:custDataLst>
              <p:tags r:id="rId43"/>
            </p:custDataLst>
          </p:nvPr>
        </p:nvSpPr>
        <p:spPr bwMode="auto">
          <a:xfrm>
            <a:off x="1466850"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6FFA75F-EEC8-489D-A402-91465B4A8B5B}"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62" name="テキスト プレースホルダ 9"/>
          <p:cNvSpPr>
            <a:spLocks noGrp="1"/>
          </p:cNvSpPr>
          <p:nvPr>
            <p:custDataLst>
              <p:tags r:id="rId44"/>
            </p:custDataLst>
          </p:nvPr>
        </p:nvSpPr>
        <p:spPr bwMode="auto">
          <a:xfrm>
            <a:off x="2052638" y="621665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5A1DD2-0D2C-46B2-96F9-5109BE87686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47" name="テキスト ボックス 44"/>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主な輸入相手国は、中国、ドイツ、アメリカであり、日本は約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6" name="テキスト ボックス 21">
            <a:extLst>
              <a:ext uri="{FF2B5EF4-FFF2-40B4-BE49-F238E27FC236}">
                <a16:creationId xmlns:a16="http://schemas.microsoft.com/office/drawing/2014/main" id="{F29C809D-6818-4985-B7F6-4928C2972D92}"/>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737670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片側の 2 つの角を丸めた四角形 1"/>
          <p:cNvSpPr/>
          <p:nvPr/>
        </p:nvSpPr>
        <p:spPr>
          <a:xfrm rot="16200000">
            <a:off x="-1167680" y="3645024"/>
            <a:ext cx="3024336" cy="288032"/>
          </a:xfrm>
          <a:prstGeom prst="round2SameRect">
            <a:avLst>
              <a:gd name="adj1" fmla="val 18871"/>
              <a:gd name="adj2" fmla="val 0"/>
            </a:avLst>
          </a:prstGeom>
          <a:gradFill flip="none" rotWithShape="1">
            <a:gsLst>
              <a:gs pos="59000">
                <a:srgbClr val="5F8AC3"/>
              </a:gs>
              <a:gs pos="100000">
                <a:schemeClr val="bg1"/>
              </a:gs>
            </a:gsLst>
            <a:lin ang="5400000" scaled="0"/>
            <a:tileRect/>
          </a:gradFill>
          <a:ln w="635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16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正方形/長方形 2"/>
          <p:cNvSpPr/>
          <p:nvPr/>
        </p:nvSpPr>
        <p:spPr>
          <a:xfrm>
            <a:off x="200472" y="3330199"/>
            <a:ext cx="288032" cy="9176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6000" bIns="0" rtlCol="0" anchor="ctr"/>
          <a:lstStyle/>
          <a:p>
            <a:pPr algn="ctr" fontAlgn="ct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欧米系企業</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9" name="片側の 2 つの角を丸めた四角形 18"/>
          <p:cNvSpPr/>
          <p:nvPr/>
        </p:nvSpPr>
        <p:spPr>
          <a:xfrm rot="16200000">
            <a:off x="-159569" y="5661248"/>
            <a:ext cx="1008112" cy="288032"/>
          </a:xfrm>
          <a:prstGeom prst="round2SameRect">
            <a:avLst>
              <a:gd name="adj1" fmla="val 18871"/>
              <a:gd name="adj2" fmla="val 0"/>
            </a:avLst>
          </a:prstGeom>
          <a:gradFill flip="none" rotWithShape="1">
            <a:gsLst>
              <a:gs pos="59000">
                <a:srgbClr val="027F9C"/>
              </a:gs>
              <a:gs pos="100000">
                <a:schemeClr val="bg1"/>
              </a:gs>
            </a:gsLst>
            <a:lin ang="5400000" scaled="0"/>
            <a:tileRect/>
          </a:gradFill>
          <a:ln w="6350" cmpd="sng">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正方形/長方形 19"/>
          <p:cNvSpPr/>
          <p:nvPr/>
        </p:nvSpPr>
        <p:spPr>
          <a:xfrm>
            <a:off x="200470" y="5301208"/>
            <a:ext cx="288032" cy="100811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36000" bIns="0" rtlCol="0" anchor="ctr"/>
          <a:lstStyle/>
          <a:p>
            <a:pPr algn="ctr" fontAlgn="ctr"/>
            <a:r>
              <a:rPr kumimoji="1" lang="ja-JP" altLang="en-US" sz="1200" b="1">
                <a:solidFill>
                  <a:schemeClr val="bg1"/>
                </a:solidFill>
                <a:latin typeface="Arial" panose="020B0604020202020204" pitchFamily="34" charset="0"/>
                <a:ea typeface="ＭＳ Ｐゴシック" panose="020B0600070205080204" pitchFamily="50" charset="-128"/>
                <a:cs typeface="Arial" panose="020B0604020202020204" pitchFamily="34" charset="0"/>
              </a:rPr>
              <a:t>ローカル企業</a:t>
            </a:r>
            <a:endParaRPr kumimoji="1" lang="ja-JP" altLang="en-US" sz="12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4" name="表 13"/>
          <p:cNvGraphicFramePr>
            <a:graphicFrameLocks noGrp="1"/>
          </p:cNvGraphicFramePr>
          <p:nvPr>
            <p:extLst>
              <p:ext uri="{D42A27DB-BD31-4B8C-83A1-F6EECF244321}">
                <p14:modId xmlns:p14="http://schemas.microsoft.com/office/powerpoint/2010/main" val="3751490279"/>
              </p:ext>
            </p:extLst>
          </p:nvPr>
        </p:nvGraphicFramePr>
        <p:xfrm>
          <a:off x="200471" y="1988840"/>
          <a:ext cx="9504000" cy="4320000"/>
        </p:xfrm>
        <a:graphic>
          <a:graphicData uri="http://schemas.openxmlformats.org/drawingml/2006/table">
            <a:tbl>
              <a:tblPr firstRow="1" bandRow="1">
                <a:tableStyleId>{5C22544A-7EE6-4342-B048-85BDC9FD1C3A}</a:tableStyleId>
              </a:tblPr>
              <a:tblGrid>
                <a:gridCol w="288000">
                  <a:extLst>
                    <a:ext uri="{9D8B030D-6E8A-4147-A177-3AD203B41FA5}">
                      <a16:colId xmlns:a16="http://schemas.microsoft.com/office/drawing/2014/main" val="20000"/>
                    </a:ext>
                  </a:extLst>
                </a:gridCol>
                <a:gridCol w="1152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2304000">
                  <a:extLst>
                    <a:ext uri="{9D8B030D-6E8A-4147-A177-3AD203B41FA5}">
                      <a16:colId xmlns:a16="http://schemas.microsoft.com/office/drawing/2014/main" val="20004"/>
                    </a:ext>
                  </a:extLst>
                </a:gridCol>
                <a:gridCol w="3744000">
                  <a:extLst>
                    <a:ext uri="{9D8B030D-6E8A-4147-A177-3AD203B41FA5}">
                      <a16:colId xmlns:a16="http://schemas.microsoft.com/office/drawing/2014/main" val="20005"/>
                    </a:ext>
                  </a:extLst>
                </a:gridCol>
              </a:tblGrid>
              <a:tr h="288000">
                <a:tc>
                  <a:txBody>
                    <a:bodyPr/>
                    <a:lstStyle/>
                    <a:p>
                      <a:pPr algn="ctr" fontAlgn="ctr" hangingPunct="0"/>
                      <a:endParaRPr kumimoji="1" lang="ja-JP" altLang="en-US" sz="1200" b="0" dirty="0">
                        <a:latin typeface="HGP創英角ｺﾞｼｯｸUB" panose="020B0900000000000000" pitchFamily="50" charset="-128"/>
                        <a:ea typeface="HGP創英角ｺﾞｼｯｸUB" panose="020B0900000000000000" pitchFamily="50" charset="-128"/>
                      </a:endParaRPr>
                    </a:p>
                  </a:txBody>
                  <a:tcPr anchor="ctr">
                    <a:lnL w="12700" cmpd="sng">
                      <a:noFill/>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fontAlgn="ctr" hangingPunct="0"/>
                      <a:r>
                        <a:rPr kumimoji="1" lang="ja-JP" altLang="en-US" sz="1100" b="0" dirty="0">
                          <a:latin typeface="HGP創英角ｺﾞｼｯｸUB" panose="020B0900000000000000" pitchFamily="50" charset="-128"/>
                          <a:ea typeface="HGP創英角ｺﾞｼｯｸUB" panose="020B0900000000000000" pitchFamily="50" charset="-128"/>
                        </a:rPr>
                        <a:t>メーカー名</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a:solidFill>
                            <a:schemeClr val="lt1"/>
                          </a:solidFill>
                          <a:latin typeface="HGP創英角ｺﾞｼｯｸUB" panose="020B0900000000000000" pitchFamily="50" charset="-128"/>
                          <a:ea typeface="HGP創英角ｺﾞｼｯｸUB" panose="020B0900000000000000" pitchFamily="50" charset="-128"/>
                          <a:cs typeface="+mn-cs"/>
                        </a:rPr>
                        <a:t>現地子会社</a:t>
                      </a:r>
                      <a:endPar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売上</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代理店</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6A6A6A"/>
                    </a:solidFill>
                  </a:tcPr>
                </a:tc>
                <a:tc>
                  <a:txBody>
                    <a:bodyPr/>
                    <a:lstStyle/>
                    <a:p>
                      <a:pPr marL="0" algn="ctr" defTabSz="914400" rtl="0" eaLnBrk="1" fontAlgn="ctr" latinLnBrk="0" hangingPunct="0"/>
                      <a:r>
                        <a:rPr kumimoji="1" lang="ja-JP" altLang="en-US" sz="1100" b="0" kern="1200" dirty="0">
                          <a:solidFill>
                            <a:schemeClr val="lt1"/>
                          </a:solidFill>
                          <a:latin typeface="HGP創英角ｺﾞｼｯｸUB" panose="020B0900000000000000" pitchFamily="50" charset="-128"/>
                          <a:ea typeface="HGP創英角ｺﾞｼｯｸUB" panose="020B0900000000000000" pitchFamily="50" charset="-128"/>
                          <a:cs typeface="+mn-cs"/>
                        </a:rPr>
                        <a:t>特　徴</a:t>
                      </a:r>
                    </a:p>
                  </a:txBody>
                  <a:tcPr anchor="ctr">
                    <a:lnL w="635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6A6A6A"/>
                    </a:solidFill>
                  </a:tcPr>
                </a:tc>
                <a:extLst>
                  <a:ext uri="{0D108BD9-81ED-4DB2-BD59-A6C34878D82A}">
                    <a16:rowId xmlns:a16="http://schemas.microsoft.com/office/drawing/2014/main" val="10000"/>
                  </a:ext>
                </a:extLst>
              </a:tr>
              <a:tr h="1080000">
                <a:tc rowSpan="4">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Siemens</a:t>
                      </a:r>
                      <a:endParaRPr kumimoji="1" lang="ja-JP" altLang="en-US" sz="1000" b="1" dirty="0">
                        <a:solidFill>
                          <a:schemeClr val="tx1"/>
                        </a:solidFill>
                        <a:latin typeface="Arial" panose="020B0604020202020204" pitchFamily="34" charset="0"/>
                        <a:ea typeface="HGP創英角ｺﾞｼｯｸUB" pitchFamily="50" charset="-128"/>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381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Siemens Indonesia</a:t>
                      </a:r>
                    </a:p>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（この子会社に</a:t>
                      </a:r>
                      <a:r>
                        <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Siemens Hearing Instruments</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があり、</a:t>
                      </a:r>
                      <a:r>
                        <a:rPr kumimoji="1" lang="en-US" altLang="ja-JP" sz="8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Batam</a:t>
                      </a:r>
                      <a:r>
                        <a:rPr kumimoji="1" lang="ja-JP" altLang="en-US"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で補聴器などを製造している）</a:t>
                      </a:r>
                      <a:endParaRPr kumimoji="1" lang="en-US" altLang="ja-JP" sz="8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2.4</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p>
                  </a:txBody>
                  <a:tcPr marL="36000" marR="36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Tawada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Healthcare</a:t>
                      </a:r>
                      <a:r>
                        <a:rPr kumimoji="1" lang="ja-JP" altLang="en-US"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DV MEDIKA</a:t>
                      </a:r>
                      <a:r>
                        <a:rPr kumimoji="1" lang="ja-JP" altLang="en-US"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Tirta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Medical Indonesia</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p>
                  </a:txBody>
                  <a:tcPr marL="36000" marR="36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1855</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年に事業を開始。医療機器関連事業については</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年以上の実績がある。</a:t>
                      </a:r>
                      <a:endParaRPr kumimoji="1" lang="en-US" altLang="ja-JP" sz="850" dirty="0">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dirty="0" err="1">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遠隔診断システムなどの医療機器・システムを、官民双方の病院・クリニックに納入している。</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年には、</a:t>
                      </a:r>
                      <a:r>
                        <a:rPr kumimoji="1" lang="en-US" altLang="ja-JP" sz="850" dirty="0" err="1">
                          <a:latin typeface="Arial" panose="020B0604020202020204" pitchFamily="34" charset="0"/>
                          <a:ea typeface="ＭＳ Ｐゴシック" panose="020B0600070205080204" pitchFamily="50" charset="-128"/>
                          <a:cs typeface="Arial" panose="020B0604020202020204" pitchFamily="34" charset="0"/>
                        </a:rPr>
                        <a:t>Pondok</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 Indah Group</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に</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3T</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台、</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を</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台を納入した実績を持つ。</a:t>
                      </a: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Siemens Indonesia</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の子会社に</a:t>
                      </a:r>
                      <a:r>
                        <a:rPr kumimoji="1" lang="en-US" altLang="ja-JP" sz="850" dirty="0">
                          <a:latin typeface="Arial" panose="020B0604020202020204" pitchFamily="34" charset="0"/>
                          <a:ea typeface="ＭＳ Ｐゴシック" panose="020B0600070205080204" pitchFamily="50" charset="-128"/>
                          <a:cs typeface="Arial" panose="020B0604020202020204" pitchFamily="34" charset="0"/>
                        </a:rPr>
                        <a:t>PT. Siemens Hearing Instruments</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があり、</a:t>
                      </a:r>
                      <a:r>
                        <a:rPr kumimoji="1" lang="en-US" altLang="ja-JP" sz="850" dirty="0" err="1">
                          <a:latin typeface="Arial" panose="020B0604020202020204" pitchFamily="34" charset="0"/>
                          <a:ea typeface="ＭＳ Ｐゴシック" panose="020B0600070205080204" pitchFamily="50" charset="-128"/>
                          <a:cs typeface="Arial" panose="020B0604020202020204" pitchFamily="34" charset="0"/>
                        </a:rPr>
                        <a:t>Batam</a:t>
                      </a:r>
                      <a:r>
                        <a:rPr kumimoji="1" lang="ja-JP" altLang="en-US" sz="850" dirty="0">
                          <a:latin typeface="Arial" panose="020B0604020202020204" pitchFamily="34" charset="0"/>
                          <a:ea typeface="ＭＳ Ｐゴシック" panose="020B0600070205080204" pitchFamily="50" charset="-128"/>
                          <a:cs typeface="Arial" panose="020B0604020202020204" pitchFamily="34" charset="0"/>
                        </a:rPr>
                        <a:t>で補聴器などを製造している。</a:t>
                      </a:r>
                    </a:p>
                  </a:txBody>
                  <a:tcPr marL="72000" marR="72000" marT="36000" marB="36000" anchor="ctr">
                    <a:lnL w="12700" cmpd="sng">
                      <a:noFill/>
                    </a:lnL>
                    <a:lnR w="12700" cmpd="sng">
                      <a:noFill/>
                    </a:lnR>
                    <a:lnT w="38100" cmpd="sng">
                      <a:noFill/>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720000">
                <a:tc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Philips</a:t>
                      </a:r>
                      <a:endParaRPr kumimoji="1" lang="ja-JP" altLang="en-US" sz="1000" b="1" dirty="0">
                        <a:solidFill>
                          <a:schemeClr val="tx1"/>
                        </a:solidFill>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Philips Indonesia</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2.8</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億ユーロ</a:t>
                      </a:r>
                      <a:endPar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PT. ANEKA MEDIKA INDONESIA</a:t>
                      </a:r>
                      <a:br>
                        <a:rPr kumimoji="1" lang="en-US" altLang="ja-JP" sz="9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1895</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、超音波装置、患者モニタリングシステム、</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AED</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、心臓血管システムなどの医療機器・システムを販売している。患者モニタリングシステム、心エコーシステム、心臓血管分野ではトップシェアを持つ。</a:t>
                      </a: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48000">
                <a:tc vMerge="1">
                  <a:txBody>
                    <a:bodyPr/>
                    <a:lstStyle/>
                    <a:p>
                      <a:pPr algn="ctr" fontAlgn="ctr"/>
                      <a:endParaRPr kumimoji="1" lang="ja-JP" altLang="en-US" sz="1200" b="1"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1" lang="en-US" altLang="ja-JP" sz="1000" b="1" dirty="0">
                          <a:solidFill>
                            <a:schemeClr val="tx1"/>
                          </a:solidFill>
                          <a:latin typeface="Arial" panose="020B0604020202020204" pitchFamily="34" charset="0"/>
                          <a:ea typeface="HGP創英角ｺﾞｼｯｸUB" pitchFamily="50" charset="-128"/>
                          <a:cs typeface="Arial" panose="020B0604020202020204" pitchFamily="34" charset="0"/>
                        </a:rPr>
                        <a:t>GE</a:t>
                      </a:r>
                      <a:endParaRPr kumimoji="1" lang="ja-JP" altLang="en-US" sz="1000" b="1" dirty="0">
                        <a:solidFill>
                          <a:schemeClr val="tx1"/>
                        </a:solidFill>
                        <a:latin typeface="Arial" panose="020B0604020202020204" pitchFamily="34" charset="0"/>
                        <a:cs typeface="Arial" panose="020B0604020202020204" pitchFamily="34" charset="0"/>
                      </a:endParaRP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なし</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（代理店を通じて</a:t>
                      </a:r>
                      <a:br>
                        <a:rPr kumimoji="1" lang="en-US" altLang="ja-JP"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800" b="0" i="0" u="none" strike="noStrike" kern="1200" cap="none" spc="0" normalizeH="0" baseline="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販売・メンテナンスを行っている）</a:t>
                      </a:r>
                      <a:endPar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Tawada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Healthcare</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（超音波装置）</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PT.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Mulya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Husada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Jaya</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00" b="0" i="0" u="none" strike="noStrike" kern="1200" cap="none" spc="0" normalizeH="0" baseline="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マンモなど）</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br>
                        <a:rPr kumimoji="1" lang="en-US" altLang="ja-JP"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Enseval </a:t>
                      </a:r>
                      <a:r>
                        <a:rPr kumimoji="1" lang="en-US" altLang="ja-JP" sz="85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Medika</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 Prima</a:t>
                      </a:r>
                      <a:r>
                        <a:rPr kumimoji="1" lang="ja-JP" altLang="en-US" sz="8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（取扱製品不明）</a:t>
                      </a:r>
                      <a:r>
                        <a:rPr kumimoji="1" lang="ja-JP" altLang="en-US" sz="9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a:t>
                      </a:r>
                      <a:endParaRPr kumimoji="1" lang="en-US" altLang="ja-JP" sz="7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インドネシアで</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1940</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年に事業を開始。</a:t>
                      </a:r>
                      <a:endPar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MRI</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、超音波装置、小型（ポケットサイズ）超音波装置、血管造影システム、</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PACS</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などを販売している。特に</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CT</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はトップシェアとなっている。</a:t>
                      </a: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576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Fresenius</a:t>
                      </a: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A2BBDC"/>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Fresenius Indonesia</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1,730</a:t>
                      </a:r>
                      <a:r>
                        <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万</a:t>
                      </a: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US$</a:t>
                      </a:r>
                      <a:b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年）</a:t>
                      </a:r>
                      <a:endPar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前年比</a:t>
                      </a:r>
                      <a:r>
                        <a:rPr kumimoji="1" lang="en-US" altLang="ja-JP"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4.8%</a:t>
                      </a:r>
                      <a:r>
                        <a:rPr kumimoji="1" lang="ja-JP" altLang="en-US" sz="8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増</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2008</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年にかけて、インドネシア肝臓学会（</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Indonesian Society of Nephrology</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）や開発銀行との官民連携事業を立ち上げ、地方において透析に関する品質向上などを実施した。</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190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432000">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it-IT"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Daya Inti urnia Abadi(DIKAMED) </a:t>
                      </a:r>
                    </a:p>
                  </a:txBody>
                  <a:tcPr marL="36000" marR="36000" marT="36000" marB="36000" anchor="ctr">
                    <a:lnL w="12700" cap="flat" cmpd="sng" algn="ctr">
                      <a:noFill/>
                      <a:prstDash val="solid"/>
                      <a:round/>
                      <a:headEnd type="none" w="med" len="med"/>
                      <a:tailEnd type="none" w="med" len="med"/>
                    </a:lnL>
                    <a:lnR w="12700" cmpd="sng">
                      <a:noFill/>
                    </a:lnR>
                    <a:lnT w="19050" cap="flat" cmpd="sng" algn="ctr">
                      <a:solidFill>
                        <a:srgbClr val="FFFFFF"/>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Mobile Medical System</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MMS</a:t>
                      </a:r>
                      <a:r>
                        <a:rPr kumimoji="1" lang="ja-JP" altLang="en-US"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）を製造しているとされるが、詳細は不明。</a:t>
                      </a:r>
                    </a:p>
                  </a:txBody>
                  <a:tcPr marL="72000" marR="72000" marT="36000" marB="36000" anchor="ctr">
                    <a:lnL w="12700" cmpd="sng">
                      <a:noFill/>
                    </a:lnL>
                    <a:lnR w="12700" cmpd="sng">
                      <a:noFill/>
                    </a:lnR>
                    <a:lnT w="190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576000">
                <a:tc vMerge="1">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ＭＳ Ｐゴシック" panose="020B0600070205080204" pitchFamily="50" charset="-128"/>
                        <a:ea typeface="ＭＳ Ｐゴシック" panose="020B0600070205080204" pitchFamily="50" charset="-128"/>
                      </a:endParaRPr>
                    </a:p>
                  </a:txBody>
                  <a:tcPr anchor="ctr">
                    <a:lnL w="12700" cmpd="sng">
                      <a:noFill/>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1" kern="1200">
                          <a:solidFill>
                            <a:schemeClr val="tx1"/>
                          </a:solidFill>
                          <a:latin typeface="Arial" panose="020B0604020202020204" pitchFamily="34" charset="0"/>
                          <a:ea typeface="HGP創英角ｺﾞｼｯｸUB" pitchFamily="50" charset="-128"/>
                          <a:cs typeface="Arial" panose="020B0604020202020204" pitchFamily="34" charset="0"/>
                        </a:rPr>
                        <a:t>Andini Sarana</a:t>
                      </a:r>
                    </a:p>
                  </a:txBody>
                  <a:tcPr marL="36000" marR="36000" marT="36000" marB="36000" anchor="ctr">
                    <a:lnL w="12700" cap="flat" cmpd="sng" algn="ctr">
                      <a:noFill/>
                      <a:prstDash val="solid"/>
                      <a:round/>
                      <a:headEnd type="none" w="med" len="med"/>
                      <a:tailEnd type="none" w="med" len="med"/>
                    </a:lnL>
                    <a:lnR w="12700" cmpd="sng">
                      <a:noFill/>
                    </a:lnR>
                    <a:lnT w="6350" cap="flat" cmpd="sng" algn="ctr">
                      <a:solidFill>
                        <a:schemeClr val="bg1"/>
                      </a:solidFill>
                      <a:prstDash val="solid"/>
                      <a:round/>
                      <a:headEnd type="none" w="med" len="med"/>
                      <a:tailEnd type="none" w="med" len="med"/>
                    </a:lnT>
                    <a:lnB w="6350" cap="flat" cmpd="sng" algn="ctr">
                      <a:solidFill>
                        <a:srgbClr val="BEBEBE"/>
                      </a:solidFill>
                      <a:prstDash val="solid"/>
                      <a:round/>
                      <a:headEnd type="none" w="med" len="med"/>
                      <a:tailEnd type="none" w="med" len="med"/>
                    </a:lnB>
                    <a:lnTlToBr w="12700" cmpd="sng">
                      <a:noFill/>
                      <a:prstDash val="solid"/>
                    </a:lnTlToBr>
                    <a:lnBlToTr w="12700" cmpd="sng">
                      <a:noFill/>
                      <a:prstDash val="solid"/>
                    </a:lnBlToTr>
                    <a:solidFill>
                      <a:srgbClr val="77D4ED"/>
                    </a:solidFill>
                  </a:tcPr>
                </a:tc>
                <a:tc>
                  <a:txBody>
                    <a:bodyPr/>
                    <a:lstStyle/>
                    <a:p>
                      <a:pPr marL="0" marR="0" lvl="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noProof="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noProof="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N/A</a:t>
                      </a: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defTabSz="914400" rtl="0" eaLnBrk="1" fontAlgn="ctr" latinLnBrk="0" hangingPunct="1">
                        <a:lnSpc>
                          <a:spcPct val="105000"/>
                        </a:lnSpc>
                        <a:spcBef>
                          <a:spcPts val="0"/>
                        </a:spcBef>
                        <a:spcAft>
                          <a:spcPts val="200"/>
                        </a:spcAft>
                        <a:buClrTx/>
                        <a:buSzTx/>
                        <a:buFontTx/>
                        <a:buNone/>
                        <a:tabLst/>
                        <a:defRPr/>
                      </a:pPr>
                      <a:r>
                        <a:rPr kumimoji="1" lang="en-US" altLang="ja-JP" sz="85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just" defTabSz="914400" rtl="0" eaLnBrk="1" fontAlgn="ctr" latinLnBrk="0" hangingPunct="1">
                        <a:lnSpc>
                          <a:spcPct val="105000"/>
                        </a:lnSpc>
                        <a:spcBef>
                          <a:spcPts val="0"/>
                        </a:spcBef>
                        <a:spcAft>
                          <a:spcPts val="200"/>
                        </a:spcAft>
                        <a:buClrTx/>
                        <a:buSzTx/>
                        <a:buFontTx/>
                        <a:buNone/>
                        <a:tabLst/>
                        <a:defRPr/>
                      </a:pP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1983</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年に創業。従業員数は単体で</a:t>
                      </a:r>
                      <a:r>
                        <a:rPr kumimoji="1" lang="en-US" altLang="ja-JP"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85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名程度。超音波装置、歯科用機器などを製造・販売している。マレーシア、バングラデシュ、ベトナム、スリランカなどに製品を輸出している。</a:t>
                      </a:r>
                    </a:p>
                  </a:txBody>
                  <a:tcPr marL="72000" marR="72000" marT="36000" marB="36000" anchor="ctr">
                    <a:lnL w="12700" cmpd="sng">
                      <a:noFill/>
                    </a:lnL>
                    <a:lnR w="12700" cmpd="sng">
                      <a:noFill/>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6"/>
                  </a:ext>
                </a:extLst>
              </a:tr>
            </a:tbl>
          </a:graphicData>
        </a:graphic>
      </p:graphicFrame>
      <p:sp>
        <p:nvSpPr>
          <p:cNvPr id="5" name="タイトル 4"/>
          <p:cNvSpPr>
            <a:spLocks noGrp="1"/>
          </p:cNvSpPr>
          <p:nvPr>
            <p:ph type="title"/>
          </p:nvPr>
        </p:nvSpPr>
        <p:spPr/>
        <p:txBody>
          <a:bodyPr/>
          <a:lstStyle/>
          <a:p>
            <a:r>
              <a:rPr lang="ja-JP" altLang="en-US"/>
              <a:t>インドネシア／医療関連／医療機器</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主要メーカー</a:t>
            </a:r>
          </a:p>
        </p:txBody>
      </p:sp>
      <p:sp>
        <p:nvSpPr>
          <p:cNvPr id="13" name="テキスト ボックス 12"/>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医療機器市場は、外資系メーカーがほとんどのシェアを占めているものの、一部の地場メーカーも存在する。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5" name="テキスト ボックス 14"/>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各社ホームページ、</a:t>
            </a:r>
            <a:r>
              <a:rPr kumimoji="0" lang="en-US" altLang="ja-JP" sz="800" dirty="0" bmk=""/>
              <a:t>SPEEDA</a:t>
            </a:r>
            <a:r>
              <a:rPr kumimoji="0" lang="ja-JP" altLang="en-US" sz="800" dirty="0" bmk=""/>
              <a:t>（業界レポート）</a:t>
            </a:r>
          </a:p>
        </p:txBody>
      </p:sp>
      <p:sp>
        <p:nvSpPr>
          <p:cNvPr id="16" name="Rectangle 6"/>
          <p:cNvSpPr>
            <a:spLocks noChangeArrowheads="1"/>
          </p:cNvSpPr>
          <p:nvPr/>
        </p:nvSpPr>
        <p:spPr bwMode="auto">
          <a:xfrm>
            <a:off x="488504" y="1628800"/>
            <a:ext cx="8352928"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r>
              <a:rPr lang="ja-JP" altLang="en-US" sz="1400">
                <a:latin typeface="HGP創英角ｺﾞｼｯｸUB" pitchFamily="50" charset="-128"/>
                <a:ea typeface="HGP創英角ｺﾞｼｯｸUB" pitchFamily="50" charset="-128"/>
              </a:rPr>
              <a:t>インドネシアの医療機器市場における主なメーカー</a:t>
            </a:r>
          </a:p>
        </p:txBody>
      </p:sp>
    </p:spTree>
    <p:extLst>
      <p:ext uri="{BB962C8B-B14F-4D97-AF65-F5344CB8AC3E}">
        <p14:creationId xmlns:p14="http://schemas.microsoft.com/office/powerpoint/2010/main" val="1261957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1/</a:t>
            </a:r>
            <a:r>
              <a:rPr lang="en-US" altLang="ja-JP" dirty="0"/>
              <a:t>2</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307105807"/>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mj-ea"/>
                        </a:rPr>
                        <a:t>P.T. </a:t>
                      </a:r>
                      <a:r>
                        <a:rPr lang="en-US" sz="1100" b="0" i="0" u="none" strike="noStrike" dirty="0" err="1">
                          <a:solidFill>
                            <a:schemeClr val="tx1"/>
                          </a:solidFill>
                          <a:effectLst/>
                          <a:latin typeface="+mn-lt"/>
                          <a:ea typeface="+mj-ea"/>
                        </a:rPr>
                        <a:t>Arkray</a:t>
                      </a:r>
                      <a:endParaRPr lang="en-US" sz="1100" b="0" i="0" u="none" strike="noStrike" dirty="0">
                        <a:solidFill>
                          <a:schemeClr val="tx1"/>
                        </a:solidFill>
                        <a:effectLst/>
                        <a:latin typeface="+mn-lt"/>
                        <a:ea typeface="+mj-ea"/>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mj-ea"/>
                        </a:rPr>
                        <a:t>アークレイ</a:t>
                      </a:r>
                      <a:endParaRPr lang="en-US" altLang="ja-JP" sz="1100" b="0" i="0" u="none" strike="noStrike" dirty="0">
                        <a:solidFill>
                          <a:schemeClr val="tx1"/>
                        </a:solidFill>
                        <a:effectLst/>
                        <a:latin typeface="+mn-lt"/>
                        <a:ea typeface="+mj-ea"/>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機器、試薬の販売・カスタマーサービス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mj-ea"/>
                        </a:rPr>
                        <a:t>不明</a:t>
                      </a:r>
                      <a:endParaRPr lang="en-US" altLang="ja-JP" sz="1100" b="0" i="0" u="none" strike="noStrike" dirty="0">
                        <a:solidFill>
                          <a:schemeClr val="tx1"/>
                        </a:solidFill>
                        <a:effectLst/>
                        <a:latin typeface="+mn-lt"/>
                        <a:ea typeface="+mj-ea"/>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P.T. FUJIFILM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富士フィルム</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イメージング・電子映像・グラフィック・メディカル製品の販売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不明</a:t>
                      </a:r>
                      <a:endParaRPr lang="en-US" altLang="ja-JP" sz="1100" b="0" i="0" u="none" strike="noStrike" dirty="0">
                        <a:solidFill>
                          <a:schemeClr val="tx1"/>
                        </a:solidFill>
                        <a:effectLst/>
                        <a:latin typeface="+mn-lt"/>
                        <a:ea typeface="ＭＳ Ｐゴシック" panose="020B0600070205080204" pitchFamily="50" charset="-128"/>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P.T. Hitachi Capital</a:t>
                      </a:r>
                      <a:r>
                        <a:rPr lang="en-US" sz="1100" b="0" i="0" u="none" strike="noStrike" baseline="0" dirty="0">
                          <a:solidFill>
                            <a:schemeClr val="tx1"/>
                          </a:solidFill>
                          <a:effectLst/>
                          <a:latin typeface="+mn-lt"/>
                          <a:ea typeface="ＭＳ Ｐゴシック" panose="020B0600070205080204" pitchFamily="50" charset="-128"/>
                        </a:rPr>
                        <a:t> </a:t>
                      </a:r>
                      <a:r>
                        <a:rPr lang="en-US" sz="1100" b="0" i="0" u="none" strike="noStrike" baseline="0" dirty="0" err="1">
                          <a:solidFill>
                            <a:schemeClr val="tx1"/>
                          </a:solidFill>
                          <a:effectLst/>
                          <a:latin typeface="+mn-lt"/>
                          <a:ea typeface="ＭＳ Ｐゴシック" panose="020B0600070205080204" pitchFamily="50" charset="-128"/>
                        </a:rPr>
                        <a:t>Finace</a:t>
                      </a:r>
                      <a:r>
                        <a:rPr lang="en-US" sz="1100" b="0" i="0" u="none" strike="noStrike" dirty="0">
                          <a:solidFill>
                            <a:schemeClr val="tx1"/>
                          </a:solidFill>
                          <a:effectLst/>
                          <a:latin typeface="+mn-lt"/>
                          <a:ea typeface="ＭＳ Ｐゴシック" panose="020B0600070205080204" pitchFamily="50" charset="-128"/>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日立キャピタル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情報通信・産業機器・医療機器等のリース、ファクタリング及び建物リース</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22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ＭＳ Ｐゴシック" panose="020B0600070205080204" pitchFamily="50" charset="-128"/>
                        </a:rPr>
                        <a:t>P.T. HOGY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ＭＳ Ｐゴシック" panose="020B0600070205080204" pitchFamily="50" charset="-128"/>
                        </a:rPr>
                        <a:t>ホギメディカル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chemeClr val="tx1"/>
                          </a:solidFill>
                          <a:effectLst/>
                          <a:latin typeface="+mn-lt"/>
                          <a:ea typeface="ＭＳ Ｐゴシック" panose="020B0600070205080204" pitchFamily="50" charset="-128"/>
                        </a:rPr>
                        <a:t>医療用不織布製品の製造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100" b="0" i="0" u="none" strike="noStrike" dirty="0">
                          <a:solidFill>
                            <a:schemeClr val="tx1"/>
                          </a:solidFill>
                          <a:effectLst/>
                          <a:latin typeface="+mn-lt"/>
                          <a:ea typeface="ＭＳ Ｐゴシック" panose="020B0600070205080204" pitchFamily="50" charset="-128"/>
                        </a:rPr>
                        <a:t>692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P.T. HOGY Medical</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Sales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ホギメディカル</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不織布及びキット製品の販売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30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Hoya</a:t>
                      </a:r>
                      <a:r>
                        <a:rPr kumimoji="1" lang="en-US" sz="1100" b="0" i="0" u="none" strike="noStrike" kern="1200" baseline="0" dirty="0">
                          <a:solidFill>
                            <a:schemeClr val="tx1"/>
                          </a:solidFill>
                          <a:effectLst/>
                          <a:latin typeface="+mn-lt"/>
                          <a:ea typeface="ＭＳ Ｐゴシック" panose="020B0600070205080204" pitchFamily="50" charset="-128"/>
                          <a:cs typeface="+mn-cs"/>
                        </a:rPr>
                        <a:t> Lens </a:t>
                      </a:r>
                      <a:r>
                        <a:rPr kumimoji="1" lang="en-US" sz="1100" b="0" i="0" u="none" strike="noStrike" kern="1200" dirty="0">
                          <a:solidFill>
                            <a:schemeClr val="tx1"/>
                          </a:solidFill>
                          <a:effectLst/>
                          <a:latin typeface="+mn-lt"/>
                          <a:ea typeface="ＭＳ Ｐゴシック" panose="020B0600070205080204" pitchFamily="50" charset="-128"/>
                          <a:cs typeface="+mn-cs"/>
                        </a:rPr>
                        <a:t>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HOYA</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メガネレンズの販売等</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Iwaki Glass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AGC</a:t>
                      </a:r>
                      <a:r>
                        <a:rPr kumimoji="1" lang="ja-JP" altLang="en-US" sz="1100" b="0" i="0" u="none" strike="noStrike" kern="1200" dirty="0">
                          <a:solidFill>
                            <a:schemeClr val="tx1"/>
                          </a:solidFill>
                          <a:effectLst/>
                          <a:latin typeface="+mn-lt"/>
                          <a:ea typeface="ＭＳ Ｐゴシック" panose="020B0600070205080204" pitchFamily="50" charset="-128"/>
                          <a:cs typeface="+mn-cs"/>
                        </a:rPr>
                        <a:t>テクノグラス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理化医療用製品の製造・販売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JMS </a:t>
                      </a:r>
                      <a:r>
                        <a:rPr kumimoji="1" lang="en-US" sz="1100" b="0" i="0" u="none" strike="noStrike" kern="1200" dirty="0" err="1">
                          <a:solidFill>
                            <a:schemeClr val="tx1"/>
                          </a:solidFill>
                          <a:effectLst/>
                          <a:latin typeface="+mn-lt"/>
                          <a:ea typeface="ＭＳ Ｐゴシック" panose="020B0600070205080204" pitchFamily="50" charset="-128"/>
                          <a:cs typeface="+mn-cs"/>
                        </a:rPr>
                        <a:t>Batam</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JMS</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2,942</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Kobayashi Eglin</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小林製薬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医療器具の製造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140</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a:t>
                      </a:r>
                      <a:r>
                        <a:rPr kumimoji="1" lang="en-US" sz="1100" b="0" i="0" u="none" strike="noStrike" kern="1200" dirty="0" err="1">
                          <a:solidFill>
                            <a:schemeClr val="tx1"/>
                          </a:solidFill>
                          <a:effectLst/>
                          <a:latin typeface="+mn-lt"/>
                          <a:ea typeface="ＭＳ Ｐゴシック" panose="020B0600070205080204" pitchFamily="50" charset="-128"/>
                          <a:cs typeface="+mn-cs"/>
                        </a:rPr>
                        <a:t>Nipro</a:t>
                      </a:r>
                      <a:r>
                        <a:rPr kumimoji="1" lang="en-US" sz="1100" b="0" i="0" u="none" strike="noStrike" kern="1200" dirty="0">
                          <a:solidFill>
                            <a:schemeClr val="tx1"/>
                          </a:solidFill>
                          <a:effectLst/>
                          <a:latin typeface="+mn-lt"/>
                          <a:ea typeface="ＭＳ Ｐゴシック" panose="020B0600070205080204" pitchFamily="50" charset="-128"/>
                          <a:cs typeface="+mn-cs"/>
                        </a:rPr>
                        <a:t> Indonesia Jaya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ニプロ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医療機器等の製造・販売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2,105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NSS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日本精密測器</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デジタル血圧計の製造</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79746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インドネシア／医療関連／医療機器</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r>
              <a:rPr lang="zh-TW" altLang="en-US" dirty="0"/>
              <a:t>（</a:t>
            </a:r>
            <a:r>
              <a:rPr lang="en-US" altLang="zh-TW" dirty="0"/>
              <a:t>2/</a:t>
            </a:r>
            <a:r>
              <a:rPr lang="en-US" altLang="ja-JP" dirty="0"/>
              <a:t>2</a:t>
            </a:r>
            <a:r>
              <a:rPr lang="zh-TW" altLang="en-US" dirty="0"/>
              <a:t>）</a:t>
            </a:r>
          </a:p>
        </p:txBody>
      </p:sp>
      <p:graphicFrame>
        <p:nvGraphicFramePr>
          <p:cNvPr id="9" name="表 8"/>
          <p:cNvGraphicFramePr>
            <a:graphicFrameLocks noGrp="1"/>
          </p:cNvGraphicFramePr>
          <p:nvPr>
            <p:extLst>
              <p:ext uri="{D42A27DB-BD31-4B8C-83A1-F6EECF244321}">
                <p14:modId xmlns:p14="http://schemas.microsoft.com/office/powerpoint/2010/main" val="2041385750"/>
              </p:ext>
            </p:extLst>
          </p:nvPr>
        </p:nvGraphicFramePr>
        <p:xfrm>
          <a:off x="200023" y="1412776"/>
          <a:ext cx="9504000" cy="291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a:txBody>
                    <a:bodyPr/>
                    <a:lstStyle/>
                    <a:p>
                      <a:pPr algn="ctr" fontAlgn="ctr"/>
                      <a:r>
                        <a:rPr lang="en-US" altLang="ja-JP"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endParaRPr lang="ja-JP" altLang="en-US" sz="1200" b="1"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OMRON Healthcare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オムロンヘルスケア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健康機器の販売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13</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Paramount Bed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パラマウントベッド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医療用ベッド等の製造・販売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278</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a:t>
                      </a:r>
                      <a:r>
                        <a:rPr kumimoji="1" lang="en-US" sz="1100" b="0" i="0" u="none" strike="noStrike" kern="1200" dirty="0" err="1">
                          <a:solidFill>
                            <a:schemeClr val="tx1"/>
                          </a:solidFill>
                          <a:effectLst/>
                          <a:latin typeface="+mn-lt"/>
                          <a:ea typeface="ＭＳ Ｐゴシック" panose="020B0600070205080204" pitchFamily="50" charset="-128"/>
                          <a:cs typeface="+mn-cs"/>
                        </a:rPr>
                        <a:t>Sysmex</a:t>
                      </a:r>
                      <a:r>
                        <a:rPr kumimoji="1" lang="en-US" sz="1100" b="0" i="0" u="none" strike="noStrike" kern="1200" dirty="0">
                          <a:solidFill>
                            <a:schemeClr val="tx1"/>
                          </a:solidFill>
                          <a:effectLst/>
                          <a:latin typeface="+mn-lt"/>
                          <a:ea typeface="ＭＳ Ｐゴシック" panose="020B0600070205080204" pitchFamily="50" charset="-128"/>
                          <a:cs typeface="+mn-cs"/>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シスメックス</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検体検査機器、検体検査試薬の販売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algn="l" defTabSz="914400" rtl="0" eaLnBrk="1" fontAlgn="ctr" latinLnBrk="0" hangingPunct="1"/>
                      <a:r>
                        <a:rPr kumimoji="1" lang="en-US" sz="1100" b="0" i="0" u="none" strike="noStrike" kern="1200" dirty="0">
                          <a:solidFill>
                            <a:schemeClr val="tx1"/>
                          </a:solidFill>
                          <a:effectLst/>
                          <a:latin typeface="+mn-lt"/>
                          <a:ea typeface="ＭＳ Ｐゴシック" panose="020B0600070205080204" pitchFamily="50" charset="-128"/>
                          <a:cs typeface="+mn-cs"/>
                        </a:rPr>
                        <a:t>P.T. Terumo </a:t>
                      </a:r>
                      <a:r>
                        <a:rPr kumimoji="1" lang="en-US" sz="1100" b="0" i="0" u="none" strike="noStrike" kern="1200" dirty="0" err="1">
                          <a:solidFill>
                            <a:schemeClr val="tx1"/>
                          </a:solidFill>
                          <a:effectLst/>
                          <a:latin typeface="+mn-lt"/>
                          <a:ea typeface="ＭＳ Ｐゴシック" panose="020B0600070205080204" pitchFamily="50" charset="-128"/>
                          <a:cs typeface="+mn-cs"/>
                        </a:rPr>
                        <a:t>Indnesia</a:t>
                      </a:r>
                      <a:endParaRPr kumimoji="1" 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テルモ</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医薬品、医療機器の販売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100" b="0" i="0" u="none" strike="noStrike" dirty="0">
                          <a:solidFill>
                            <a:schemeClr val="tx1"/>
                          </a:solidFill>
                          <a:effectLst/>
                          <a:latin typeface="+mn-lt"/>
                          <a:ea typeface="ＭＳ Ｐゴシック" panose="020B0600070205080204" pitchFamily="50" charset="-128"/>
                        </a:rPr>
                        <a:t>P.T.S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&amp;</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S</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Hygiene</a:t>
                      </a:r>
                      <a:r>
                        <a:rPr lang="ja-JP" altLang="en-US" sz="1100" b="0" i="0" u="none" strike="noStrike" dirty="0">
                          <a:solidFill>
                            <a:schemeClr val="tx1"/>
                          </a:solidFill>
                          <a:effectLst/>
                          <a:latin typeface="+mn-lt"/>
                          <a:ea typeface="ＭＳ Ｐゴシック" panose="020B0600070205080204" pitchFamily="50" charset="-128"/>
                        </a:rPr>
                        <a:t>　</a:t>
                      </a:r>
                      <a:r>
                        <a:rPr lang="en-US" altLang="ja-JP" sz="1100" b="0" i="0" u="none" strike="noStrike" dirty="0">
                          <a:solidFill>
                            <a:schemeClr val="tx1"/>
                          </a:solidFill>
                          <a:effectLst/>
                          <a:latin typeface="+mn-lt"/>
                          <a:ea typeface="ＭＳ Ｐゴシック" panose="020B0600070205080204" pitchFamily="50" charset="-128"/>
                        </a:rPr>
                        <a:t>Solution</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堺商事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衛生材料関連商品の製造・販売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ＭＳ Ｐゴシック" panose="020B0600070205080204" pitchFamily="50" charset="-128"/>
                          <a:cs typeface="+mn-cs"/>
                        </a:rPr>
                        <a:t>180</a:t>
                      </a:r>
                      <a:endParaRPr kumimoji="1" lang="ja-JP" altLang="en-US"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32000">
                <a:tc>
                  <a:txBody>
                    <a:bodyPr/>
                    <a:lstStyle/>
                    <a:p>
                      <a:pPr marL="0" algn="ctr" defTabSz="914400" rtl="0" eaLnBrk="1" fontAlgn="ctr" latinLnBrk="0" hangingPunct="1"/>
                      <a:r>
                        <a:rPr kumimoji="1" lang="en-US" altLang="ja-JP"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endParaRPr kumimoji="1" lang="ja-JP" altLang="en-US" sz="1200" b="1"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en-US" altLang="ja-JP" sz="1100" b="0" i="0" u="none" strike="noStrike" kern="1200" dirty="0">
                          <a:solidFill>
                            <a:schemeClr val="tx1"/>
                          </a:solidFill>
                          <a:effectLst/>
                          <a:latin typeface="+mn-lt"/>
                          <a:ea typeface="ＭＳ Ｐゴシック" panose="020B0600070205080204" pitchFamily="50" charset="-128"/>
                          <a:cs typeface="+mn-cs"/>
                        </a:rPr>
                        <a:t>P.T.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Zuiko</a:t>
                      </a:r>
                      <a:r>
                        <a:rPr kumimoji="1" lang="en-US" altLang="ja-JP" sz="1100" b="0" i="0" u="none" strike="noStrike" kern="1200" baseline="0" dirty="0">
                          <a:solidFill>
                            <a:schemeClr val="tx1"/>
                          </a:solidFill>
                          <a:effectLst/>
                          <a:latin typeface="+mn-lt"/>
                          <a:ea typeface="ＭＳ Ｐゴシック" panose="020B0600070205080204" pitchFamily="50" charset="-128"/>
                          <a:cs typeface="+mn-cs"/>
                        </a:rPr>
                        <a:t> Machinery </a:t>
                      </a:r>
                      <a:r>
                        <a:rPr kumimoji="1" lang="en-US" altLang="ja-JP" sz="1100" b="0" i="0" u="none" strike="noStrike" kern="1200" dirty="0" err="1">
                          <a:solidFill>
                            <a:schemeClr val="tx1"/>
                          </a:solidFill>
                          <a:effectLst/>
                          <a:latin typeface="+mn-lt"/>
                          <a:ea typeface="ＭＳ Ｐゴシック" panose="020B0600070205080204" pitchFamily="50" charset="-128"/>
                          <a:cs typeface="+mn-cs"/>
                        </a:rPr>
                        <a:t>Indnesia</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瑞光</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t"/>
                      <a:r>
                        <a:rPr kumimoji="1" lang="ja-JP" altLang="en-US" sz="1000" b="0" i="0" u="none" strike="noStrike" kern="1200" dirty="0">
                          <a:solidFill>
                            <a:schemeClr val="tx1"/>
                          </a:solidFill>
                          <a:effectLst/>
                          <a:latin typeface="+mn-lt"/>
                          <a:ea typeface="ＭＳ Ｐゴシック" panose="020B0600070205080204" pitchFamily="50" charset="-128"/>
                          <a:cs typeface="+mn-cs"/>
                        </a:rPr>
                        <a:t>生理用ナプキン・紙オムツ製造機械及び部品の販売・サービス業務</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ＭＳ Ｐゴシック" panose="020B0600070205080204" pitchFamily="50" charset="-128"/>
                          <a:cs typeface="+mn-cs"/>
                        </a:rPr>
                        <a:t>不明</a:t>
                      </a:r>
                      <a:endParaRPr kumimoji="1" lang="en-US" altLang="ja-JP" sz="1100" b="0" i="0" u="none" strike="noStrike" kern="1200" dirty="0">
                        <a:solidFill>
                          <a:schemeClr val="tx1"/>
                        </a:solidFill>
                        <a:effectLst/>
                        <a:latin typeface="+mn-lt"/>
                        <a:ea typeface="ＭＳ Ｐゴシック" panose="020B0600070205080204" pitchFamily="50" charset="-128"/>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01554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78" name="think-cell Slide" r:id="rId5" imgW="395" imgH="396" progId="TCLayout.ActiveDocument.1">
                  <p:embed/>
                </p:oleObj>
              </mc:Choice>
              <mc:Fallback>
                <p:oleObj name="think-cell Slide" r:id="rId5"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a:xfrm>
            <a:off x="200471" y="200907"/>
            <a:ext cx="9505055" cy="360050"/>
          </a:xfrm>
        </p:spPr>
        <p:txBody>
          <a:bodyPr vert="horz"/>
          <a:lstStyle/>
          <a:p>
            <a:r>
              <a:rPr lang="ja-JP" altLang="en-US" dirty="0"/>
              <a:t>インドネシア／医療関連／医療機器</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48122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高付加価値な医薬品や医療機器の調達については、政府が運営するオンラインシステムの活用が進展。</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インドネシア政府は、国産医療機器のプレゼンス向上のため、同システムにおける国産品の優先表示を実施。</a:t>
            </a:r>
          </a:p>
        </p:txBody>
      </p:sp>
      <p:grpSp>
        <p:nvGrpSpPr>
          <p:cNvPr id="5" name="グループ化 4"/>
          <p:cNvGrpSpPr/>
          <p:nvPr/>
        </p:nvGrpSpPr>
        <p:grpSpPr>
          <a:xfrm>
            <a:off x="416495" y="1771464"/>
            <a:ext cx="4643275"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流通・調達に係る規制・慣行</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79" name="グループ化 78"/>
          <p:cNvGrpSpPr/>
          <p:nvPr/>
        </p:nvGrpSpPr>
        <p:grpSpPr>
          <a:xfrm>
            <a:off x="5241032" y="1771464"/>
            <a:ext cx="4464496" cy="288032"/>
            <a:chOff x="4803500" y="2113806"/>
            <a:chExt cx="2954133" cy="288032"/>
          </a:xfrm>
        </p:grpSpPr>
        <p:cxnSp>
          <p:nvCxnSpPr>
            <p:cNvPr id="80" name="直線コネクタ 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調達に係る政府方針</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6" name="正方形/長方形 85"/>
          <p:cNvSpPr/>
          <p:nvPr/>
        </p:nvSpPr>
        <p:spPr>
          <a:xfrm>
            <a:off x="5241032" y="2144899"/>
            <a:ext cx="4464496" cy="2592633"/>
          </a:xfrm>
          <a:prstGeom prst="rect">
            <a:avLst/>
          </a:prstGeom>
        </p:spPr>
        <p:txBody>
          <a:bodyPr wrap="square" anchor="t">
            <a:spAutoFit/>
          </a:bodyPr>
          <a:lstStyle/>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en-US" altLang="ja-JP" sz="12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月に保健省は国内の公立病院に対し、国産医療機器の</a:t>
            </a:r>
            <a:br>
              <a:rPr lang="en-US" altLang="ja-JP" sz="1200" dirty="0">
                <a:latin typeface="Arial" panose="020B0604020202020204" pitchFamily="34" charset="0"/>
                <a:ea typeface="ＭＳ Ｐゴシック" panose="020B0600070205080204" pitchFamily="50" charset="-128"/>
                <a:cs typeface="Arial" panose="020B0604020202020204" pitchFamily="34" charset="0"/>
              </a:rPr>
            </a:br>
            <a:r>
              <a:rPr lang="ja-JP" altLang="en-US" sz="1200" dirty="0">
                <a:latin typeface="Arial" panose="020B0604020202020204" pitchFamily="34" charset="0"/>
                <a:ea typeface="ＭＳ Ｐゴシック" panose="020B0600070205080204" pitchFamily="50" charset="-128"/>
                <a:cs typeface="Arial" panose="020B0604020202020204" pitchFamily="34" charset="0"/>
              </a:rPr>
              <a:t>優先調達等の義務化を発表。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同月に工業省は、国内医療機器産業の発展を見据えた、国産医療機器活用に係る指針を発表。</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fontAlgn="ctr">
              <a:lnSpc>
                <a:spcPct val="113000"/>
              </a:lnSpc>
              <a:spcAft>
                <a:spcPts val="400"/>
              </a:spcAft>
              <a:buClr>
                <a:schemeClr val="bg1">
                  <a:lumMod val="50000"/>
                </a:schemeClr>
              </a:buClr>
              <a:buSzPct val="80000"/>
              <a:buFontTx/>
              <a:buChar char="-"/>
            </a:pPr>
            <a:r>
              <a:rPr lang="ja-JP" altLang="en-US" sz="1200" spc="-30" dirty="0"/>
              <a:t>同省は、</a:t>
            </a:r>
            <a:r>
              <a:rPr lang="en-US" altLang="ja-JP" sz="1200" spc="-30" dirty="0"/>
              <a:t>e-</a:t>
            </a:r>
            <a:r>
              <a:rPr lang="en-US" altLang="ja-JP" sz="1200" spc="-30" dirty="0" err="1"/>
              <a:t>Katalog</a:t>
            </a:r>
            <a:r>
              <a:rPr lang="ja-JP" altLang="en-US" sz="1200" spc="-30" dirty="0"/>
              <a:t>上での医療機器の発注金額について、輸入品の総額は国産品の約</a:t>
            </a:r>
            <a:r>
              <a:rPr lang="en-US" altLang="ja-JP" sz="1200" spc="-30" dirty="0"/>
              <a:t>5</a:t>
            </a:r>
            <a:r>
              <a:rPr lang="ja-JP" altLang="en-US" sz="1200" spc="-30" dirty="0"/>
              <a:t>倍であることを問題視している。</a:t>
            </a:r>
            <a:endParaRPr lang="en-US" altLang="ja-JP" sz="1200" spc="-30" dirty="0"/>
          </a:p>
          <a:p>
            <a:pPr marL="171450" indent="-171450" algn="just" fontAlgn="ctr">
              <a:lnSpc>
                <a:spcPct val="113000"/>
              </a:lnSpc>
              <a:spcAft>
                <a:spcPts val="400"/>
              </a:spcAft>
              <a:buClr>
                <a:schemeClr val="bg1">
                  <a:lumMod val="50000"/>
                </a:schemeClr>
              </a:buClr>
              <a:buSzPct val="80000"/>
              <a:buFontTx/>
              <a:buChar char="-"/>
            </a:pPr>
            <a:r>
              <a:rPr lang="ja-JP" altLang="en-US" sz="1200" spc="-30" dirty="0"/>
              <a:t>同省は、心電図や酸素計など</a:t>
            </a:r>
            <a:r>
              <a:rPr lang="en-US" altLang="ja-JP" sz="1200" spc="-30" dirty="0"/>
              <a:t>79</a:t>
            </a:r>
            <a:r>
              <a:rPr lang="ja-JP" altLang="en-US" sz="1200" spc="-30" dirty="0"/>
              <a:t>種類の医療機器については、輸入品から国産品への代替が可能と試算している。</a:t>
            </a:r>
            <a:endParaRPr lang="en-US" altLang="ja-JP" sz="1200" spc="-30" dirty="0"/>
          </a:p>
          <a:p>
            <a:pPr marL="171450" indent="-171450" algn="just" fontAlgn="ctr">
              <a:lnSpc>
                <a:spcPct val="113000"/>
              </a:lnSpc>
              <a:spcAft>
                <a:spcPts val="400"/>
              </a:spcAft>
              <a:buClr>
                <a:schemeClr val="bg1">
                  <a:lumMod val="50000"/>
                </a:schemeClr>
              </a:buClr>
              <a:buSzPct val="80000"/>
              <a:buFontTx/>
              <a:buChar char="-"/>
            </a:pPr>
            <a:r>
              <a:rPr lang="ja-JP" altLang="en-US" sz="1200" spc="-30" dirty="0"/>
              <a:t>国産医療機器の競争力向上に向けた具体的な施策として、国内医療機器メーカーに対する補助金の提供等に加え、</a:t>
            </a:r>
            <a:r>
              <a:rPr lang="en-US" altLang="ja-JP" sz="1200" spc="-30" dirty="0"/>
              <a:t>e-</a:t>
            </a:r>
            <a:r>
              <a:rPr lang="en-US" altLang="ja-JP" sz="1200" spc="-30" dirty="0" err="1"/>
              <a:t>Katalog</a:t>
            </a:r>
            <a:r>
              <a:rPr lang="ja-JP" altLang="en-US" sz="1200" spc="-30" dirty="0"/>
              <a:t>上で国産品を優先的に表示することを表明。</a:t>
            </a:r>
            <a:endParaRPr lang="en-US" altLang="ja-JP" sz="1200" spc="-30" dirty="0"/>
          </a:p>
        </p:txBody>
      </p:sp>
      <p:sp>
        <p:nvSpPr>
          <p:cNvPr id="87" name="テキスト ボックス 86"/>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経済産業省「平成</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年度 医療技術・サービス拠点化促進事業（新興国等におけるヘルスケア市場環境の詳細調査）」報告書、インドネシア保健省「医療機器、</a:t>
            </a:r>
            <a:r>
              <a:rPr lang="zh-TW" altLang="en-US" sz="800" dirty="0">
                <a:latin typeface="Arial" panose="020B0604020202020204" pitchFamily="34" charset="0"/>
                <a:ea typeface="ＭＳ Ｐゴシック" panose="020B0600070205080204" pitchFamily="50" charset="-128"/>
                <a:cs typeface="Arial" panose="020B0604020202020204" pitchFamily="34" charset="0"/>
              </a:rPr>
              <a:t>体外診断用医療機器</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、家庭用健康機器の製品ライセンスに関する保健大臣規定</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No.62/2017</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」、アメリカ合衆国商務省国際貿易局、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id="{D9885A2E-BB3B-4546-8AC2-B5B10BBCFD3C}"/>
              </a:ext>
            </a:extLst>
          </p:cNvPr>
          <p:cNvGraphicFramePr>
            <a:graphicFrameLocks noGrp="1"/>
          </p:cNvGraphicFramePr>
          <p:nvPr>
            <p:extLst>
              <p:ext uri="{D42A27DB-BD31-4B8C-83A1-F6EECF244321}">
                <p14:modId xmlns:p14="http://schemas.microsoft.com/office/powerpoint/2010/main" val="3344280925"/>
              </p:ext>
            </p:extLst>
          </p:nvPr>
        </p:nvGraphicFramePr>
        <p:xfrm>
          <a:off x="426221" y="2144899"/>
          <a:ext cx="4633548" cy="3764757"/>
        </p:xfrm>
        <a:graphic>
          <a:graphicData uri="http://schemas.openxmlformats.org/drawingml/2006/table">
            <a:tbl>
              <a:tblPr firstRow="1" bandRow="1">
                <a:tableStyleId>{2D5ABB26-0587-4C30-8999-92F81FD0307C}</a:tableStyleId>
              </a:tblPr>
              <a:tblGrid>
                <a:gridCol w="642003">
                  <a:extLst>
                    <a:ext uri="{9D8B030D-6E8A-4147-A177-3AD203B41FA5}">
                      <a16:colId xmlns:a16="http://schemas.microsoft.com/office/drawing/2014/main" val="1448595919"/>
                    </a:ext>
                  </a:extLst>
                </a:gridCol>
                <a:gridCol w="3991545">
                  <a:extLst>
                    <a:ext uri="{9D8B030D-6E8A-4147-A177-3AD203B41FA5}">
                      <a16:colId xmlns:a16="http://schemas.microsoft.com/office/drawing/2014/main" val="1463788653"/>
                    </a:ext>
                  </a:extLst>
                </a:gridCol>
              </a:tblGrid>
              <a:tr h="1274836">
                <a:tc>
                  <a:txBody>
                    <a:bodyPr/>
                    <a:lstStyle/>
                    <a:p>
                      <a:pPr algn="ctr" fontAlgn="ctr" hangingPunct="0"/>
                      <a:r>
                        <a:rPr kumimoji="1" lang="ja-JP" altLang="en-US" sz="1100" b="1" u="none" dirty="0">
                          <a:solidFill>
                            <a:schemeClr val="bg1"/>
                          </a:solidFill>
                          <a:latin typeface="+mn-lt"/>
                          <a:ea typeface="+mn-ea"/>
                          <a:cs typeface="Arial" panose="020B0604020202020204" pitchFamily="34" charset="0"/>
                        </a:rPr>
                        <a:t>流通</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医療機器の輸入・販売には、医療機器流通業者（</a:t>
                      </a:r>
                      <a:r>
                        <a:rPr lang="en-US" altLang="ja-JP" sz="1100" spc="-30" dirty="0"/>
                        <a:t>PAK</a:t>
                      </a:r>
                      <a:r>
                        <a:rPr lang="ja-JP" altLang="en-US" sz="1100" spc="-30" dirty="0"/>
                        <a:t>）許可や、医療機器流通許可（</a:t>
                      </a:r>
                      <a:r>
                        <a:rPr lang="en-US" altLang="ja-JP" sz="1100" spc="-30" dirty="0" err="1"/>
                        <a:t>Izin</a:t>
                      </a:r>
                      <a:r>
                        <a:rPr lang="en-US" altLang="ja-JP" sz="1100" spc="-30" dirty="0"/>
                        <a:t> </a:t>
                      </a:r>
                      <a:r>
                        <a:rPr lang="en-US" altLang="ja-JP" sz="1100" spc="-30" dirty="0" err="1"/>
                        <a:t>Edar</a:t>
                      </a:r>
                      <a:r>
                        <a:rPr lang="ja-JP" altLang="en-US" sz="1100" spc="-30" dirty="0"/>
                        <a:t>）等が必要。</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根拠法は、「医療機器と家庭用器具の流通許可に関する保健大臣規定</a:t>
                      </a:r>
                      <a:r>
                        <a:rPr lang="en-US" altLang="ja-JP" sz="1100" spc="-30" dirty="0"/>
                        <a:t>No.1190/MENKES/PER/VIII/2010</a:t>
                      </a:r>
                      <a:r>
                        <a:rPr lang="ja-JP" altLang="en-US" sz="1100" spc="-30" dirty="0"/>
                        <a:t>」および「医療機器の流通に関する保健大臣規定</a:t>
                      </a:r>
                      <a:r>
                        <a:rPr lang="en-US" altLang="ja-JP" sz="1100" spc="-30" dirty="0"/>
                        <a:t>No.1191/MENKES/PER/VIII/2010</a:t>
                      </a:r>
                      <a:r>
                        <a:rPr lang="ja-JP" altLang="en-US" sz="1100" spc="-30" dirty="0"/>
                        <a:t>」。</a:t>
                      </a:r>
                      <a:endParaRPr lang="en-US" altLang="ja-JP" sz="1100" spc="-30" dirty="0"/>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628299150"/>
                  </a:ext>
                </a:extLst>
              </a:tr>
              <a:tr h="2489921">
                <a:tc>
                  <a:txBody>
                    <a:bodyPr/>
                    <a:lstStyle/>
                    <a:p>
                      <a:pPr algn="ctr" fontAlgn="ctr" hangingPunct="0"/>
                      <a:r>
                        <a:rPr lang="ja-JP" altLang="en-US" sz="1100" b="1" i="0" u="none" dirty="0">
                          <a:solidFill>
                            <a:schemeClr val="bg1"/>
                          </a:solidFill>
                          <a:effectLst/>
                          <a:latin typeface="+mn-lt"/>
                          <a:ea typeface="+mn-ea"/>
                        </a:rPr>
                        <a:t>調達</a:t>
                      </a:r>
                    </a:p>
                  </a:txBody>
                  <a:tcPr marL="180000" marR="180000" marT="0" marB="0" anchor="ct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5F8AC3"/>
                    </a:solidFill>
                  </a:tcPr>
                </a:tc>
                <a:tc>
                  <a:txBody>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汎用品の調達に際しては、「国家公共調達入札」を実施。</a:t>
                      </a:r>
                      <a:endParaRPr lang="en-US" altLang="ja-JP" sz="1100" spc="-30" dirty="0"/>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サプライヤーが少ない特殊な医薬品や医療機器の調達に際しては、「オンライン調達システム（</a:t>
                      </a:r>
                      <a:r>
                        <a:rPr lang="en-US" altLang="ja-JP" sz="1100" dirty="0"/>
                        <a:t>e-</a:t>
                      </a:r>
                      <a:r>
                        <a:rPr lang="en-US" altLang="ja-JP" sz="1100" dirty="0" err="1"/>
                        <a:t>Katalog</a:t>
                      </a:r>
                      <a:r>
                        <a:rPr lang="ja-JP" altLang="en-US" sz="1100" dirty="0"/>
                        <a:t>）</a:t>
                      </a:r>
                      <a:r>
                        <a:rPr lang="ja-JP" altLang="en-US" sz="1100" spc="-30" dirty="0"/>
                        <a:t>」を活用。</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インドネシアで規制当局の承認を受けており、保健省の適格製品のリストに含まれている製品のみが、同システムの登録対象。</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同システムへの登録に際しては、医療機器メーカーは掲載価格について管轄省庁（</a:t>
                      </a:r>
                      <a:r>
                        <a:rPr lang="en-US" altLang="ja-JP" sz="1100" spc="-30" dirty="0"/>
                        <a:t>LKPP</a:t>
                      </a:r>
                      <a:r>
                        <a:rPr lang="ja-JP" altLang="en-US" sz="1100" spc="-30" dirty="0"/>
                        <a:t>）と合意する必要あり。</a:t>
                      </a:r>
                      <a:endParaRPr lang="en-US" altLang="ja-JP" sz="1100" spc="-30" dirty="0"/>
                    </a:p>
                    <a:p>
                      <a:pPr marL="171450" indent="-171450">
                        <a:lnSpc>
                          <a:spcPct val="113000"/>
                        </a:lnSpc>
                        <a:spcAft>
                          <a:spcPts val="600"/>
                        </a:spcAft>
                        <a:buClr>
                          <a:schemeClr val="bg1">
                            <a:lumMod val="50000"/>
                          </a:schemeClr>
                        </a:buClr>
                        <a:buSzPct val="80000"/>
                        <a:buFontTx/>
                        <a:buChar char="-"/>
                      </a:pPr>
                      <a:r>
                        <a:rPr lang="ja-JP" altLang="en-US" sz="1100" spc="-30" dirty="0"/>
                        <a:t>現在数千の医療機器と数百の医薬品が登録済。</a:t>
                      </a:r>
                    </a:p>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ja-JP" altLang="en-US" sz="1100" spc="-30" dirty="0"/>
                        <a:t>より特殊な調達物については、各医療機関が独自で調達入札を実施。</a:t>
                      </a:r>
                    </a:p>
                  </a:txBody>
                  <a:tcPr marL="72000" marR="0" marT="0" marB="0" anchor="ctr">
                    <a:lnR w="12700" cap="flat" cmpd="sng" algn="ctr">
                      <a:solidFill>
                        <a:schemeClr val="tx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chemeClr val="bg1"/>
                    </a:solidFill>
                  </a:tcPr>
                </a:tc>
                <a:extLst>
                  <a:ext uri="{0D108BD9-81ED-4DB2-BD59-A6C34878D82A}">
                    <a16:rowId xmlns:a16="http://schemas.microsoft.com/office/drawing/2014/main" val="102080691"/>
                  </a:ext>
                </a:extLst>
              </a:tr>
            </a:tbl>
          </a:graphicData>
        </a:graphic>
      </p:graphicFrame>
    </p:spTree>
    <p:extLst>
      <p:ext uri="{BB962C8B-B14F-4D97-AF65-F5344CB8AC3E}">
        <p14:creationId xmlns:p14="http://schemas.microsoft.com/office/powerpoint/2010/main" val="2079477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インドネシア／一般概況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基本情報</a:t>
            </a:r>
          </a:p>
        </p:txBody>
      </p:sp>
      <p:graphicFrame>
        <p:nvGraphicFramePr>
          <p:cNvPr id="9" name="表 8"/>
          <p:cNvGraphicFramePr>
            <a:graphicFrameLocks noGrp="1"/>
          </p:cNvGraphicFramePr>
          <p:nvPr>
            <p:extLst>
              <p:ext uri="{D42A27DB-BD31-4B8C-83A1-F6EECF244321}">
                <p14:modId xmlns:p14="http://schemas.microsoft.com/office/powerpoint/2010/main" val="2801325020"/>
              </p:ext>
            </p:extLst>
          </p:nvPr>
        </p:nvGraphicFramePr>
        <p:xfrm>
          <a:off x="776533" y="1018049"/>
          <a:ext cx="8352929" cy="5385051"/>
        </p:xfrm>
        <a:graphic>
          <a:graphicData uri="http://schemas.openxmlformats.org/drawingml/2006/table">
            <a:tbl>
              <a:tblPr firstRow="1" bandRow="1">
                <a:tableStyleId>{5C22544A-7EE6-4342-B048-85BDC9FD1C3A}</a:tableStyleId>
              </a:tblPr>
              <a:tblGrid>
                <a:gridCol w="1800201">
                  <a:extLst>
                    <a:ext uri="{9D8B030D-6E8A-4147-A177-3AD203B41FA5}">
                      <a16:colId xmlns:a16="http://schemas.microsoft.com/office/drawing/2014/main" val="20000"/>
                    </a:ext>
                  </a:extLst>
                </a:gridCol>
                <a:gridCol w="6552728">
                  <a:extLst>
                    <a:ext uri="{9D8B030D-6E8A-4147-A177-3AD203B41FA5}">
                      <a16:colId xmlns:a16="http://schemas.microsoft.com/office/drawing/2014/main" val="20001"/>
                    </a:ext>
                  </a:extLst>
                </a:gridCol>
              </a:tblGrid>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首　都</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ジャカルタ</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言　語</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語</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通貨・レート</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インドネシアルピア（</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IDR</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　</a:t>
                      </a:r>
                      <a:r>
                        <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0.0088 </a:t>
                      </a:r>
                      <a:r>
                        <a:rPr kumimoji="1" lang="ja-JP" altLang="en-US"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円</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6</a:t>
                      </a:r>
                      <a:r>
                        <a:rPr kumimoji="1" lang="ja-JP" altLang="en-US" sz="10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日時点）</a:t>
                      </a:r>
                      <a:endPar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会計年度</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en-US" altLang="zh-TW"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r>
                        <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zh-TW"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12 </a:t>
                      </a:r>
                      <a:r>
                        <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月</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31</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日</a:t>
                      </a:r>
                      <a:endPar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主な宗教</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イスラム教（</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86.7%</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）、キリスト教（</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10.7%</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）、ヒンズー教（</a:t>
                      </a:r>
                      <a:r>
                        <a:rPr kumimoji="1" lang="en-US" altLang="ja-JP"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）、ほか</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678">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政治体制</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fontAlgn="ctr"/>
                      <a:r>
                        <a:rPr kumimoji="1" lang="zh-TW" altLang="en-US" sz="1200" b="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大統領制、共和制</a:t>
                      </a:r>
                    </a:p>
                  </a:txBody>
                  <a:tcPr marL="180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922717">
                <a:tc>
                  <a:txBody>
                    <a:bodyPr/>
                    <a:lstStyle/>
                    <a:p>
                      <a:pPr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政治的安定性</a:t>
                      </a:r>
                      <a:endParaRPr kumimoji="1" lang="en-US" altLang="ja-JP" sz="1300" b="0" dirty="0">
                        <a:solidFill>
                          <a:schemeClr val="bg1"/>
                        </a:solidFill>
                        <a:latin typeface="HGP創英角ｺﾞｼｯｸUB" panose="020B0900000000000000" pitchFamily="50" charset="-128"/>
                        <a:ea typeface="HGP創英角ｺﾞｼｯｸUB" panose="020B0900000000000000" pitchFamily="50" charset="-128"/>
                      </a:endParaRPr>
                    </a:p>
                  </a:txBody>
                  <a:tcPr marL="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7</a:t>
                      </a:r>
                      <a:r>
                        <a:rPr kumimoji="1" lang="ja-JP" altLang="en-US" sz="1200" kern="1200" dirty="0">
                          <a:solidFill>
                            <a:schemeClr val="dk1"/>
                          </a:solidFill>
                          <a:latin typeface="+mn-lt"/>
                          <a:ea typeface="+mn-ea"/>
                          <a:cs typeface="+mn-cs"/>
                        </a:rPr>
                        <a:t>月の大統領選挙において、ジョコ・ウィドド・ジャカルタ首都特別州知事（当時）が約</a:t>
                      </a:r>
                      <a:r>
                        <a:rPr kumimoji="1" lang="en-US" altLang="ja-JP" sz="1200" kern="1200" dirty="0">
                          <a:solidFill>
                            <a:schemeClr val="dk1"/>
                          </a:solidFill>
                          <a:latin typeface="+mn-lt"/>
                          <a:ea typeface="+mn-ea"/>
                          <a:cs typeface="+mn-cs"/>
                        </a:rPr>
                        <a:t>53</a:t>
                      </a:r>
                      <a:r>
                        <a:rPr kumimoji="1" lang="ja-JP" altLang="en-US" sz="1200" kern="1200" dirty="0">
                          <a:solidFill>
                            <a:schemeClr val="dk1"/>
                          </a:solidFill>
                          <a:latin typeface="+mn-lt"/>
                          <a:ea typeface="+mn-ea"/>
                          <a:cs typeface="+mn-cs"/>
                        </a:rPr>
                        <a:t>％の得票で当選し、</a:t>
                      </a:r>
                      <a:r>
                        <a:rPr kumimoji="1" lang="en-US" altLang="ja-JP" sz="1200" kern="1200" dirty="0">
                          <a:solidFill>
                            <a:schemeClr val="dk1"/>
                          </a:solidFill>
                          <a:latin typeface="+mn-lt"/>
                          <a:ea typeface="+mn-ea"/>
                          <a:cs typeface="+mn-cs"/>
                        </a:rPr>
                        <a:t>10</a:t>
                      </a:r>
                      <a:r>
                        <a:rPr kumimoji="1" lang="ja-JP" altLang="en-US" sz="1200" kern="1200" dirty="0">
                          <a:solidFill>
                            <a:schemeClr val="dk1"/>
                          </a:solidFill>
                          <a:latin typeface="+mn-lt"/>
                          <a:ea typeface="+mn-ea"/>
                          <a:cs typeface="+mn-cs"/>
                        </a:rPr>
                        <a:t>月</a:t>
                      </a:r>
                      <a:r>
                        <a:rPr kumimoji="1" lang="en-US" altLang="ja-JP" sz="1200" kern="1200" dirty="0">
                          <a:solidFill>
                            <a:schemeClr val="dk1"/>
                          </a:solidFill>
                          <a:latin typeface="+mn-lt"/>
                          <a:ea typeface="+mn-ea"/>
                          <a:cs typeface="+mn-cs"/>
                        </a:rPr>
                        <a:t>20</a:t>
                      </a:r>
                      <a:r>
                        <a:rPr kumimoji="1" lang="ja-JP" altLang="en-US" sz="1200" kern="1200" dirty="0">
                          <a:solidFill>
                            <a:schemeClr val="dk1"/>
                          </a:solidFill>
                          <a:latin typeface="+mn-lt"/>
                          <a:ea typeface="+mn-ea"/>
                          <a:cs typeface="+mn-cs"/>
                        </a:rPr>
                        <a:t>日に正式に就任。</a:t>
                      </a:r>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ja-JP" altLang="en-US" sz="1200" kern="1200" dirty="0">
                          <a:solidFill>
                            <a:schemeClr val="dk1"/>
                          </a:solidFill>
                          <a:latin typeface="+mn-lt"/>
                          <a:ea typeface="+mn-ea"/>
                          <a:cs typeface="+mn-cs"/>
                        </a:rPr>
                        <a:t>ジョコ政権は、経済・社会政策を最優先課題とし、鉄道、港湾、電力・エネルギー等のインフラ整備及び社会保障の充実を目標に掲げている。</a:t>
                      </a:r>
                      <a:r>
                        <a:rPr kumimoji="1" lang="en-US" altLang="ja-JP" sz="1200" kern="1200" dirty="0">
                          <a:solidFill>
                            <a:schemeClr val="dk1"/>
                          </a:solidFill>
                          <a:latin typeface="+mn-lt"/>
                          <a:ea typeface="+mn-ea"/>
                          <a:cs typeface="+mn-cs"/>
                        </a:rPr>
                        <a:t>2014</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4</a:t>
                      </a:r>
                      <a:r>
                        <a:rPr kumimoji="1" lang="ja-JP" altLang="en-US" sz="1200" kern="1200" dirty="0">
                          <a:solidFill>
                            <a:schemeClr val="dk1"/>
                          </a:solidFill>
                          <a:latin typeface="+mn-lt"/>
                          <a:ea typeface="+mn-ea"/>
                          <a:cs typeface="+mn-cs"/>
                        </a:rPr>
                        <a:t>月には総選挙が実施され</a:t>
                      </a:r>
                      <a:r>
                        <a:rPr kumimoji="1" lang="en-US" altLang="ja-JP" sz="1200" kern="1200" dirty="0">
                          <a:solidFill>
                            <a:schemeClr val="dk1"/>
                          </a:solidFill>
                          <a:latin typeface="+mn-lt"/>
                          <a:ea typeface="+mn-ea"/>
                          <a:cs typeface="+mn-cs"/>
                        </a:rPr>
                        <a:t>10</a:t>
                      </a:r>
                      <a:r>
                        <a:rPr kumimoji="1" lang="ja-JP" altLang="en-US" sz="1200" kern="1200" dirty="0">
                          <a:solidFill>
                            <a:schemeClr val="dk1"/>
                          </a:solidFill>
                          <a:latin typeface="+mn-lt"/>
                          <a:ea typeface="+mn-ea"/>
                          <a:cs typeface="+mn-cs"/>
                        </a:rPr>
                        <a:t>月</a:t>
                      </a:r>
                      <a:r>
                        <a:rPr kumimoji="1" lang="en-US" altLang="ja-JP" sz="1200" kern="1200" dirty="0">
                          <a:solidFill>
                            <a:schemeClr val="dk1"/>
                          </a:solidFill>
                          <a:latin typeface="+mn-lt"/>
                          <a:ea typeface="+mn-ea"/>
                          <a:cs typeface="+mn-cs"/>
                        </a:rPr>
                        <a:t>1</a:t>
                      </a:r>
                      <a:r>
                        <a:rPr kumimoji="1" lang="ja-JP" altLang="en-US" sz="1200" kern="1200" dirty="0">
                          <a:solidFill>
                            <a:schemeClr val="dk1"/>
                          </a:solidFill>
                          <a:latin typeface="+mn-lt"/>
                          <a:ea typeface="+mn-ea"/>
                          <a:cs typeface="+mn-cs"/>
                        </a:rPr>
                        <a:t>日に新国会議員等の就任式が行われた。</a:t>
                      </a:r>
                      <a:endParaRPr kumimoji="1" lang="en-US" altLang="ja-JP" sz="1200" kern="1200" dirty="0">
                        <a:solidFill>
                          <a:schemeClr val="dk1"/>
                        </a:solidFill>
                        <a:latin typeface="+mn-lt"/>
                        <a:ea typeface="+mn-ea"/>
                        <a:cs typeface="+mn-cs"/>
                      </a:endParaRPr>
                    </a:p>
                    <a:p>
                      <a:pPr marL="171450" indent="-171450" algn="l" defTabSz="914400" rtl="0" eaLnBrk="1" fontAlgn="ctr" latinLnBrk="0" hangingPunct="1">
                        <a:lnSpc>
                          <a:spcPct val="114000"/>
                        </a:lnSpc>
                        <a:spcAft>
                          <a:spcPts val="300"/>
                        </a:spcAft>
                        <a:buClr>
                          <a:srgbClr val="5F8AC3"/>
                        </a:buClr>
                        <a:buFont typeface="Wingdings" panose="05000000000000000000" pitchFamily="2" charset="2"/>
                        <a:buChar char="l"/>
                      </a:pPr>
                      <a:r>
                        <a:rPr kumimoji="1" lang="en-US" altLang="ja-JP" sz="1200" kern="1200" dirty="0">
                          <a:solidFill>
                            <a:schemeClr val="dk1"/>
                          </a:solidFill>
                          <a:latin typeface="+mn-lt"/>
                          <a:ea typeface="+mn-ea"/>
                          <a:cs typeface="+mn-cs"/>
                        </a:rPr>
                        <a:t>2019</a:t>
                      </a:r>
                      <a:r>
                        <a:rPr kumimoji="1" lang="ja-JP" altLang="en-US" sz="1200" kern="1200" dirty="0">
                          <a:solidFill>
                            <a:schemeClr val="dk1"/>
                          </a:solidFill>
                          <a:latin typeface="+mn-lt"/>
                          <a:ea typeface="+mn-ea"/>
                          <a:cs typeface="+mn-cs"/>
                        </a:rPr>
                        <a:t>年</a:t>
                      </a:r>
                      <a:r>
                        <a:rPr kumimoji="1" lang="en-US" altLang="ja-JP" sz="1200" kern="1200" dirty="0">
                          <a:solidFill>
                            <a:schemeClr val="dk1"/>
                          </a:solidFill>
                          <a:latin typeface="+mn-lt"/>
                          <a:ea typeface="+mn-ea"/>
                          <a:cs typeface="+mn-cs"/>
                        </a:rPr>
                        <a:t>4</a:t>
                      </a:r>
                      <a:r>
                        <a:rPr kumimoji="1" lang="ja-JP" altLang="en-US" sz="1200" kern="1200" dirty="0">
                          <a:solidFill>
                            <a:schemeClr val="dk1"/>
                          </a:solidFill>
                          <a:latin typeface="+mn-lt"/>
                          <a:ea typeface="+mn-ea"/>
                          <a:cs typeface="+mn-cs"/>
                        </a:rPr>
                        <a:t>月に正副大統領選挙・総選挙が実施され、ジョコ大統領が再選された。</a:t>
                      </a:r>
                      <a:endParaRPr kumimoji="1" lang="en-US" altLang="ja-JP" sz="1200" b="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180000" marR="72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51644">
                <a:tc>
                  <a:txBody>
                    <a:bodyPr/>
                    <a:lstStyle/>
                    <a:p>
                      <a:pPr algn="dist" fontAlgn="ctr"/>
                      <a:r>
                        <a:rPr kumimoji="1" lang="ja-JP" altLang="en-US" sz="1300" b="0" dirty="0">
                          <a:solidFill>
                            <a:schemeClr val="bg1"/>
                          </a:solidFill>
                          <a:latin typeface="HGP創英角ｺﾞｼｯｸUB" panose="020B0900000000000000" pitchFamily="50" charset="-128"/>
                          <a:ea typeface="HGP創英角ｺﾞｼｯｸUB" panose="020B0900000000000000" pitchFamily="50" charset="-128"/>
                        </a:rPr>
                        <a:t>治安情勢</a:t>
                      </a:r>
                    </a:p>
                  </a:txBody>
                  <a:tcPr marL="396000" marR="396000" anchor="ctr">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dirty="0"/>
                        <a:t>　外務省より、パプア州プンチャック・ジャヤ県及びミミカ県、中部スラウェシ州ポソ県には、</a:t>
                      </a:r>
                      <a:r>
                        <a:rPr kumimoji="1" lang="ja-JP" altLang="en-US" sz="1200" b="0" kern="12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不要不急の渡航は</a:t>
                      </a:r>
                      <a:r>
                        <a:rPr kumimoji="1" lang="ja-JP" altLang="en-US" sz="1200" b="0" dirty="0">
                          <a:solidFill>
                            <a:schemeClr val="tx1"/>
                          </a:solidFill>
                        </a:rPr>
                        <a:t>控えるよう勧告されている。また</a:t>
                      </a:r>
                      <a:r>
                        <a:rPr lang="ja-JP" altLang="en-US" sz="1200" dirty="0"/>
                        <a:t>、その他の地域は、</a:t>
                      </a:r>
                      <a:r>
                        <a:rPr kumimoji="1" lang="ja-JP" altLang="en-US" sz="1200" b="0" dirty="0">
                          <a:solidFill>
                            <a:schemeClr val="tx1"/>
                          </a:solidFill>
                        </a:rPr>
                        <a:t>十分注意となっている。</a:t>
                      </a:r>
                      <a:endParaRPr kumimoji="1" lang="en-US" altLang="ja-JP" sz="1200" b="0" dirty="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rPr>
                        <a:t>　パプア州の上記両県並びに周辺地域においては、分離独立を求める武装集団が治安当局等を襲撃する事案が散発的に発生しており、治安が不安定な状況が継続している。中部スラウェシ州ポソ県においては、同県郊外に拠点を持つイスラム過激派に対する治安当局による掃討作戦が実施されているが、残党が潜伏している。</a:t>
                      </a:r>
                      <a:endParaRPr kumimoji="1" lang="en-US" altLang="ja-JP" sz="1200" b="0" dirty="0">
                        <a:solidFill>
                          <a:schemeClr val="tx1"/>
                        </a:solidFill>
                      </a:endParaRPr>
                    </a:p>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0" dirty="0">
                          <a:solidFill>
                            <a:schemeClr val="tx1"/>
                          </a:solidFill>
                        </a:rPr>
                        <a:t>　アチェ州では武装集団等による銃器等を使用した犯罪が度々発生。ジャカルタ首都特別州をはじめとする各地において、政治、宗教、人種、労働・社会問題等に起因する大小さまざまな抗議デモ等が発生し、場合によっては暴動に発展する可能性もある。この他、インドネシア各地において、自爆テロ、警察官襲撃、宗教施設襲撃等のテロ事件（未遂を含む。）が発生している。</a:t>
                      </a:r>
                      <a:endParaRPr kumimoji="1" lang="en-US" altLang="ja-JP" sz="1200" b="0" dirty="0">
                        <a:solidFill>
                          <a:schemeClr val="tx1"/>
                        </a:solidFill>
                      </a:endParaRPr>
                    </a:p>
                  </a:txBody>
                  <a:tcPr marL="180000" marT="144000">
                    <a:lnL w="12700" cap="flat" cmpd="sng" algn="ctr">
                      <a:solidFill>
                        <a:schemeClr val="bg1">
                          <a:lumMod val="50000"/>
                          <a:alpha val="0"/>
                        </a:schemeClr>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10" name="テキスト ボックス 9"/>
          <p:cNvSpPr txBox="1"/>
          <p:nvPr/>
        </p:nvSpPr>
        <p:spPr>
          <a:xfrm>
            <a:off x="200472" y="6597352"/>
            <a:ext cx="9217024" cy="216769"/>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外務省ホームページ、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ホームページ、三井住友銀行ホームページ</a:t>
            </a:r>
            <a:endParaRPr lang="zh-TW"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5071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2" name="think-cell Slide" r:id="rId43" imgW="360" imgH="360" progId="TCLayout.ActiveDocument.1">
                  <p:embed/>
                </p:oleObj>
              </mc:Choice>
              <mc:Fallback>
                <p:oleObj name="think-cell Slide" r:id="rId43" imgW="360" imgH="360" progId="TCLayout.ActiveDocument.1">
                  <p:embed/>
                  <p:pic>
                    <p:nvPicPr>
                      <p:cNvPr id="4" name="Object 3" hidden="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Rectangle 2"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graphicFrame>
        <p:nvGraphicFramePr>
          <p:cNvPr id="55" name="Chart 54">
            <a:extLst>
              <a:ext uri="{FF2B5EF4-FFF2-40B4-BE49-F238E27FC236}">
                <a16:creationId xmlns:a16="http://schemas.microsoft.com/office/drawing/2014/main" id="{12E69CF3-3E85-48EF-A667-CD07B5C9940A}"/>
              </a:ext>
            </a:extLst>
          </p:cNvPr>
          <p:cNvGraphicFramePr/>
          <p:nvPr>
            <p:custDataLst>
              <p:tags r:id="rId4"/>
            </p:custDataLst>
          </p:nvPr>
        </p:nvGraphicFramePr>
        <p:xfrm>
          <a:off x="668338" y="2482850"/>
          <a:ext cx="5230812" cy="3557588"/>
        </p:xfrm>
        <a:graphic>
          <a:graphicData uri="http://schemas.openxmlformats.org/drawingml/2006/chart">
            <c:chart xmlns:c="http://schemas.openxmlformats.org/drawingml/2006/chart" xmlns:r="http://schemas.openxmlformats.org/officeDocument/2006/relationships" r:id="rId45"/>
          </a:graphicData>
        </a:graphic>
      </p:graphicFrame>
      <p:sp>
        <p:nvSpPr>
          <p:cNvPr id="122" name="テキスト プレースホルダ 9">
            <a:extLst>
              <a:ext uri="{FF2B5EF4-FFF2-40B4-BE49-F238E27FC236}">
                <a16:creationId xmlns:a16="http://schemas.microsoft.com/office/drawing/2014/main" id="{735EC7CF-77CB-4A24-9E8C-2D609CDE0596}"/>
              </a:ext>
            </a:extLst>
          </p:cNvPr>
          <p:cNvSpPr>
            <a:spLocks noGrp="1"/>
          </p:cNvSpPr>
          <p:nvPr>
            <p:custDataLst>
              <p:tags r:id="rId5"/>
            </p:custDataLst>
          </p:nvPr>
        </p:nvSpPr>
        <p:spPr bwMode="gray">
          <a:xfrm>
            <a:off x="552450" y="588168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CEEFC67-AC4D-4AEC-91D2-C878AA31A1EF}" type="datetime'''''''''''''''''''''''''''''''''''''''''''''''''''''''''''0'''">
              <a:rPr lang="en-US" altLang="en-US" sz="1000" smtClean="0"/>
              <a:pPr/>
              <a:t>0</a:t>
            </a:fld>
            <a:endParaRPr lang="ja-JP" altLang="en-US" sz="1000" dirty="0">
              <a:sym typeface="+mn-lt"/>
            </a:endParaRPr>
          </a:p>
        </p:txBody>
      </p:sp>
      <p:sp>
        <p:nvSpPr>
          <p:cNvPr id="126" name="テキスト プレースホルダ 9">
            <a:extLst>
              <a:ext uri="{FF2B5EF4-FFF2-40B4-BE49-F238E27FC236}">
                <a16:creationId xmlns:a16="http://schemas.microsoft.com/office/drawing/2014/main" id="{CDDDF817-5A5F-4C0B-91CB-05DD727D3A58}"/>
              </a:ext>
            </a:extLst>
          </p:cNvPr>
          <p:cNvSpPr>
            <a:spLocks noGrp="1"/>
          </p:cNvSpPr>
          <p:nvPr>
            <p:custDataLst>
              <p:tags r:id="rId6"/>
            </p:custDataLst>
          </p:nvPr>
        </p:nvSpPr>
        <p:spPr bwMode="gray">
          <a:xfrm>
            <a:off x="482600" y="43735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0288FBD-86D8-43AD-825E-478B401FDDD3}" type="datetime'''''''''''''''''''''''''20'''">
              <a:rPr lang="en-US" altLang="en-US" sz="1000" smtClean="0"/>
              <a:pPr/>
              <a:t>20</a:t>
            </a:fld>
            <a:endParaRPr lang="ja-JP" altLang="en-US" sz="1000" dirty="0">
              <a:sym typeface="+mn-lt"/>
            </a:endParaRPr>
          </a:p>
        </p:txBody>
      </p:sp>
      <p:sp>
        <p:nvSpPr>
          <p:cNvPr id="125" name="テキスト プレースホルダ 9">
            <a:extLst>
              <a:ext uri="{FF2B5EF4-FFF2-40B4-BE49-F238E27FC236}">
                <a16:creationId xmlns:a16="http://schemas.microsoft.com/office/drawing/2014/main" id="{B87D1AE9-1DDC-4B01-8176-ED92241CC377}"/>
              </a:ext>
            </a:extLst>
          </p:cNvPr>
          <p:cNvSpPr>
            <a:spLocks noGrp="1"/>
          </p:cNvSpPr>
          <p:nvPr>
            <p:custDataLst>
              <p:tags r:id="rId7"/>
            </p:custDataLst>
          </p:nvPr>
        </p:nvSpPr>
        <p:spPr bwMode="gray">
          <a:xfrm>
            <a:off x="482600" y="475138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4D1FAB-B0B9-4CF1-A680-75EE23966544}" type="datetime'''''1''''''''''''''''''''5'''''''''''''''''''">
              <a:rPr lang="en-US" altLang="en-US" sz="1000" smtClean="0"/>
              <a:pPr/>
              <a:t>15</a:t>
            </a:fld>
            <a:endParaRPr lang="ja-JP" altLang="en-US" sz="1000" dirty="0">
              <a:sym typeface="+mn-lt"/>
            </a:endParaRPr>
          </a:p>
        </p:txBody>
      </p:sp>
      <p:sp>
        <p:nvSpPr>
          <p:cNvPr id="123" name="テキスト プレースホルダ 9">
            <a:extLst>
              <a:ext uri="{FF2B5EF4-FFF2-40B4-BE49-F238E27FC236}">
                <a16:creationId xmlns:a16="http://schemas.microsoft.com/office/drawing/2014/main" id="{7720E054-ECDC-4781-8F35-D4CA90847B88}"/>
              </a:ext>
            </a:extLst>
          </p:cNvPr>
          <p:cNvSpPr>
            <a:spLocks noGrp="1"/>
          </p:cNvSpPr>
          <p:nvPr>
            <p:custDataLst>
              <p:tags r:id="rId8"/>
            </p:custDataLst>
          </p:nvPr>
        </p:nvSpPr>
        <p:spPr bwMode="gray">
          <a:xfrm>
            <a:off x="552450" y="5505450"/>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B325AE0-5741-41B3-95B3-75FC94BA2AD2}" type="datetime'''''''''''''''''''''''''''''''''''''''''''5'''''''''''''''''">
              <a:rPr lang="en-US" altLang="en-US" sz="1000" smtClean="0"/>
              <a:pPr/>
              <a:t>5</a:t>
            </a:fld>
            <a:endParaRPr lang="ja-JP" altLang="en-US" sz="1000" dirty="0">
              <a:sym typeface="+mn-lt"/>
            </a:endParaRPr>
          </a:p>
        </p:txBody>
      </p:sp>
      <p:sp>
        <p:nvSpPr>
          <p:cNvPr id="129" name="テキスト プレースホルダ 9">
            <a:extLst>
              <a:ext uri="{FF2B5EF4-FFF2-40B4-BE49-F238E27FC236}">
                <a16:creationId xmlns:a16="http://schemas.microsoft.com/office/drawing/2014/main" id="{44FE3914-57F3-418B-9749-7CC18C4984D3}"/>
              </a:ext>
            </a:extLst>
          </p:cNvPr>
          <p:cNvSpPr>
            <a:spLocks noGrp="1"/>
          </p:cNvSpPr>
          <p:nvPr>
            <p:custDataLst>
              <p:tags r:id="rId9"/>
            </p:custDataLst>
          </p:nvPr>
        </p:nvSpPr>
        <p:spPr bwMode="gray">
          <a:xfrm>
            <a:off x="482600" y="3243263"/>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D84CF054-F179-421C-83DA-D3F947D97DCC}" type="datetime'''''''''''''''''''''''''35'''''">
              <a:rPr lang="en-US" altLang="en-US" sz="1000" smtClean="0"/>
              <a:pPr/>
              <a:t>35</a:t>
            </a:fld>
            <a:endParaRPr lang="ja-JP" altLang="en-US" sz="1000" dirty="0">
              <a:sym typeface="+mn-lt"/>
            </a:endParaRPr>
          </a:p>
        </p:txBody>
      </p:sp>
      <p:sp>
        <p:nvSpPr>
          <p:cNvPr id="124" name="テキスト プレースホルダ 9">
            <a:extLst>
              <a:ext uri="{FF2B5EF4-FFF2-40B4-BE49-F238E27FC236}">
                <a16:creationId xmlns:a16="http://schemas.microsoft.com/office/drawing/2014/main" id="{066C9FA1-582E-4C88-9C77-EF5D15EFEC75}"/>
              </a:ext>
            </a:extLst>
          </p:cNvPr>
          <p:cNvSpPr>
            <a:spLocks noGrp="1"/>
          </p:cNvSpPr>
          <p:nvPr>
            <p:custDataLst>
              <p:tags r:id="rId10"/>
            </p:custDataLst>
          </p:nvPr>
        </p:nvSpPr>
        <p:spPr bwMode="gray">
          <a:xfrm>
            <a:off x="482600" y="51276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8BA38129-048D-4508-B6BE-308E22E97A9B}" type="datetime'''''''''1''''''''''''''''''''0'''''''''''''''''''''''''''''''">
              <a:rPr lang="en-US" altLang="en-US" sz="1000" smtClean="0"/>
              <a:pPr/>
              <a:t>10</a:t>
            </a:fld>
            <a:endParaRPr lang="ja-JP" altLang="en-US" sz="1000" dirty="0">
              <a:sym typeface="+mn-lt"/>
            </a:endParaRPr>
          </a:p>
        </p:txBody>
      </p:sp>
      <p:sp>
        <p:nvSpPr>
          <p:cNvPr id="127" name="テキスト プレースホルダ 9">
            <a:extLst>
              <a:ext uri="{FF2B5EF4-FFF2-40B4-BE49-F238E27FC236}">
                <a16:creationId xmlns:a16="http://schemas.microsoft.com/office/drawing/2014/main" id="{6FB36AEE-E341-4A02-A788-E3A6A233EDEC}"/>
              </a:ext>
            </a:extLst>
          </p:cNvPr>
          <p:cNvSpPr>
            <a:spLocks noGrp="1"/>
          </p:cNvSpPr>
          <p:nvPr>
            <p:custDataLst>
              <p:tags r:id="rId11"/>
            </p:custDataLst>
          </p:nvPr>
        </p:nvSpPr>
        <p:spPr bwMode="gray">
          <a:xfrm>
            <a:off x="482600" y="3997325"/>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A4FDA39-621C-4F3B-8A65-39F56361A429}" type="datetime'2''''''''''5'''''''''''''''''''''''''">
              <a:rPr lang="en-US" altLang="en-US" sz="1000" smtClean="0"/>
              <a:pPr/>
              <a:t>25</a:t>
            </a:fld>
            <a:endParaRPr lang="ja-JP" altLang="en-US" sz="1000" dirty="0">
              <a:sym typeface="+mn-lt"/>
            </a:endParaRPr>
          </a:p>
        </p:txBody>
      </p:sp>
      <p:sp>
        <p:nvSpPr>
          <p:cNvPr id="128" name="テキスト プレースホルダ 9">
            <a:extLst>
              <a:ext uri="{FF2B5EF4-FFF2-40B4-BE49-F238E27FC236}">
                <a16:creationId xmlns:a16="http://schemas.microsoft.com/office/drawing/2014/main" id="{8791C342-6F40-4CEB-9CE4-C5C5836003E4}"/>
              </a:ext>
            </a:extLst>
          </p:cNvPr>
          <p:cNvSpPr>
            <a:spLocks noGrp="1"/>
          </p:cNvSpPr>
          <p:nvPr>
            <p:custDataLst>
              <p:tags r:id="rId12"/>
            </p:custDataLst>
          </p:nvPr>
        </p:nvSpPr>
        <p:spPr bwMode="gray">
          <a:xfrm>
            <a:off x="482600" y="36195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F85BD68-F983-4B8A-8E1D-74323E1030A5}" type="datetime'''''''''''''''''3''''''''''''''''''''''''''''''0'''''''''''">
              <a:rPr lang="en-US" altLang="en-US" sz="1000" smtClean="0"/>
              <a:pPr/>
              <a:t>30</a:t>
            </a:fld>
            <a:endParaRPr lang="ja-JP" altLang="en-US" sz="1000" dirty="0">
              <a:sym typeface="+mn-lt"/>
            </a:endParaRPr>
          </a:p>
        </p:txBody>
      </p:sp>
      <p:sp>
        <p:nvSpPr>
          <p:cNvPr id="130" name="テキスト プレースホルダ 9">
            <a:extLst>
              <a:ext uri="{FF2B5EF4-FFF2-40B4-BE49-F238E27FC236}">
                <a16:creationId xmlns:a16="http://schemas.microsoft.com/office/drawing/2014/main" id="{AE92DC38-CBEE-41F7-A628-8AE0BD4AB691}"/>
              </a:ext>
            </a:extLst>
          </p:cNvPr>
          <p:cNvSpPr>
            <a:spLocks noGrp="1"/>
          </p:cNvSpPr>
          <p:nvPr>
            <p:custDataLst>
              <p:tags r:id="rId13"/>
            </p:custDataLst>
          </p:nvPr>
        </p:nvSpPr>
        <p:spPr bwMode="gray">
          <a:xfrm>
            <a:off x="482600" y="2865438"/>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8B4DFCA-D16A-4DA0-B08A-FD6207194A62}" type="datetime'''''''''''''''''''4''''''''''''''''''''''''''''''''''0'''''''">
              <a:rPr lang="en-US" altLang="en-US" sz="1000" smtClean="0"/>
              <a:pPr/>
              <a:t>40</a:t>
            </a:fld>
            <a:endParaRPr lang="ja-JP" altLang="en-US" sz="1000" dirty="0">
              <a:sym typeface="+mn-lt"/>
            </a:endParaRPr>
          </a:p>
        </p:txBody>
      </p:sp>
      <p:sp>
        <p:nvSpPr>
          <p:cNvPr id="54" name="テキスト プレースホルダ 9">
            <a:extLst>
              <a:ext uri="{FF2B5EF4-FFF2-40B4-BE49-F238E27FC236}">
                <a16:creationId xmlns:a16="http://schemas.microsoft.com/office/drawing/2014/main" id="{C7E89D06-9C1F-4576-B616-6201B27C5E60}"/>
              </a:ext>
            </a:extLst>
          </p:cNvPr>
          <p:cNvSpPr>
            <a:spLocks noGrp="1"/>
          </p:cNvSpPr>
          <p:nvPr>
            <p:custDataLst>
              <p:tags r:id="rId14"/>
            </p:custDataLst>
          </p:nvPr>
        </p:nvSpPr>
        <p:spPr bwMode="gray">
          <a:xfrm>
            <a:off x="482600" y="2489200"/>
            <a:ext cx="1397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E3BF4E2-5397-41D8-A404-C2C83B05DDC8}" type="datetime'''''''''''''''''''''''''''''4''''''''''''''''''''''''5'''''''">
              <a:rPr lang="en-US" altLang="en-US" sz="1000" smtClean="0">
                <a:effectLst/>
                <a:sym typeface="+mn-lt"/>
              </a:rPr>
              <a:pPr marL="0" indent="0" algn="r">
                <a:spcBef>
                  <a:spcPct val="0"/>
                </a:spcBef>
                <a:buNone/>
              </a:pPr>
              <a:t>45</a:t>
            </a:fld>
            <a:endParaRPr lang="ja-JP" altLang="en-US" sz="1000" dirty="0">
              <a:sym typeface="+mn-lt"/>
            </a:endParaRPr>
          </a:p>
        </p:txBody>
      </p:sp>
      <p:sp>
        <p:nvSpPr>
          <p:cNvPr id="24" name="テキスト プレースホルダ 9"/>
          <p:cNvSpPr>
            <a:spLocks noGrp="1"/>
          </p:cNvSpPr>
          <p:nvPr>
            <p:custDataLst>
              <p:tags r:id="rId15"/>
            </p:custDataLst>
          </p:nvPr>
        </p:nvSpPr>
        <p:spPr bwMode="auto">
          <a:xfrm>
            <a:off x="1109663" y="6043613"/>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2A82A43-163D-4062-A5A6-4854B7DEB80A}" type="datetime'''''''''2''''''0''''''''''''''''''''''''1''''7'">
              <a:rPr lang="en-US" altLang="en-US" sz="1000" smtClean="0"/>
              <a:pPr/>
              <a:t>2017</a:t>
            </a:fld>
            <a:endParaRPr kumimoji="0" lang="ja-JP" altLang="en-US" sz="1000" dirty="0">
              <a:sym typeface="+mn-lt"/>
            </a:endParaRPr>
          </a:p>
        </p:txBody>
      </p:sp>
      <p:sp>
        <p:nvSpPr>
          <p:cNvPr id="23" name="テキスト プレースホルダ 9"/>
          <p:cNvSpPr>
            <a:spLocks noGrp="1"/>
          </p:cNvSpPr>
          <p:nvPr>
            <p:custDataLst>
              <p:tags r:id="rId16"/>
            </p:custDataLst>
          </p:nvPr>
        </p:nvSpPr>
        <p:spPr bwMode="auto">
          <a:xfrm>
            <a:off x="2192338"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F02A3AE-9D54-4E91-8C5F-1CE3609A7F0D}" type="datetime'''''''''''''''''1''''''''''''''''''''''''''8'''''''''''">
              <a:rPr lang="en-US" altLang="en-US" sz="1000" smtClean="0"/>
              <a:pPr/>
              <a:t>18</a:t>
            </a:fld>
            <a:endParaRPr kumimoji="0" lang="ja-JP" altLang="en-US" sz="1000" dirty="0">
              <a:sym typeface="+mn-lt"/>
            </a:endParaRPr>
          </a:p>
        </p:txBody>
      </p:sp>
      <p:sp>
        <p:nvSpPr>
          <p:cNvPr id="120" name="テキスト プレースホルダ 9">
            <a:extLst>
              <a:ext uri="{FF2B5EF4-FFF2-40B4-BE49-F238E27FC236}">
                <a16:creationId xmlns:a16="http://schemas.microsoft.com/office/drawing/2014/main" id="{E1C40734-054A-421F-A788-F12B8A330E21}"/>
              </a:ext>
            </a:extLst>
          </p:cNvPr>
          <p:cNvSpPr>
            <a:spLocks noGrp="1"/>
          </p:cNvSpPr>
          <p:nvPr>
            <p:custDataLst>
              <p:tags r:id="rId17"/>
            </p:custDataLst>
          </p:nvPr>
        </p:nvSpPr>
        <p:spPr bwMode="gray">
          <a:xfrm>
            <a:off x="4351338" y="4906963"/>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D8BCCD9-75C2-4CA5-862E-04234A90E927}" type="datetime'1''''''''''''''''''''''''''''''''''''''''1''''''.''''''''6'''">
              <a:rPr lang="en-US" altLang="en-US" sz="1000" smtClean="0"/>
              <a:pPr/>
              <a:t>11.6</a:t>
            </a:fld>
            <a:endParaRPr lang="ja-JP" altLang="en-US" sz="1000" dirty="0">
              <a:sym typeface="+mn-lt"/>
            </a:endParaRPr>
          </a:p>
        </p:txBody>
      </p:sp>
      <p:sp>
        <p:nvSpPr>
          <p:cNvPr id="22" name="テキスト プレースホルダ 9"/>
          <p:cNvSpPr>
            <a:spLocks noGrp="1"/>
          </p:cNvSpPr>
          <p:nvPr>
            <p:custDataLst>
              <p:tags r:id="rId18"/>
            </p:custDataLst>
          </p:nvPr>
        </p:nvSpPr>
        <p:spPr bwMode="auto">
          <a:xfrm>
            <a:off x="320675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DCFE807-5E9B-48DB-9E7B-F41DF2E1DAD6}" type="datetime'''''''''''''''''''''''''''''''''''''''''''''''''19'''''''">
              <a:rPr lang="en-US" altLang="en-US" sz="1000" smtClean="0"/>
              <a:pPr/>
              <a:t>19</a:t>
            </a:fld>
            <a:endParaRPr kumimoji="0" lang="ja-JP" altLang="en-US" sz="1000" dirty="0">
              <a:sym typeface="+mn-lt"/>
            </a:endParaRPr>
          </a:p>
        </p:txBody>
      </p:sp>
      <p:sp>
        <p:nvSpPr>
          <p:cNvPr id="114" name="テキスト プレースホルダ 9">
            <a:extLst>
              <a:ext uri="{FF2B5EF4-FFF2-40B4-BE49-F238E27FC236}">
                <a16:creationId xmlns:a16="http://schemas.microsoft.com/office/drawing/2014/main" id="{671BE63C-E1D6-4561-BB01-5630E68CB454}"/>
              </a:ext>
            </a:extLst>
          </p:cNvPr>
          <p:cNvSpPr>
            <a:spLocks noGrp="1"/>
          </p:cNvSpPr>
          <p:nvPr>
            <p:custDataLst>
              <p:tags r:id="rId19"/>
            </p:custDataLst>
          </p:nvPr>
        </p:nvSpPr>
        <p:spPr bwMode="gray">
          <a:xfrm>
            <a:off x="957263" y="53594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02297CA-7F23-4BA9-A719-34123A13F224}" type="datetime'''''5''''''''''''''''''''''''''.''''''''''''''''''''''''6'''''">
              <a:rPr lang="en-US" altLang="en-US" sz="1000" smtClean="0"/>
              <a:pPr/>
              <a:t>5.6</a:t>
            </a:fld>
            <a:endParaRPr lang="ja-JP" altLang="en-US" sz="1000" dirty="0">
              <a:sym typeface="+mn-lt"/>
            </a:endParaRPr>
          </a:p>
        </p:txBody>
      </p:sp>
      <p:sp>
        <p:nvSpPr>
          <p:cNvPr id="21" name="テキスト プレースホルダ 9"/>
          <p:cNvSpPr>
            <a:spLocks noGrp="1"/>
          </p:cNvSpPr>
          <p:nvPr>
            <p:custDataLst>
              <p:tags r:id="rId20"/>
            </p:custDataLst>
          </p:nvPr>
        </p:nvSpPr>
        <p:spPr bwMode="auto">
          <a:xfrm>
            <a:off x="4219575"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62E58C3-DD98-4FCC-B878-7B38E5926BCF}" type="datetime'''''2''''''''''''''''''''''''''''''''''''''''''''''''0'''''">
              <a:rPr lang="en-US" altLang="en-US" sz="1000" smtClean="0"/>
              <a:pPr/>
              <a:t>20</a:t>
            </a:fld>
            <a:endParaRPr kumimoji="0" lang="ja-JP" altLang="en-US" sz="1000" dirty="0">
              <a:sym typeface="+mn-lt"/>
            </a:endParaRPr>
          </a:p>
        </p:txBody>
      </p:sp>
      <p:sp>
        <p:nvSpPr>
          <p:cNvPr id="20" name="テキスト プレースホルダ 9"/>
          <p:cNvSpPr>
            <a:spLocks noGrp="1"/>
          </p:cNvSpPr>
          <p:nvPr>
            <p:custDataLst>
              <p:tags r:id="rId21"/>
            </p:custDataLst>
          </p:nvPr>
        </p:nvSpPr>
        <p:spPr bwMode="auto">
          <a:xfrm>
            <a:off x="5232400" y="6043613"/>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03D42B0-2964-4B15-8B3D-58F65AF50AE5}" type="datetime'''''''''''''''''2''''''''''1'''''''''''''''''''''''''''''''''">
              <a:rPr lang="en-US" altLang="en-US" sz="1000" smtClean="0"/>
              <a:pPr/>
              <a:t>21</a:t>
            </a:fld>
            <a:endParaRPr kumimoji="0" lang="ja-JP" altLang="en-US" sz="1000" dirty="0">
              <a:sym typeface="+mn-lt"/>
            </a:endParaRPr>
          </a:p>
        </p:txBody>
      </p:sp>
      <p:sp>
        <p:nvSpPr>
          <p:cNvPr id="94" name="テキスト プレースホルダ 9">
            <a:extLst>
              <a:ext uri="{FF2B5EF4-FFF2-40B4-BE49-F238E27FC236}">
                <a16:creationId xmlns:a16="http://schemas.microsoft.com/office/drawing/2014/main" id="{9B5F3EFC-53A8-4C0C-B9AB-5E5AAB05BA2F}"/>
              </a:ext>
            </a:extLst>
          </p:cNvPr>
          <p:cNvSpPr>
            <a:spLocks noGrp="1"/>
          </p:cNvSpPr>
          <p:nvPr>
            <p:custDataLst>
              <p:tags r:id="rId22"/>
            </p:custDataLst>
          </p:nvPr>
        </p:nvSpPr>
        <p:spPr bwMode="gray">
          <a:xfrm>
            <a:off x="2982913" y="5360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313A49E-C4B3-49EB-B1F5-4EF34205CD4D}" type="datetime'''''''''''''''''5''''''''.''''''''''''''''''6'''''''">
              <a:rPr lang="en-US" altLang="en-US" sz="1000" smtClean="0"/>
              <a:pPr/>
              <a:t>5.6</a:t>
            </a:fld>
            <a:endParaRPr lang="ja-JP" altLang="en-US" sz="1000" dirty="0">
              <a:sym typeface="+mn-lt"/>
            </a:endParaRPr>
          </a:p>
        </p:txBody>
      </p:sp>
      <p:sp>
        <p:nvSpPr>
          <p:cNvPr id="117" name="テキスト プレースホルダ 9">
            <a:extLst>
              <a:ext uri="{FF2B5EF4-FFF2-40B4-BE49-F238E27FC236}">
                <a16:creationId xmlns:a16="http://schemas.microsoft.com/office/drawing/2014/main" id="{CFA1AC53-FEE1-4A92-9BB4-7AE1F6D586D4}"/>
              </a:ext>
            </a:extLst>
          </p:cNvPr>
          <p:cNvSpPr>
            <a:spLocks noGrp="1"/>
          </p:cNvSpPr>
          <p:nvPr>
            <p:custDataLst>
              <p:tags r:id="rId23"/>
            </p:custDataLst>
          </p:nvPr>
        </p:nvSpPr>
        <p:spPr bwMode="gray">
          <a:xfrm>
            <a:off x="1346200" y="5083175"/>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C62F769-DA00-4A15-9A18-A038457E7F74}" type="datetime'''''''''''''''''''''''''''9''''''''.2'''''''''''''''''''''''">
              <a:rPr lang="en-US" altLang="en-US" sz="1000" smtClean="0"/>
              <a:pPr/>
              <a:t>9.2</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A0AEFEDA-4956-428A-9528-766D897FC114}"/>
              </a:ext>
            </a:extLst>
          </p:cNvPr>
          <p:cNvSpPr>
            <a:spLocks noGrp="1"/>
          </p:cNvSpPr>
          <p:nvPr>
            <p:custDataLst>
              <p:tags r:id="rId24"/>
            </p:custDataLst>
          </p:nvPr>
        </p:nvSpPr>
        <p:spPr bwMode="gray">
          <a:xfrm>
            <a:off x="1970088" y="5368925"/>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6234FD-D344-4443-84D4-4F043340A479}" type="datetime'''''''5''''''.''5'''''''''">
              <a:rPr lang="en-US" altLang="en-US" sz="1000" smtClean="0"/>
              <a:pPr/>
              <a:t>5.5</a:t>
            </a:fld>
            <a:endParaRPr lang="ja-JP" altLang="en-US" sz="1000" dirty="0">
              <a:sym typeface="+mn-lt"/>
            </a:endParaRPr>
          </a:p>
        </p:txBody>
      </p:sp>
      <p:sp>
        <p:nvSpPr>
          <p:cNvPr id="118" name="テキスト プレースホルダ 9">
            <a:extLst>
              <a:ext uri="{FF2B5EF4-FFF2-40B4-BE49-F238E27FC236}">
                <a16:creationId xmlns:a16="http://schemas.microsoft.com/office/drawing/2014/main" id="{277732BB-1D25-4606-916E-98DAED7412C1}"/>
              </a:ext>
            </a:extLst>
          </p:cNvPr>
          <p:cNvSpPr>
            <a:spLocks noGrp="1"/>
          </p:cNvSpPr>
          <p:nvPr>
            <p:custDataLst>
              <p:tags r:id="rId25"/>
            </p:custDataLst>
          </p:nvPr>
        </p:nvSpPr>
        <p:spPr bwMode="gray">
          <a:xfrm>
            <a:off x="2359025" y="5033963"/>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41261E3-24DC-4517-AE30-84B742CAA3F5}" type="datetime'''''''''''''''9''''.''''''''''''''''''''''''''''''''9'">
              <a:rPr lang="en-US" altLang="en-US" sz="1000" smtClean="0"/>
              <a:pPr/>
              <a:t>9.9</a:t>
            </a:fld>
            <a:endParaRPr lang="ja-JP" altLang="en-US" sz="1000" dirty="0">
              <a:sym typeface="+mn-lt"/>
            </a:endParaRPr>
          </a:p>
        </p:txBody>
      </p:sp>
      <p:sp>
        <p:nvSpPr>
          <p:cNvPr id="119" name="テキスト プレースホルダ 9">
            <a:extLst>
              <a:ext uri="{FF2B5EF4-FFF2-40B4-BE49-F238E27FC236}">
                <a16:creationId xmlns:a16="http://schemas.microsoft.com/office/drawing/2014/main" id="{180DCD83-0352-4031-8A03-D9A6FE077D27}"/>
              </a:ext>
            </a:extLst>
          </p:cNvPr>
          <p:cNvSpPr>
            <a:spLocks noGrp="1"/>
          </p:cNvSpPr>
          <p:nvPr>
            <p:custDataLst>
              <p:tags r:id="rId26"/>
            </p:custDataLst>
          </p:nvPr>
        </p:nvSpPr>
        <p:spPr bwMode="gray">
          <a:xfrm>
            <a:off x="3373438" y="5092700"/>
            <a:ext cx="2095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107C26F-3F92-453D-B6AD-03F19969EC4A}" type="datetime'''''''''9''''''.''''''''''''''1'''''''''">
              <a:rPr lang="en-US" altLang="en-US" sz="1000" smtClean="0"/>
              <a:pPr/>
              <a:t>9.1</a:t>
            </a:fld>
            <a:endParaRPr lang="ja-JP" altLang="en-US" sz="1000" dirty="0">
              <a:sym typeface="+mn-lt"/>
            </a:endParaRPr>
          </a:p>
        </p:txBody>
      </p:sp>
      <p:sp>
        <p:nvSpPr>
          <p:cNvPr id="95" name="テキスト プレースホルダ 9">
            <a:extLst>
              <a:ext uri="{FF2B5EF4-FFF2-40B4-BE49-F238E27FC236}">
                <a16:creationId xmlns:a16="http://schemas.microsoft.com/office/drawing/2014/main" id="{A7882CA3-7295-4A3D-BA32-2C18896BEF41}"/>
              </a:ext>
            </a:extLst>
          </p:cNvPr>
          <p:cNvSpPr>
            <a:spLocks noGrp="1"/>
          </p:cNvSpPr>
          <p:nvPr>
            <p:custDataLst>
              <p:tags r:id="rId27"/>
            </p:custDataLst>
          </p:nvPr>
        </p:nvSpPr>
        <p:spPr bwMode="gray">
          <a:xfrm>
            <a:off x="3997325" y="5332413"/>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2125314-B5C4-4F5D-B820-EA1D30D06E72}" type="datetime'5''''''''''''.''''''''9'''''''''''''''''''''''''''''">
              <a:rPr lang="en-US" altLang="en-US" sz="1000" smtClean="0"/>
              <a:pPr/>
              <a:t>5.9</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F588C225-CC94-4306-9444-FBB25549F6CC}"/>
              </a:ext>
            </a:extLst>
          </p:cNvPr>
          <p:cNvSpPr>
            <a:spLocks noGrp="1"/>
          </p:cNvSpPr>
          <p:nvPr>
            <p:custDataLst>
              <p:tags r:id="rId28"/>
            </p:custDataLst>
          </p:nvPr>
        </p:nvSpPr>
        <p:spPr bwMode="gray">
          <a:xfrm>
            <a:off x="5010150" y="5360988"/>
            <a:ext cx="209550" cy="152400"/>
          </a:xfrm>
          <a:prstGeom prst="rect">
            <a:avLst/>
          </a:prstGeom>
          <a:noFill/>
          <a:ln>
            <a:noFill/>
          </a:ln>
          <a:effectLst/>
          <a:extLst>
            <a:ext uri="{909E8E84-426E-40DD-AFC4-6F175D3DCCD1}">
              <a14:hiddenFill xmlns:a14="http://schemas.microsoft.com/office/drawing/2010/main">
                <a:solidFill>
                  <a:schemeClr val="bg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90F4BED-1AEC-48C0-A886-2A73662687CD}" type="datetime'''''''5''''''.''''''''''''''''''''''6'''''''''''''">
              <a:rPr lang="en-US" altLang="en-US" sz="1000" smtClean="0"/>
              <a:pPr/>
              <a:t>5.6</a:t>
            </a:fld>
            <a:endParaRPr lang="ja-JP" altLang="en-US" sz="1000" dirty="0">
              <a:sym typeface="+mn-lt"/>
            </a:endParaRPr>
          </a:p>
        </p:txBody>
      </p:sp>
      <p:sp>
        <p:nvSpPr>
          <p:cNvPr id="121" name="テキスト プレースホルダ 9">
            <a:extLst>
              <a:ext uri="{FF2B5EF4-FFF2-40B4-BE49-F238E27FC236}">
                <a16:creationId xmlns:a16="http://schemas.microsoft.com/office/drawing/2014/main" id="{D7E25345-814D-4ACA-9299-AC608F9BE543}"/>
              </a:ext>
            </a:extLst>
          </p:cNvPr>
          <p:cNvSpPr>
            <a:spLocks noGrp="1"/>
          </p:cNvSpPr>
          <p:nvPr>
            <p:custDataLst>
              <p:tags r:id="rId29"/>
            </p:custDataLst>
          </p:nvPr>
        </p:nvSpPr>
        <p:spPr bwMode="gray">
          <a:xfrm>
            <a:off x="5364163" y="2492375"/>
            <a:ext cx="27940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B6192E2-749D-46FF-8C48-24853B5249DB}" type="datetime'''''''4''''3''''''''''''''''''''''''''.6'''''''''''">
              <a:rPr lang="en-US" altLang="en-US" sz="1000" smtClean="0"/>
              <a:pPr/>
              <a:t>43.6</a:t>
            </a:fld>
            <a:endParaRPr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インドネシア／医療関連／医薬品</a:t>
            </a:r>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市場規模・輸出入額</a:t>
            </a:r>
          </a:p>
        </p:txBody>
      </p:sp>
      <p:sp>
        <p:nvSpPr>
          <p:cNvPr id="10" name="テキスト ボックス 9"/>
          <p:cNvSpPr txBox="1"/>
          <p:nvPr/>
        </p:nvSpPr>
        <p:spPr>
          <a:xfrm>
            <a:off x="316110" y="2334850"/>
            <a:ext cx="684016" cy="216024"/>
          </a:xfrm>
          <a:prstGeom prst="rect">
            <a:avLst/>
          </a:prstGeom>
          <a:noFill/>
        </p:spPr>
        <p:txBody>
          <a:bodyPr wrap="square" lIns="0" tIns="0" rIns="0" bIns="0" rtlCol="0" anchor="ctr" anchorCtr="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（億</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US$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13" name="片側の 2 つの角を丸めた四角形 12"/>
          <p:cNvSpPr/>
          <p:nvPr/>
        </p:nvSpPr>
        <p:spPr>
          <a:xfrm>
            <a:off x="6465168" y="2482850"/>
            <a:ext cx="3096344" cy="322659"/>
          </a:xfrm>
          <a:prstGeom prst="round2SameRect">
            <a:avLst/>
          </a:prstGeom>
          <a:gradFill>
            <a:gsLst>
              <a:gs pos="45000">
                <a:srgbClr val="A2BBDC"/>
              </a:gs>
              <a:gs pos="100000">
                <a:schemeClr val="bg1"/>
              </a:gs>
            </a:gsLst>
            <a:lin ang="5400000" scaled="0"/>
          </a:gradFill>
        </p:spPr>
        <p:txBody>
          <a:bodyPr wrap="square">
            <a:spAutoFit/>
          </a:bodyPr>
          <a:lstStyle/>
          <a:p>
            <a:pPr algn="ctr" fontAlgn="ct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輸入相手国（</a:t>
            </a:r>
            <a:r>
              <a:rPr lang="en-US" altLang="ja-JP"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2019</a:t>
            </a:r>
            <a:r>
              <a:rPr lang="ja-JP" altLang="en-US" sz="1400" dirty="0">
                <a:latin typeface="HGP創英角ｺﾞｼｯｸUB" panose="020B0900000000000000" pitchFamily="50" charset="-128"/>
                <a:ea typeface="HGP創英角ｺﾞｼｯｸUB" panose="020B0900000000000000" pitchFamily="50" charset="-128"/>
                <a:cs typeface="Arial" panose="020B0604020202020204" pitchFamily="34" charset="0"/>
              </a:rPr>
              <a:t>年）</a:t>
            </a:r>
          </a:p>
        </p:txBody>
      </p:sp>
      <p:grpSp>
        <p:nvGrpSpPr>
          <p:cNvPr id="14" name="グループ化 7"/>
          <p:cNvGrpSpPr/>
          <p:nvPr/>
        </p:nvGrpSpPr>
        <p:grpSpPr>
          <a:xfrm>
            <a:off x="200472" y="1988840"/>
            <a:ext cx="9505056" cy="288032"/>
            <a:chOff x="4803500" y="2113806"/>
            <a:chExt cx="5626916" cy="288032"/>
          </a:xfrm>
        </p:grpSpPr>
        <p:cxnSp>
          <p:nvCxnSpPr>
            <p:cNvPr id="15" name="直線コネクタ 1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医薬品の輸出入額</a:t>
              </a:r>
              <a:endParaRPr lang="en-US" altLang="ko-KR" sz="1400" dirty="0">
                <a:solidFill>
                  <a:srgbClr val="000000"/>
                </a:solidFill>
                <a:latin typeface="Arial Black" pitchFamily="34" charset="0"/>
                <a:ea typeface="HGP創英角ｺﾞｼｯｸUB" pitchFamily="50" charset="-128"/>
              </a:endParaRPr>
            </a:p>
          </p:txBody>
        </p:sp>
      </p:grpSp>
      <p:sp>
        <p:nvSpPr>
          <p:cNvPr id="8" name="Rectangle 7"/>
          <p:cNvSpPr/>
          <p:nvPr>
            <p:custDataLst>
              <p:tags r:id="rId30"/>
            </p:custDataLst>
          </p:nvPr>
        </p:nvSpPr>
        <p:spPr bwMode="gray">
          <a:xfrm>
            <a:off x="957263" y="6254750"/>
            <a:ext cx="179388" cy="133350"/>
          </a:xfrm>
          <a:prstGeom prst="rect">
            <a:avLst/>
          </a:prstGeom>
          <a:solidFill>
            <a:srgbClr val="80CCE8"/>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9" name="Rectangle 8"/>
          <p:cNvSpPr/>
          <p:nvPr>
            <p:custDataLst>
              <p:tags r:id="rId31"/>
            </p:custDataLst>
          </p:nvPr>
        </p:nvSpPr>
        <p:spPr bwMode="gray">
          <a:xfrm>
            <a:off x="1543050" y="6254750"/>
            <a:ext cx="179388" cy="133350"/>
          </a:xfrm>
          <a:prstGeom prst="rect">
            <a:avLst/>
          </a:prstGeom>
          <a:solidFill>
            <a:srgbClr val="C0E6F4"/>
          </a:solidFill>
          <a:ln w="9525" algn="ctr">
            <a:solidFill>
              <a:srgbClr val="808080"/>
            </a:solidFill>
          </a:ln>
        </p:spPr>
        <p:txBody>
          <a:bodyPr wrap="square" rtlCol="0" anchor="ctr">
            <a:noAutofit/>
          </a:bodyPr>
          <a:lstStyle/>
          <a:p>
            <a:pPr marL="0" algn="ctr" fontAlgn="ctr">
              <a:lnSpc>
                <a:spcPct val="114000"/>
              </a:lnSpc>
              <a:spcAft>
                <a:spcPts val="400"/>
              </a:spcAft>
            </a:pPr>
            <a:endParaRPr kumimoji="1" lang="ja-JP" altLang="en-US" sz="1200" dirty="0"/>
          </a:p>
        </p:txBody>
      </p:sp>
      <p:sp>
        <p:nvSpPr>
          <p:cNvPr id="42" name="テキスト プレースホルダ 9"/>
          <p:cNvSpPr>
            <a:spLocks noGrp="1"/>
          </p:cNvSpPr>
          <p:nvPr>
            <p:custDataLst>
              <p:tags r:id="rId32"/>
            </p:custDataLst>
          </p:nvPr>
        </p:nvSpPr>
        <p:spPr bwMode="auto">
          <a:xfrm>
            <a:off x="1187450"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75755F5-4498-47D8-B212-E51FE4D61AF8}" type="datetime'輸''''''''''''''''''出'''''''''''''''''''''''''''''''''''''">
              <a:rPr kumimoji="0" lang="ja-JP" altLang="en-US" sz="1000">
                <a:sym typeface="+mn-lt"/>
              </a:rPr>
              <a:pPr marL="0" indent="0">
                <a:spcBef>
                  <a:spcPct val="0"/>
                </a:spcBef>
                <a:buNone/>
              </a:pPr>
              <a:t>輸出</a:t>
            </a:fld>
            <a:endParaRPr kumimoji="0" lang="ja-JP" altLang="en-US" sz="1000" dirty="0">
              <a:sym typeface="+mn-lt"/>
            </a:endParaRPr>
          </a:p>
        </p:txBody>
      </p:sp>
      <p:sp>
        <p:nvSpPr>
          <p:cNvPr id="43" name="テキスト プレースホルダ 9"/>
          <p:cNvSpPr>
            <a:spLocks noGrp="1"/>
          </p:cNvSpPr>
          <p:nvPr>
            <p:custDataLst>
              <p:tags r:id="rId33"/>
            </p:custDataLst>
          </p:nvPr>
        </p:nvSpPr>
        <p:spPr bwMode="auto">
          <a:xfrm>
            <a:off x="1773238" y="6249988"/>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094E454-0DAB-4C5A-B6D4-3F73908E0834}" type="datetime'''''''''''輸''''''''入'''''''''''''''''''">
              <a:rPr kumimoji="0" lang="ja-JP" altLang="en-US" sz="1000">
                <a:sym typeface="+mn-lt"/>
              </a:rPr>
              <a:pPr marL="0" indent="0">
                <a:spcBef>
                  <a:spcPct val="0"/>
                </a:spcBef>
                <a:buNone/>
              </a:pPr>
              <a:t>輸入</a:t>
            </a:fld>
            <a:endParaRPr kumimoji="0" lang="ja-JP" altLang="en-US" sz="1000" dirty="0">
              <a:sym typeface="+mn-lt"/>
            </a:endParaRPr>
          </a:p>
        </p:txBody>
      </p:sp>
      <p:sp>
        <p:nvSpPr>
          <p:cNvPr id="56" name="テキスト ボックス 18"/>
          <p:cNvSpPr txBox="1"/>
          <p:nvPr/>
        </p:nvSpPr>
        <p:spPr>
          <a:xfrm>
            <a:off x="200472" y="980728"/>
            <a:ext cx="9505056" cy="95327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2,088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万人のインドネシア人が</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歳以上となり、</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年にはインドネシアの人口の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高齢者となると予想されている。インドネシアで最も流行している非感染性疾患は、高血圧、心臓病、気管支喘息、慢性腎不全、糖尿病、脳卒中、がんであり、これらの疾患分野に対応する医薬品の市場規模は拡大していくと考えられ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輸入が大きく輸出を上回っている。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年の輸入額の急増は、ワクチンの輸入増が要因と考えられる。</a:t>
            </a:r>
          </a:p>
        </p:txBody>
      </p:sp>
      <p:graphicFrame>
        <p:nvGraphicFramePr>
          <p:cNvPr id="72" name="Chart 71">
            <a:extLst>
              <a:ext uri="{FF2B5EF4-FFF2-40B4-BE49-F238E27FC236}">
                <a16:creationId xmlns:a16="http://schemas.microsoft.com/office/drawing/2014/main" id="{3DC72056-E336-411A-BAE1-7CBDDDEA0A46}"/>
              </a:ext>
            </a:extLst>
          </p:cNvPr>
          <p:cNvGraphicFramePr/>
          <p:nvPr>
            <p:custDataLst>
              <p:tags r:id="rId34"/>
            </p:custDataLst>
          </p:nvPr>
        </p:nvGraphicFramePr>
        <p:xfrm>
          <a:off x="7008813" y="3325813"/>
          <a:ext cx="2513012" cy="2498725"/>
        </p:xfrm>
        <a:graphic>
          <a:graphicData uri="http://schemas.openxmlformats.org/drawingml/2006/chart">
            <c:chart xmlns:c="http://schemas.openxmlformats.org/drawingml/2006/chart" xmlns:r="http://schemas.openxmlformats.org/officeDocument/2006/relationships" r:id="rId46"/>
          </a:graphicData>
        </a:graphic>
      </p:graphicFrame>
      <p:sp>
        <p:nvSpPr>
          <p:cNvPr id="45" name="テキスト プレースホルダ 9">
            <a:extLst>
              <a:ext uri="{FF2B5EF4-FFF2-40B4-BE49-F238E27FC236}">
                <a16:creationId xmlns:a16="http://schemas.microsoft.com/office/drawing/2014/main" id="{03095FBC-1E25-4033-9E7A-1D547EFCE71D}"/>
              </a:ext>
            </a:extLst>
          </p:cNvPr>
          <p:cNvSpPr>
            <a:spLocks noGrp="1"/>
          </p:cNvSpPr>
          <p:nvPr>
            <p:custDataLst>
              <p:tags r:id="rId35"/>
            </p:custDataLst>
          </p:nvPr>
        </p:nvSpPr>
        <p:spPr bwMode="auto">
          <a:xfrm>
            <a:off x="7731125" y="5751513"/>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DD551B5-EEB4-4CEF-86DD-C78B697149E2}" type="datetime'イ''''''''''''''''''''''''ン''''''''''''''''''''''''''''''ド'''">
              <a:rPr lang="ja-JP" altLang="en-US" sz="1000" smtClean="0"/>
              <a:pPr/>
              <a:t>インド</a:t>
            </a:fld>
            <a:endParaRPr kumimoji="0" lang="ja-JP" altLang="en-US" sz="1000" dirty="0">
              <a:sym typeface="+mn-lt"/>
            </a:endParaRPr>
          </a:p>
        </p:txBody>
      </p:sp>
      <p:sp>
        <p:nvSpPr>
          <p:cNvPr id="37" name="テキスト プレースホルダ 9">
            <a:extLst>
              <a:ext uri="{FF2B5EF4-FFF2-40B4-BE49-F238E27FC236}">
                <a16:creationId xmlns:a16="http://schemas.microsoft.com/office/drawing/2014/main" id="{215EFBBA-31E1-4943-890A-839A17A82DF0}"/>
              </a:ext>
            </a:extLst>
          </p:cNvPr>
          <p:cNvSpPr>
            <a:spLocks noGrp="1"/>
          </p:cNvSpPr>
          <p:nvPr>
            <p:custDataLst>
              <p:tags r:id="rId36"/>
            </p:custDataLst>
          </p:nvPr>
        </p:nvSpPr>
        <p:spPr bwMode="auto">
          <a:xfrm>
            <a:off x="8863013" y="3389313"/>
            <a:ext cx="406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DB71994-C1A1-4B7F-80AC-17DB480B5BAD}" type="datetime'''''''''ア''''''''''''''''''''''メ''リ''''''''カ'''''''''">
              <a:rPr lang="ja-JP" altLang="en-US" sz="1000" smtClean="0"/>
              <a:pPr/>
              <a:t>アメリカ</a:t>
            </a:fld>
            <a:endParaRPr kumimoji="0" lang="ja-JP" altLang="en-US" sz="1000" dirty="0">
              <a:sym typeface="+mn-lt"/>
            </a:endParaRPr>
          </a:p>
        </p:txBody>
      </p:sp>
      <p:sp>
        <p:nvSpPr>
          <p:cNvPr id="44" name="テキスト プレースホルダ 9">
            <a:extLst>
              <a:ext uri="{FF2B5EF4-FFF2-40B4-BE49-F238E27FC236}">
                <a16:creationId xmlns:a16="http://schemas.microsoft.com/office/drawing/2014/main" id="{FD88B613-E48D-4A49-9BAD-A356C4E24779}"/>
              </a:ext>
            </a:extLst>
          </p:cNvPr>
          <p:cNvSpPr>
            <a:spLocks noGrp="1"/>
          </p:cNvSpPr>
          <p:nvPr>
            <p:custDataLst>
              <p:tags r:id="rId37"/>
            </p:custDataLst>
          </p:nvPr>
        </p:nvSpPr>
        <p:spPr bwMode="auto">
          <a:xfrm>
            <a:off x="9471025" y="4365625"/>
            <a:ext cx="3048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0833B54-ACCE-4CFC-8203-69B6BCAB08B8}" type="datetime'''''''''''''''''''''''''ド''''''''イ''ツ'">
              <a:rPr lang="ja-JP" altLang="en-US" sz="1000" smtClean="0"/>
              <a:pPr/>
              <a:t>ドイツ</a:t>
            </a:fld>
            <a:endParaRPr kumimoji="0" lang="ja-JP" altLang="en-US" sz="1000" dirty="0">
              <a:sym typeface="+mn-lt"/>
            </a:endParaRPr>
          </a:p>
        </p:txBody>
      </p:sp>
      <p:sp>
        <p:nvSpPr>
          <p:cNvPr id="47" name="テキスト プレースホルダ 9">
            <a:extLst>
              <a:ext uri="{FF2B5EF4-FFF2-40B4-BE49-F238E27FC236}">
                <a16:creationId xmlns:a16="http://schemas.microsoft.com/office/drawing/2014/main" id="{D7DDB362-8364-417C-B35C-0277E9DF94CE}"/>
              </a:ext>
            </a:extLst>
          </p:cNvPr>
          <p:cNvSpPr>
            <a:spLocks noGrp="1"/>
          </p:cNvSpPr>
          <p:nvPr>
            <p:custDataLst>
              <p:tags r:id="rId38"/>
            </p:custDataLst>
          </p:nvPr>
        </p:nvSpPr>
        <p:spPr bwMode="auto">
          <a:xfrm>
            <a:off x="8297863" y="5776913"/>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B4EBBBA-48DC-4B4B-94C6-857C93BD305E}" type="datetime'''''''''''イ''ギ''''''リ''''''''''ス'">
              <a:rPr lang="ja-JP" altLang="en-US" sz="1000" smtClean="0"/>
              <a:pPr/>
              <a:t>イギリス</a:t>
            </a:fld>
            <a:endParaRPr kumimoji="0" lang="ja-JP" altLang="en-US" sz="1000" dirty="0">
              <a:sym typeface="+mn-lt"/>
            </a:endParaRPr>
          </a:p>
        </p:txBody>
      </p:sp>
      <p:sp>
        <p:nvSpPr>
          <p:cNvPr id="39" name="テキスト プレースホルダ 9">
            <a:extLst>
              <a:ext uri="{FF2B5EF4-FFF2-40B4-BE49-F238E27FC236}">
                <a16:creationId xmlns:a16="http://schemas.microsoft.com/office/drawing/2014/main" id="{395F3EDD-33FD-4700-B466-5710188BC7DF}"/>
              </a:ext>
            </a:extLst>
          </p:cNvPr>
          <p:cNvSpPr>
            <a:spLocks noGrp="1"/>
          </p:cNvSpPr>
          <p:nvPr>
            <p:custDataLst>
              <p:tags r:id="rId39"/>
            </p:custDataLst>
          </p:nvPr>
        </p:nvSpPr>
        <p:spPr bwMode="auto">
          <a:xfrm>
            <a:off x="9310688" y="5164138"/>
            <a:ext cx="42862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E3366F60-7930-4BE3-9AD1-0482124F8E01}" type="datetime'フ''''''''''''''''''''''''''ラ''''ン''''''''ス'''''''''''">
              <a:rPr lang="ja-JP" altLang="en-US" sz="1000" smtClean="0"/>
              <a:pPr/>
              <a:t>フランス</a:t>
            </a:fld>
            <a:endParaRPr kumimoji="0" lang="ja-JP" altLang="en-US" sz="1000" dirty="0">
              <a:sym typeface="+mn-lt"/>
            </a:endParaRPr>
          </a:p>
        </p:txBody>
      </p:sp>
      <p:sp>
        <p:nvSpPr>
          <p:cNvPr id="46" name="テキスト プレースホルダ 9">
            <a:extLst>
              <a:ext uri="{FF2B5EF4-FFF2-40B4-BE49-F238E27FC236}">
                <a16:creationId xmlns:a16="http://schemas.microsoft.com/office/drawing/2014/main" id="{76920FF2-8138-4545-9BB9-F65F1ED469D2}"/>
              </a:ext>
            </a:extLst>
          </p:cNvPr>
          <p:cNvSpPr>
            <a:spLocks noGrp="1"/>
          </p:cNvSpPr>
          <p:nvPr>
            <p:custDataLst>
              <p:tags r:id="rId40"/>
            </p:custDataLst>
          </p:nvPr>
        </p:nvSpPr>
        <p:spPr bwMode="auto">
          <a:xfrm>
            <a:off x="8826500" y="56245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CDB8318E-FBC4-4BB7-BB51-D2300EF10305}" type="datetime'''''''''中''''国'''''''''''''''''">
              <a:rPr lang="ja-JP" altLang="en-US" sz="1000" smtClean="0"/>
              <a:pPr/>
              <a:t>中国</a:t>
            </a:fld>
            <a:endParaRPr kumimoji="0" lang="ja-JP" altLang="en-US" sz="1000" dirty="0">
              <a:sym typeface="+mn-lt"/>
            </a:endParaRPr>
          </a:p>
        </p:txBody>
      </p:sp>
      <p:sp>
        <p:nvSpPr>
          <p:cNvPr id="57" name="テキスト プレースホルダ 9">
            <a:extLst>
              <a:ext uri="{FF2B5EF4-FFF2-40B4-BE49-F238E27FC236}">
                <a16:creationId xmlns:a16="http://schemas.microsoft.com/office/drawing/2014/main" id="{FE580C4A-13C8-4614-AB99-76303A4F6FB9}"/>
              </a:ext>
            </a:extLst>
          </p:cNvPr>
          <p:cNvSpPr>
            <a:spLocks noGrp="1"/>
          </p:cNvSpPr>
          <p:nvPr>
            <p:custDataLst>
              <p:tags r:id="rId41"/>
            </p:custDataLst>
          </p:nvPr>
        </p:nvSpPr>
        <p:spPr bwMode="auto">
          <a:xfrm>
            <a:off x="6683375" y="4260850"/>
            <a:ext cx="371475"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FDE0D7D4-387F-42FA-A9E4-2E1F137513DB}" type="datetime'''''''''''''''''そ''''''''''''''''''''''''''の''''他'''''">
              <a:rPr kumimoji="0" lang="ja-JP" altLang="en-US" sz="1000" smtClean="0"/>
              <a:pPr/>
              <a:t>その他</a:t>
            </a:fld>
            <a:endParaRPr kumimoji="0" lang="ja-JP" altLang="en-US" sz="1000" dirty="0">
              <a:sym typeface="+mn-lt"/>
            </a:endParaRPr>
          </a:p>
        </p:txBody>
      </p:sp>
      <p:sp>
        <p:nvSpPr>
          <p:cNvPr id="52" name="テキスト ボックス 21">
            <a:extLst>
              <a:ext uri="{FF2B5EF4-FFF2-40B4-BE49-F238E27FC236}">
                <a16:creationId xmlns:a16="http://schemas.microsoft.com/office/drawing/2014/main" id="{58D5EA5C-8C54-4E03-A46D-F0F6A701EE7F}"/>
              </a:ext>
            </a:extLst>
          </p:cNvPr>
          <p:cNvSpPr txBox="1"/>
          <p:nvPr/>
        </p:nvSpPr>
        <p:spPr>
          <a:xfrm>
            <a:off x="223331" y="6611814"/>
            <a:ext cx="6840760" cy="216024"/>
          </a:xfrm>
          <a:prstGeom prst="rect">
            <a:avLst/>
          </a:prstGeom>
          <a:noFill/>
        </p:spPr>
        <p:txBody>
          <a:bodyPr wrap="square" lIns="0" tIns="0" rIns="0" bIns="0" rtlCol="0">
            <a:noAutofit/>
          </a:bodyPr>
          <a:lstStyle>
            <a:defPPr>
              <a:defRPr lang="ja-JP"/>
            </a:defPPr>
            <a:lvl1pPr marL="338138" lvl="0" indent="-338138">
              <a:defRPr sz="800"/>
            </a:lvl1pPr>
          </a:lstStyle>
          <a:p>
            <a:r>
              <a:rPr lang="ja-JP" altLang="en-US" dirty="0"/>
              <a:t>（出所）米国商務省、</a:t>
            </a:r>
            <a:r>
              <a:rPr lang="en-US" altLang="ja-JP" dirty="0"/>
              <a:t>UN </a:t>
            </a:r>
            <a:r>
              <a:rPr lang="en-US" altLang="ja-JP" dirty="0" err="1"/>
              <a:t>Comtrade</a:t>
            </a:r>
            <a:r>
              <a:rPr lang="en-US" altLang="ja-JP" dirty="0"/>
              <a:t> Database</a:t>
            </a:r>
            <a:endParaRPr lang="ja-JP" altLang="en-US" dirty="0"/>
          </a:p>
        </p:txBody>
      </p:sp>
    </p:spTree>
    <p:extLst>
      <p:ext uri="{BB962C8B-B14F-4D97-AF65-F5344CB8AC3E}">
        <p14:creationId xmlns:p14="http://schemas.microsoft.com/office/powerpoint/2010/main" val="14266010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1244872" y="4790008"/>
            <a:ext cx="2169765" cy="1036687"/>
          </a:xfrm>
          <a:custGeom>
            <a:avLst/>
            <a:gdLst>
              <a:gd name="connsiteX0" fmla="*/ 0 w 2160240"/>
              <a:gd name="connsiteY0" fmla="*/ 0 h 1008112"/>
              <a:gd name="connsiteX1" fmla="*/ 2160240 w 2160240"/>
              <a:gd name="connsiteY1" fmla="*/ 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417290 w 2160240"/>
              <a:gd name="connsiteY1" fmla="*/ 1270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468090 w 2160240"/>
              <a:gd name="connsiteY1" fmla="*/ 6350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0 h 1008112"/>
              <a:gd name="connsiteX1" fmla="*/ 1391890 w 2160240"/>
              <a:gd name="connsiteY1" fmla="*/ 27782 h 1008112"/>
              <a:gd name="connsiteX2" fmla="*/ 2160240 w 2160240"/>
              <a:gd name="connsiteY2" fmla="*/ 1008112 h 1008112"/>
              <a:gd name="connsiteX3" fmla="*/ 0 w 2160240"/>
              <a:gd name="connsiteY3" fmla="*/ 1008112 h 1008112"/>
              <a:gd name="connsiteX4" fmla="*/ 0 w 2160240"/>
              <a:gd name="connsiteY4" fmla="*/ 0 h 1008112"/>
              <a:gd name="connsiteX0" fmla="*/ 0 w 2160240"/>
              <a:gd name="connsiteY0" fmla="*/ 3174 h 1011286"/>
              <a:gd name="connsiteX1" fmla="*/ 1489521 w 2160240"/>
              <a:gd name="connsiteY1" fmla="*/ 0 h 1011286"/>
              <a:gd name="connsiteX2" fmla="*/ 2160240 w 2160240"/>
              <a:gd name="connsiteY2" fmla="*/ 1011286 h 1011286"/>
              <a:gd name="connsiteX3" fmla="*/ 0 w 2160240"/>
              <a:gd name="connsiteY3" fmla="*/ 1011286 h 1011286"/>
              <a:gd name="connsiteX4" fmla="*/ 0 w 2160240"/>
              <a:gd name="connsiteY4" fmla="*/ 3174 h 1011286"/>
              <a:gd name="connsiteX0" fmla="*/ 0 w 2134046"/>
              <a:gd name="connsiteY0" fmla="*/ 3174 h 1027955"/>
              <a:gd name="connsiteX1" fmla="*/ 1489521 w 2134046"/>
              <a:gd name="connsiteY1" fmla="*/ 0 h 1027955"/>
              <a:gd name="connsiteX2" fmla="*/ 2134046 w 2134046"/>
              <a:gd name="connsiteY2" fmla="*/ 1027955 h 1027955"/>
              <a:gd name="connsiteX3" fmla="*/ 0 w 2134046"/>
              <a:gd name="connsiteY3" fmla="*/ 1011286 h 1027955"/>
              <a:gd name="connsiteX4" fmla="*/ 0 w 2134046"/>
              <a:gd name="connsiteY4" fmla="*/ 3174 h 1027955"/>
              <a:gd name="connsiteX0" fmla="*/ 0 w 2134046"/>
              <a:gd name="connsiteY0" fmla="*/ 3174 h 1032717"/>
              <a:gd name="connsiteX1" fmla="*/ 1489521 w 2134046"/>
              <a:gd name="connsiteY1" fmla="*/ 0 h 1032717"/>
              <a:gd name="connsiteX2" fmla="*/ 2134046 w 2134046"/>
              <a:gd name="connsiteY2" fmla="*/ 1027955 h 1032717"/>
              <a:gd name="connsiteX3" fmla="*/ 0 w 2134046"/>
              <a:gd name="connsiteY3" fmla="*/ 1032717 h 1032717"/>
              <a:gd name="connsiteX4" fmla="*/ 0 w 2134046"/>
              <a:gd name="connsiteY4" fmla="*/ 3174 h 1032717"/>
              <a:gd name="connsiteX0" fmla="*/ 0 w 2169765"/>
              <a:gd name="connsiteY0" fmla="*/ 0 h 1036687"/>
              <a:gd name="connsiteX1" fmla="*/ 1525240 w 2169765"/>
              <a:gd name="connsiteY1" fmla="*/ 3970 h 1036687"/>
              <a:gd name="connsiteX2" fmla="*/ 2169765 w 2169765"/>
              <a:gd name="connsiteY2" fmla="*/ 1031925 h 1036687"/>
              <a:gd name="connsiteX3" fmla="*/ 35719 w 2169765"/>
              <a:gd name="connsiteY3" fmla="*/ 1036687 h 1036687"/>
              <a:gd name="connsiteX4" fmla="*/ 0 w 2169765"/>
              <a:gd name="connsiteY4" fmla="*/ 0 h 1036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9765" h="1036687">
                <a:moveTo>
                  <a:pt x="0" y="0"/>
                </a:moveTo>
                <a:lnTo>
                  <a:pt x="1525240" y="3970"/>
                </a:lnTo>
                <a:lnTo>
                  <a:pt x="2169765" y="1031925"/>
                </a:lnTo>
                <a:lnTo>
                  <a:pt x="35719" y="1036687"/>
                </a:lnTo>
                <a:lnTo>
                  <a:pt x="0" y="0"/>
                </a:lnTo>
                <a:close/>
              </a:path>
            </a:pathLst>
          </a:cu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主要地場メーカー</a:t>
            </a:r>
          </a:p>
        </p:txBody>
      </p:sp>
      <p:sp>
        <p:nvSpPr>
          <p:cNvPr id="4" name="テキスト ボックス 3"/>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国内製薬企業は、カルベ・ファルマ（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Kalbe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）、キミア・ファルマ（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Kimia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Indo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）、ビオ・ファルマ（</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Bio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社を含む約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grpSp>
        <p:nvGrpSpPr>
          <p:cNvPr id="5" name="グループ化 7"/>
          <p:cNvGrpSpPr/>
          <p:nvPr/>
        </p:nvGrpSpPr>
        <p:grpSpPr>
          <a:xfrm>
            <a:off x="200471" y="1759421"/>
            <a:ext cx="2088233"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医薬品市場の売上げ比率</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0" name="Rectangle 6"/>
          <p:cNvSpPr>
            <a:spLocks noChangeArrowheads="1"/>
          </p:cNvSpPr>
          <p:nvPr/>
        </p:nvSpPr>
        <p:spPr bwMode="auto">
          <a:xfrm>
            <a:off x="5241032" y="1759421"/>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主な現地製薬企業</a:t>
            </a:r>
            <a:endParaRPr lang="en-US" altLang="ko-KR" sz="1400" baseline="30000" dirty="0">
              <a:solidFill>
                <a:srgbClr val="000000"/>
              </a:solidFill>
              <a:latin typeface="Arial Black" pitchFamily="34" charset="0"/>
              <a:ea typeface="HGP創英角ｺﾞｼｯｸUB" pitchFamily="50" charset="-128"/>
            </a:endParaRPr>
          </a:p>
        </p:txBody>
      </p:sp>
      <p:graphicFrame>
        <p:nvGraphicFramePr>
          <p:cNvPr id="12" name="表 11"/>
          <p:cNvGraphicFramePr>
            <a:graphicFrameLocks noGrp="1"/>
          </p:cNvGraphicFramePr>
          <p:nvPr>
            <p:extLst>
              <p:ext uri="{D42A27DB-BD31-4B8C-83A1-F6EECF244321}">
                <p14:modId xmlns:p14="http://schemas.microsoft.com/office/powerpoint/2010/main" val="328907071"/>
              </p:ext>
            </p:extLst>
          </p:nvPr>
        </p:nvGraphicFramePr>
        <p:xfrm>
          <a:off x="5241032" y="2047454"/>
          <a:ext cx="4464496" cy="4333873"/>
        </p:xfrm>
        <a:graphic>
          <a:graphicData uri="http://schemas.openxmlformats.org/drawingml/2006/table">
            <a:tbl>
              <a:tblPr firstRow="1" bandRow="1">
                <a:tableStyleId>{2D5ABB26-0587-4C30-8999-92F81FD0307C}</a:tableStyleId>
              </a:tblPr>
              <a:tblGrid>
                <a:gridCol w="864096">
                  <a:extLst>
                    <a:ext uri="{9D8B030D-6E8A-4147-A177-3AD203B41FA5}">
                      <a16:colId xmlns:a16="http://schemas.microsoft.com/office/drawing/2014/main" val="20000"/>
                    </a:ext>
                  </a:extLst>
                </a:gridCol>
                <a:gridCol w="3600400">
                  <a:extLst>
                    <a:ext uri="{9D8B030D-6E8A-4147-A177-3AD203B41FA5}">
                      <a16:colId xmlns:a16="http://schemas.microsoft.com/office/drawing/2014/main" val="20001"/>
                    </a:ext>
                  </a:extLst>
                </a:gridCol>
              </a:tblGrid>
              <a:tr h="1436327">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Kalbe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endPar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1966</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年創業。</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ASEAN</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各国において上場している製薬企業の中で最大規模である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19</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兆ルピア、営業利益は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3.0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兆ルピア、当期純利益は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兆ルピア。従業員は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万人</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年のシェアは</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15%</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で、</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200</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社中トップ</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売上構成比は、ジェネリック医薬品（ブランド）が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60%</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ライセンス品が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27%</a:t>
                      </a:r>
                      <a:r>
                        <a:rPr kumimoji="1" lang="ja-JP" altLang="en-US" sz="1000" dirty="0" err="1">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ジェネリック医薬品（非ブランド）が</a:t>
                      </a:r>
                      <a:r>
                        <a:rPr kumimoji="1" lang="en-US" altLang="ja-JP" sz="1000" dirty="0">
                          <a:latin typeface="Arial" panose="020B0604020202020204" pitchFamily="34" charset="0"/>
                          <a:ea typeface="ＭＳ Ｐゴシック" panose="020B0600070205080204" pitchFamily="50" charset="-128"/>
                          <a:cs typeface="Arial" panose="020B0604020202020204" pitchFamily="34" charset="0"/>
                        </a:rPr>
                        <a:t>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48901">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Kimia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 Group</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1817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年創業。インドネシア政府が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90%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の株式を保有している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5.8</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兆ルピア、営業利益は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4,500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億ルピア、当期純利益は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2,700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億ルピア。従業員は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万人</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製品数は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280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あり、うちジェネリックが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154</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となっている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1042443">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Indo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endPar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1996</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年創業。インドネシア政府が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80%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の株式を保有している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2016</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兆ルピア、営業利益は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380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億ルピア、当期純利益は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-170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億ルピア。従業員は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1,600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人</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ジェネリック医薬品市場においては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140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社中第</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位のシェアとなっている（シェア</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a:t>
                      </a:r>
                      <a:r>
                        <a:rPr kumimoji="1" lang="ja-JP" altLang="en-US" sz="1000" kern="1200" dirty="0" err="1">
                          <a:solidFill>
                            <a:schemeClr val="tx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90620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Bio </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Farma</a:t>
                      </a: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200" dirty="0" err="1">
                          <a:solidFill>
                            <a:schemeClr val="bg1"/>
                          </a:solidFill>
                          <a:latin typeface="Arial" panose="020B0604020202020204" pitchFamily="34" charset="0"/>
                          <a:ea typeface="ＭＳ Ｐゴシック" panose="020B0600070205080204" pitchFamily="50" charset="-128"/>
                          <a:cs typeface="Arial" panose="020B0604020202020204" pitchFamily="34" charset="0"/>
                        </a:rPr>
                        <a:t>Persero</a:t>
                      </a:r>
                      <a:r>
                        <a:rPr kumimoji="1" lang="ja-JP" altLang="en-US" sz="1100" b="1" kern="1200"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1890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年創業の非上場企業。インドネシア政府が</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100%</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の株式を保有している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年の売上は</a:t>
                      </a:r>
                      <a:r>
                        <a:rPr kumimoji="1" lang="en-US" altLang="ja-JP"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1.8</a:t>
                      </a:r>
                      <a:r>
                        <a:rPr kumimoji="1" lang="ja-JP" altLang="en-US" sz="1000" kern="12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兆ルピア。ワクチンや抗血清などを製造している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13" name="グループ化 7"/>
          <p:cNvGrpSpPr/>
          <p:nvPr/>
        </p:nvGrpSpPr>
        <p:grpSpPr>
          <a:xfrm>
            <a:off x="2720752" y="1759421"/>
            <a:ext cx="2088233" cy="288032"/>
            <a:chOff x="4803500" y="2113806"/>
            <a:chExt cx="2954133" cy="288032"/>
          </a:xfrm>
        </p:grpSpPr>
        <p:cxnSp>
          <p:nvCxnSpPr>
            <p:cNvPr id="14" name="直線コネクタ 13"/>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5"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医薬品の原材料比率</a:t>
              </a:r>
              <a:endParaRPr lang="en-US" altLang="ko-KR" sz="1400" baseline="30000" dirty="0">
                <a:solidFill>
                  <a:srgbClr val="000000"/>
                </a:solidFill>
                <a:latin typeface="Arial Black" pitchFamily="34" charset="0"/>
                <a:ea typeface="HGP創英角ｺﾞｼｯｸUB" pitchFamily="50" charset="-128"/>
              </a:endParaRPr>
            </a:p>
          </p:txBody>
        </p:sp>
      </p:grpSp>
      <p:graphicFrame>
        <p:nvGraphicFramePr>
          <p:cNvPr id="16" name="グラフ 15"/>
          <p:cNvGraphicFramePr/>
          <p:nvPr/>
        </p:nvGraphicFramePr>
        <p:xfrm>
          <a:off x="200472" y="2060848"/>
          <a:ext cx="2088232" cy="1728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グラフ 16"/>
          <p:cNvGraphicFramePr/>
          <p:nvPr/>
        </p:nvGraphicFramePr>
        <p:xfrm>
          <a:off x="2720752" y="2060848"/>
          <a:ext cx="2088232" cy="1728192"/>
        </p:xfrm>
        <a:graphic>
          <a:graphicData uri="http://schemas.openxmlformats.org/drawingml/2006/chart">
            <c:chart xmlns:c="http://schemas.openxmlformats.org/drawingml/2006/chart" xmlns:r="http://schemas.openxmlformats.org/officeDocument/2006/relationships" r:id="rId4"/>
          </a:graphicData>
        </a:graphic>
      </p:graphicFrame>
      <p:sp>
        <p:nvSpPr>
          <p:cNvPr id="18" name="正方形/長方形 17"/>
          <p:cNvSpPr/>
          <p:nvPr/>
        </p:nvSpPr>
        <p:spPr>
          <a:xfrm>
            <a:off x="1136576" y="2891036"/>
            <a:ext cx="909223"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ローカル企業</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7</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19" name="正方形/長方形 18"/>
          <p:cNvSpPr/>
          <p:nvPr/>
        </p:nvSpPr>
        <p:spPr>
          <a:xfrm>
            <a:off x="2973612" y="2560142"/>
            <a:ext cx="774571" cy="615553"/>
          </a:xfrm>
          <a:prstGeom prst="rect">
            <a:avLst/>
          </a:prstGeom>
        </p:spPr>
        <p:txBody>
          <a:bodyPr wrap="none">
            <a:spAutoFit/>
          </a:bodyPr>
          <a:lstStyle/>
          <a:p>
            <a:pPr algn="r"/>
            <a:r>
              <a:rPr lang="ja-JP" altLang="en-US" sz="1000" dirty="0">
                <a:latin typeface="ＭＳ Ｐゴシック" panose="020B0600070205080204" pitchFamily="50" charset="-128"/>
                <a:ea typeface="ＭＳ Ｐゴシック" panose="020B0600070205080204" pitchFamily="50" charset="-128"/>
              </a:rPr>
              <a:t>輸入</a:t>
            </a:r>
            <a:br>
              <a:rPr lang="en-US" altLang="ja-JP" sz="1000" dirty="0">
                <a:latin typeface="ＭＳ Ｐゴシック" panose="020B0600070205080204" pitchFamily="50" charset="-128"/>
                <a:ea typeface="ＭＳ Ｐゴシック" panose="020B0600070205080204" pitchFamily="50" charset="-128"/>
              </a:rPr>
            </a:br>
            <a:r>
              <a:rPr lang="en-US" altLang="ja-JP" sz="2400" spc="-50" dirty="0">
                <a:latin typeface="Arial Black" panose="020B0A04020102020204" pitchFamily="34" charset="0"/>
                <a:ea typeface="ＭＳ Ｐゴシック" panose="020B0600070205080204" pitchFamily="50" charset="-128"/>
              </a:rPr>
              <a:t>9</a:t>
            </a:r>
            <a:r>
              <a:rPr lang="en-US" altLang="ja-JP" sz="2400" dirty="0">
                <a:latin typeface="Arial Black" panose="020B0A04020102020204" pitchFamily="34" charset="0"/>
                <a:ea typeface="ＭＳ Ｐゴシック" panose="020B0600070205080204" pitchFamily="50" charset="-128"/>
              </a:rPr>
              <a:t>0</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sp>
        <p:nvSpPr>
          <p:cNvPr id="20" name="正方形/長方形 19"/>
          <p:cNvSpPr/>
          <p:nvPr/>
        </p:nvSpPr>
        <p:spPr>
          <a:xfrm>
            <a:off x="3665821" y="2857700"/>
            <a:ext cx="813043" cy="707886"/>
          </a:xfrm>
          <a:prstGeom prst="rect">
            <a:avLst/>
          </a:prstGeom>
        </p:spPr>
        <p:txBody>
          <a:bodyPr wrap="none">
            <a:spAutoFit/>
          </a:bodyPr>
          <a:lstStyle/>
          <a:p>
            <a:r>
              <a:rPr lang="ja-JP" altLang="en-US" sz="1000" b="1" dirty="0">
                <a:latin typeface="ＭＳ Ｐゴシック" panose="020B0600070205080204" pitchFamily="50" charset="-128"/>
                <a:ea typeface="ＭＳ Ｐゴシック" panose="020B0600070205080204" pitchFamily="50" charset="-128"/>
              </a:rPr>
              <a:t>主な輸入元</a:t>
            </a:r>
            <a:endParaRPr lang="en-US" altLang="ja-JP" sz="1000" b="1" dirty="0">
              <a:latin typeface="ＭＳ Ｐゴシック" panose="020B0600070205080204" pitchFamily="50" charset="-128"/>
              <a:ea typeface="ＭＳ Ｐゴシック" panose="020B0600070205080204" pitchFamily="50" charset="-128"/>
            </a:endParaRPr>
          </a:p>
          <a:p>
            <a:pPr marL="161925" indent="-119063">
              <a:buClr>
                <a:srgbClr val="868686"/>
              </a:buClr>
              <a:buSzPct val="80000"/>
              <a:buFont typeface="Wingdings" panose="05000000000000000000" pitchFamily="2" charset="2"/>
              <a:buChar char="l"/>
            </a:pPr>
            <a:r>
              <a:rPr lang="ja-JP" altLang="en-US" sz="1000" dirty="0">
                <a:latin typeface="ＭＳ Ｐゴシック" panose="020B0600070205080204" pitchFamily="50" charset="-128"/>
                <a:ea typeface="ＭＳ Ｐゴシック" panose="020B0600070205080204" pitchFamily="50" charset="-128"/>
              </a:rPr>
              <a:t>中国</a:t>
            </a:r>
            <a:endParaRPr lang="en-US" altLang="ja-JP" sz="1000" dirty="0">
              <a:latin typeface="ＭＳ Ｐゴシック" panose="020B0600070205080204" pitchFamily="50" charset="-128"/>
              <a:ea typeface="ＭＳ Ｐゴシック" panose="020B0600070205080204" pitchFamily="50" charset="-128"/>
            </a:endParaRPr>
          </a:p>
          <a:p>
            <a:pPr marL="161925" indent="-119063">
              <a:buClr>
                <a:srgbClr val="868686"/>
              </a:buClr>
              <a:buSzPct val="80000"/>
              <a:buFont typeface="Wingdings" panose="05000000000000000000" pitchFamily="2" charset="2"/>
              <a:buChar char="l"/>
            </a:pPr>
            <a:r>
              <a:rPr lang="ja-JP" altLang="en-US" sz="1000" dirty="0">
                <a:latin typeface="ＭＳ Ｐゴシック" panose="020B0600070205080204" pitchFamily="50" charset="-128"/>
                <a:ea typeface="ＭＳ Ｐゴシック" panose="020B0600070205080204" pitchFamily="50" charset="-128"/>
              </a:rPr>
              <a:t>インド</a:t>
            </a:r>
            <a:endParaRPr lang="en-US" altLang="ja-JP" sz="1000" dirty="0">
              <a:latin typeface="ＭＳ Ｐゴシック" panose="020B0600070205080204" pitchFamily="50" charset="-128"/>
              <a:ea typeface="ＭＳ Ｐゴシック" panose="020B0600070205080204" pitchFamily="50" charset="-128"/>
            </a:endParaRPr>
          </a:p>
          <a:p>
            <a:pPr marL="161925" indent="-119063">
              <a:buClr>
                <a:srgbClr val="868686"/>
              </a:buClr>
              <a:buSzPct val="80000"/>
              <a:buFont typeface="Wingdings" panose="05000000000000000000" pitchFamily="2" charset="2"/>
              <a:buChar char="l"/>
            </a:pPr>
            <a:r>
              <a:rPr lang="ja-JP" altLang="en-US" sz="1000" dirty="0">
                <a:latin typeface="ＭＳ Ｐゴシック" panose="020B0600070205080204" pitchFamily="50" charset="-128"/>
                <a:ea typeface="ＭＳ Ｐゴシック" panose="020B0600070205080204" pitchFamily="50" charset="-128"/>
              </a:rPr>
              <a:t>日本</a:t>
            </a:r>
          </a:p>
        </p:txBody>
      </p:sp>
      <p:grpSp>
        <p:nvGrpSpPr>
          <p:cNvPr id="21" name="グループ化 7"/>
          <p:cNvGrpSpPr/>
          <p:nvPr/>
        </p:nvGrpSpPr>
        <p:grpSpPr>
          <a:xfrm>
            <a:off x="200471" y="4077072"/>
            <a:ext cx="4608513" cy="288032"/>
            <a:chOff x="4803500" y="2113806"/>
            <a:chExt cx="2954133" cy="288032"/>
          </a:xfrm>
        </p:grpSpPr>
        <p:cxnSp>
          <p:nvCxnSpPr>
            <p:cNvPr id="22" name="直線コネクタ 2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医薬品製造上位</a:t>
              </a:r>
              <a:r>
                <a:rPr lang="en-US" altLang="ja-JP" sz="1400" dirty="0">
                  <a:solidFill>
                    <a:srgbClr val="000000"/>
                  </a:solidFill>
                  <a:latin typeface="Arial Black" pitchFamily="34" charset="0"/>
                  <a:ea typeface="HGP創英角ｺﾞｼｯｸUB" pitchFamily="50" charset="-128"/>
                </a:rPr>
                <a:t>17</a:t>
              </a:r>
              <a:r>
                <a:rPr lang="ja-JP" altLang="en-US" sz="1400" dirty="0">
                  <a:solidFill>
                    <a:srgbClr val="000000"/>
                  </a:solidFill>
                  <a:latin typeface="Arial Black" pitchFamily="34" charset="0"/>
                  <a:ea typeface="HGP創英角ｺﾞｼｯｸUB" pitchFamily="50" charset="-128"/>
                </a:rPr>
                <a:t>社の市場の占有率</a:t>
              </a:r>
              <a:endParaRPr lang="en-US" altLang="ko-KR" sz="1400" baseline="30000" dirty="0">
                <a:solidFill>
                  <a:srgbClr val="000000"/>
                </a:solidFill>
                <a:latin typeface="Arial Black" pitchFamily="34" charset="0"/>
                <a:ea typeface="HGP創英角ｺﾞｼｯｸUB" pitchFamily="50" charset="-128"/>
              </a:endParaRPr>
            </a:p>
          </p:txBody>
        </p:sp>
      </p:grpSp>
      <p:graphicFrame>
        <p:nvGraphicFramePr>
          <p:cNvPr id="24" name="グラフ 23"/>
          <p:cNvGraphicFramePr/>
          <p:nvPr/>
        </p:nvGraphicFramePr>
        <p:xfrm>
          <a:off x="200472" y="4653136"/>
          <a:ext cx="2088232" cy="1728192"/>
        </p:xfrm>
        <a:graphic>
          <a:graphicData uri="http://schemas.openxmlformats.org/drawingml/2006/chart">
            <c:chart xmlns:c="http://schemas.openxmlformats.org/drawingml/2006/chart" xmlns:r="http://schemas.openxmlformats.org/officeDocument/2006/relationships" r:id="rId5"/>
          </a:graphicData>
        </a:graphic>
      </p:graphicFrame>
      <p:sp>
        <p:nvSpPr>
          <p:cNvPr id="25" name="正方形/長方形 24"/>
          <p:cNvSpPr/>
          <p:nvPr/>
        </p:nvSpPr>
        <p:spPr>
          <a:xfrm>
            <a:off x="1235465" y="5013176"/>
            <a:ext cx="723275" cy="615553"/>
          </a:xfrm>
          <a:prstGeom prst="rect">
            <a:avLst/>
          </a:prstGeom>
        </p:spPr>
        <p:txBody>
          <a:bodyPr wrap="none">
            <a:spAutoFit/>
          </a:bodyPr>
          <a:lstStyle/>
          <a:p>
            <a:r>
              <a:rPr lang="ja-JP" altLang="en-US" sz="1000" dirty="0">
                <a:latin typeface="ＭＳ Ｐゴシック" panose="020B0600070205080204" pitchFamily="50" charset="-128"/>
                <a:ea typeface="ＭＳ Ｐゴシック" panose="020B0600070205080204" pitchFamily="50" charset="-128"/>
              </a:rPr>
              <a:t>上位</a:t>
            </a:r>
            <a:r>
              <a:rPr lang="en-US" altLang="ja-JP" sz="1000" dirty="0">
                <a:latin typeface="ＭＳ Ｐゴシック" panose="020B0600070205080204" pitchFamily="50" charset="-128"/>
                <a:ea typeface="ＭＳ Ｐゴシック" panose="020B0600070205080204" pitchFamily="50" charset="-128"/>
              </a:rPr>
              <a:t>17</a:t>
            </a:r>
            <a:r>
              <a:rPr lang="ja-JP" altLang="en-US" sz="1000" dirty="0">
                <a:latin typeface="ＭＳ Ｐゴシック" panose="020B0600070205080204" pitchFamily="50" charset="-128"/>
                <a:ea typeface="ＭＳ Ｐゴシック" panose="020B0600070205080204" pitchFamily="50" charset="-128"/>
              </a:rPr>
              <a:t>社</a:t>
            </a:r>
            <a:br>
              <a:rPr lang="en-US" altLang="ja-JP" sz="1000" dirty="0">
                <a:latin typeface="ＭＳ Ｐゴシック" panose="020B0600070205080204" pitchFamily="50" charset="-128"/>
                <a:ea typeface="ＭＳ Ｐゴシック" panose="020B0600070205080204" pitchFamily="50" charset="-128"/>
              </a:rPr>
            </a:br>
            <a:r>
              <a:rPr lang="en-US" altLang="ja-JP" sz="2400" spc="-200" dirty="0">
                <a:latin typeface="Arial Black" panose="020B0A04020102020204" pitchFamily="34" charset="0"/>
                <a:ea typeface="ＭＳ Ｐゴシック" panose="020B0600070205080204" pitchFamily="50" charset="-128"/>
              </a:rPr>
              <a:t>32</a:t>
            </a:r>
            <a:r>
              <a:rPr lang="en-US" altLang="ja-JP" sz="1400" dirty="0">
                <a:latin typeface="Arial Black" panose="020B0A04020102020204" pitchFamily="34" charset="0"/>
                <a:ea typeface="ＭＳ Ｐゴシック" panose="020B0600070205080204" pitchFamily="50" charset="-128"/>
              </a:rPr>
              <a:t>%</a:t>
            </a:r>
            <a:endParaRPr lang="ja-JP" altLang="en-US" sz="1400" dirty="0">
              <a:latin typeface="Arial Black" panose="020B0A04020102020204" pitchFamily="34" charset="0"/>
              <a:ea typeface="ＭＳ Ｐゴシック" panose="020B0600070205080204" pitchFamily="50" charset="-128"/>
            </a:endParaRPr>
          </a:p>
        </p:txBody>
      </p:sp>
      <p:graphicFrame>
        <p:nvGraphicFramePr>
          <p:cNvPr id="26" name="グラフ 25"/>
          <p:cNvGraphicFramePr/>
          <p:nvPr/>
        </p:nvGraphicFramePr>
        <p:xfrm>
          <a:off x="1712640" y="4653136"/>
          <a:ext cx="2088232" cy="1728192"/>
        </p:xfrm>
        <a:graphic>
          <a:graphicData uri="http://schemas.openxmlformats.org/drawingml/2006/chart">
            <c:chart xmlns:c="http://schemas.openxmlformats.org/drawingml/2006/chart" xmlns:r="http://schemas.openxmlformats.org/officeDocument/2006/relationships" r:id="rId6"/>
          </a:graphicData>
        </a:graphic>
      </p:graphicFrame>
      <p:sp>
        <p:nvSpPr>
          <p:cNvPr id="27" name="正方形/長方形 26"/>
          <p:cNvSpPr/>
          <p:nvPr/>
        </p:nvSpPr>
        <p:spPr>
          <a:xfrm>
            <a:off x="3296816" y="4437112"/>
            <a:ext cx="780983" cy="246221"/>
          </a:xfrm>
          <a:prstGeom prst="rect">
            <a:avLst/>
          </a:prstGeom>
        </p:spPr>
        <p:txBody>
          <a:bodyPr wrap="non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病院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12%</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8" name="正方形/長方形 27"/>
          <p:cNvSpPr/>
          <p:nvPr/>
        </p:nvSpPr>
        <p:spPr>
          <a:xfrm>
            <a:off x="3584848" y="4725144"/>
            <a:ext cx="1095172" cy="246221"/>
          </a:xfrm>
          <a:prstGeom prst="rect">
            <a:avLst/>
          </a:prstGeom>
        </p:spPr>
        <p:txBody>
          <a:bodyPr wrap="non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処方箋薬局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9" name="正方形/長方形 28"/>
          <p:cNvSpPr/>
          <p:nvPr/>
        </p:nvSpPr>
        <p:spPr>
          <a:xfrm>
            <a:off x="3728864" y="5085184"/>
            <a:ext cx="1180131" cy="246221"/>
          </a:xfrm>
          <a:prstGeom prst="rect">
            <a:avLst/>
          </a:prstGeom>
        </p:spPr>
        <p:txBody>
          <a:bodyPr wrap="none">
            <a:spAutoFit/>
          </a:bodyPr>
          <a:lstStyle/>
          <a:p>
            <a:r>
              <a:rPr lang="ja-JP" altLang="en-US" sz="1000" dirty="0">
                <a:latin typeface="Arial" panose="020B0604020202020204" pitchFamily="34" charset="0"/>
                <a:ea typeface="ＭＳ Ｐゴシック" panose="020B0600070205080204" pitchFamily="50" charset="-128"/>
                <a:cs typeface="Arial" panose="020B0604020202020204" pitchFamily="34" charset="0"/>
              </a:rPr>
              <a:t>薬局（</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OTC</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11%</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31" name="直線コネクタ 30"/>
          <p:cNvCxnSpPr/>
          <p:nvPr/>
        </p:nvCxnSpPr>
        <p:spPr>
          <a:xfrm flipV="1">
            <a:off x="2981226" y="4591973"/>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3224808" y="4869160"/>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3368824" y="5229200"/>
            <a:ext cx="360040" cy="380945"/>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正方形/長方形 34"/>
          <p:cNvSpPr/>
          <p:nvPr/>
        </p:nvSpPr>
        <p:spPr>
          <a:xfrm>
            <a:off x="1784648" y="4437112"/>
            <a:ext cx="1368152" cy="288032"/>
          </a:xfrm>
          <a:prstGeom prst="rect">
            <a:avLst/>
          </a:prstGeom>
        </p:spPr>
        <p:txBody>
          <a:bodyPr wrap="none">
            <a:noAutofit/>
          </a:bodyPr>
          <a:lstStyle/>
          <a:p>
            <a:pPr algn="ctr"/>
            <a:r>
              <a:rPr lang="ja-JP" altLang="en-US" sz="900" b="1" dirty="0">
                <a:latin typeface="Arial" panose="020B0604020202020204" pitchFamily="34" charset="0"/>
                <a:ea typeface="ＭＳ Ｐゴシック" panose="020B0600070205080204" pitchFamily="50" charset="-128"/>
                <a:cs typeface="Arial" panose="020B0604020202020204" pitchFamily="34" charset="0"/>
              </a:rPr>
              <a:t>販売チャネル別内訳</a:t>
            </a:r>
          </a:p>
        </p:txBody>
      </p:sp>
      <p:sp>
        <p:nvSpPr>
          <p:cNvPr id="36" name="テキスト ボックス 3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各社ホームページ、厚生労働省「海外における医療ニーズ等及び国内企業の海外進出状況等調査及び分析業務」報告書（</a:t>
            </a:r>
            <a:r>
              <a:rPr kumimoji="0" lang="en-US" altLang="ja-JP" sz="800" dirty="0" bmk=""/>
              <a:t>2015</a:t>
            </a:r>
            <a:r>
              <a:rPr kumimoji="0" lang="ja-JP" altLang="en-US" sz="800" dirty="0" bmk=""/>
              <a:t>）、</a:t>
            </a:r>
            <a:r>
              <a:rPr kumimoji="0" lang="en-US" altLang="ja-JP" sz="800" dirty="0" bmk=""/>
              <a:t>SPEEDA</a:t>
            </a:r>
          </a:p>
        </p:txBody>
      </p:sp>
    </p:spTree>
    <p:extLst>
      <p:ext uri="{BB962C8B-B14F-4D97-AF65-F5344CB8AC3E}">
        <p14:creationId xmlns:p14="http://schemas.microsoft.com/office/powerpoint/2010/main" val="2445487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主要海外メーカー</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前述のとおり、インドネシアでは、現地企業のシェアが医薬品市場全体の約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70%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を占めている。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その中で、外資系メーカーとしては、売上第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位にファイザー、第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位にサノフィ、第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位にノバルティスが入っている。</a:t>
            </a:r>
          </a:p>
        </p:txBody>
      </p:sp>
      <p:sp>
        <p:nvSpPr>
          <p:cNvPr id="10" name="Rectangle 6"/>
          <p:cNvSpPr>
            <a:spLocks noChangeArrowheads="1"/>
          </p:cNvSpPr>
          <p:nvPr/>
        </p:nvSpPr>
        <p:spPr bwMode="auto">
          <a:xfrm>
            <a:off x="5241032" y="1903438"/>
            <a:ext cx="446449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主な海外製薬企業</a:t>
            </a:r>
            <a:endParaRPr lang="en-US" altLang="ko-KR" sz="1400" baseline="30000" dirty="0">
              <a:solidFill>
                <a:srgbClr val="000000"/>
              </a:solidFill>
              <a:latin typeface="Arial Black" pitchFamily="34" charset="0"/>
              <a:ea typeface="HGP創英角ｺﾞｼｯｸUB" pitchFamily="50" charset="-128"/>
            </a:endParaRPr>
          </a:p>
        </p:txBody>
      </p:sp>
      <p:sp>
        <p:nvSpPr>
          <p:cNvPr id="36" name="テキスト ボックス 35"/>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各社ホームページ、厚生労働省「各国の医療の国際展開戦略、海外の医薬品・医療機器企業による国外市場進出状況等調査」（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ja-JP" altLang="en-US"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諏訪雄栄「国民皆保険へと動き出したインドネシアヘルスケア産業の魅力と落とし穴」（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IT media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エグゼクティブ記事、</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in-</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pharmatechnologist.com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a:t>
            </a:r>
          </a:p>
        </p:txBody>
      </p:sp>
      <p:graphicFrame>
        <p:nvGraphicFramePr>
          <p:cNvPr id="37" name="表 36"/>
          <p:cNvGraphicFramePr>
            <a:graphicFrameLocks noGrp="1"/>
          </p:cNvGraphicFramePr>
          <p:nvPr>
            <p:extLst>
              <p:ext uri="{D42A27DB-BD31-4B8C-83A1-F6EECF244321}">
                <p14:modId xmlns:p14="http://schemas.microsoft.com/office/powerpoint/2010/main" val="2951349947"/>
              </p:ext>
            </p:extLst>
          </p:nvPr>
        </p:nvGraphicFramePr>
        <p:xfrm>
          <a:off x="5241032" y="2191470"/>
          <a:ext cx="4464496" cy="3757810"/>
        </p:xfrm>
        <a:graphic>
          <a:graphicData uri="http://schemas.openxmlformats.org/drawingml/2006/table">
            <a:tbl>
              <a:tblPr firstRow="1" bandRow="1">
                <a:tableStyleId>{2D5ABB26-0587-4C30-8999-92F81FD0307C}</a:tableStyleId>
              </a:tblPr>
              <a:tblGrid>
                <a:gridCol w="941520">
                  <a:extLst>
                    <a:ext uri="{9D8B030D-6E8A-4147-A177-3AD203B41FA5}">
                      <a16:colId xmlns:a16="http://schemas.microsoft.com/office/drawing/2014/main" val="20000"/>
                    </a:ext>
                  </a:extLst>
                </a:gridCol>
                <a:gridCol w="3522976">
                  <a:extLst>
                    <a:ext uri="{9D8B030D-6E8A-4147-A177-3AD203B41FA5}">
                      <a16:colId xmlns:a16="http://schemas.microsoft.com/office/drawing/2014/main" val="20001"/>
                    </a:ext>
                  </a:extLst>
                </a:gridCol>
              </a:tblGrid>
              <a:tr h="1819532">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Arial Unicode MS" panose="020B0604020202020204" pitchFamily="50" charset="-128"/>
                          <a:cs typeface="Arial Unicode MS" panose="020B0604020202020204" pitchFamily="50" charset="-128"/>
                        </a:rPr>
                        <a:t>Pfizer</a:t>
                      </a:r>
                      <a:endParaRPr kumimoji="1" lang="ja-JP" altLang="en-US" sz="1100" b="0" kern="1200" dirty="0">
                        <a:solidFill>
                          <a:schemeClr val="bg1"/>
                        </a:solidFill>
                        <a:latin typeface="+mj-lt"/>
                        <a:ea typeface="Arial Unicode MS" panose="020B0604020202020204" pitchFamily="50" charset="-128"/>
                        <a:cs typeface="Arial Unicode MS" panose="020B0604020202020204" pitchFamily="50" charset="-128"/>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3D6AA7"/>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dirty="0"/>
                        <a:t>インドネシアに製造拠点を持つ。従業員数は</a:t>
                      </a:r>
                      <a:r>
                        <a:rPr kumimoji="1" lang="en-US" altLang="ja-JP" sz="1100" dirty="0"/>
                        <a:t>1,000</a:t>
                      </a:r>
                      <a:r>
                        <a:rPr kumimoji="1" lang="ja-JP" altLang="en-US" sz="1100" dirty="0"/>
                        <a:t>人以上</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dirty="0"/>
                        <a:t>2011</a:t>
                      </a:r>
                      <a:r>
                        <a:rPr kumimoji="1" lang="ja-JP" altLang="en-US" sz="1100" dirty="0"/>
                        <a:t>年のインドネシアにおける売上は</a:t>
                      </a:r>
                      <a:r>
                        <a:rPr kumimoji="1" lang="en-US" altLang="ja-JP" sz="1100" dirty="0"/>
                        <a:t>8,610</a:t>
                      </a:r>
                      <a:r>
                        <a:rPr kumimoji="1" lang="ja-JP" altLang="en-US" sz="1100" dirty="0"/>
                        <a:t>億ルピア</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dirty="0"/>
                        <a:t>2014</a:t>
                      </a:r>
                      <a:r>
                        <a:rPr kumimoji="1" lang="ja-JP" altLang="en-US" sz="1100" dirty="0"/>
                        <a:t>年に、</a:t>
                      </a:r>
                      <a:r>
                        <a:rPr kumimoji="1" lang="en-US" altLang="ja-JP" sz="1100" dirty="0"/>
                        <a:t>352</a:t>
                      </a:r>
                      <a:r>
                        <a:rPr kumimoji="1" lang="ja-JP" altLang="en-US" sz="1100" dirty="0"/>
                        <a:t>万ドルを投資して、製造工場の生産能力を</a:t>
                      </a:r>
                      <a:r>
                        <a:rPr kumimoji="1" lang="en-US" altLang="ja-JP" sz="1100" dirty="0"/>
                        <a:t>76%</a:t>
                      </a:r>
                      <a:r>
                        <a:rPr kumimoji="1" lang="ja-JP" altLang="en-US" sz="1100" dirty="0"/>
                        <a:t>拡張させると発表した</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dirty="0"/>
                        <a:t>80%</a:t>
                      </a:r>
                      <a:r>
                        <a:rPr kumimoji="1" lang="ja-JP" altLang="en-US" sz="1100" dirty="0"/>
                        <a:t>の製品をインドネシア国内に提供し、</a:t>
                      </a:r>
                      <a:r>
                        <a:rPr kumimoji="1" lang="en-US" altLang="ja-JP" sz="1100" dirty="0"/>
                        <a:t>20%</a:t>
                      </a:r>
                      <a:r>
                        <a:rPr kumimoji="1" lang="ja-JP" altLang="en-US" sz="1100" dirty="0" err="1"/>
                        <a:t>を韓</a:t>
                      </a:r>
                      <a:r>
                        <a:rPr kumimoji="1" lang="ja-JP" altLang="en-US" sz="1100" dirty="0"/>
                        <a:t>国、香港、タイ、ベトナム、フィリピン、シンガポールなどに輸出している</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9691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Arial Unicode MS" panose="020B0604020202020204" pitchFamily="50" charset="-128"/>
                          <a:cs typeface="Arial Unicode MS" panose="020B0604020202020204" pitchFamily="50" charset="-128"/>
                        </a:rPr>
                        <a:t>Sanofi</a:t>
                      </a: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1969</a:t>
                      </a:r>
                      <a:r>
                        <a:rPr kumimoji="1" lang="ja-JP" altLang="en-US" sz="1100" kern="1200" dirty="0">
                          <a:solidFill>
                            <a:schemeClr val="tx1"/>
                          </a:solidFill>
                          <a:latin typeface="+mn-lt"/>
                          <a:ea typeface="+mn-ea"/>
                          <a:cs typeface="+mn-cs"/>
                        </a:rPr>
                        <a:t>年にインドネシア進出。現地に製造拠点を持つ（現地子会社は</a:t>
                      </a:r>
                      <a:r>
                        <a:rPr kumimoji="1" lang="en-US" altLang="ja-JP" sz="1100" kern="1200" dirty="0">
                          <a:solidFill>
                            <a:schemeClr val="tx1"/>
                          </a:solidFill>
                          <a:latin typeface="+mn-lt"/>
                          <a:ea typeface="+mn-ea"/>
                          <a:cs typeface="+mn-cs"/>
                        </a:rPr>
                        <a:t>PT </a:t>
                      </a:r>
                      <a:r>
                        <a:rPr kumimoji="1" lang="en-US" altLang="ja-JP" sz="1100" kern="1200" dirty="0" err="1">
                          <a:solidFill>
                            <a:schemeClr val="tx1"/>
                          </a:solidFill>
                          <a:latin typeface="+mn-lt"/>
                          <a:ea typeface="+mn-ea"/>
                          <a:cs typeface="+mn-cs"/>
                        </a:rPr>
                        <a:t>sanofi-aventis</a:t>
                      </a:r>
                      <a:r>
                        <a:rPr kumimoji="1" lang="en-US" altLang="ja-JP" sz="1100" kern="1200" dirty="0">
                          <a:solidFill>
                            <a:schemeClr val="tx1"/>
                          </a:solidFill>
                          <a:latin typeface="+mn-lt"/>
                          <a:ea typeface="+mn-ea"/>
                          <a:cs typeface="+mn-cs"/>
                        </a:rPr>
                        <a:t> Indonesia</a:t>
                      </a:r>
                      <a:r>
                        <a:rPr kumimoji="1" lang="ja-JP" altLang="en-US" sz="1100" kern="1200" dirty="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年のインドネシアにおける売上は</a:t>
                      </a:r>
                      <a:r>
                        <a:rPr kumimoji="1" lang="en-US" altLang="ja-JP" sz="1100" kern="1200" dirty="0">
                          <a:solidFill>
                            <a:schemeClr val="tx1"/>
                          </a:solidFill>
                          <a:latin typeface="+mn-lt"/>
                          <a:ea typeface="+mn-ea"/>
                          <a:cs typeface="+mn-cs"/>
                        </a:rPr>
                        <a:t>8,330</a:t>
                      </a:r>
                      <a:r>
                        <a:rPr kumimoji="1" lang="ja-JP" altLang="en-US" sz="1100" kern="1200" dirty="0">
                          <a:solidFill>
                            <a:schemeClr val="tx1"/>
                          </a:solidFill>
                          <a:latin typeface="+mn-lt"/>
                          <a:ea typeface="+mn-ea"/>
                          <a:cs typeface="+mn-cs"/>
                        </a:rPr>
                        <a:t>億ルピア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96913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100" b="0" kern="1200" dirty="0">
                          <a:solidFill>
                            <a:schemeClr val="bg1"/>
                          </a:solidFill>
                          <a:latin typeface="+mj-lt"/>
                          <a:ea typeface="Arial Unicode MS" panose="020B0604020202020204" pitchFamily="50" charset="-128"/>
                          <a:cs typeface="Arial Unicode MS" panose="020B0604020202020204" pitchFamily="50" charset="-128"/>
                        </a:rPr>
                        <a:t>Novartis</a:t>
                      </a:r>
                      <a:endParaRPr kumimoji="1" lang="ja-JP" altLang="en-US" sz="1100" b="0" kern="1200" dirty="0">
                        <a:solidFill>
                          <a:schemeClr val="bg1"/>
                        </a:solidFill>
                        <a:latin typeface="+mj-lt"/>
                        <a:ea typeface="Arial Unicode MS" panose="020B0604020202020204" pitchFamily="50" charset="-128"/>
                        <a:cs typeface="Arial Unicode MS" panose="020B0604020202020204" pitchFamily="50" charset="-128"/>
                      </a:endParaRPr>
                    </a:p>
                  </a:txBody>
                  <a:tcPr marL="72000" marR="7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3D6AA7"/>
                      </a:solidFill>
                      <a:prstDash val="solid"/>
                      <a:round/>
                      <a:headEnd type="none" w="med" len="med"/>
                      <a:tailEnd type="none" w="med" len="med"/>
                    </a:lnB>
                    <a:lnTlToBr w="12700" cmpd="sng">
                      <a:noFill/>
                      <a:prstDash val="solid"/>
                    </a:lnTlToBr>
                    <a:lnBlToTr w="12700" cmpd="sng">
                      <a:noFill/>
                      <a:prstDash val="solid"/>
                    </a:lnBlToTr>
                    <a:solidFill>
                      <a:srgbClr val="3D6AA7"/>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1968</a:t>
                      </a:r>
                      <a:r>
                        <a:rPr kumimoji="1" lang="ja-JP" altLang="en-US" sz="1100" kern="1200" dirty="0">
                          <a:solidFill>
                            <a:schemeClr val="tx1"/>
                          </a:solidFill>
                          <a:latin typeface="+mn-lt"/>
                          <a:ea typeface="+mn-ea"/>
                          <a:cs typeface="+mn-cs"/>
                        </a:rPr>
                        <a:t>年にインドネシア進出。現地に製造拠点を持つ（現地子会社は</a:t>
                      </a:r>
                      <a:r>
                        <a:rPr kumimoji="1" lang="en-US" altLang="ja-JP" sz="1100" kern="1200" dirty="0">
                          <a:solidFill>
                            <a:schemeClr val="tx1"/>
                          </a:solidFill>
                          <a:latin typeface="+mn-lt"/>
                          <a:ea typeface="+mn-ea"/>
                          <a:cs typeface="+mn-cs"/>
                        </a:rPr>
                        <a:t>PT. Novartis Indonesia</a:t>
                      </a:r>
                      <a:r>
                        <a:rPr kumimoji="1" lang="ja-JP" altLang="en-US" sz="1100" kern="1200" dirty="0">
                          <a:solidFill>
                            <a:schemeClr val="tx1"/>
                          </a:solidFill>
                          <a:latin typeface="+mn-lt"/>
                          <a:ea typeface="+mn-ea"/>
                          <a:cs typeface="+mn-cs"/>
                        </a:rPr>
                        <a:t>）</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従業員数は</a:t>
                      </a:r>
                      <a:r>
                        <a:rPr kumimoji="1" lang="en-US" altLang="ja-JP" sz="1100" kern="1200" dirty="0">
                          <a:solidFill>
                            <a:schemeClr val="tx1"/>
                          </a:solidFill>
                          <a:latin typeface="+mn-lt"/>
                          <a:ea typeface="+mn-ea"/>
                          <a:cs typeface="+mn-cs"/>
                        </a:rPr>
                        <a:t>550</a:t>
                      </a:r>
                      <a:r>
                        <a:rPr kumimoji="1" lang="ja-JP" altLang="en-US" sz="1100" kern="1200" dirty="0">
                          <a:solidFill>
                            <a:schemeClr val="tx1"/>
                          </a:solidFill>
                          <a:latin typeface="+mn-lt"/>
                          <a:ea typeface="+mn-ea"/>
                          <a:cs typeface="+mn-cs"/>
                        </a:rPr>
                        <a:t>名程度</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2011</a:t>
                      </a:r>
                      <a:r>
                        <a:rPr kumimoji="1" lang="ja-JP" altLang="en-US" sz="1100" kern="1200" dirty="0">
                          <a:solidFill>
                            <a:schemeClr val="tx1"/>
                          </a:solidFill>
                          <a:latin typeface="+mn-lt"/>
                          <a:ea typeface="+mn-ea"/>
                          <a:cs typeface="+mn-cs"/>
                        </a:rPr>
                        <a:t>年のインドネシアにおける売上は</a:t>
                      </a:r>
                      <a:r>
                        <a:rPr kumimoji="1" lang="en-US" altLang="ja-JP" sz="1100" kern="1200" dirty="0">
                          <a:solidFill>
                            <a:schemeClr val="tx1"/>
                          </a:solidFill>
                          <a:latin typeface="+mn-lt"/>
                          <a:ea typeface="+mn-ea"/>
                          <a:cs typeface="+mn-cs"/>
                        </a:rPr>
                        <a:t>6,920</a:t>
                      </a:r>
                      <a:r>
                        <a:rPr kumimoji="1" lang="ja-JP" altLang="en-US" sz="1100" kern="1200" dirty="0">
                          <a:solidFill>
                            <a:schemeClr val="tx1"/>
                          </a:solidFill>
                          <a:latin typeface="+mn-lt"/>
                          <a:ea typeface="+mn-ea"/>
                          <a:cs typeface="+mn-cs"/>
                        </a:rPr>
                        <a:t>億ルピア</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bl>
          </a:graphicData>
        </a:graphic>
      </p:graphicFrame>
      <p:grpSp>
        <p:nvGrpSpPr>
          <p:cNvPr id="39" name="グループ化 38"/>
          <p:cNvGrpSpPr/>
          <p:nvPr/>
        </p:nvGrpSpPr>
        <p:grpSpPr>
          <a:xfrm>
            <a:off x="416496" y="1903438"/>
            <a:ext cx="4464496" cy="288032"/>
            <a:chOff x="4803500" y="2113806"/>
            <a:chExt cx="2954133" cy="288032"/>
          </a:xfrm>
        </p:grpSpPr>
        <p:cxnSp>
          <p:nvCxnSpPr>
            <p:cNvPr id="40" name="直線コネクタ 3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4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製薬産業への外資規制</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11" name="正方形/長方形 10"/>
          <p:cNvSpPr/>
          <p:nvPr/>
        </p:nvSpPr>
        <p:spPr>
          <a:xfrm>
            <a:off x="416496" y="2276873"/>
            <a:ext cx="4464496" cy="720080"/>
          </a:xfrm>
          <a:prstGeom prst="rect">
            <a:avLst/>
          </a:prstGeom>
        </p:spPr>
        <p:txBody>
          <a:bodyPr wrap="square">
            <a:noAutofit/>
          </a:bodyPr>
          <a:lstStyle/>
          <a:p>
            <a:pPr>
              <a:lnSpc>
                <a:spcPct val="114000"/>
              </a:lnSpc>
              <a:spcAft>
                <a:spcPts val="400"/>
              </a:spcAft>
            </a:pP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外資系医薬品メーカーは、最大</a:t>
            </a: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85%</a:t>
            </a:r>
            <a:r>
              <a:rPr lang="ja-JP" altLang="en-US" sz="1200" b="1" dirty="0" err="1">
                <a:latin typeface="Arial" panose="020B0604020202020204" pitchFamily="34" charset="0"/>
                <a:ea typeface="ＭＳ Ｐゴシック" panose="020B0600070205080204" pitchFamily="50" charset="-128"/>
                <a:cs typeface="Arial" panose="020B0604020202020204" pitchFamily="34" charset="0"/>
              </a:rPr>
              <a:t>までの</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出資規制がある。</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a:p>
            <a:pPr>
              <a:lnSpc>
                <a:spcPct val="114000"/>
              </a:lnSpc>
              <a:spcAft>
                <a:spcPts val="400"/>
              </a:spcAft>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販売する医薬品に対し、</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年以内にインドネシア国内で生産することを義務付けている。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2" name="円/楕円 41"/>
          <p:cNvSpPr/>
          <p:nvPr/>
        </p:nvSpPr>
        <p:spPr>
          <a:xfrm>
            <a:off x="416496" y="3356993"/>
            <a:ext cx="4464496" cy="1155900"/>
          </a:xfrm>
          <a:prstGeom prst="ellipse">
            <a:avLst/>
          </a:prstGeom>
          <a:gradFill flip="none" rotWithShape="1">
            <a:gsLst>
              <a:gs pos="0">
                <a:srgbClr val="F1DB9D"/>
              </a:gs>
              <a:gs pos="100000">
                <a:schemeClr val="bg1"/>
              </a:gs>
            </a:gsLst>
            <a:path path="shape">
              <a:fillToRect l="50000" t="50000" r="50000" b="50000"/>
            </a:path>
            <a:tileRect/>
          </a:gradFill>
        </p:spPr>
        <p:txBody>
          <a:bodyPr wrap="none" anchor="ctr">
            <a:noAutofit/>
          </a:bodyPr>
          <a:lstStyle/>
          <a:p>
            <a:pPr algn="ctr">
              <a:lnSpc>
                <a:spcPct val="114000"/>
              </a:lnSpc>
            </a:pPr>
            <a:r>
              <a:rPr lang="ja-JP" altLang="en-US" sz="1200" b="1" dirty="0"/>
              <a:t>インドネシアで事業を継続するためには、</a:t>
            </a:r>
            <a:br>
              <a:rPr lang="en-US" altLang="ja-JP" sz="1200" b="1" dirty="0"/>
            </a:br>
            <a:r>
              <a:rPr lang="ja-JP" altLang="en-US" sz="1200" b="1" dirty="0"/>
              <a:t>生産工場の設立か、国内に既に工場を持つ企業への</a:t>
            </a:r>
            <a:br>
              <a:rPr lang="en-US" altLang="ja-JP" sz="1200" b="1" dirty="0"/>
            </a:br>
            <a:r>
              <a:rPr lang="ja-JP" altLang="en-US" sz="1200" b="1" dirty="0"/>
              <a:t>生産委託が必要となる。</a:t>
            </a:r>
          </a:p>
        </p:txBody>
      </p:sp>
      <p:sp>
        <p:nvSpPr>
          <p:cNvPr id="43" name="二等辺三角形 42"/>
          <p:cNvSpPr/>
          <p:nvPr/>
        </p:nvSpPr>
        <p:spPr>
          <a:xfrm flipV="1">
            <a:off x="1352600" y="3140969"/>
            <a:ext cx="2592288" cy="360040"/>
          </a:xfrm>
          <a:prstGeom prst="triangle">
            <a:avLst/>
          </a:prstGeom>
          <a:gradFill flip="none" rotWithShape="1">
            <a:gsLst>
              <a:gs pos="0">
                <a:srgbClr val="83A4D1"/>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44" name="正方形/長方形 43"/>
          <p:cNvSpPr/>
          <p:nvPr/>
        </p:nvSpPr>
        <p:spPr>
          <a:xfrm>
            <a:off x="416496" y="4437113"/>
            <a:ext cx="4464496" cy="936104"/>
          </a:xfrm>
          <a:prstGeom prst="rect">
            <a:avLst/>
          </a:prstGeom>
        </p:spPr>
        <p:txBody>
          <a:bodyPr wrap="square">
            <a:noAutofit/>
          </a:bodyPr>
          <a:lstStyle/>
          <a:p>
            <a:pPr marL="147638" indent="-147638" algn="just">
              <a:lnSpc>
                <a:spcPct val="114000"/>
              </a:lnSpc>
              <a:spcAft>
                <a:spcPts val="4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したがって、グローバル製薬企業でも、第一三共や</a:t>
            </a:r>
            <a:r>
              <a:rPr lang="en-US" altLang="ja-JP" sz="1100" dirty="0" err="1">
                <a:latin typeface="Arial" panose="020B0604020202020204" pitchFamily="34" charset="0"/>
                <a:ea typeface="ＭＳ Ｐゴシック" panose="020B0600070205080204" pitchFamily="50" charset="-128"/>
                <a:cs typeface="Arial" panose="020B0604020202020204" pitchFamily="34" charset="0"/>
              </a:rPr>
              <a:t>Teva</a:t>
            </a:r>
            <a:r>
              <a:rPr lang="ja-JP" altLang="en-US" sz="1100" dirty="0" err="1">
                <a:latin typeface="Arial" panose="020B0604020202020204" pitchFamily="34" charset="0"/>
                <a:ea typeface="ＭＳ Ｐゴシック" panose="020B0600070205080204" pitchFamily="50" charset="-128"/>
                <a:cs typeface="Arial" panose="020B0604020202020204" pitchFamily="34" charset="0"/>
              </a:rPr>
              <a:t>、</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Amgen</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などはインドネシアに進出していない。</a:t>
            </a:r>
          </a:p>
          <a:p>
            <a:pPr marL="147638" indent="-147638" algn="just">
              <a:lnSpc>
                <a:spcPct val="114000"/>
              </a:lnSpc>
              <a:spcAft>
                <a:spcPts val="400"/>
              </a:spcAft>
              <a:buClr>
                <a:srgbClr val="5F8AC3"/>
              </a:buClr>
              <a:buSzPct val="80000"/>
              <a:buFont typeface="Wingdings" panose="05000000000000000000" pitchFamily="2" charset="2"/>
              <a:buChar char="l"/>
            </a:pP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また</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Roche</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100" dirty="0">
                <a:latin typeface="Arial" panose="020B0604020202020204" pitchFamily="34" charset="0"/>
                <a:ea typeface="ＭＳ Ｐゴシック" panose="020B0600070205080204" pitchFamily="50" charset="-128"/>
                <a:cs typeface="Arial" panose="020B0604020202020204" pitchFamily="34" charset="0"/>
              </a:rPr>
              <a:t>Eli Lilly</a:t>
            </a:r>
            <a:r>
              <a:rPr lang="ja-JP" altLang="en-US" sz="1100" dirty="0">
                <a:latin typeface="Arial" panose="020B0604020202020204" pitchFamily="34" charset="0"/>
                <a:ea typeface="ＭＳ Ｐゴシック" panose="020B0600070205080204" pitchFamily="50" charset="-128"/>
                <a:cs typeface="Arial" panose="020B0604020202020204" pitchFamily="34" charset="0"/>
              </a:rPr>
              <a:t>は独自の生産拠点をインドネシアに設置していない（生産委託のみ）。</a:t>
            </a:r>
          </a:p>
        </p:txBody>
      </p:sp>
    </p:spTree>
    <p:extLst>
      <p:ext uri="{BB962C8B-B14F-4D97-AF65-F5344CB8AC3E}">
        <p14:creationId xmlns:p14="http://schemas.microsoft.com/office/powerpoint/2010/main" val="23145001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インドネシア／医療関連／医薬品</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日本企業の進出状況（現地法人）</a:t>
            </a:r>
            <a:endParaRPr lang="zh-TW" altLang="en-US" dirty="0"/>
          </a:p>
        </p:txBody>
      </p:sp>
      <p:graphicFrame>
        <p:nvGraphicFramePr>
          <p:cNvPr id="9" name="表 8"/>
          <p:cNvGraphicFramePr>
            <a:graphicFrameLocks noGrp="1"/>
          </p:cNvGraphicFramePr>
          <p:nvPr>
            <p:extLst>
              <p:ext uri="{D42A27DB-BD31-4B8C-83A1-F6EECF244321}">
                <p14:modId xmlns:p14="http://schemas.microsoft.com/office/powerpoint/2010/main" val="3203915843"/>
              </p:ext>
            </p:extLst>
          </p:nvPr>
        </p:nvGraphicFramePr>
        <p:xfrm>
          <a:off x="200023" y="1412776"/>
          <a:ext cx="9504000" cy="507600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3096000">
                  <a:extLst>
                    <a:ext uri="{9D8B030D-6E8A-4147-A177-3AD203B41FA5}">
                      <a16:colId xmlns:a16="http://schemas.microsoft.com/office/drawing/2014/main" val="20001"/>
                    </a:ext>
                  </a:extLst>
                </a:gridCol>
                <a:gridCol w="1656000">
                  <a:extLst>
                    <a:ext uri="{9D8B030D-6E8A-4147-A177-3AD203B41FA5}">
                      <a16:colId xmlns:a16="http://schemas.microsoft.com/office/drawing/2014/main" val="20002"/>
                    </a:ext>
                  </a:extLst>
                </a:gridCol>
                <a:gridCol w="3384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現地法人名</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日本側の主な出資企業</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従業員数（人）</a:t>
                      </a:r>
                    </a:p>
                  </a:txBody>
                  <a:tcPr marL="72000" marR="72000" marT="36000" marB="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96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sz="1100" b="0" i="0" u="none" strike="noStrike" dirty="0">
                          <a:solidFill>
                            <a:schemeClr val="tx1"/>
                          </a:solidFill>
                          <a:effectLst/>
                          <a:latin typeface="+mn-lt"/>
                          <a:ea typeface="+mj-ea"/>
                        </a:rPr>
                        <a:t>P.T. Astellas Pharma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ja-JP" altLang="en-US" sz="1100" b="0" i="0" u="none" strike="noStrike" dirty="0">
                          <a:solidFill>
                            <a:schemeClr val="tx1"/>
                          </a:solidFill>
                          <a:effectLst/>
                          <a:latin typeface="+mn-lt"/>
                          <a:ea typeface="+mj-ea"/>
                        </a:rPr>
                        <a:t>アステラス製薬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医薬品の輸出入・販売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100" b="0" i="0" u="none" strike="noStrike" dirty="0">
                          <a:solidFill>
                            <a:schemeClr val="tx1"/>
                          </a:solidFill>
                          <a:effectLst/>
                          <a:latin typeface="+mn-lt"/>
                          <a:ea typeface="+mj-ea"/>
                        </a:rPr>
                        <a:t>不明</a:t>
                      </a:r>
                      <a:endParaRPr lang="en-US" altLang="ja-JP" sz="1100" b="0" i="0" u="none" strike="noStrike" dirty="0">
                        <a:solidFill>
                          <a:schemeClr val="tx1"/>
                        </a:solidFill>
                        <a:effectLst/>
                        <a:latin typeface="+mn-lt"/>
                        <a:ea typeface="+mj-ea"/>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Eisai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エーザイ</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Hisamitsu </a:t>
                      </a:r>
                      <a:r>
                        <a:rPr kumimoji="1" lang="en-US" sz="1100" b="0" i="0" u="none" strike="noStrike" kern="1200" dirty="0" err="1">
                          <a:solidFill>
                            <a:schemeClr val="tx1"/>
                          </a:solidFill>
                          <a:effectLst/>
                          <a:latin typeface="+mn-lt"/>
                          <a:ea typeface="+mj-ea"/>
                          <a:cs typeface="+mn-cs"/>
                        </a:rPr>
                        <a:t>Pharma</a:t>
                      </a:r>
                      <a:r>
                        <a:rPr kumimoji="1" lang="en-US" sz="1100" b="0" i="0" u="none" strike="noStrike" kern="1200" dirty="0">
                          <a:solidFill>
                            <a:schemeClr val="tx1"/>
                          </a:solidFill>
                          <a:effectLst/>
                          <a:latin typeface="+mn-lt"/>
                          <a:ea typeface="+mj-ea"/>
                          <a:cs typeface="+mn-cs"/>
                        </a:rPr>
                        <a:t>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久光製薬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Meiji Indonesian Pharmaceutical Industries</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Meiji</a:t>
                      </a:r>
                      <a:r>
                        <a:rPr kumimoji="1" lang="ja-JP" altLang="en-US" sz="1100" b="0" i="0" u="none" strike="noStrike" kern="1200" dirty="0">
                          <a:solidFill>
                            <a:schemeClr val="tx1"/>
                          </a:solidFill>
                          <a:effectLst/>
                          <a:latin typeface="+mn-lt"/>
                          <a:ea typeface="+mj-ea"/>
                          <a:cs typeface="+mn-cs"/>
                        </a:rPr>
                        <a:t> </a:t>
                      </a:r>
                      <a:r>
                        <a:rPr kumimoji="1" lang="en-US" altLang="ja-JP" sz="1100" b="0" i="0" u="none" strike="noStrike" kern="1200" dirty="0">
                          <a:solidFill>
                            <a:schemeClr val="tx1"/>
                          </a:solidFill>
                          <a:effectLst/>
                          <a:latin typeface="+mn-lt"/>
                          <a:ea typeface="+mj-ea"/>
                          <a:cs typeface="+mn-cs"/>
                        </a:rPr>
                        <a:t>Seika</a:t>
                      </a:r>
                      <a:r>
                        <a:rPr kumimoji="1" lang="ja-JP" altLang="en-US" sz="1100" b="0" i="0" u="none" strike="noStrike" kern="1200" dirty="0">
                          <a:solidFill>
                            <a:schemeClr val="tx1"/>
                          </a:solidFill>
                          <a:effectLst/>
                          <a:latin typeface="+mn-lt"/>
                          <a:ea typeface="+mj-ea"/>
                          <a:cs typeface="+mn-cs"/>
                        </a:rPr>
                        <a:t> ファルマ</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医薬品の製造・販売・輸出</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685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a:t>
                      </a:r>
                      <a:r>
                        <a:rPr kumimoji="1" lang="en-US" sz="1100" b="0" i="0" u="none" strike="noStrike" kern="1200" dirty="0" err="1">
                          <a:solidFill>
                            <a:schemeClr val="tx1"/>
                          </a:solidFill>
                          <a:effectLst/>
                          <a:latin typeface="+mn-lt"/>
                          <a:ea typeface="+mj-ea"/>
                          <a:cs typeface="+mn-cs"/>
                        </a:rPr>
                        <a:t>Merapi</a:t>
                      </a:r>
                      <a:r>
                        <a:rPr kumimoji="1" lang="en-US" sz="1100" b="0" i="0" u="none" strike="noStrike" kern="1200" dirty="0">
                          <a:solidFill>
                            <a:schemeClr val="tx1"/>
                          </a:solidFill>
                          <a:effectLst/>
                          <a:latin typeface="+mn-lt"/>
                          <a:ea typeface="+mj-ea"/>
                          <a:cs typeface="+mn-cs"/>
                        </a:rPr>
                        <a:t> </a:t>
                      </a:r>
                      <a:r>
                        <a:rPr kumimoji="1" lang="en-US" sz="1100" b="0" i="0" u="none" strike="noStrike" kern="1200" dirty="0" err="1">
                          <a:solidFill>
                            <a:schemeClr val="tx1"/>
                          </a:solidFill>
                          <a:effectLst/>
                          <a:latin typeface="+mn-lt"/>
                          <a:ea typeface="+mj-ea"/>
                          <a:cs typeface="+mn-cs"/>
                        </a:rPr>
                        <a:t>Utama</a:t>
                      </a:r>
                      <a:r>
                        <a:rPr kumimoji="1" lang="en-US" sz="1100" b="0" i="0" u="none" strike="noStrike" kern="1200" dirty="0">
                          <a:solidFill>
                            <a:schemeClr val="tx1"/>
                          </a:solidFill>
                          <a:effectLst/>
                          <a:latin typeface="+mn-lt"/>
                          <a:ea typeface="+mj-ea"/>
                          <a:cs typeface="+mn-cs"/>
                        </a:rPr>
                        <a:t> </a:t>
                      </a:r>
                      <a:r>
                        <a:rPr kumimoji="1" lang="en-US" sz="1100" b="0" i="0" u="none" strike="noStrike" kern="1200" dirty="0" err="1">
                          <a:solidFill>
                            <a:schemeClr val="tx1"/>
                          </a:solidFill>
                          <a:effectLst/>
                          <a:latin typeface="+mn-lt"/>
                          <a:ea typeface="+mj-ea"/>
                          <a:cs typeface="+mn-cs"/>
                        </a:rPr>
                        <a:t>Pharma</a:t>
                      </a:r>
                      <a:endParaRPr kumimoji="1" lang="en-US"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医薬品、医療器具の仕入販売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endParaRPr kumimoji="1" lang="en-US" altLang="ja-JP"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a:t>
                      </a:r>
                      <a:r>
                        <a:rPr kumimoji="1" lang="en-US" sz="1100" b="0" i="0" u="none" strike="noStrike" kern="1200" dirty="0" err="1">
                          <a:solidFill>
                            <a:schemeClr val="tx1"/>
                          </a:solidFill>
                          <a:effectLst/>
                          <a:latin typeface="+mn-lt"/>
                          <a:ea typeface="+mj-ea"/>
                          <a:cs typeface="+mn-cs"/>
                        </a:rPr>
                        <a:t>Ohara</a:t>
                      </a:r>
                      <a:r>
                        <a:rPr kumimoji="1" lang="en-US" sz="1100" b="0" i="0" u="none" strike="noStrike" kern="1200" dirty="0">
                          <a:solidFill>
                            <a:schemeClr val="tx1"/>
                          </a:solidFill>
                          <a:effectLst/>
                          <a:latin typeface="+mn-lt"/>
                          <a:ea typeface="+mj-ea"/>
                          <a:cs typeface="+mn-cs"/>
                        </a:rPr>
                        <a:t> Halim Chemicals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小原化工</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工業薬品、医薬品、合成樹脂及び同製品、電子材料、鉱産品の販売・輸出入</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Otsuka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大塚製薬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1,054</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Rohto Laboratories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ロート製薬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目薬、コンタクトレンズの製造・販売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175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Taisho Pharmaceutical Indonesia </a:t>
                      </a:r>
                      <a:r>
                        <a:rPr kumimoji="1" lang="en-US" sz="1100" b="0" i="0" u="none" strike="noStrike" kern="1200" dirty="0" err="1">
                          <a:solidFill>
                            <a:schemeClr val="tx1"/>
                          </a:solidFill>
                          <a:effectLst/>
                          <a:latin typeface="+mn-lt"/>
                          <a:ea typeface="+mj-ea"/>
                          <a:cs typeface="+mn-cs"/>
                        </a:rPr>
                        <a:t>Tbk</a:t>
                      </a:r>
                      <a:endParaRPr kumimoji="1" lang="en-US"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大正製薬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en-US" altLang="ja-JP" sz="1000" b="0" i="0" u="none" strike="noStrike" kern="1200" dirty="0">
                          <a:solidFill>
                            <a:schemeClr val="tx1"/>
                          </a:solidFill>
                          <a:effectLst/>
                          <a:latin typeface="+mn-lt"/>
                          <a:ea typeface="+mj-ea"/>
                          <a:cs typeface="+mn-cs"/>
                        </a:rPr>
                        <a:t>OTC</a:t>
                      </a:r>
                      <a:r>
                        <a:rPr kumimoji="1" lang="ja-JP" altLang="en-US" sz="1000" b="0" i="0" u="none" strike="noStrike" kern="1200" dirty="0">
                          <a:solidFill>
                            <a:schemeClr val="tx1"/>
                          </a:solidFill>
                          <a:effectLst/>
                          <a:latin typeface="+mn-lt"/>
                          <a:ea typeface="+mj-ea"/>
                          <a:cs typeface="+mn-cs"/>
                        </a:rPr>
                        <a:t>医薬品及び医療用医薬品の製造・販売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149</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Takeda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mj-ea"/>
                          <a:cs typeface="+mn-cs"/>
                        </a:rPr>
                        <a:t>武田薬品工業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100" b="0" i="0" u="none" strike="noStrike" kern="1200" dirty="0">
                          <a:solidFill>
                            <a:schemeClr val="tx1"/>
                          </a:solidFill>
                          <a:effectLst/>
                          <a:latin typeface="+mn-lt"/>
                          <a:ea typeface="+mj-ea"/>
                          <a:cs typeface="+mn-cs"/>
                        </a:rPr>
                        <a:t>不明</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396000">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Tanabe Indonesia</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mj-ea"/>
                          <a:cs typeface="+mn-cs"/>
                        </a:rPr>
                        <a:t>田辺三菱製薬</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365</a:t>
                      </a: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396000">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12</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t"/>
                      <a:r>
                        <a:rPr kumimoji="1" lang="en-US" sz="1100" b="0" i="0" u="none" strike="noStrike" kern="1200" dirty="0">
                          <a:solidFill>
                            <a:schemeClr val="tx1"/>
                          </a:solidFill>
                          <a:effectLst/>
                          <a:latin typeface="+mn-lt"/>
                          <a:ea typeface="+mj-ea"/>
                          <a:cs typeface="+mn-cs"/>
                        </a:rPr>
                        <a:t>P.T. </a:t>
                      </a:r>
                      <a:r>
                        <a:rPr kumimoji="1" lang="en-US" sz="1100" b="0" i="0" u="none" strike="noStrike" kern="1200" dirty="0" err="1">
                          <a:solidFill>
                            <a:schemeClr val="tx1"/>
                          </a:solidFill>
                          <a:effectLst/>
                          <a:latin typeface="+mn-lt"/>
                          <a:ea typeface="+mj-ea"/>
                          <a:cs typeface="+mn-cs"/>
                        </a:rPr>
                        <a:t>Widatra</a:t>
                      </a:r>
                      <a:r>
                        <a:rPr kumimoji="1" lang="en-US" sz="1100" b="0" i="0" u="none" strike="noStrike" kern="1200" dirty="0">
                          <a:solidFill>
                            <a:schemeClr val="tx1"/>
                          </a:solidFill>
                          <a:effectLst/>
                          <a:latin typeface="+mn-lt"/>
                          <a:ea typeface="+mj-ea"/>
                          <a:cs typeface="+mn-cs"/>
                        </a:rPr>
                        <a:t> Bhakti</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zh-TW" altLang="en-US" sz="1100" b="0" i="0" u="none" strike="noStrike" kern="1200" dirty="0">
                          <a:solidFill>
                            <a:schemeClr val="tx1"/>
                          </a:solidFill>
                          <a:effectLst/>
                          <a:latin typeface="+mn-lt"/>
                          <a:ea typeface="+mj-ea"/>
                          <a:cs typeface="+mn-cs"/>
                        </a:rPr>
                        <a:t>大塚製薬工場</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chemeClr val="tx1"/>
                          </a:solidFill>
                          <a:effectLst/>
                          <a:latin typeface="+mn-lt"/>
                          <a:ea typeface="+mj-ea"/>
                          <a:cs typeface="+mn-cs"/>
                        </a:rPr>
                        <a:t>医薬品、輸液の製造・販売</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en-US" altLang="ja-JP" sz="1100" b="0" i="0" u="none" strike="noStrike" kern="1200" dirty="0">
                          <a:solidFill>
                            <a:schemeClr val="tx1"/>
                          </a:solidFill>
                          <a:effectLst/>
                          <a:latin typeface="+mn-lt"/>
                          <a:ea typeface="+mj-ea"/>
                          <a:cs typeface="+mn-cs"/>
                        </a:rPr>
                        <a:t>598</a:t>
                      </a:r>
                      <a:endParaRPr kumimoji="1" lang="ja-JP" altLang="en-US" sz="1100" b="0" i="0" u="none" strike="noStrike" kern="1200" dirty="0">
                        <a:solidFill>
                          <a:schemeClr val="tx1"/>
                        </a:solidFill>
                        <a:effectLst/>
                        <a:latin typeface="+mn-lt"/>
                        <a:ea typeface="+mj-ea"/>
                        <a:cs typeface="+mn-cs"/>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234414447"/>
                  </a:ext>
                </a:extLst>
              </a:tr>
            </a:tbl>
          </a:graphicData>
        </a:graphic>
      </p:graphicFrame>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「海外進出企業総覧」</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年版によると、日本企業が設立した現地法人は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社存在する。</a:t>
            </a:r>
          </a:p>
        </p:txBody>
      </p:sp>
      <p:sp>
        <p:nvSpPr>
          <p:cNvPr id="12"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東洋経済「海外進出企業総覧」</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31895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正方形/長方形 84"/>
          <p:cNvSpPr/>
          <p:nvPr/>
        </p:nvSpPr>
        <p:spPr>
          <a:xfrm>
            <a:off x="6465168" y="2636912"/>
            <a:ext cx="2592288" cy="648072"/>
          </a:xfrm>
          <a:prstGeom prst="rect">
            <a:avLst/>
          </a:prstGeom>
          <a:solidFill>
            <a:srgbClr val="DDE6F3"/>
          </a:solidFill>
        </p:spPr>
        <p:txBody>
          <a:bodyPr wrap="square" lIns="252000" tIns="36000" bIns="36000" anchor="ctr" anchorCtr="0">
            <a:noAutofit/>
          </a:bodyPr>
          <a:lstStyle/>
          <a:p>
            <a:pPr fontAlgn="ctr"/>
            <a:r>
              <a:rPr lang="ja-JP" altLang="en-US" sz="1400" b="1" dirty="0">
                <a:latin typeface="ＭＳ Ｐゴシック" panose="020B0600070205080204" pitchFamily="50" charset="-128"/>
                <a:ea typeface="ＭＳ Ｐゴシック" panose="020B0600070205080204" pitchFamily="50" charset="-128"/>
              </a:rPr>
              <a:t>物流コストが高いこと</a:t>
            </a:r>
            <a:endParaRPr lang="en-US" altLang="ja-JP" sz="1400" b="1" dirty="0">
              <a:latin typeface="ＭＳ Ｐゴシック" panose="020B0600070205080204" pitchFamily="50" charset="-128"/>
              <a:ea typeface="ＭＳ Ｐゴシック" panose="020B0600070205080204" pitchFamily="50" charset="-128"/>
            </a:endParaRPr>
          </a:p>
          <a:p>
            <a:pPr fontAlgn="ctr"/>
            <a:r>
              <a:rPr lang="ja-JP" altLang="en-US" sz="1000" dirty="0"/>
              <a:t>マージン率は最終的に元値の</a:t>
            </a:r>
            <a:r>
              <a:rPr lang="en-US" altLang="ja-JP" sz="1000" dirty="0"/>
              <a:t>54</a:t>
            </a:r>
            <a:r>
              <a:rPr lang="ja-JP" altLang="en-US" sz="1000" dirty="0"/>
              <a:t>～</a:t>
            </a:r>
            <a:r>
              <a:rPr lang="en-US" altLang="ja-JP" sz="1000" dirty="0"/>
              <a:t>88</a:t>
            </a:r>
            <a:r>
              <a:rPr lang="ja-JP" altLang="en-US" sz="1000" dirty="0"/>
              <a:t>％に</a:t>
            </a:r>
            <a:br>
              <a:rPr lang="en-US" altLang="ja-JP" sz="1000" dirty="0"/>
            </a:br>
            <a:r>
              <a:rPr lang="ja-JP" altLang="en-US" sz="1000" dirty="0"/>
              <a:t>なるといわれている。</a:t>
            </a:r>
            <a:endParaRPr lang="en-US" altLang="ja-JP" sz="1000" dirty="0"/>
          </a:p>
        </p:txBody>
      </p:sp>
      <p:sp>
        <p:nvSpPr>
          <p:cNvPr id="2" name="タイトル 1"/>
          <p:cNvSpPr>
            <a:spLocks noGrp="1"/>
          </p:cNvSpPr>
          <p:nvPr>
            <p:ph type="title"/>
          </p:nvPr>
        </p:nvSpPr>
        <p:spPr/>
        <p:txBody>
          <a:bodyPr/>
          <a:lstStyle/>
          <a:p>
            <a:r>
              <a:rPr lang="ja-JP" altLang="en-US" dirty="0"/>
              <a:t>インドネシア／医療関連／医薬品</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流通</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医療用医薬品の小売価格は、他国と比較して大幅に高い。物流コストが高いことが主因であり、特に新薬が高い。</a:t>
            </a:r>
          </a:p>
        </p:txBody>
      </p:sp>
      <p:grpSp>
        <p:nvGrpSpPr>
          <p:cNvPr id="5" name="グループ化 4"/>
          <p:cNvGrpSpPr/>
          <p:nvPr/>
        </p:nvGrpSpPr>
        <p:grpSpPr>
          <a:xfrm>
            <a:off x="416496" y="1759421"/>
            <a:ext cx="4464496" cy="288032"/>
            <a:chOff x="4803500" y="2113806"/>
            <a:chExt cx="2954133" cy="288032"/>
          </a:xfrm>
        </p:grpSpPr>
        <p:cxnSp>
          <p:nvCxnSpPr>
            <p:cNvPr id="6" name="直線コネクタ 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インドネシアの病院の調達慣行</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72" name="正方形/長方形 71"/>
          <p:cNvSpPr/>
          <p:nvPr/>
        </p:nvSpPr>
        <p:spPr>
          <a:xfrm>
            <a:off x="416496" y="2132856"/>
            <a:ext cx="1656184" cy="276999"/>
          </a:xfrm>
          <a:prstGeom prst="rect">
            <a:avLst/>
          </a:prstGeom>
        </p:spPr>
        <p:txBody>
          <a:bodyPr wrap="none" lIns="0" rIns="0">
            <a:noAutofit/>
          </a:bodyPr>
          <a:lstStyle/>
          <a:p>
            <a:r>
              <a:rPr lang="ja-JP" altLang="en-US" sz="1200" b="1" dirty="0">
                <a:latin typeface="ＭＳ Ｐゴシック" panose="020B0600070205080204" pitchFamily="50" charset="-128"/>
                <a:ea typeface="ＭＳ Ｐゴシック" panose="020B0600070205080204" pitchFamily="50" charset="-128"/>
              </a:rPr>
              <a:t>公立病院の調達に際して</a:t>
            </a:r>
          </a:p>
        </p:txBody>
      </p:sp>
      <p:grpSp>
        <p:nvGrpSpPr>
          <p:cNvPr id="79" name="グループ化 78"/>
          <p:cNvGrpSpPr/>
          <p:nvPr/>
        </p:nvGrpSpPr>
        <p:grpSpPr>
          <a:xfrm>
            <a:off x="5241032" y="1759421"/>
            <a:ext cx="4464496" cy="288032"/>
            <a:chOff x="4803500" y="2113806"/>
            <a:chExt cx="2954133" cy="288032"/>
          </a:xfrm>
        </p:grpSpPr>
        <p:cxnSp>
          <p:nvCxnSpPr>
            <p:cNvPr id="80" name="直線コネクタ 7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インドネシアの医療用医薬品の小売価格</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82" name="正方形/長方形 81"/>
          <p:cNvSpPr/>
          <p:nvPr/>
        </p:nvSpPr>
        <p:spPr>
          <a:xfrm>
            <a:off x="6105128" y="2132855"/>
            <a:ext cx="2736304" cy="432048"/>
          </a:xfrm>
          <a:prstGeom prst="rect">
            <a:avLst/>
          </a:prstGeom>
        </p:spPr>
        <p:txBody>
          <a:bodyPr wrap="square" anchor="ctr" anchorCtr="0">
            <a:noAutofit/>
          </a:bodyPr>
          <a:lstStyle/>
          <a:p>
            <a:pPr algn="ctr"/>
            <a:r>
              <a:rPr lang="ja-JP" altLang="en-US" sz="1600" dirty="0">
                <a:latin typeface="HGP創英角ｺﾞｼｯｸUB" panose="020B0900000000000000" pitchFamily="50" charset="-128"/>
                <a:ea typeface="HGP創英角ｺﾞｼｯｸUB" panose="020B0900000000000000" pitchFamily="50" charset="-128"/>
              </a:rPr>
              <a:t>他国と比較して大幅に高い</a:t>
            </a:r>
          </a:p>
        </p:txBody>
      </p:sp>
      <p:sp>
        <p:nvSpPr>
          <p:cNvPr id="83" name="ホームベース 82"/>
          <p:cNvSpPr/>
          <p:nvPr/>
        </p:nvSpPr>
        <p:spPr>
          <a:xfrm>
            <a:off x="5889104" y="2636910"/>
            <a:ext cx="720080" cy="648073"/>
          </a:xfrm>
          <a:prstGeom prst="homePlate">
            <a:avLst>
              <a:gd name="adj" fmla="val 20899"/>
            </a:avLst>
          </a:prstGeom>
          <a:solidFill>
            <a:srgbClr val="A2BBDC"/>
          </a:solidFill>
        </p:spPr>
        <p:txBody>
          <a:bodyPr wrap="none" anchor="ctr" anchorCtr="0">
            <a:noAutofit/>
          </a:bodyPr>
          <a:lstStyle/>
          <a:p>
            <a:pPr algn="ctr" fontAlgn="ctr"/>
            <a:r>
              <a:rPr lang="ja-JP" altLang="en-US" sz="1400" b="1" dirty="0"/>
              <a:t>主 因</a:t>
            </a:r>
          </a:p>
        </p:txBody>
      </p:sp>
      <p:sp>
        <p:nvSpPr>
          <p:cNvPr id="86" name="正方形/長方形 85"/>
          <p:cNvSpPr/>
          <p:nvPr/>
        </p:nvSpPr>
        <p:spPr>
          <a:xfrm>
            <a:off x="5241032" y="3573016"/>
            <a:ext cx="4464496" cy="1706749"/>
          </a:xfrm>
          <a:prstGeom prst="rect">
            <a:avLst/>
          </a:prstGeom>
        </p:spPr>
        <p:txBody>
          <a:bodyPr wrap="square" anchor="t">
            <a:spAutoFit/>
          </a:bodyPr>
          <a:lstStyle/>
          <a:p>
            <a:pPr marL="144463" indent="-144463" algn="just" fontAlgn="ctr">
              <a:lnSpc>
                <a:spcPct val="113000"/>
              </a:lnSpc>
              <a:spcAft>
                <a:spcPts val="400"/>
              </a:spcAft>
              <a:buClr>
                <a:srgbClr val="5F8AC3"/>
              </a:buClr>
              <a:buSzPct val="80000"/>
              <a:buFont typeface="Wingdings" panose="05000000000000000000" pitchFamily="2" charset="2"/>
              <a:buChar char="l"/>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特に新薬の価格が高く、国際指標価格（国際市場での医薬品価格の指標）の</a:t>
            </a:r>
            <a:r>
              <a:rPr lang="en-US" altLang="ja-JP" sz="1200" dirty="0">
                <a:latin typeface="Arial Black" panose="020B0A04020102020204" pitchFamily="34" charset="0"/>
                <a:ea typeface="HGP創英角ｺﾞｼｯｸUB" panose="020B0900000000000000" pitchFamily="50" charset="-128"/>
                <a:cs typeface="Arial" panose="020B0604020202020204" pitchFamily="34" charset="0"/>
              </a:rPr>
              <a:t>22</a:t>
            </a:r>
            <a:r>
              <a:rPr lang="ja-JP" altLang="en-US" sz="1200" dirty="0">
                <a:latin typeface="HGP創英角ｺﾞｼｯｸUB" panose="020B0900000000000000" pitchFamily="50" charset="-128"/>
                <a:ea typeface="HGP創英角ｺﾞｼｯｸUB" panose="020B0900000000000000" pitchFamily="50" charset="-128"/>
                <a:cs typeface="Arial" panose="020B0604020202020204" pitchFamily="34" charset="0"/>
              </a:rPr>
              <a:t>倍以上</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で販売されることもあると言われている。</a:t>
            </a:r>
            <a:endParaRPr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44463" indent="-144463" algn="just" fontAlgn="ctr">
              <a:lnSpc>
                <a:spcPct val="113000"/>
              </a:lnSpc>
              <a:spcAft>
                <a:spcPts val="400"/>
              </a:spcAft>
              <a:buClr>
                <a:srgbClr val="5F8AC3"/>
              </a:buClr>
              <a:buSzPct val="80000"/>
              <a:buFont typeface="Wingdings" panose="05000000000000000000" pitchFamily="2" charset="2"/>
              <a:buChar char="l"/>
            </a:pPr>
            <a:r>
              <a:rPr lang="ja-JP" altLang="en-US" sz="1200" dirty="0"/>
              <a:t>ジェネリック医薬品について　</a:t>
            </a:r>
            <a:endParaRPr lang="en-US" altLang="ja-JP" sz="1200" dirty="0"/>
          </a:p>
          <a:p>
            <a:pPr marL="396875" lvl="1" indent="-130175" algn="just" fontAlgn="ctr">
              <a:lnSpc>
                <a:spcPct val="113000"/>
              </a:lnSpc>
              <a:spcAft>
                <a:spcPts val="400"/>
              </a:spcAft>
              <a:buClr>
                <a:srgbClr val="868686"/>
              </a:buClr>
              <a:buSzPct val="80000"/>
              <a:buFont typeface="Wingdings" panose="05000000000000000000" pitchFamily="2" charset="2"/>
              <a:buChar char="l"/>
            </a:pPr>
            <a:r>
              <a:rPr lang="ja-JP" altLang="en-US" sz="1200" dirty="0"/>
              <a:t>流通・卸売業者は出荷価格の</a:t>
            </a:r>
            <a:r>
              <a:rPr lang="en-US" altLang="ja-JP" sz="1200" dirty="0">
                <a:latin typeface="Arial Black" panose="020B0A04020102020204" pitchFamily="34" charset="0"/>
              </a:rPr>
              <a:t>10%</a:t>
            </a:r>
            <a:r>
              <a:rPr lang="ja-JP" altLang="en-US" sz="1200" dirty="0">
                <a:latin typeface="HGP創英角ｺﾞｼｯｸUB" panose="020B0900000000000000" pitchFamily="50" charset="-128"/>
                <a:ea typeface="HGP創英角ｺﾞｼｯｸUB" panose="020B0900000000000000" pitchFamily="50" charset="-128"/>
              </a:rPr>
              <a:t>程度のマージン率</a:t>
            </a:r>
            <a:r>
              <a:rPr lang="ja-JP" altLang="en-US" sz="1200" dirty="0"/>
              <a:t>を設定している。</a:t>
            </a:r>
            <a:endParaRPr lang="en-US" altLang="ja-JP" sz="1200" dirty="0"/>
          </a:p>
          <a:p>
            <a:pPr marL="396875" lvl="1" indent="-130175" algn="just" fontAlgn="ctr">
              <a:lnSpc>
                <a:spcPct val="113000"/>
              </a:lnSpc>
              <a:spcAft>
                <a:spcPts val="400"/>
              </a:spcAft>
              <a:buClr>
                <a:srgbClr val="868686"/>
              </a:buClr>
              <a:buSzPct val="80000"/>
              <a:buFont typeface="Wingdings" panose="05000000000000000000" pitchFamily="2" charset="2"/>
              <a:buChar char="l"/>
            </a:pPr>
            <a:r>
              <a:rPr lang="ja-JP" altLang="en-US" sz="1200" dirty="0"/>
              <a:t>小売業者は、さらに</a:t>
            </a:r>
            <a:r>
              <a:rPr lang="en-US" altLang="ja-JP" sz="1200" dirty="0">
                <a:latin typeface="Arial Black" panose="020B0A04020102020204" pitchFamily="34" charset="0"/>
              </a:rPr>
              <a:t>25%</a:t>
            </a:r>
            <a:r>
              <a:rPr lang="ja-JP" altLang="en-US" sz="1200" dirty="0">
                <a:latin typeface="HGP創英角ｺﾞｼｯｸUB" panose="020B0900000000000000" pitchFamily="50" charset="-128"/>
                <a:ea typeface="HGP創英角ｺﾞｼｯｸUB" panose="020B0900000000000000" pitchFamily="50" charset="-128"/>
              </a:rPr>
              <a:t>程度のマージン率</a:t>
            </a:r>
            <a:r>
              <a:rPr lang="ja-JP" altLang="en-US" sz="1200" dirty="0"/>
              <a:t>を設定していると言われる。</a:t>
            </a:r>
            <a:endParaRPr lang="en-US" altLang="ja-JP" sz="1200" dirty="0"/>
          </a:p>
        </p:txBody>
      </p:sp>
      <p:sp>
        <p:nvSpPr>
          <p:cNvPr id="87" name="テキスト ボックス 86"/>
          <p:cNvSpPr txBox="1"/>
          <p:nvPr/>
        </p:nvSpPr>
        <p:spPr>
          <a:xfrm>
            <a:off x="200472" y="652534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SPEEDA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（業界レポート）、厚生労働省「各国の医療の国際展開戦略、海外の医薬品・医療機器企業による国外市場進出状況等調査」（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br>
              <a:rPr lang="ja-JP" altLang="en-US"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厚生労働省「海外における医薬品・医療機器審査制度、審査実態等調査及び分析業務」（</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）、厚生労働省「海外における医療ニーズ等及び国内企業の海外進出状況等調査及び分析業務」報告書（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p>
        </p:txBody>
      </p:sp>
      <p:sp>
        <p:nvSpPr>
          <p:cNvPr id="24" name="正方形/長方形 23"/>
          <p:cNvSpPr/>
          <p:nvPr/>
        </p:nvSpPr>
        <p:spPr>
          <a:xfrm>
            <a:off x="704528" y="2431921"/>
            <a:ext cx="3816424" cy="432048"/>
          </a:xfrm>
          <a:prstGeom prst="rect">
            <a:avLst/>
          </a:prstGeom>
          <a:solidFill>
            <a:srgbClr val="DDE6F3"/>
          </a:solidFill>
          <a:effectLst>
            <a:outerShdw blurRad="50800" dist="38100" dir="2700000" algn="tl" rotWithShape="0">
              <a:prstClr val="black">
                <a:alpha val="40000"/>
              </a:prstClr>
            </a:outerShdw>
          </a:effectLst>
        </p:spPr>
        <p:txBody>
          <a:bodyPr wrap="none" tIns="36000" bIns="36000" anchor="ctr" anchorCtr="0">
            <a:noAutofit/>
          </a:bodyPr>
          <a:lstStyle/>
          <a:p>
            <a:pPr algn="ct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e-procurement</a:t>
            </a:r>
            <a:b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ネットによる購買システム</a:t>
            </a:r>
          </a:p>
        </p:txBody>
      </p:sp>
      <p:sp>
        <p:nvSpPr>
          <p:cNvPr id="25" name="右矢印 24"/>
          <p:cNvSpPr/>
          <p:nvPr/>
        </p:nvSpPr>
        <p:spPr>
          <a:xfrm rot="5400000">
            <a:off x="2288704" y="2899973"/>
            <a:ext cx="648072" cy="576064"/>
          </a:xfrm>
          <a:prstGeom prst="rightArrow">
            <a:avLst>
              <a:gd name="adj1" fmla="val 50000"/>
              <a:gd name="adj2" fmla="val 34127"/>
            </a:avLst>
          </a:prstGeom>
          <a:solidFill>
            <a:srgbClr val="A2BBDC"/>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6" name="正方形/長方形 25"/>
          <p:cNvSpPr/>
          <p:nvPr/>
        </p:nvSpPr>
        <p:spPr>
          <a:xfrm>
            <a:off x="704528" y="3512041"/>
            <a:ext cx="3816424" cy="432048"/>
          </a:xfrm>
          <a:prstGeom prst="rect">
            <a:avLst/>
          </a:prstGeom>
          <a:solidFill>
            <a:srgbClr val="DDE6F3"/>
          </a:solidFill>
          <a:effectLst>
            <a:outerShdw blurRad="50800" dist="38100" dir="2700000" algn="tl" rotWithShape="0">
              <a:prstClr val="black">
                <a:alpha val="40000"/>
              </a:prstClr>
            </a:outerShdw>
          </a:effectLst>
        </p:spPr>
        <p:txBody>
          <a:bodyPr wrap="none" tIns="36000" bIns="36000" anchor="ctr" anchorCtr="0">
            <a:noAutofit/>
          </a:bodyPr>
          <a:lstStyle/>
          <a:p>
            <a:pPr algn="ctr"/>
            <a: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t>e-catalog</a:t>
            </a:r>
            <a:r>
              <a:rPr lang="en-US" altLang="ja-JP" sz="1100" baseline="30000" dirty="0">
                <a:latin typeface="Arial Black" panose="020B0A04020102020204" pitchFamily="34" charset="0"/>
                <a:ea typeface="ＭＳ Ｐゴシック" panose="020B0600070205080204" pitchFamily="50" charset="-128"/>
                <a:cs typeface="Arial" panose="020B0604020202020204" pitchFamily="34" charset="0"/>
              </a:rPr>
              <a:t>※</a:t>
            </a:r>
            <a:br>
              <a:rPr lang="en-US" altLang="ja-JP" sz="1400" dirty="0">
                <a:latin typeface="Arial Black" panose="020B0A04020102020204" pitchFamily="34" charset="0"/>
                <a:ea typeface="ＭＳ Ｐゴシック" panose="020B0600070205080204" pitchFamily="50" charset="-128"/>
                <a:cs typeface="Arial" panose="020B0604020202020204" pitchFamily="34" charset="0"/>
              </a:rPr>
            </a:br>
            <a:r>
              <a:rPr lang="ja-JP" altLang="en-US" sz="1000" dirty="0"/>
              <a:t>ネット上に品名や価格、取扱い業者等が掲載された</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調達システム</a:t>
            </a:r>
          </a:p>
        </p:txBody>
      </p:sp>
      <p:sp>
        <p:nvSpPr>
          <p:cNvPr id="27" name="正方形/長方形 26"/>
          <p:cNvSpPr/>
          <p:nvPr/>
        </p:nvSpPr>
        <p:spPr>
          <a:xfrm>
            <a:off x="1280593" y="3007985"/>
            <a:ext cx="2664296" cy="360040"/>
          </a:xfrm>
          <a:prstGeom prst="rect">
            <a:avLst/>
          </a:prstGeom>
        </p:spPr>
        <p:txBody>
          <a:bodyPr wrap="square" lIns="72000" tIns="0" bIns="0" anchor="ctr" anchorCtr="0">
            <a:noAutofit/>
          </a:bodyPr>
          <a:lstStyle/>
          <a:p>
            <a:pPr algn="ctr"/>
            <a:r>
              <a:rPr lang="en-US" altLang="ja-JP" sz="1200" b="1">
                <a:latin typeface="Arial" panose="020B0604020202020204" pitchFamily="34" charset="0"/>
                <a:ea typeface="ＭＳ Ｐゴシック" panose="020B0600070205080204" pitchFamily="50" charset="-128"/>
                <a:cs typeface="Arial" panose="020B0604020202020204" pitchFamily="34" charset="0"/>
              </a:rPr>
              <a:t>2020</a:t>
            </a:r>
            <a:r>
              <a:rPr lang="ja-JP" altLang="en-US" sz="1200" b="1">
                <a:latin typeface="Arial" panose="020B0604020202020204" pitchFamily="34" charset="0"/>
                <a:ea typeface="ＭＳ Ｐゴシック" panose="020B0600070205080204" pitchFamily="50" charset="-128"/>
                <a:cs typeface="Arial" panose="020B0604020202020204" pitchFamily="34" charset="0"/>
              </a:rPr>
              <a:t>年に</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は終了する予定。代わりに</a:t>
            </a:r>
          </a:p>
        </p:txBody>
      </p:sp>
      <p:sp>
        <p:nvSpPr>
          <p:cNvPr id="28" name="正方形/長方形 27"/>
          <p:cNvSpPr/>
          <p:nvPr/>
        </p:nvSpPr>
        <p:spPr>
          <a:xfrm>
            <a:off x="3303783" y="3944089"/>
            <a:ext cx="1440160" cy="288032"/>
          </a:xfrm>
          <a:prstGeom prst="rect">
            <a:avLst/>
          </a:prstGeom>
        </p:spPr>
        <p:txBody>
          <a:bodyPr wrap="square" lIns="72000" tIns="0" rIns="0" bIns="0" anchor="ctr" anchorCtr="0">
            <a:noAutofit/>
          </a:bodyPr>
          <a:lstStyle/>
          <a:p>
            <a:pPr algn="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が完成する予定。</a:t>
            </a:r>
          </a:p>
        </p:txBody>
      </p:sp>
      <p:sp>
        <p:nvSpPr>
          <p:cNvPr id="29" name="正方形/長方形 28"/>
          <p:cNvSpPr/>
          <p:nvPr/>
        </p:nvSpPr>
        <p:spPr>
          <a:xfrm>
            <a:off x="372388" y="4448145"/>
            <a:ext cx="4480714" cy="276999"/>
          </a:xfrm>
          <a:prstGeom prst="rect">
            <a:avLst/>
          </a:prstGeom>
        </p:spPr>
        <p:txBody>
          <a:bodyPr wrap="none" anchor="ctr">
            <a:spAutoFit/>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 e-catalog</a:t>
            </a: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は現時点でも稼働中。医薬品、医療機器ともに対象。</a:t>
            </a:r>
          </a:p>
        </p:txBody>
      </p:sp>
    </p:spTree>
    <p:extLst>
      <p:ext uri="{BB962C8B-B14F-4D97-AF65-F5344CB8AC3E}">
        <p14:creationId xmlns:p14="http://schemas.microsoft.com/office/powerpoint/2010/main" val="3013409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DC13C32-17BF-4673-B839-7F4F2619F420}"/>
              </a:ext>
            </a:extLst>
          </p:cNvPr>
          <p:cNvGraphicFramePr>
            <a:graphicFrameLocks noChangeAspect="1"/>
          </p:cNvGraphicFramePr>
          <p:nvPr>
            <p:custDataLst>
              <p:tags r:id="rId2"/>
            </p:custDataLst>
            <p:extLst>
              <p:ext uri="{D42A27DB-BD31-4B8C-83A1-F6EECF244321}">
                <p14:modId xmlns:p14="http://schemas.microsoft.com/office/powerpoint/2010/main" val="34565562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26" name="think-cell Slide" r:id="rId4" imgW="444" imgH="443" progId="TCLayout.ActiveDocument.1">
                  <p:embed/>
                </p:oleObj>
              </mc:Choice>
              <mc:Fallback>
                <p:oleObj name="think-cell Slide" r:id="rId4" imgW="444" imgH="443" progId="TCLayout.ActiveDocument.1">
                  <p:embed/>
                  <p:pic>
                    <p:nvPicPr>
                      <p:cNvPr id="4" name="Object 3" hidden="1">
                        <a:extLst>
                          <a:ext uri="{FF2B5EF4-FFF2-40B4-BE49-F238E27FC236}">
                            <a16:creationId xmlns:a16="http://schemas.microsoft.com/office/drawing/2014/main" id="{5DC13C32-17BF-4673-B839-7F4F2619F4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a:lstStyle/>
          <a:p>
            <a:r>
              <a:rPr lang="ja-JP" altLang="en-US" dirty="0"/>
              <a:t>インドネシア／医療関連／介護</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業界構造 </a:t>
            </a:r>
            <a:r>
              <a:rPr lang="en-US" altLang="ja-JP" dirty="0"/>
              <a:t>- </a:t>
            </a:r>
            <a:r>
              <a:rPr lang="ja-JP" altLang="en-US" dirty="0"/>
              <a:t>日本企業の進出状況</a:t>
            </a:r>
          </a:p>
        </p:txBody>
      </p:sp>
      <p:sp>
        <p:nvSpPr>
          <p:cNvPr id="104" name="テキスト ボックス 34">
            <a:extLst>
              <a:ext uri="{FF2B5EF4-FFF2-40B4-BE49-F238E27FC236}">
                <a16:creationId xmlns:a16="http://schemas.microsoft.com/office/drawing/2014/main" id="{57DDBBDB-7A9C-4AA9-BD8B-1AEEA8141060}"/>
              </a:ext>
            </a:extLst>
          </p:cNvPr>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インドネシアに進出している介護事業者は、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社である。福祉用具事業者は、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社である。</a:t>
            </a:r>
            <a:endParaRPr kumimoji="1"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59" name="テキスト ボックス 11">
            <a:extLst>
              <a:ext uri="{FF2B5EF4-FFF2-40B4-BE49-F238E27FC236}">
                <a16:creationId xmlns:a16="http://schemas.microsoft.com/office/drawing/2014/main" id="{0A66B66E-5DEA-44AF-8E3D-BE952A984016}"/>
              </a:ext>
            </a:extLst>
          </p:cNvPr>
          <p:cNvSpPr txBox="1"/>
          <p:nvPr/>
        </p:nvSpPr>
        <p:spPr>
          <a:xfrm>
            <a:off x="200472" y="6525344"/>
            <a:ext cx="9540000"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各社</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HP</a:t>
            </a:r>
            <a:r>
              <a:rPr lang="ja-JP" altLang="en-US" sz="800" dirty="0" err="1">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富士経済「</a:t>
            </a:r>
            <a:r>
              <a:rPr lang="ja-JP" altLang="en-US" sz="800" dirty="0"/>
              <a:t>注目「高齢者」施設･住宅</a:t>
            </a:r>
            <a:r>
              <a:rPr lang="en-US" altLang="ja-JP" sz="800" dirty="0"/>
              <a:t>&amp;</a:t>
            </a:r>
            <a:r>
              <a:rPr lang="ja-JP" altLang="en-US" sz="800" dirty="0"/>
              <a:t>介護関連市場の商圏分析と将来性 </a:t>
            </a:r>
            <a:r>
              <a:rPr lang="en-US" altLang="ja-JP" sz="800" dirty="0"/>
              <a:t>2018</a:t>
            </a:r>
            <a:r>
              <a:rPr lang="ja-JP" altLang="en-US" sz="800" dirty="0"/>
              <a:t>」</a:t>
            </a:r>
            <a:endParaRPr kumimoji="0" lang="en-US" altLang="ja-JP" sz="800" bmk="">
              <a:latin typeface="Arial" panose="020B0604020202020204" pitchFamily="34" charset="0"/>
              <a:ea typeface="ＭＳ Ｐゴシック" panose="020B0600070205080204" pitchFamily="50" charset="-128"/>
              <a:cs typeface="Arial" panose="020B0604020202020204" pitchFamily="34" charset="0"/>
            </a:endParaRPr>
          </a:p>
          <a:p>
            <a:endParaRPr kumimoji="0" lang="en-US" altLang="ja-JP" sz="800" dirty="0" bmk="">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37" name="表 36"/>
          <p:cNvGraphicFramePr>
            <a:graphicFrameLocks noGrp="1"/>
          </p:cNvGraphicFramePr>
          <p:nvPr>
            <p:extLst>
              <p:ext uri="{D42A27DB-BD31-4B8C-83A1-F6EECF244321}">
                <p14:modId xmlns:p14="http://schemas.microsoft.com/office/powerpoint/2010/main" val="3399275946"/>
              </p:ext>
            </p:extLst>
          </p:nvPr>
        </p:nvGraphicFramePr>
        <p:xfrm>
          <a:off x="1081815" y="2508262"/>
          <a:ext cx="7777313" cy="2916000"/>
        </p:xfrm>
        <a:graphic>
          <a:graphicData uri="http://schemas.openxmlformats.org/drawingml/2006/table">
            <a:tbl>
              <a:tblPr firstRow="1" bandRow="1">
                <a:tableStyleId>{5C22544A-7EE6-4342-B048-85BDC9FD1C3A}</a:tableStyleId>
              </a:tblPr>
              <a:tblGrid>
                <a:gridCol w="1638937">
                  <a:extLst>
                    <a:ext uri="{9D8B030D-6E8A-4147-A177-3AD203B41FA5}">
                      <a16:colId xmlns:a16="http://schemas.microsoft.com/office/drawing/2014/main" val="20002"/>
                    </a:ext>
                  </a:extLst>
                </a:gridCol>
                <a:gridCol w="648072">
                  <a:extLst>
                    <a:ext uri="{9D8B030D-6E8A-4147-A177-3AD203B41FA5}">
                      <a16:colId xmlns:a16="http://schemas.microsoft.com/office/drawing/2014/main" val="20000"/>
                    </a:ext>
                  </a:extLst>
                </a:gridCol>
                <a:gridCol w="5490304">
                  <a:extLst>
                    <a:ext uri="{9D8B030D-6E8A-4147-A177-3AD203B41FA5}">
                      <a16:colId xmlns:a16="http://schemas.microsoft.com/office/drawing/2014/main" val="20001"/>
                    </a:ext>
                  </a:extLst>
                </a:gridCol>
              </a:tblGrid>
              <a:tr h="324000">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a:t>
                      </a:r>
                    </a:p>
                  </a:txBody>
                  <a:tcPr marL="0" marR="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現地で事業を実施している日本企業</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32000">
                <a:tc rowSpan="3">
                  <a:txBody>
                    <a:bodyPr/>
                    <a:lstStyle/>
                    <a:p>
                      <a:pPr algn="ct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介護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buFont typeface="Arial" panose="020B0604020202020204" pitchFamily="34" charset="0"/>
                        <a:buNone/>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学研ココファン</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1"/>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ウイズネット</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3"/>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ロングライフホールディング</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4"/>
                  </a:ext>
                </a:extLst>
              </a:tr>
              <a:tr h="43200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rPr>
                        <a:t>福祉用具</a:t>
                      </a: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パラマウントベッド</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5"/>
                  </a:ext>
                </a:extLst>
              </a:tr>
              <a:tr h="432000">
                <a:tc vMerge="1">
                  <a:txBody>
                    <a:bodyPr/>
                    <a:lstStyle/>
                    <a:p>
                      <a:pPr algn="ct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オージー技研</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2"/>
                  </a:ext>
                </a:extLst>
              </a:tr>
              <a:tr h="43200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1200" b="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chemeClr val="bg2"/>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ja-JP" altLang="en-US"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プラッツ</a:t>
                      </a:r>
                      <a:endParaRPr lang="en-US" altLang="ja-JP" sz="11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073855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オブジェクト 2"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50" name="think-cell Slide" r:id="rId5" imgW="270" imgH="270" progId="TCLayout.ActiveDocument.1">
                  <p:embed/>
                </p:oleObj>
              </mc:Choice>
              <mc:Fallback>
                <p:oleObj name="think-cell Slide" r:id="rId5" imgW="270" imgH="270" progId="TCLayout.ActiveDocument.1">
                  <p:embed/>
                  <p:pic>
                    <p:nvPicPr>
                      <p:cNvPr id="3" name="オブジェクト 2"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algn="ctr" fontAlgn="ctr">
              <a:spcBef>
                <a:spcPct val="0"/>
              </a:spcBef>
              <a:spcAft>
                <a:spcPct val="0"/>
              </a:spcAft>
            </a:pPr>
            <a:endParaRPr kumimoji="1" lang="ja-JP" altLang="en-US" sz="1000" dirty="0">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インドネシア／医療関連／歯科</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a:t>市場規模</a:t>
            </a:r>
          </a:p>
        </p:txBody>
      </p:sp>
      <p:sp>
        <p:nvSpPr>
          <p:cNvPr id="27" name="テキスト ボックス 26"/>
          <p:cNvSpPr txBox="1"/>
          <p:nvPr/>
        </p:nvSpPr>
        <p:spPr>
          <a:xfrm>
            <a:off x="200472" y="6525344"/>
            <a:ext cx="82089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WHO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p>
        </p:txBody>
      </p:sp>
      <p:sp>
        <p:nvSpPr>
          <p:cNvPr id="31" name="テキスト ボックス 16"/>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2019</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年時点で、歯科医療分野に対する総支出は約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267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百万米ドル。</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0" name="グループ化 7">
            <a:extLst>
              <a:ext uri="{FF2B5EF4-FFF2-40B4-BE49-F238E27FC236}">
                <a16:creationId xmlns:a16="http://schemas.microsoft.com/office/drawing/2014/main" id="{5702AD65-0966-4954-B88D-EA87D44C27BC}"/>
              </a:ext>
            </a:extLst>
          </p:cNvPr>
          <p:cNvGrpSpPr/>
          <p:nvPr/>
        </p:nvGrpSpPr>
        <p:grpSpPr>
          <a:xfrm>
            <a:off x="203236" y="1822662"/>
            <a:ext cx="4455232" cy="310194"/>
            <a:chOff x="4803500" y="2113806"/>
            <a:chExt cx="5626916" cy="288032"/>
          </a:xfrm>
        </p:grpSpPr>
        <p:cxnSp>
          <p:nvCxnSpPr>
            <p:cNvPr id="61" name="直線コネクタ 14">
              <a:extLst>
                <a:ext uri="{FF2B5EF4-FFF2-40B4-BE49-F238E27FC236}">
                  <a16:creationId xmlns:a16="http://schemas.microsoft.com/office/drawing/2014/main" id="{52C80E4E-F960-45D2-BA16-48E3D091E9BB}"/>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2" name="Rectangle 6">
              <a:extLst>
                <a:ext uri="{FF2B5EF4-FFF2-40B4-BE49-F238E27FC236}">
                  <a16:creationId xmlns:a16="http://schemas.microsoft.com/office/drawing/2014/main" id="{7D5A0ACF-0847-4D1F-BF47-8C1623626D02}"/>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有病率（</a:t>
              </a:r>
              <a:r>
                <a:rPr lang="en-US" altLang="ja-JP" sz="1400" dirty="0">
                  <a:solidFill>
                    <a:srgbClr val="000000"/>
                  </a:solidFill>
                  <a:latin typeface="Arial Black" pitchFamily="34" charset="0"/>
                  <a:ea typeface="HGP創英角ｺﾞｼｯｸUB" pitchFamily="50" charset="-128"/>
                </a:rPr>
                <a:t>2019</a:t>
              </a:r>
              <a:r>
                <a:rPr lang="ja-JP" altLang="en-US" sz="1400" dirty="0">
                  <a:solidFill>
                    <a:srgbClr val="000000"/>
                  </a:solidFill>
                  <a:latin typeface="Arial Black" pitchFamily="34" charset="0"/>
                  <a:ea typeface="HGP創英角ｺﾞｼｯｸUB" pitchFamily="50" charset="-128"/>
                </a:rPr>
                <a:t>年）</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0" name="表 18">
            <a:extLst>
              <a:ext uri="{FF2B5EF4-FFF2-40B4-BE49-F238E27FC236}">
                <a16:creationId xmlns:a16="http://schemas.microsoft.com/office/drawing/2014/main" id="{6710ED74-3DEB-4992-9251-DC8FEC04B634}"/>
              </a:ext>
            </a:extLst>
          </p:cNvPr>
          <p:cNvGraphicFramePr>
            <a:graphicFrameLocks noGrp="1"/>
          </p:cNvGraphicFramePr>
          <p:nvPr/>
        </p:nvGraphicFramePr>
        <p:xfrm>
          <a:off x="209736" y="2168968"/>
          <a:ext cx="4455232" cy="972000"/>
        </p:xfrm>
        <a:graphic>
          <a:graphicData uri="http://schemas.openxmlformats.org/drawingml/2006/table">
            <a:tbl>
              <a:tblPr firstRow="1" bandRow="1">
                <a:tableStyleId>{5C22544A-7EE6-4342-B048-85BDC9FD1C3A}</a:tableStyleId>
              </a:tblPr>
              <a:tblGrid>
                <a:gridCol w="2799048">
                  <a:extLst>
                    <a:ext uri="{9D8B030D-6E8A-4147-A177-3AD203B41FA5}">
                      <a16:colId xmlns:a16="http://schemas.microsoft.com/office/drawing/2014/main" val="20000"/>
                    </a:ext>
                  </a:extLst>
                </a:gridCol>
                <a:gridCol w="1656184">
                  <a:extLst>
                    <a:ext uri="{9D8B030D-6E8A-4147-A177-3AD203B41FA5}">
                      <a16:colId xmlns:a16="http://schemas.microsoft.com/office/drawing/2014/main" val="20001"/>
                    </a:ext>
                  </a:extLst>
                </a:gridCol>
              </a:tblGrid>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1〜9</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歳児における乳歯の未処置虫歯率</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indent="0" algn="ctr" fontAlgn="ctr" hangingPunct="0">
                        <a:spcAft>
                          <a:spcPts val="0"/>
                        </a:spcAft>
                        <a:buClr>
                          <a:srgbClr val="3D6AA7"/>
                        </a:buClr>
                        <a:buFontTx/>
                        <a:buNone/>
                      </a:pPr>
                      <a:r>
                        <a:rPr lang="en-US" altLang="ja-JP" sz="1000" dirty="0">
                          <a:solidFill>
                            <a:schemeClr val="tx1"/>
                          </a:solidFill>
                        </a:rPr>
                        <a:t>46.9%</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a:txBody>
                    <a:bodyPr/>
                    <a:lstStyle/>
                    <a:p>
                      <a:pPr algn="l" fontAlgn="ctr">
                        <a:spcAft>
                          <a:spcPts val="0"/>
                        </a:spcAft>
                      </a:pP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5</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歳以上における永久歯の未処置虫歯率</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28.8%</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a:txBody>
                    <a:bodyPr/>
                    <a:lstStyle/>
                    <a:p>
                      <a:pPr algn="l" fontAlgn="ctr">
                        <a:spcAft>
                          <a:spcPts val="0"/>
                        </a:spcAft>
                      </a:pP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15</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歳以上の重度歯周病有病率 </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rPr>
                        <a:t>19.6%</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grpSp>
        <p:nvGrpSpPr>
          <p:cNvPr id="21" name="グループ化 7">
            <a:extLst>
              <a:ext uri="{FF2B5EF4-FFF2-40B4-BE49-F238E27FC236}">
                <a16:creationId xmlns:a16="http://schemas.microsoft.com/office/drawing/2014/main" id="{4065FFB4-C698-4493-8B46-28B7F07C72BE}"/>
              </a:ext>
            </a:extLst>
          </p:cNvPr>
          <p:cNvGrpSpPr/>
          <p:nvPr/>
        </p:nvGrpSpPr>
        <p:grpSpPr>
          <a:xfrm>
            <a:off x="203236" y="3643303"/>
            <a:ext cx="9142252" cy="235115"/>
            <a:chOff x="4803500" y="2113806"/>
            <a:chExt cx="5626916" cy="288032"/>
          </a:xfrm>
        </p:grpSpPr>
        <p:cxnSp>
          <p:nvCxnSpPr>
            <p:cNvPr id="22" name="直線コネクタ 14">
              <a:extLst>
                <a:ext uri="{FF2B5EF4-FFF2-40B4-BE49-F238E27FC236}">
                  <a16:creationId xmlns:a16="http://schemas.microsoft.com/office/drawing/2014/main" id="{5970D27E-4DD9-45D6-8DC5-02449E115544}"/>
                </a:ext>
              </a:extLst>
            </p:cNvPr>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3" name="Rectangle 6">
              <a:extLst>
                <a:ext uri="{FF2B5EF4-FFF2-40B4-BE49-F238E27FC236}">
                  <a16:creationId xmlns:a16="http://schemas.microsoft.com/office/drawing/2014/main" id="{4462E8B9-27E9-478C-95F2-3048E71D8DA6}"/>
                </a:ext>
              </a:extLst>
            </p:cNvPr>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対応状況</a:t>
              </a:r>
              <a:endParaRPr lang="en-US" altLang="ko-KR" sz="1400" dirty="0">
                <a:solidFill>
                  <a:srgbClr val="000000"/>
                </a:solidFill>
                <a:latin typeface="Arial Black" pitchFamily="34" charset="0"/>
                <a:ea typeface="HGP創英角ｺﾞｼｯｸUB" pitchFamily="50" charset="-128"/>
              </a:endParaRPr>
            </a:p>
          </p:txBody>
        </p:sp>
      </p:grpSp>
      <p:graphicFrame>
        <p:nvGraphicFramePr>
          <p:cNvPr id="24" name="表 18">
            <a:extLst>
              <a:ext uri="{FF2B5EF4-FFF2-40B4-BE49-F238E27FC236}">
                <a16:creationId xmlns:a16="http://schemas.microsoft.com/office/drawing/2014/main" id="{2F202BA8-9191-4244-B44C-3A4FA47A991F}"/>
              </a:ext>
            </a:extLst>
          </p:cNvPr>
          <p:cNvGraphicFramePr>
            <a:graphicFrameLocks noGrp="1"/>
          </p:cNvGraphicFramePr>
          <p:nvPr/>
        </p:nvGraphicFramePr>
        <p:xfrm>
          <a:off x="209736" y="3958032"/>
          <a:ext cx="8847720" cy="2268000"/>
        </p:xfrm>
        <a:graphic>
          <a:graphicData uri="http://schemas.openxmlformats.org/drawingml/2006/table">
            <a:tbl>
              <a:tblPr firstRow="1" bandRow="1">
                <a:tableStyleId>{5C22544A-7EE6-4342-B048-85BDC9FD1C3A}</a:tableStyleId>
              </a:tblPr>
              <a:tblGrid>
                <a:gridCol w="278768">
                  <a:extLst>
                    <a:ext uri="{9D8B030D-6E8A-4147-A177-3AD203B41FA5}">
                      <a16:colId xmlns:a16="http://schemas.microsoft.com/office/drawing/2014/main" val="20000"/>
                    </a:ext>
                  </a:extLst>
                </a:gridCol>
                <a:gridCol w="7200800">
                  <a:extLst>
                    <a:ext uri="{9D8B030D-6E8A-4147-A177-3AD203B41FA5}">
                      <a16:colId xmlns:a16="http://schemas.microsoft.com/office/drawing/2014/main" val="4229983200"/>
                    </a:ext>
                  </a:extLst>
                </a:gridCol>
                <a:gridCol w="1368152">
                  <a:extLst>
                    <a:ext uri="{9D8B030D-6E8A-4147-A177-3AD203B41FA5}">
                      <a16:colId xmlns:a16="http://schemas.microsoft.com/office/drawing/2014/main" val="20001"/>
                    </a:ext>
                  </a:extLst>
                </a:gridCol>
              </a:tblGrid>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砂糖入り飲料への課税の実施</a:t>
                      </a:r>
                      <a:endPar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indent="0" algn="ctr" fontAlgn="ctr" hangingPunct="0">
                        <a:spcAft>
                          <a:spcPts val="0"/>
                        </a:spcAft>
                        <a:buClr>
                          <a:srgbClr val="3D6AA7"/>
                        </a:buClr>
                        <a:buFontTx/>
                        <a:buNone/>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lang="en-US" altLang="ja-JP" sz="1000" dirty="0">
                        <a:solidFill>
                          <a:schemeClr val="tx1"/>
                        </a:solidFill>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24000">
                <a:tc gridSpan="2">
                  <a:txBody>
                    <a:bodyPr/>
                    <a:lstStyle/>
                    <a:p>
                      <a:pPr algn="l" fontAlgn="ctr">
                        <a:spcAft>
                          <a:spcPts val="0"/>
                        </a:spcAft>
                      </a:pP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国家的な口腔保健政策・戦略・行動計画等の存在 </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草案段階を含む。</a:t>
                      </a:r>
                      <a:r>
                        <a:rPr lang="en-US" altLang="ja-JP" sz="1100" b="1" kern="10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a:ea typeface="ＭＳ Ｐゴシック"/>
                          <a:cs typeface="+mn-cs"/>
                        </a:rPr>
                        <a:t>×</a:t>
                      </a: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保健省における口腔保健の専門スタッフの存在</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n-lt"/>
                          <a:ea typeface="+mn-ea"/>
                          <a:cs typeface="+mn-cs"/>
                        </a:rPr>
                        <a:t>×</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r h="324000">
                <a:tc gridSpan="2">
                  <a:txBody>
                    <a:bodyPr/>
                    <a:lstStyle/>
                    <a:p>
                      <a:pPr algn="l" fontAlgn="ctr">
                        <a:spcAft>
                          <a:spcPts val="0"/>
                        </a:spcAft>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公衆衛生部門のプライマリーケア施設における口腔疾患の発見、管理、治療のための処置の利用可能性（</a:t>
                      </a:r>
                      <a:r>
                        <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ADADA"/>
                    </a:solidFill>
                  </a:tcPr>
                </a:tc>
                <a:tc hMerge="1">
                  <a:txBody>
                    <a:bodyPr/>
                    <a:lstStyle/>
                    <a:p>
                      <a:endParaRPr lang="en-US"/>
                    </a:p>
                  </a:txBody>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69344105"/>
                  </a:ext>
                </a:extLst>
              </a:tr>
              <a:tr h="324000">
                <a:tc rowSpan="3">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口腔疾患の早期発見のための口腔健診</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4518901"/>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救急的な口腔ケア及び痛み緩和のための緊急的な治療</a:t>
                      </a: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0417534"/>
                  </a:ext>
                </a:extLst>
              </a:tr>
              <a:tr h="324000">
                <a:tc vMerge="1">
                  <a:txBody>
                    <a:bodyPr/>
                    <a:lstStyle/>
                    <a:p>
                      <a:pPr algn="l" fontAlgn="ctr">
                        <a:spcAft>
                          <a:spcPts val="0"/>
                        </a:spcAft>
                      </a:pP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rPr>
                        <a:t>既存の虫歯を治療するための基本的な歯科処置</a:t>
                      </a:r>
                      <a:endParaRPr lang="en-US" altLang="ja-JP" sz="1100" b="1" kern="0" dirty="0">
                        <a:solidFill>
                          <a:sysClr val="windowText" lastClr="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08000" marR="72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marL="0" marR="0" lvl="0" indent="0" algn="ctr" defTabSz="914400" rtl="0" eaLnBrk="1" fontAlgn="ctr" latinLnBrk="0" hangingPunct="0">
                        <a:lnSpc>
                          <a:spcPct val="100000"/>
                        </a:lnSpc>
                        <a:spcBef>
                          <a:spcPts val="0"/>
                        </a:spcBef>
                        <a:spcAft>
                          <a:spcPts val="0"/>
                        </a:spcAft>
                        <a:buClr>
                          <a:srgbClr val="3D6AA7"/>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rPr>
                        <a:t>〇</a:t>
                      </a:r>
                      <a:endParaRPr kumimoji="1" lang="en-US" altLang="ja-JP" sz="1000" b="1" i="0" u="none" strike="noStrike" kern="1200" cap="none" spc="0" normalizeH="0" baseline="0" noProof="0" dirty="0">
                        <a:ln>
                          <a:noFill/>
                        </a:ln>
                        <a:solidFill>
                          <a:srgbClr val="000000"/>
                        </a:solidFill>
                        <a:effectLst/>
                        <a:uLnTx/>
                        <a:uFillTx/>
                        <a:latin typeface="Arial"/>
                        <a:ea typeface="ＭＳ Ｐゴシック"/>
                        <a:cs typeface="+mn-cs"/>
                      </a:endParaRPr>
                    </a:p>
                  </a:txBody>
                  <a:tcPr marL="72000" marR="72000" marT="0" marB="0" anchor="ctr">
                    <a:lnL w="12700"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06245387"/>
                  </a:ext>
                </a:extLst>
              </a:tr>
            </a:tbl>
          </a:graphicData>
        </a:graphic>
      </p:graphicFrame>
      <p:sp>
        <p:nvSpPr>
          <p:cNvPr id="16" name="テキスト ボックス 26">
            <a:extLst>
              <a:ext uri="{FF2B5EF4-FFF2-40B4-BE49-F238E27FC236}">
                <a16:creationId xmlns:a16="http://schemas.microsoft.com/office/drawing/2014/main" id="{8DD8335B-3CF5-4597-B328-631A4B43BAA2}"/>
              </a:ext>
            </a:extLst>
          </p:cNvPr>
          <p:cNvSpPr txBox="1"/>
          <p:nvPr/>
        </p:nvSpPr>
        <p:spPr>
          <a:xfrm>
            <a:off x="6441844" y="6259585"/>
            <a:ext cx="2615612"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）必要としている患者の</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％以上に到達しているか否か</a:t>
            </a:r>
          </a:p>
        </p:txBody>
      </p:sp>
    </p:spTree>
    <p:extLst>
      <p:ext uri="{BB962C8B-B14F-4D97-AF65-F5344CB8AC3E}">
        <p14:creationId xmlns:p14="http://schemas.microsoft.com/office/powerpoint/2010/main" val="24496609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12509BA-1C72-4903-B5DD-53A63103AD6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74" name="think-cell Slide" r:id="rId4" imgW="395" imgH="396" progId="TCLayout.ActiveDocument.1">
                  <p:embed/>
                </p:oleObj>
              </mc:Choice>
              <mc:Fallback>
                <p:oleObj name="think-cell Slide" r:id="rId4" imgW="395" imgH="396" progId="TCLayout.ActiveDocument.1">
                  <p:embed/>
                  <p:pic>
                    <p:nvPicPr>
                      <p:cNvPr id="3" name="Object 2" hidden="1">
                        <a:extLst>
                          <a:ext uri="{FF2B5EF4-FFF2-40B4-BE49-F238E27FC236}">
                            <a16:creationId xmlns:a16="http://schemas.microsoft.com/office/drawing/2014/main" id="{B12509BA-1C72-4903-B5DD-53A63103AD6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title"/>
          </p:nvPr>
        </p:nvSpPr>
        <p:spPr/>
        <p:txBody>
          <a:bodyPr vert="horz"/>
          <a:lstStyle/>
          <a:p>
            <a:r>
              <a:rPr lang="ja-JP" altLang="en-US" dirty="0"/>
              <a:t>その他</a:t>
            </a:r>
          </a:p>
        </p:txBody>
      </p:sp>
    </p:spTree>
    <p:extLst>
      <p:ext uri="{BB962C8B-B14F-4D97-AF65-F5344CB8AC3E}">
        <p14:creationId xmlns:p14="http://schemas.microsoft.com/office/powerpoint/2010/main" val="7892197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454BBBE-F079-453A-AF9C-89BC4CAC127B}"/>
              </a:ext>
            </a:extLst>
          </p:cNvPr>
          <p:cNvGraphicFramePr>
            <a:graphicFrameLocks noChangeAspect="1"/>
          </p:cNvGraphicFramePr>
          <p:nvPr>
            <p:custDataLst>
              <p:tags r:id="rId2"/>
            </p:custDataLst>
          </p:nvPr>
        </p:nvGraphicFramePr>
        <p:xfrm>
          <a:off x="929978" y="644228"/>
          <a:ext cx="1290" cy="1290"/>
        </p:xfrm>
        <a:graphic>
          <a:graphicData uri="http://schemas.openxmlformats.org/presentationml/2006/ole">
            <mc:AlternateContent xmlns:mc="http://schemas.openxmlformats.org/markup-compatibility/2006">
              <mc:Choice xmlns:v="urn:schemas-microsoft-com:vml" Requires="v">
                <p:oleObj spid="_x0000_s29698" name="think-cell Slide" r:id="rId4" imgW="473" imgH="476" progId="TCLayout.ActiveDocument.1">
                  <p:embed/>
                </p:oleObj>
              </mc:Choice>
              <mc:Fallback>
                <p:oleObj name="think-cell Slide" r:id="rId4" imgW="473" imgH="476" progId="TCLayout.ActiveDocument.1">
                  <p:embed/>
                  <p:pic>
                    <p:nvPicPr>
                      <p:cNvPr id="9" name="Object 8" hidden="1">
                        <a:extLst>
                          <a:ext uri="{FF2B5EF4-FFF2-40B4-BE49-F238E27FC236}">
                            <a16:creationId xmlns:a16="http://schemas.microsoft.com/office/drawing/2014/main" id="{6454BBBE-F079-453A-AF9C-89BC4CAC127B}"/>
                          </a:ext>
                        </a:extLst>
                      </p:cNvPr>
                      <p:cNvPicPr/>
                      <p:nvPr/>
                    </p:nvPicPr>
                    <p:blipFill>
                      <a:blip r:embed="rId5"/>
                      <a:stretch>
                        <a:fillRect/>
                      </a:stretch>
                    </p:blipFill>
                    <p:spPr>
                      <a:xfrm>
                        <a:off x="929978" y="644228"/>
                        <a:ext cx="1290" cy="1290"/>
                      </a:xfrm>
                      <a:prstGeom prst="rect">
                        <a:avLst/>
                      </a:prstGeom>
                    </p:spPr>
                  </p:pic>
                </p:oleObj>
              </mc:Fallback>
            </mc:AlternateContent>
          </a:graphicData>
        </a:graphic>
      </p:graphicFrame>
      <p:sp>
        <p:nvSpPr>
          <p:cNvPr id="32" name="Rectangle 31">
            <a:extLst>
              <a:ext uri="{FF2B5EF4-FFF2-40B4-BE49-F238E27FC236}">
                <a16:creationId xmlns:a16="http://schemas.microsoft.com/office/drawing/2014/main" id="{393BC8F3-5673-42D8-BFEF-94933702506D}"/>
              </a:ext>
            </a:extLst>
          </p:cNvPr>
          <p:cNvSpPr/>
          <p:nvPr/>
        </p:nvSpPr>
        <p:spPr>
          <a:xfrm>
            <a:off x="4883213" y="2609312"/>
            <a:ext cx="4746796" cy="326545"/>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0.09</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3" name="Rectangle 32">
            <a:extLst>
              <a:ext uri="{FF2B5EF4-FFF2-40B4-BE49-F238E27FC236}">
                <a16:creationId xmlns:a16="http://schemas.microsoft.com/office/drawing/2014/main" id="{0E991674-EA63-42BF-B6A2-48F1FB4B021E}"/>
              </a:ext>
            </a:extLst>
          </p:cNvPr>
          <p:cNvSpPr/>
          <p:nvPr/>
        </p:nvSpPr>
        <p:spPr>
          <a:xfrm>
            <a:off x="4883213" y="2274038"/>
            <a:ext cx="4746796" cy="241271"/>
          </a:xfrm>
          <a:prstGeom prst="rect">
            <a:avLst/>
          </a:prstGeom>
          <a:solidFill>
            <a:schemeClr val="accent2">
              <a:lumMod val="20000"/>
              <a:lumOff val="8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kumimoji="1"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0.12</a:t>
            </a: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4" name="Rectangle 33">
            <a:extLst>
              <a:ext uri="{FF2B5EF4-FFF2-40B4-BE49-F238E27FC236}">
                <a16:creationId xmlns:a16="http://schemas.microsoft.com/office/drawing/2014/main" id="{367584E7-92FB-4727-9447-23AFAC5A52E2}"/>
              </a:ext>
            </a:extLst>
          </p:cNvPr>
          <p:cNvSpPr/>
          <p:nvPr/>
        </p:nvSpPr>
        <p:spPr>
          <a:xfrm>
            <a:off x="4889033" y="2038673"/>
            <a:ext cx="4744487" cy="218614"/>
          </a:xfrm>
          <a:prstGeom prst="rect">
            <a:avLst/>
          </a:prstGeom>
          <a:solidFill>
            <a:schemeClr val="accent2">
              <a:lumMod val="40000"/>
              <a:lumOff val="60000"/>
            </a:schemeClr>
          </a:solidFill>
        </p:spPr>
        <p:txBody>
          <a:bodyPr wrap="square" rtlCol="0" anchor="ctr">
            <a:noAutofit/>
          </a:bodyPr>
          <a:lstStyle/>
          <a:p>
            <a:pPr algn="r"/>
            <a:r>
              <a:rPr kumimoji="1"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日本の</a:t>
            </a:r>
            <a:r>
              <a:rPr lang="en-US" altLang="ja-JP"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0.84</a:t>
            </a:r>
            <a:r>
              <a:rPr lang="ja-JP" alt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倍</a:t>
            </a:r>
            <a:endParaRPr kumimoji="1" lang="en-US" sz="10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7"/>
          <p:cNvSpPr>
            <a:spLocks noGrp="1"/>
          </p:cNvSpPr>
          <p:nvPr>
            <p:ph type="title"/>
          </p:nvPr>
        </p:nvSpPr>
        <p:spPr/>
        <p:txBody>
          <a:bodyPr vert="horz"/>
          <a:lstStyle/>
          <a:p>
            <a:r>
              <a:rPr lang="ja-JP" altLang="en-US" dirty="0"/>
              <a:t>インドネシア／医療関連／その他</a:t>
            </a:r>
            <a:endParaRPr kumimoji="1" lang="ja-JP" altLang="en-US" dirty="0"/>
          </a:p>
        </p:txBody>
      </p:sp>
      <p:sp>
        <p:nvSpPr>
          <p:cNvPr id="3" name="テキスト プレースホルダー 12"/>
          <p:cNvSpPr>
            <a:spLocks noGrp="1"/>
          </p:cNvSpPr>
          <p:nvPr>
            <p:ph type="body" sz="quarter" idx="15"/>
          </p:nvPr>
        </p:nvSpPr>
        <p:spPr>
          <a:xfrm>
            <a:off x="181704" y="648762"/>
            <a:ext cx="9505950" cy="292049"/>
          </a:xfrm>
        </p:spPr>
        <p:txBody>
          <a:bodyPr>
            <a:noAutofit/>
          </a:bodyPr>
          <a:lstStyle/>
          <a:p>
            <a:r>
              <a:rPr lang="ja-JP" altLang="en-US" dirty="0"/>
              <a:t>デジタルヘルス関連</a:t>
            </a:r>
          </a:p>
        </p:txBody>
      </p:sp>
      <p:sp>
        <p:nvSpPr>
          <p:cNvPr id="4" name="テキスト プレースホルダ 1"/>
          <p:cNvSpPr txBox="1">
            <a:spLocks/>
          </p:cNvSpPr>
          <p:nvPr/>
        </p:nvSpPr>
        <p:spPr>
          <a:xfrm>
            <a:off x="290820" y="1096738"/>
            <a:ext cx="9505950" cy="389430"/>
          </a:xfrm>
          <a:prstGeom prst="rect">
            <a:avLst/>
          </a:prstGeom>
          <a:noFill/>
        </p:spPr>
        <p:txBody>
          <a:bodyPr wrap="square" lIns="0" tIns="0" rIns="0" bIns="0" rtlCol="0">
            <a:no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sz="1138" dirty="0">
                <a:solidFill>
                  <a:srgbClr val="000000"/>
                </a:solidFill>
              </a:rPr>
              <a:t>保健省は「インドネシア・ヘルス・サービス（</a:t>
            </a:r>
            <a:r>
              <a:rPr lang="en-US" altLang="ja-JP" sz="1138" dirty="0">
                <a:solidFill>
                  <a:srgbClr val="000000"/>
                </a:solidFill>
              </a:rPr>
              <a:t>IHS</a:t>
            </a:r>
            <a:r>
              <a:rPr lang="ja-JP" altLang="en-US" sz="1138" dirty="0">
                <a:solidFill>
                  <a:srgbClr val="000000"/>
                </a:solidFill>
              </a:rPr>
              <a:t>）プラットフォーム」を構築し、医療分野の様々なプレーヤーが単一の健康データシステムと統合することを容易にし、すべての健康関係のやり取りが適切に記録され、利用できるようにすることを目指している。</a:t>
            </a:r>
          </a:p>
        </p:txBody>
      </p:sp>
      <p:graphicFrame>
        <p:nvGraphicFramePr>
          <p:cNvPr id="5" name="表 4"/>
          <p:cNvGraphicFramePr>
            <a:graphicFrameLocks noGrp="1"/>
          </p:cNvGraphicFramePr>
          <p:nvPr/>
        </p:nvGraphicFramePr>
        <p:xfrm>
          <a:off x="200025" y="1781752"/>
          <a:ext cx="9438944" cy="4715359"/>
        </p:xfrm>
        <a:graphic>
          <a:graphicData uri="http://schemas.openxmlformats.org/drawingml/2006/table">
            <a:tbl>
              <a:tblPr firstRow="1" bandRow="1">
                <a:tableStyleId>{5C22544A-7EE6-4342-B048-85BDC9FD1C3A}</a:tableStyleId>
              </a:tblPr>
              <a:tblGrid>
                <a:gridCol w="964684">
                  <a:extLst>
                    <a:ext uri="{9D8B030D-6E8A-4147-A177-3AD203B41FA5}">
                      <a16:colId xmlns:a16="http://schemas.microsoft.com/office/drawing/2014/main" val="20000"/>
                    </a:ext>
                  </a:extLst>
                </a:gridCol>
                <a:gridCol w="3703798">
                  <a:extLst>
                    <a:ext uri="{9D8B030D-6E8A-4147-A177-3AD203B41FA5}">
                      <a16:colId xmlns:a16="http://schemas.microsoft.com/office/drawing/2014/main" val="20001"/>
                    </a:ext>
                  </a:extLst>
                </a:gridCol>
                <a:gridCol w="4770462">
                  <a:extLst>
                    <a:ext uri="{9D8B030D-6E8A-4147-A177-3AD203B41FA5}">
                      <a16:colId xmlns:a16="http://schemas.microsoft.com/office/drawing/2014/main" val="20002"/>
                    </a:ext>
                  </a:extLst>
                </a:gridCol>
              </a:tblGrid>
              <a:tr h="222885">
                <a:tc>
                  <a:txBody>
                    <a:bodyPr/>
                    <a:lstStyle/>
                    <a:p>
                      <a:r>
                        <a:rPr kumimoji="1" lang="ja-JP" altLang="en-US" sz="1000" dirty="0"/>
                        <a:t>要素</a:t>
                      </a:r>
                    </a:p>
                  </a:txBody>
                  <a:tcPr marL="74295" marR="74295" marT="37148" marB="37148">
                    <a:lnB w="6350" cap="flat" cmpd="sng" algn="ctr">
                      <a:noFill/>
                      <a:prstDash val="solid"/>
                      <a:round/>
                      <a:headEnd type="none" w="med" len="med"/>
                      <a:tailEnd type="none" w="med" len="med"/>
                    </a:lnB>
                    <a:solidFill>
                      <a:srgbClr val="3D6AA7"/>
                    </a:solidFill>
                  </a:tcPr>
                </a:tc>
                <a:tc>
                  <a:txBody>
                    <a:bodyPr/>
                    <a:lstStyle/>
                    <a:p>
                      <a:pPr algn="l" defTabSz="955675" fontAlgn="ctr">
                        <a:buClr>
                          <a:schemeClr val="bg2"/>
                        </a:buClr>
                        <a:buSzPct val="100000"/>
                      </a:pPr>
                      <a:r>
                        <a:rPr lang="ja-JP" altLang="en-US" sz="1000" b="0" dirty="0">
                          <a:latin typeface="HGP創英角ｺﾞｼｯｸUB" pitchFamily="50" charset="-128"/>
                          <a:ea typeface="HGP創英角ｺﾞｼｯｸUB" pitchFamily="50" charset="-128"/>
                        </a:rPr>
                        <a:t>指標</a:t>
                      </a:r>
                      <a:endParaRPr lang="zh-TW" altLang="en-US" sz="1000" b="0" dirty="0">
                        <a:latin typeface="HGP創英角ｺﾞｼｯｸUB" pitchFamily="50" charset="-128"/>
                        <a:ea typeface="HGP創英角ｺﾞｼｯｸUB" pitchFamily="50" charset="-128"/>
                      </a:endParaRPr>
                    </a:p>
                  </a:txBody>
                  <a:tcPr marL="74295" marR="74295" marT="37148" marB="37148" anchor="ctr">
                    <a:lnB w="6350" cap="flat" cmpd="sng" algn="ctr">
                      <a:noFill/>
                      <a:prstDash val="solid"/>
                      <a:round/>
                      <a:headEnd type="none" w="med" len="med"/>
                      <a:tailEnd type="none" w="med" len="med"/>
                    </a:lnB>
                    <a:solidFill>
                      <a:srgbClr val="3D6AA7"/>
                    </a:solidFill>
                  </a:tcPr>
                </a:tc>
                <a:tc>
                  <a:txBody>
                    <a:bodyPr/>
                    <a:lstStyle/>
                    <a:p>
                      <a:pPr algn="ctr"/>
                      <a:r>
                        <a:rPr kumimoji="1" lang="ja-JP" altLang="en-US" sz="1000" b="0" dirty="0">
                          <a:latin typeface="HGP創英角ｺﾞｼｯｸUB" pitchFamily="50" charset="-128"/>
                          <a:ea typeface="HGP創英角ｺﾞｼｯｸUB" pitchFamily="50" charset="-128"/>
                        </a:rPr>
                        <a:t>インドネシア</a:t>
                      </a:r>
                      <a:endParaRPr kumimoji="1" lang="ja-JP" altLang="en-US" sz="1000" b="0" dirty="0"/>
                    </a:p>
                  </a:txBody>
                  <a:tcPr marL="74295" marR="74295" marT="37148" marB="37148" anchor="ctr">
                    <a:lnB w="6350" cap="flat" cmpd="sng" algn="ctr">
                      <a:no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63118">
                <a:tc rowSpan="2">
                  <a:txBody>
                    <a:bodyPr/>
                    <a:lstStyle/>
                    <a:p>
                      <a:pPr rtl="0"/>
                      <a:r>
                        <a:rPr lang="ja" altLang="ja-JP" sz="900" b="1" dirty="0"/>
                        <a:t>デジタルインフラ</a:t>
                      </a:r>
                      <a:endParaRPr lang="ja" altLang="en-US" sz="900" b="1" dirty="0"/>
                    </a:p>
                  </a:txBody>
                  <a:tcPr marL="74295" marR="74295" marT="37148" marB="37148" anchor="ctr">
                    <a:lnL w="12700" cmpd="sng">
                      <a:noFill/>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lang="ja-JP" altLang="en-US" sz="900" dirty="0"/>
                        <a:t>携帯電話の契約数 </a:t>
                      </a:r>
                      <a:r>
                        <a:rPr lang="en-US" altLang="ja-JP" sz="900" dirty="0"/>
                        <a:t>(100</a:t>
                      </a:r>
                      <a:r>
                        <a:rPr lang="ja-JP" altLang="en-US" sz="900" dirty="0"/>
                        <a:t>人あたり</a:t>
                      </a:r>
                      <a:r>
                        <a:rPr lang="en-US" altLang="ja-JP" sz="900" dirty="0"/>
                        <a:t>)</a:t>
                      </a:r>
                      <a:endParaRPr kumimoji="1" lang="ja-JP" altLang="en-US" sz="900" kern="1200" dirty="0">
                        <a:solidFill>
                          <a:srgbClr val="000000"/>
                        </a:solidFill>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130.0</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5892">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 altLang="ja-JP" sz="1200" b="1" dirty="0"/>
                        <a:t>デジタルケイパビリティ</a:t>
                      </a:r>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固定ブロードバンドの契約数</a:t>
                      </a:r>
                      <a:r>
                        <a:rPr lang="en-US" altLang="ja-JP" sz="900" dirty="0"/>
                        <a:t>(100</a:t>
                      </a:r>
                      <a:r>
                        <a:rPr lang="ja-JP" altLang="en-US" sz="900" dirty="0"/>
                        <a:t>人あたり</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4.3</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0043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GDP</a:t>
                      </a:r>
                      <a:r>
                        <a:rPr lang="ja-JP" altLang="en-US" sz="900" dirty="0"/>
                        <a:t>比での研究・開発支出</a:t>
                      </a:r>
                      <a:r>
                        <a:rPr lang="en-US" altLang="ja-JP" sz="900" dirty="0"/>
                        <a:t>(</a:t>
                      </a:r>
                      <a:r>
                        <a:rPr lang="ja-JP" altLang="en-US" sz="900" dirty="0"/>
                        <a:t>％</a:t>
                      </a:r>
                      <a:r>
                        <a:rPr lang="en-US" altLang="ja-JP" sz="900" dirty="0"/>
                        <a:t>)</a:t>
                      </a:r>
                      <a:endParaRPr lang="en-GB"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en-US" altLang="ja-JP" sz="900" b="0" kern="1200" dirty="0">
                          <a:solidFill>
                            <a:srgbClr val="000000"/>
                          </a:solidFill>
                          <a:latin typeface="+mn-lt"/>
                          <a:ea typeface="ＭＳ Ｐゴシック" charset="-128"/>
                          <a:cs typeface="Arial" pitchFamily="34" charset="0"/>
                        </a:rPr>
                        <a:t>0.28</a:t>
                      </a:r>
                      <a:endParaRPr kumimoji="1" lang="ja-JP" altLang="en-US" sz="900" b="0" kern="1200" dirty="0">
                        <a:solidFill>
                          <a:srgbClr val="000000"/>
                        </a:solidFill>
                        <a:latin typeface="+mn-lt"/>
                        <a:ea typeface="ＭＳ Ｐゴシック" charset="-128"/>
                        <a:cs typeface="Arial" pitchFamily="34" charset="0"/>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9424387"/>
                  </a:ext>
                </a:extLst>
              </a:tr>
              <a:tr h="5713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デジタルヘルスポリシー</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デジタルヘルスに関する政策の有無と予算の投下状況</a:t>
                      </a:r>
                      <a:endParaRPr lang="en-GB" altLang="ja-JP" sz="900" dirty="0"/>
                    </a:p>
                    <a:p>
                      <a:pPr marL="0" marR="0" lvl="0" indent="0" algn="just" defTabSz="914400" rtl="0" eaLnBrk="1" fontAlgn="auto" latinLnBrk="0" hangingPunct="1">
                        <a:lnSpc>
                          <a:spcPct val="110000"/>
                        </a:lnSpc>
                        <a:spcBef>
                          <a:spcPts val="0"/>
                        </a:spcBef>
                        <a:spcAft>
                          <a:spcPts val="200"/>
                        </a:spcAft>
                        <a:buClrTx/>
                        <a:buSzTx/>
                        <a:buFontTx/>
                        <a:buNone/>
                        <a:tabLst/>
                        <a:defRPr/>
                      </a:pPr>
                      <a:endParaRPr kumimoji="1" lang="en-US" altLang="ja-JP" sz="900" b="1" i="0" u="none" strike="noStrike" kern="1200" cap="none" spc="0" normalizeH="0" baseline="0" noProof="0" dirty="0">
                        <a:ln>
                          <a:noFill/>
                        </a:ln>
                        <a:solidFill>
                          <a:srgbClr val="000000"/>
                        </a:solidFill>
                        <a:effectLst/>
                        <a:uLnTx/>
                        <a:uFillTx/>
                        <a:latin typeface="+mn-lt"/>
                        <a:ea typeface="ＭＳ Ｐゴシック" charset="-128"/>
                        <a:cs typeface="Arial" pitchFamily="34" charset="0"/>
                      </a:endParaRPr>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10000"/>
                        </a:lnSpc>
                        <a:spcBef>
                          <a:spcPts val="0"/>
                        </a:spcBef>
                        <a:spcAft>
                          <a:spcPts val="200"/>
                        </a:spcAft>
                        <a:buClrTx/>
                        <a:buSzTx/>
                        <a:buFontTx/>
                        <a:buNone/>
                        <a:tabLst/>
                        <a:defRPr/>
                      </a:pPr>
                      <a:r>
                        <a:rPr lang="en-US" altLang="ja-JP" sz="900" dirty="0"/>
                        <a:t>2021</a:t>
                      </a:r>
                      <a:r>
                        <a:rPr lang="ja-JP" altLang="en-US" sz="900" dirty="0"/>
                        <a:t>年、保健省は「デジタルヘルス変革戦略</a:t>
                      </a:r>
                      <a:r>
                        <a:rPr lang="en-US" altLang="ja-JP" sz="900" dirty="0"/>
                        <a:t>2024</a:t>
                      </a:r>
                      <a:r>
                        <a:rPr lang="ja-JP" altLang="en-US" sz="900" dirty="0"/>
                        <a:t>」を発表し、健康関係データの統合、ビッグデータ分析システムの開発、健康関係サービスのアプリケーション開発と統合等の改革内容が示されている。</a:t>
                      </a:r>
                      <a:r>
                        <a:rPr lang="en-US" altLang="ja-JP" sz="900" dirty="0"/>
                        <a:t>2023</a:t>
                      </a:r>
                      <a:r>
                        <a:rPr lang="ja-JP" altLang="en-US" sz="900" dirty="0"/>
                        <a:t>年に、政府は、テクノロジー、デジタル化、バイオテクノロジーの開発と活用を含む医療技術の変革のために</a:t>
                      </a:r>
                      <a:r>
                        <a:rPr lang="en-US" altLang="ja-JP" sz="900" dirty="0"/>
                        <a:t>5400</a:t>
                      </a:r>
                      <a:r>
                        <a:rPr lang="ja-JP" altLang="en-US" sz="900" dirty="0"/>
                        <a:t>億ルピーが割り当てる予定である。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27931"/>
                  </a:ext>
                </a:extLst>
              </a:tr>
              <a:tr h="42909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デジタルヘルスのガバナンス</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デジタルヘルスデータの所有権、アクセス、共有を管理し、個人のプライバシーを保護する法律の有無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医療行為に関する</a:t>
                      </a:r>
                      <a:r>
                        <a:rPr lang="en-US" altLang="ja-JP" sz="900" dirty="0"/>
                        <a:t>2004</a:t>
                      </a:r>
                      <a:r>
                        <a:rPr lang="ja-JP" altLang="en-US" sz="900" dirty="0"/>
                        <a:t>年規則第</a:t>
                      </a:r>
                      <a:r>
                        <a:rPr lang="en-US" altLang="ja-JP" sz="900" dirty="0"/>
                        <a:t>29</a:t>
                      </a:r>
                      <a:r>
                        <a:rPr lang="ja-JP" altLang="en-US" sz="900" dirty="0"/>
                        <a:t>号において、患者の個人情報の保護等が規定されるとともに、一般的な個人情報の保護</a:t>
                      </a:r>
                      <a:r>
                        <a:rPr kumimoji="1" lang="ja-JP" altLang="en-US" sz="900" kern="1200" dirty="0">
                          <a:solidFill>
                            <a:schemeClr val="dk1"/>
                          </a:solidFill>
                          <a:latin typeface="+mn-lt"/>
                          <a:ea typeface="+mn-ea"/>
                          <a:cs typeface="+mn-cs"/>
                        </a:rPr>
                        <a:t>に関しては、個人情報保護に関する法律</a:t>
                      </a:r>
                      <a:r>
                        <a:rPr kumimoji="1" lang="en-US" altLang="ja-JP" sz="900" kern="1200" dirty="0">
                          <a:solidFill>
                            <a:schemeClr val="dk1"/>
                          </a:solidFill>
                          <a:latin typeface="+mn-lt"/>
                          <a:ea typeface="+mn-ea"/>
                          <a:cs typeface="+mn-cs"/>
                        </a:rPr>
                        <a:t>2022</a:t>
                      </a:r>
                      <a:r>
                        <a:rPr kumimoji="1" lang="ja-JP" altLang="en-US" sz="900" kern="1200" dirty="0">
                          <a:solidFill>
                            <a:schemeClr val="dk1"/>
                          </a:solidFill>
                          <a:latin typeface="+mn-lt"/>
                          <a:ea typeface="+mn-ea"/>
                          <a:cs typeface="+mn-cs"/>
                        </a:rPr>
                        <a:t>年</a:t>
                      </a:r>
                      <a:r>
                        <a:rPr kumimoji="1" lang="en-US" altLang="ja-JP" sz="900" kern="1200" dirty="0">
                          <a:solidFill>
                            <a:schemeClr val="dk1"/>
                          </a:solidFill>
                          <a:latin typeface="+mn-lt"/>
                          <a:ea typeface="+mn-ea"/>
                          <a:cs typeface="+mn-cs"/>
                        </a:rPr>
                        <a:t>27</a:t>
                      </a:r>
                      <a:r>
                        <a:rPr kumimoji="1" lang="ja-JP" altLang="en-US" sz="900" kern="1200" dirty="0">
                          <a:solidFill>
                            <a:schemeClr val="dk1"/>
                          </a:solidFill>
                          <a:latin typeface="+mn-lt"/>
                          <a:ea typeface="+mn-ea"/>
                          <a:cs typeface="+mn-cs"/>
                        </a:rPr>
                        <a:t>号が</a:t>
                      </a:r>
                      <a:r>
                        <a:rPr kumimoji="1" lang="en-US" altLang="ja-JP" sz="900" kern="1200" dirty="0">
                          <a:solidFill>
                            <a:schemeClr val="dk1"/>
                          </a:solidFill>
                          <a:latin typeface="+mn-lt"/>
                          <a:ea typeface="+mn-ea"/>
                          <a:cs typeface="+mn-cs"/>
                        </a:rPr>
                        <a:t>2022</a:t>
                      </a:r>
                      <a:r>
                        <a:rPr kumimoji="1" lang="ja-JP" altLang="en-US" sz="900" kern="1200" dirty="0">
                          <a:solidFill>
                            <a:schemeClr val="dk1"/>
                          </a:solidFill>
                          <a:latin typeface="+mn-lt"/>
                          <a:ea typeface="+mn-ea"/>
                          <a:cs typeface="+mn-cs"/>
                        </a:rPr>
                        <a:t>年</a:t>
                      </a:r>
                      <a:r>
                        <a:rPr kumimoji="1" lang="en-US" altLang="ja-JP" sz="900" kern="1200" dirty="0">
                          <a:solidFill>
                            <a:schemeClr val="dk1"/>
                          </a:solidFill>
                          <a:latin typeface="+mn-lt"/>
                          <a:ea typeface="+mn-ea"/>
                          <a:cs typeface="+mn-cs"/>
                        </a:rPr>
                        <a:t>10</a:t>
                      </a:r>
                      <a:r>
                        <a:rPr kumimoji="1" lang="ja-JP" altLang="en-US" sz="900" kern="1200" dirty="0">
                          <a:solidFill>
                            <a:schemeClr val="dk1"/>
                          </a:solidFill>
                          <a:latin typeface="+mn-lt"/>
                          <a:ea typeface="+mn-ea"/>
                          <a:cs typeface="+mn-cs"/>
                        </a:rPr>
                        <a:t>月から施行されている。</a:t>
                      </a:r>
                      <a:endParaRPr kumimoji="1" lang="en-US" altLang="ja-JP" sz="900" kern="1200" dirty="0">
                        <a:solidFill>
                          <a:schemeClr val="dk1"/>
                        </a:solidFill>
                        <a:latin typeface="+mn-lt"/>
                        <a:ea typeface="+mn-ea"/>
                        <a:cs typeface="+mn-cs"/>
                      </a:endParaRP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0830859"/>
                  </a:ext>
                </a:extLst>
              </a:tr>
              <a:tr h="314604">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デジタルヘルスケイパビリティ</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研修中医療従事者向けのデジタルヘルス関連のカリキュラム有無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存在を確認できていないが、地方の医療関係者がデータ活用に習熟できるよう、保健情報学のカリキュラムを保健省が準備していると</a:t>
                      </a:r>
                      <a:r>
                        <a:rPr lang="en-US" altLang="ja-JP" sz="900" dirty="0"/>
                        <a:t>2022</a:t>
                      </a:r>
                      <a:r>
                        <a:rPr lang="ja-JP" altLang="en-US" sz="900" dirty="0"/>
                        <a:t>年</a:t>
                      </a:r>
                      <a:r>
                        <a:rPr lang="en-US" altLang="ja-JP" sz="900" dirty="0"/>
                        <a:t>6</a:t>
                      </a:r>
                      <a:r>
                        <a:rPr lang="ja-JP" altLang="en-US" sz="900" dirty="0"/>
                        <a:t>月に報じられている。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138871"/>
                  </a:ext>
                </a:extLst>
              </a:tr>
              <a:tr h="411708">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デジタルヘルス</a:t>
                      </a:r>
                      <a:r>
                        <a:rPr lang="en-US" altLang="ja-JP" sz="900" dirty="0"/>
                        <a:t>/</a:t>
                      </a:r>
                      <a:r>
                        <a:rPr lang="ja-JP" altLang="en-US" sz="900" dirty="0"/>
                        <a:t>健康情報学</a:t>
                      </a:r>
                      <a:r>
                        <a:rPr lang="en-US" altLang="ja-JP" sz="900" dirty="0"/>
                        <a:t>/</a:t>
                      </a:r>
                      <a:r>
                        <a:rPr lang="ja-JP" altLang="en-US" sz="900" dirty="0"/>
                        <a:t>健康情報システム</a:t>
                      </a:r>
                      <a:r>
                        <a:rPr lang="en-US" altLang="ja-JP" sz="900" dirty="0"/>
                        <a:t>/</a:t>
                      </a:r>
                      <a:r>
                        <a:rPr lang="ja-JP" altLang="en-US" sz="900" dirty="0"/>
                        <a:t>生物医学情報学を扱う学位プログラムの有無</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en-US" altLang="ja-JP" sz="900" dirty="0"/>
                        <a:t>Gadjah </a:t>
                      </a:r>
                      <a:r>
                        <a:rPr lang="en-US" altLang="ja-JP" sz="900" dirty="0" err="1"/>
                        <a:t>Mada</a:t>
                      </a:r>
                      <a:r>
                        <a:rPr lang="ja-JP" altLang="en-US" sz="900" dirty="0"/>
                        <a:t>大学の医学・公衆衛生・看護学部は、</a:t>
                      </a:r>
                      <a:r>
                        <a:rPr lang="en-US" altLang="ja-JP" sz="900" dirty="0"/>
                        <a:t>2021</a:t>
                      </a:r>
                      <a:r>
                        <a:rPr lang="ja-JP" altLang="en-US" sz="900" dirty="0"/>
                        <a:t>年より、デジタル関係のスタートアップ企業と協働して医学教育プログラムを提供しており、医師志望の学生に早期からデジタルエコシステムや開発に触れる環境を作ることを企図している。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48729071"/>
                  </a:ext>
                </a:extLst>
              </a:tr>
              <a:tr h="263118">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1" dirty="0"/>
                        <a:t>デジタルヘルスインフラ</a:t>
                      </a:r>
                      <a:endParaRPr lang="ja" altLang="ja-JP" sz="900" b="1" dirty="0"/>
                    </a:p>
                  </a:txBody>
                  <a:tcPr marL="74295" marR="74295" marT="37148" marB="37148" anchor="ctr">
                    <a:lnL w="12700" cmpd="sng">
                      <a:noFill/>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電子カルテ普及率</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just" defTabSz="914400" rtl="0" eaLnBrk="1" fontAlgn="auto" latinLnBrk="0" hangingPunct="1">
                        <a:lnSpc>
                          <a:spcPct val="110000"/>
                        </a:lnSpc>
                        <a:spcBef>
                          <a:spcPts val="0"/>
                        </a:spcBef>
                        <a:spcAft>
                          <a:spcPts val="200"/>
                        </a:spcAft>
                        <a:buClrTx/>
                        <a:buSzTx/>
                        <a:buFontTx/>
                        <a:buNone/>
                        <a:tabLst/>
                        <a:defRPr/>
                      </a:pPr>
                      <a:r>
                        <a:rPr kumimoji="1" lang="ja-JP" altLang="en-US" sz="900" b="0" kern="1200" dirty="0">
                          <a:solidFill>
                            <a:schemeClr val="tx1"/>
                          </a:solidFill>
                          <a:latin typeface="+mn-lt"/>
                          <a:ea typeface="ＭＳ Ｐゴシック" charset="-128"/>
                          <a:cs typeface="Arial" pitchFamily="34" charset="0"/>
                        </a:rPr>
                        <a:t>電子カルテを導入している病院は</a:t>
                      </a:r>
                      <a:r>
                        <a:rPr kumimoji="1" lang="en-US" altLang="ja-JP" sz="900" b="0" kern="1200" dirty="0">
                          <a:solidFill>
                            <a:schemeClr val="tx1"/>
                          </a:solidFill>
                          <a:latin typeface="+mn-lt"/>
                          <a:ea typeface="ＭＳ Ｐゴシック" charset="-128"/>
                          <a:cs typeface="Arial" pitchFamily="34" charset="0"/>
                        </a:rPr>
                        <a:t>12</a:t>
                      </a:r>
                      <a:r>
                        <a:rPr kumimoji="1" lang="ja-JP" altLang="en-US" sz="900" b="0" kern="1200" dirty="0">
                          <a:solidFill>
                            <a:schemeClr val="tx1"/>
                          </a:solidFill>
                          <a:latin typeface="+mn-lt"/>
                          <a:ea typeface="ＭＳ Ｐゴシック" charset="-128"/>
                          <a:cs typeface="Arial" pitchFamily="34" charset="0"/>
                        </a:rPr>
                        <a:t>％という調査結果がある。なお、保健省は </a:t>
                      </a:r>
                      <a:r>
                        <a:rPr kumimoji="1" lang="en-US" altLang="ja-JP" sz="900" b="0" kern="1200" dirty="0">
                          <a:solidFill>
                            <a:schemeClr val="tx1"/>
                          </a:solidFill>
                          <a:latin typeface="+mn-lt"/>
                          <a:ea typeface="ＭＳ Ｐゴシック" charset="-128"/>
                          <a:cs typeface="Arial" pitchFamily="34" charset="0"/>
                        </a:rPr>
                        <a:t>2022 </a:t>
                      </a:r>
                      <a:r>
                        <a:rPr kumimoji="1" lang="ja-JP" altLang="en-US" sz="900" b="0" kern="1200" dirty="0">
                          <a:solidFill>
                            <a:schemeClr val="tx1"/>
                          </a:solidFill>
                          <a:latin typeface="+mn-lt"/>
                          <a:ea typeface="ＭＳ Ｐゴシック" charset="-128"/>
                          <a:cs typeface="Arial" pitchFamily="34" charset="0"/>
                        </a:rPr>
                        <a:t>年に医療記録に関する規則第 </a:t>
                      </a:r>
                      <a:r>
                        <a:rPr kumimoji="1" lang="en-US" altLang="ja-JP" sz="900" b="0" kern="1200" dirty="0">
                          <a:solidFill>
                            <a:schemeClr val="tx1"/>
                          </a:solidFill>
                          <a:latin typeface="+mn-lt"/>
                          <a:ea typeface="ＭＳ Ｐゴシック" charset="-128"/>
                          <a:cs typeface="Arial" pitchFamily="34" charset="0"/>
                        </a:rPr>
                        <a:t>24 </a:t>
                      </a:r>
                      <a:r>
                        <a:rPr kumimoji="1" lang="ja-JP" altLang="en-US" sz="900" b="0" kern="1200" dirty="0">
                          <a:solidFill>
                            <a:schemeClr val="tx1"/>
                          </a:solidFill>
                          <a:latin typeface="+mn-lt"/>
                          <a:ea typeface="ＭＳ Ｐゴシック" charset="-128"/>
                          <a:cs typeface="Arial" pitchFamily="34" charset="0"/>
                        </a:rPr>
                        <a:t>号を発布しており、</a:t>
                      </a:r>
                      <a:r>
                        <a:rPr kumimoji="1" lang="en-US" altLang="ja-JP" sz="900" b="0" kern="1200" dirty="0">
                          <a:solidFill>
                            <a:schemeClr val="tx1"/>
                          </a:solidFill>
                          <a:latin typeface="+mn-lt"/>
                          <a:ea typeface="ＭＳ Ｐゴシック" charset="-128"/>
                          <a:cs typeface="Arial" pitchFamily="34" charset="0"/>
                        </a:rPr>
                        <a:t>2023</a:t>
                      </a:r>
                      <a:r>
                        <a:rPr kumimoji="1" lang="ja-JP" altLang="en-US" sz="900" b="0" kern="1200" dirty="0">
                          <a:solidFill>
                            <a:schemeClr val="tx1"/>
                          </a:solidFill>
                          <a:latin typeface="+mn-lt"/>
                          <a:ea typeface="ＭＳ Ｐゴシック" charset="-128"/>
                          <a:cs typeface="Arial" pitchFamily="34" charset="0"/>
                        </a:rPr>
                        <a:t>年</a:t>
                      </a:r>
                      <a:r>
                        <a:rPr kumimoji="1" lang="en-US" altLang="ja-JP" sz="900" b="0" kern="1200" dirty="0">
                          <a:solidFill>
                            <a:schemeClr val="tx1"/>
                          </a:solidFill>
                          <a:latin typeface="+mn-lt"/>
                          <a:ea typeface="ＭＳ Ｐゴシック" charset="-128"/>
                          <a:cs typeface="Arial" pitchFamily="34" charset="0"/>
                        </a:rPr>
                        <a:t>12</a:t>
                      </a:r>
                      <a:r>
                        <a:rPr kumimoji="1" lang="ja-JP" altLang="en-US" sz="900" b="0" kern="1200" dirty="0">
                          <a:solidFill>
                            <a:schemeClr val="tx1"/>
                          </a:solidFill>
                          <a:latin typeface="+mn-lt"/>
                          <a:ea typeface="ＭＳ Ｐゴシック" charset="-128"/>
                          <a:cs typeface="Arial" pitchFamily="34" charset="0"/>
                        </a:rPr>
                        <a:t>月までに、病院は医療記録を電子化するか、電子的に記録しなければならないと規定されている。</a:t>
                      </a:r>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8483123"/>
                  </a:ext>
                </a:extLst>
              </a:tr>
              <a:tr h="332534">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 altLang="ja-JP" sz="1200" b="1" dirty="0"/>
                    </a:p>
                  </a:txBody>
                  <a:tcPr anchor="ctr">
                    <a:lnR w="12700" cap="flat" cmpd="sng" algn="ctr">
                      <a:solidFill>
                        <a:schemeClr val="lt1">
                          <a:alpha val="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solidFill>
                      <a:srgbClr val="BEBEBE"/>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医療関連目的に使用するためのマスター患者インデックスが存在するか</a:t>
                      </a:r>
                      <a:endParaRPr lang="en-US" altLang="ja-JP" sz="900" dirty="0"/>
                    </a:p>
                  </a:txBody>
                  <a:tcPr marL="58500" marR="87750" marT="87750" marB="37148">
                    <a:lnL w="1270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914400" rtl="0" eaLnBrk="1" fontAlgn="auto" latinLnBrk="0" hangingPunct="1">
                        <a:lnSpc>
                          <a:spcPct val="110000"/>
                        </a:lnSpc>
                        <a:spcBef>
                          <a:spcPts val="0"/>
                        </a:spcBef>
                        <a:spcAft>
                          <a:spcPts val="200"/>
                        </a:spcAft>
                        <a:buClrTx/>
                        <a:buSzTx/>
                        <a:buFontTx/>
                        <a:buNone/>
                        <a:tabLst/>
                        <a:defRPr/>
                      </a:pPr>
                      <a:r>
                        <a:rPr lang="ja-JP" altLang="en-US" sz="900" dirty="0"/>
                        <a:t>デジタル変革戦略</a:t>
                      </a:r>
                      <a:r>
                        <a:rPr lang="en-US" altLang="ja-JP" sz="900" dirty="0"/>
                        <a:t>2024</a:t>
                      </a:r>
                      <a:r>
                        <a:rPr lang="ja-JP" altLang="en-US" sz="900" dirty="0"/>
                        <a:t>においては、インドネシアの医療施設の</a:t>
                      </a:r>
                      <a:r>
                        <a:rPr lang="en-US" altLang="ja-JP" sz="900" dirty="0"/>
                        <a:t>80</a:t>
                      </a:r>
                      <a:r>
                        <a:rPr lang="ja-JP" altLang="en-US" sz="900" dirty="0"/>
                        <a:t>％以上がデジタル技術に触れていないこと、医療分野のさまざまなアプリケーションに分散している断片的なデータ、標準化とデータ交換に関する規制がないことなどが、国民健康データの開発における主な課題であると述べられている。</a:t>
                      </a:r>
                      <a:endParaRPr lang="en-US" altLang="ja-JP" sz="900" dirty="0"/>
                    </a:p>
                  </a:txBody>
                  <a:tcPr marL="58500" marR="87750" marT="87750" marB="37148">
                    <a:lnL w="6350" cap="flat" cmpd="sng" algn="ctr">
                      <a:noFill/>
                      <a:prstDash val="solid"/>
                      <a:round/>
                      <a:headEnd type="none" w="med" len="med"/>
                      <a:tailEnd type="none" w="med" len="med"/>
                    </a:lnL>
                    <a:lnR w="635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243263"/>
                  </a:ext>
                </a:extLst>
              </a:tr>
            </a:tbl>
          </a:graphicData>
        </a:graphic>
      </p:graphicFrame>
      <p:grpSp>
        <p:nvGrpSpPr>
          <p:cNvPr id="6" name="グループ化 7"/>
          <p:cNvGrpSpPr>
            <a:grpSpLocks/>
          </p:cNvGrpSpPr>
          <p:nvPr/>
        </p:nvGrpSpPr>
        <p:grpSpPr>
          <a:xfrm>
            <a:off x="200026" y="1522884"/>
            <a:ext cx="9505950" cy="234026"/>
            <a:chOff x="4944173" y="2160698"/>
            <a:chExt cx="5861371" cy="288032"/>
          </a:xfrm>
        </p:grpSpPr>
        <p:cxnSp>
          <p:nvCxnSpPr>
            <p:cNvPr id="7" name="直線コネクタ 6"/>
            <p:cNvCxnSpPr/>
            <p:nvPr/>
          </p:nvCxnSpPr>
          <p:spPr>
            <a:xfrm>
              <a:off x="4944173" y="2401838"/>
              <a:ext cx="5861371"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8" name="Rectangle 6"/>
            <p:cNvSpPr>
              <a:spLocks noChangeArrowheads="1"/>
            </p:cNvSpPr>
            <p:nvPr/>
          </p:nvSpPr>
          <p:spPr bwMode="auto">
            <a:xfrm>
              <a:off x="4944173" y="2160698"/>
              <a:ext cx="5861371" cy="288032"/>
            </a:xfrm>
            <a:prstGeom prst="rect">
              <a:avLst/>
            </a:prstGeom>
            <a:noFill/>
            <a:ln w="9525">
              <a:noFill/>
              <a:miter lim="800000"/>
              <a:headEnd/>
              <a:tailEnd/>
            </a:ln>
          </p:spPr>
          <p:txBody>
            <a:bodyPr wrap="square" lIns="0" tIns="38025" rIns="0" bIns="585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776486">
                <a:buSzPct val="120000"/>
              </a:pPr>
              <a:r>
                <a:rPr lang="ja-JP" altLang="en-US" sz="1138" dirty="0">
                  <a:solidFill>
                    <a:srgbClr val="000000"/>
                  </a:solidFill>
                  <a:latin typeface="Arial Black" pitchFamily="34" charset="0"/>
                  <a:ea typeface="HGP創英角ｺﾞｼｯｸUB" pitchFamily="50" charset="-128"/>
                </a:rPr>
                <a:t>デジタルヘルス市場に関連する指標</a:t>
              </a:r>
              <a:endParaRPr lang="zh-TW" altLang="en-US" sz="1138" dirty="0">
                <a:solidFill>
                  <a:srgbClr val="000000"/>
                </a:solidFill>
                <a:latin typeface="Arial Black" pitchFamily="34" charset="0"/>
                <a:ea typeface="HGP創英角ｺﾞｼｯｸUB" pitchFamily="50" charset="-128"/>
              </a:endParaRPr>
            </a:p>
          </p:txBody>
        </p:sp>
      </p:grpSp>
      <p:grpSp>
        <p:nvGrpSpPr>
          <p:cNvPr id="12" name="Group 11">
            <a:extLst>
              <a:ext uri="{FF2B5EF4-FFF2-40B4-BE49-F238E27FC236}">
                <a16:creationId xmlns:a16="http://schemas.microsoft.com/office/drawing/2014/main" id="{0820BB2C-3EFA-4668-A67F-7981572B4D43}"/>
              </a:ext>
            </a:extLst>
          </p:cNvPr>
          <p:cNvGrpSpPr/>
          <p:nvPr/>
        </p:nvGrpSpPr>
        <p:grpSpPr>
          <a:xfrm>
            <a:off x="4921154" y="1556495"/>
            <a:ext cx="624065" cy="131254"/>
            <a:chOff x="1683298" y="1217608"/>
            <a:chExt cx="768081" cy="161543"/>
          </a:xfrm>
        </p:grpSpPr>
        <p:sp>
          <p:nvSpPr>
            <p:cNvPr id="13" name="RectangleLegend1">
              <a:extLst>
                <a:ext uri="{FF2B5EF4-FFF2-40B4-BE49-F238E27FC236}">
                  <a16:creationId xmlns:a16="http://schemas.microsoft.com/office/drawing/2014/main" id="{546A735C-3278-4BDE-AAEF-027EEC81A18C}"/>
                </a:ext>
              </a:extLst>
            </p:cNvPr>
            <p:cNvSpPr/>
            <p:nvPr/>
          </p:nvSpPr>
          <p:spPr>
            <a:xfrm>
              <a:off x="1683298" y="1229800"/>
              <a:ext cx="137160" cy="137160"/>
            </a:xfrm>
            <a:prstGeom prst="rect">
              <a:avLst/>
            </a:prstGeom>
            <a:solidFill>
              <a:schemeClr val="accent2">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4" name="Legend1">
              <a:extLst>
                <a:ext uri="{FF2B5EF4-FFF2-40B4-BE49-F238E27FC236}">
                  <a16:creationId xmlns:a16="http://schemas.microsoft.com/office/drawing/2014/main" id="{FC4B7316-24E1-4638-9722-C901FCD64572}"/>
                </a:ext>
              </a:extLst>
            </p:cNvPr>
            <p:cNvSpPr txBox="1"/>
            <p:nvPr/>
          </p:nvSpPr>
          <p:spPr>
            <a:xfrm>
              <a:off x="2009443" y="1217608"/>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a:t>
              </a:r>
              <a:r>
                <a:rPr lang="ja-JP" altLang="en-US" sz="853" dirty="0"/>
                <a:t>倍</a:t>
              </a:r>
              <a:endParaRPr lang="en-US" sz="853" dirty="0"/>
            </a:p>
          </p:txBody>
        </p:sp>
      </p:grpSp>
      <p:grpSp>
        <p:nvGrpSpPr>
          <p:cNvPr id="15" name="Group 14">
            <a:extLst>
              <a:ext uri="{FF2B5EF4-FFF2-40B4-BE49-F238E27FC236}">
                <a16:creationId xmlns:a16="http://schemas.microsoft.com/office/drawing/2014/main" id="{B9C99288-E1CA-4D02-83F8-15A66D327F1F}"/>
              </a:ext>
            </a:extLst>
          </p:cNvPr>
          <p:cNvGrpSpPr/>
          <p:nvPr/>
        </p:nvGrpSpPr>
        <p:grpSpPr>
          <a:xfrm>
            <a:off x="6764499" y="1556495"/>
            <a:ext cx="837265" cy="131254"/>
            <a:chOff x="6093809" y="996633"/>
            <a:chExt cx="1030481" cy="161543"/>
          </a:xfrm>
        </p:grpSpPr>
        <p:sp>
          <p:nvSpPr>
            <p:cNvPr id="16" name="RectangleLegend3">
              <a:extLst>
                <a:ext uri="{FF2B5EF4-FFF2-40B4-BE49-F238E27FC236}">
                  <a16:creationId xmlns:a16="http://schemas.microsoft.com/office/drawing/2014/main" id="{5AFBA74C-57AF-4A9C-A28B-2027FCED9179}"/>
                </a:ext>
              </a:extLst>
            </p:cNvPr>
            <p:cNvSpPr/>
            <p:nvPr/>
          </p:nvSpPr>
          <p:spPr>
            <a:xfrm>
              <a:off x="6093809" y="1008825"/>
              <a:ext cx="137160" cy="137160"/>
            </a:xfrm>
            <a:prstGeom prst="rect">
              <a:avLst/>
            </a:prstGeom>
            <a:solidFill>
              <a:schemeClr val="accent2">
                <a:lumMod val="60000"/>
                <a:lumOff val="4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17" name="Legend3">
              <a:extLst>
                <a:ext uri="{FF2B5EF4-FFF2-40B4-BE49-F238E27FC236}">
                  <a16:creationId xmlns:a16="http://schemas.microsoft.com/office/drawing/2014/main" id="{7B793A37-79BA-4AA1-8FB4-78001112A90C}"/>
                </a:ext>
              </a:extLst>
            </p:cNvPr>
            <p:cNvSpPr txBox="1"/>
            <p:nvPr/>
          </p:nvSpPr>
          <p:spPr>
            <a:xfrm>
              <a:off x="6419954" y="996633"/>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0.95-1.05</a:t>
              </a:r>
              <a:r>
                <a:rPr lang="ja-JP" altLang="en-US" sz="853" dirty="0"/>
                <a:t>倍</a:t>
              </a:r>
              <a:endParaRPr lang="en-US" sz="853" dirty="0"/>
            </a:p>
          </p:txBody>
        </p:sp>
      </p:grpSp>
      <p:grpSp>
        <p:nvGrpSpPr>
          <p:cNvPr id="18" name="Group 17">
            <a:extLst>
              <a:ext uri="{FF2B5EF4-FFF2-40B4-BE49-F238E27FC236}">
                <a16:creationId xmlns:a16="http://schemas.microsoft.com/office/drawing/2014/main" id="{A5B28DB1-FCFF-4996-9673-A6F54E35E18C}"/>
              </a:ext>
            </a:extLst>
          </p:cNvPr>
          <p:cNvGrpSpPr/>
          <p:nvPr/>
        </p:nvGrpSpPr>
        <p:grpSpPr>
          <a:xfrm>
            <a:off x="5721700" y="1556495"/>
            <a:ext cx="837265" cy="131254"/>
            <a:chOff x="2556137" y="1206048"/>
            <a:chExt cx="1030481" cy="161543"/>
          </a:xfrm>
        </p:grpSpPr>
        <p:sp>
          <p:nvSpPr>
            <p:cNvPr id="19" name="RectangleLegend2">
              <a:extLst>
                <a:ext uri="{FF2B5EF4-FFF2-40B4-BE49-F238E27FC236}">
                  <a16:creationId xmlns:a16="http://schemas.microsoft.com/office/drawing/2014/main" id="{627B91CE-38DE-47E7-92DB-88C4DBFFBC46}"/>
                </a:ext>
              </a:extLst>
            </p:cNvPr>
            <p:cNvSpPr/>
            <p:nvPr/>
          </p:nvSpPr>
          <p:spPr>
            <a:xfrm>
              <a:off x="2556137" y="1218240"/>
              <a:ext cx="137160" cy="137160"/>
            </a:xfrm>
            <a:prstGeom prst="rect">
              <a:avLst/>
            </a:prstGeom>
            <a:solidFill>
              <a:schemeClr val="accent2">
                <a:lumMod val="40000"/>
                <a:lumOff val="6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0" name="Legend2">
              <a:extLst>
                <a:ext uri="{FF2B5EF4-FFF2-40B4-BE49-F238E27FC236}">
                  <a16:creationId xmlns:a16="http://schemas.microsoft.com/office/drawing/2014/main" id="{37D56905-F309-4822-96C9-E410C62D4996}"/>
                </a:ext>
              </a:extLst>
            </p:cNvPr>
            <p:cNvSpPr txBox="1"/>
            <p:nvPr/>
          </p:nvSpPr>
          <p:spPr>
            <a:xfrm>
              <a:off x="2882282" y="1206048"/>
              <a:ext cx="7043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0.75-0.95</a:t>
              </a:r>
              <a:r>
                <a:rPr lang="ja-JP" altLang="en-US" sz="853" dirty="0"/>
                <a:t>倍</a:t>
              </a:r>
              <a:endParaRPr lang="en-US" sz="853" dirty="0"/>
            </a:p>
          </p:txBody>
        </p:sp>
      </p:grpSp>
      <p:grpSp>
        <p:nvGrpSpPr>
          <p:cNvPr id="21" name="Group 20">
            <a:extLst>
              <a:ext uri="{FF2B5EF4-FFF2-40B4-BE49-F238E27FC236}">
                <a16:creationId xmlns:a16="http://schemas.microsoft.com/office/drawing/2014/main" id="{C09735E2-8FE2-428C-9E07-2B208CB5C857}"/>
              </a:ext>
            </a:extLst>
          </p:cNvPr>
          <p:cNvGrpSpPr/>
          <p:nvPr/>
        </p:nvGrpSpPr>
        <p:grpSpPr>
          <a:xfrm>
            <a:off x="7807302" y="1556495"/>
            <a:ext cx="728262" cy="131254"/>
            <a:chOff x="6093809" y="1205598"/>
            <a:chExt cx="896322" cy="161543"/>
          </a:xfrm>
        </p:grpSpPr>
        <p:sp>
          <p:nvSpPr>
            <p:cNvPr id="22" name="RectangleLegend4">
              <a:extLst>
                <a:ext uri="{FF2B5EF4-FFF2-40B4-BE49-F238E27FC236}">
                  <a16:creationId xmlns:a16="http://schemas.microsoft.com/office/drawing/2014/main" id="{C1DED9DB-74C4-42F4-81FC-13373217FBD5}"/>
                </a:ext>
              </a:extLst>
            </p:cNvPr>
            <p:cNvSpPr/>
            <p:nvPr/>
          </p:nvSpPr>
          <p:spPr>
            <a:xfrm>
              <a:off x="6093809" y="1217790"/>
              <a:ext cx="137160" cy="137160"/>
            </a:xfrm>
            <a:prstGeom prst="rect">
              <a:avLst/>
            </a:prstGeom>
            <a:solidFill>
              <a:schemeClr val="accent2">
                <a:lumMod val="7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3" name="Legend4">
              <a:extLst>
                <a:ext uri="{FF2B5EF4-FFF2-40B4-BE49-F238E27FC236}">
                  <a16:creationId xmlns:a16="http://schemas.microsoft.com/office/drawing/2014/main" id="{1821E48A-BD12-44F1-922A-8685A918DFF7}"/>
                </a:ext>
              </a:extLst>
            </p:cNvPr>
            <p:cNvSpPr txBox="1"/>
            <p:nvPr/>
          </p:nvSpPr>
          <p:spPr>
            <a:xfrm>
              <a:off x="6419955" y="1205598"/>
              <a:ext cx="57017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1.05-1.25</a:t>
              </a:r>
            </a:p>
          </p:txBody>
        </p:sp>
      </p:grpSp>
      <p:grpSp>
        <p:nvGrpSpPr>
          <p:cNvPr id="24" name="Group 23">
            <a:extLst>
              <a:ext uri="{FF2B5EF4-FFF2-40B4-BE49-F238E27FC236}">
                <a16:creationId xmlns:a16="http://schemas.microsoft.com/office/drawing/2014/main" id="{491E0F88-285A-4413-AE08-08E392CE73F7}"/>
              </a:ext>
            </a:extLst>
          </p:cNvPr>
          <p:cNvGrpSpPr/>
          <p:nvPr/>
        </p:nvGrpSpPr>
        <p:grpSpPr>
          <a:xfrm>
            <a:off x="8725062" y="1556495"/>
            <a:ext cx="624066" cy="131254"/>
            <a:chOff x="6093809" y="1415013"/>
            <a:chExt cx="768081" cy="161543"/>
          </a:xfrm>
        </p:grpSpPr>
        <p:sp>
          <p:nvSpPr>
            <p:cNvPr id="25" name="RectangleLegend5">
              <a:extLst>
                <a:ext uri="{FF2B5EF4-FFF2-40B4-BE49-F238E27FC236}">
                  <a16:creationId xmlns:a16="http://schemas.microsoft.com/office/drawing/2014/main" id="{45F26B23-29D2-40A7-BB5D-A73E450CEEAF}"/>
                </a:ext>
              </a:extLst>
            </p:cNvPr>
            <p:cNvSpPr/>
            <p:nvPr/>
          </p:nvSpPr>
          <p:spPr>
            <a:xfrm>
              <a:off x="6093809" y="1427205"/>
              <a:ext cx="137160" cy="137160"/>
            </a:xfrm>
            <a:prstGeom prst="rect">
              <a:avLst/>
            </a:prstGeom>
            <a:solidFill>
              <a:schemeClr val="accent2">
                <a:lumMod val="5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4295" tIns="37148" rIns="74295" bIns="37148" numCol="1" spcCol="0" rtlCol="0" fromWordArt="0" anchor="ctr" anchorCtr="0" forceAA="0" compatLnSpc="1">
              <a:prstTxWarp prst="textNoShape">
                <a:avLst/>
              </a:prstTxWarp>
              <a:noAutofit/>
            </a:bodyPr>
            <a:lstStyle/>
            <a:p>
              <a:pPr algn="ctr"/>
              <a:endParaRPr lang="en-US" sz="853" dirty="0">
                <a:solidFill>
                  <a:schemeClr val="tx1"/>
                </a:solidFill>
              </a:endParaRPr>
            </a:p>
          </p:txBody>
        </p:sp>
        <p:sp>
          <p:nvSpPr>
            <p:cNvPr id="26" name="Legend5">
              <a:extLst>
                <a:ext uri="{FF2B5EF4-FFF2-40B4-BE49-F238E27FC236}">
                  <a16:creationId xmlns:a16="http://schemas.microsoft.com/office/drawing/2014/main" id="{D567BEC2-B2C1-40E1-8F2F-5B1A14EB651F}"/>
                </a:ext>
              </a:extLst>
            </p:cNvPr>
            <p:cNvSpPr txBox="1"/>
            <p:nvPr/>
          </p:nvSpPr>
          <p:spPr>
            <a:xfrm>
              <a:off x="6419954" y="1415013"/>
              <a:ext cx="441936" cy="161543"/>
            </a:xfrm>
            <a:prstGeom prst="rect">
              <a:avLst/>
            </a:prstGeom>
            <a:noFill/>
            <a:ln>
              <a:noFill/>
              <a:miter lim="800000"/>
            </a:ln>
          </p:spPr>
          <p:txBody>
            <a:bodyPr wrap="none" lIns="0" tIns="0" rIns="0" bIns="0" rtlCol="0" anchor="ctr" anchorCtr="0">
              <a:spAutoFit/>
            </a:bodyPr>
            <a:lstStyle/>
            <a:p>
              <a:pPr>
                <a:spcAft>
                  <a:spcPts val="488"/>
                </a:spcAft>
              </a:pPr>
              <a:r>
                <a:rPr lang="en-US" sz="853" dirty="0"/>
                <a:t>1.25</a:t>
              </a:r>
              <a:r>
                <a:rPr lang="ja-JP" altLang="en-US" sz="853" dirty="0"/>
                <a:t>倍</a:t>
              </a:r>
              <a:r>
                <a:rPr lang="en-US" sz="853" dirty="0"/>
                <a:t>-</a:t>
              </a:r>
            </a:p>
          </p:txBody>
        </p:sp>
      </p:grpSp>
      <p:sp>
        <p:nvSpPr>
          <p:cNvPr id="27" name="TextBox 26">
            <a:extLst>
              <a:ext uri="{FF2B5EF4-FFF2-40B4-BE49-F238E27FC236}">
                <a16:creationId xmlns:a16="http://schemas.microsoft.com/office/drawing/2014/main" id="{0B13C28D-B925-48F6-9EC3-2A587950D3C0}"/>
              </a:ext>
            </a:extLst>
          </p:cNvPr>
          <p:cNvSpPr txBox="1"/>
          <p:nvPr/>
        </p:nvSpPr>
        <p:spPr>
          <a:xfrm>
            <a:off x="4115668" y="1547104"/>
            <a:ext cx="678899" cy="131254"/>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kumimoji="1" lang="en-US" sz="1600" dirty="0">
                <a:cs typeface="Arial" panose="020B0604020202020204" pitchFamily="34" charset="0"/>
              </a:defRPr>
            </a:lvl1pPr>
            <a:lvl2pPr marL="230396" lvl="1" indent="-226796">
              <a:lnSpc>
                <a:spcPct val="100000"/>
              </a:lnSpc>
              <a:spcBef>
                <a:spcPts val="0"/>
              </a:spcBef>
              <a:spcAft>
                <a:spcPts val="300"/>
              </a:spcAft>
              <a:buClr>
                <a:srgbClr val="000000"/>
              </a:buClr>
              <a:buSzPct val="110000"/>
              <a:buFont typeface="Wingdings" panose="05000000000000000000" pitchFamily="2" charset="2"/>
              <a:buChar char=""/>
              <a:defRPr kumimoji="1" lang="en-US" sz="1600" dirty="0"/>
            </a:lvl2pPr>
            <a:lvl3pPr marL="442793" lvl="2" indent="-215997">
              <a:lnSpc>
                <a:spcPct val="100000"/>
              </a:lnSpc>
              <a:spcBef>
                <a:spcPts val="0"/>
              </a:spcBef>
              <a:spcAft>
                <a:spcPts val="300"/>
              </a:spcAft>
              <a:buClr>
                <a:srgbClr val="000000"/>
              </a:buClr>
              <a:buSzPct val="110000"/>
              <a:buFont typeface="Arial" panose="020B0604020202020204" pitchFamily="34" charset="0"/>
              <a:buChar char="‒"/>
              <a:defRPr kumimoji="1" lang="en-US" sz="1600" dirty="0"/>
            </a:lvl3pPr>
            <a:lvl4pPr marL="597590" lvl="3" indent="-151198">
              <a:lnSpc>
                <a:spcPct val="100000"/>
              </a:lnSpc>
              <a:spcBef>
                <a:spcPts val="0"/>
              </a:spcBef>
              <a:spcAft>
                <a:spcPts val="300"/>
              </a:spcAft>
              <a:buClr>
                <a:srgbClr val="000000"/>
              </a:buClr>
              <a:buSzPct val="100000"/>
              <a:buFont typeface="Arial" panose="020B0604020202020204" pitchFamily="34" charset="0"/>
              <a:buChar char="•"/>
              <a:defRPr kumimoji="1" lang="en-US" sz="1600" dirty="0"/>
            </a:lvl4pPr>
            <a:lvl5pPr marL="817187" lvl="4" indent="-147598">
              <a:lnSpc>
                <a:spcPct val="100000"/>
              </a:lnSpc>
              <a:spcBef>
                <a:spcPts val="0"/>
              </a:spcBef>
              <a:spcAft>
                <a:spcPts val="300"/>
              </a:spcAft>
              <a:buClr>
                <a:srgbClr val="000000"/>
              </a:buClr>
              <a:buSzPct val="100000"/>
              <a:buFont typeface="Arial" panose="020B0604020202020204" pitchFamily="34" charset="0"/>
              <a:buChar char="̶"/>
              <a:defRPr kumimoji="1" lang="en-US" sz="1600" dirty="0"/>
            </a:lvl5pPr>
            <a:lvl6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kumimoji="1" sz="1600">
                <a:cs typeface="Arial" panose="020B0604020202020204" pitchFamily="34" charset="0"/>
              </a:defRPr>
            </a:lvl9pPr>
          </a:lstStyle>
          <a:p>
            <a:r>
              <a:rPr lang="ja-JP" altLang="en-US" sz="853" dirty="0"/>
              <a:t>対日本比で：</a:t>
            </a:r>
            <a:endParaRPr lang="en-US" sz="853" dirty="0"/>
          </a:p>
        </p:txBody>
      </p:sp>
      <p:sp>
        <p:nvSpPr>
          <p:cNvPr id="30" name="テキスト ボックス 14">
            <a:extLst>
              <a:ext uri="{FF2B5EF4-FFF2-40B4-BE49-F238E27FC236}">
                <a16:creationId xmlns:a16="http://schemas.microsoft.com/office/drawing/2014/main" id="{95089899-1E6B-4392-A13F-6253C7998483}"/>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（出所）世界銀行、デスクトップリサーチ</a:t>
            </a:r>
          </a:p>
        </p:txBody>
      </p:sp>
    </p:spTree>
    <p:extLst>
      <p:ext uri="{BB962C8B-B14F-4D97-AF65-F5344CB8AC3E}">
        <p14:creationId xmlns:p14="http://schemas.microsoft.com/office/powerpoint/2010/main" val="3764784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EAE23DF-14F9-4A33-BB78-4BEED4CBB2F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22" name="think-cell Slide" r:id="rId4" imgW="395" imgH="396" progId="TCLayout.ActiveDocument.1">
                  <p:embed/>
                </p:oleObj>
              </mc:Choice>
              <mc:Fallback>
                <p:oleObj name="think-cell Slide" r:id="rId4" imgW="395" imgH="396" progId="TCLayout.ActiveDocument.1">
                  <p:embed/>
                  <p:pic>
                    <p:nvPicPr>
                      <p:cNvPr id="7" name="Object 6" hidden="1">
                        <a:extLst>
                          <a:ext uri="{FF2B5EF4-FFF2-40B4-BE49-F238E27FC236}">
                            <a16:creationId xmlns:a16="http://schemas.microsoft.com/office/drawing/2014/main" id="{8EAE23DF-14F9-4A33-BB78-4BEED4CBB2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7F54FFB-47E2-47A5-A19A-7D21327EE2ED}"/>
              </a:ext>
            </a:extLst>
          </p:cNvPr>
          <p:cNvSpPr>
            <a:spLocks noGrp="1"/>
          </p:cNvSpPr>
          <p:nvPr>
            <p:ph type="title"/>
          </p:nvPr>
        </p:nvSpPr>
        <p:spPr>
          <a:xfrm>
            <a:off x="200471" y="188550"/>
            <a:ext cx="9505055" cy="360050"/>
          </a:xfrm>
        </p:spPr>
        <p:txBody>
          <a:bodyPr vert="horz"/>
          <a:lstStyle/>
          <a:p>
            <a:r>
              <a:rPr lang="ja-JP" altLang="en-US" dirty="0"/>
              <a:t>インドネシア／医療関連／その他</a:t>
            </a:r>
            <a:endParaRPr kumimoji="1" lang="en-US" dirty="0"/>
          </a:p>
        </p:txBody>
      </p:sp>
      <p:sp>
        <p:nvSpPr>
          <p:cNvPr id="3" name="Text Placeholder 2">
            <a:extLst>
              <a:ext uri="{FF2B5EF4-FFF2-40B4-BE49-F238E27FC236}">
                <a16:creationId xmlns:a16="http://schemas.microsoft.com/office/drawing/2014/main" id="{FFCC7DD9-3F9A-467A-9328-D598BBA0BB88}"/>
              </a:ext>
            </a:extLst>
          </p:cNvPr>
          <p:cNvSpPr>
            <a:spLocks noGrp="1"/>
          </p:cNvSpPr>
          <p:nvPr>
            <p:ph type="body" sz="quarter" idx="15"/>
          </p:nvPr>
        </p:nvSpPr>
        <p:spPr/>
        <p:txBody>
          <a:bodyPr/>
          <a:lstStyle/>
          <a:p>
            <a:r>
              <a:rPr kumimoji="1" lang="ja-JP" altLang="en-US" dirty="0"/>
              <a:t>オンライン診療の主要プラットフォーマー</a:t>
            </a:r>
            <a:endParaRPr kumimoji="1" lang="en-US" dirty="0"/>
          </a:p>
        </p:txBody>
      </p:sp>
      <p:sp>
        <p:nvSpPr>
          <p:cNvPr id="9" name="テキスト ボックス 14">
            <a:extLst>
              <a:ext uri="{FF2B5EF4-FFF2-40B4-BE49-F238E27FC236}">
                <a16:creationId xmlns:a16="http://schemas.microsoft.com/office/drawing/2014/main" id="{A66F69FE-3544-4A74-8B9D-398E0C1665D4}"/>
              </a:ext>
            </a:extLst>
          </p:cNvPr>
          <p:cNvSpPr txBox="1"/>
          <p:nvPr/>
        </p:nvSpPr>
        <p:spPr>
          <a:xfrm>
            <a:off x="200472" y="6525344"/>
            <a:ext cx="9073008" cy="144016"/>
          </a:xfrm>
          <a:prstGeom prst="rect">
            <a:avLst/>
          </a:prstGeom>
          <a:noFill/>
        </p:spPr>
        <p:txBody>
          <a:bodyPr wrap="square" lIns="0" tIns="0" rIns="0" bIns="0" rtlCol="0">
            <a:noAutofit/>
          </a:bodyPr>
          <a:lstStyle/>
          <a:p>
            <a:pPr marL="328613" indent="-328613"/>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CNBC Indonesia,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各社ホームページ</a:t>
            </a:r>
          </a:p>
        </p:txBody>
      </p:sp>
      <p:graphicFrame>
        <p:nvGraphicFramePr>
          <p:cNvPr id="13" name="表 9">
            <a:extLst>
              <a:ext uri="{FF2B5EF4-FFF2-40B4-BE49-F238E27FC236}">
                <a16:creationId xmlns:a16="http://schemas.microsoft.com/office/drawing/2014/main" id="{E56C1DBB-AC5D-4F22-AE30-976B03E32DD0}"/>
              </a:ext>
            </a:extLst>
          </p:cNvPr>
          <p:cNvGraphicFramePr>
            <a:graphicFrameLocks noGrp="1"/>
          </p:cNvGraphicFramePr>
          <p:nvPr>
            <p:extLst>
              <p:ext uri="{D42A27DB-BD31-4B8C-83A1-F6EECF244321}">
                <p14:modId xmlns:p14="http://schemas.microsoft.com/office/powerpoint/2010/main" val="1580735543"/>
              </p:ext>
            </p:extLst>
          </p:nvPr>
        </p:nvGraphicFramePr>
        <p:xfrm>
          <a:off x="272480" y="1045041"/>
          <a:ext cx="9433053" cy="4950610"/>
        </p:xfrm>
        <a:graphic>
          <a:graphicData uri="http://schemas.openxmlformats.org/drawingml/2006/table">
            <a:tbl>
              <a:tblPr firstRow="1" bandRow="1">
                <a:tableStyleId>{2D5ABB26-0587-4C30-8999-92F81FD0307C}</a:tableStyleId>
              </a:tblPr>
              <a:tblGrid>
                <a:gridCol w="348715">
                  <a:extLst>
                    <a:ext uri="{9D8B030D-6E8A-4147-A177-3AD203B41FA5}">
                      <a16:colId xmlns:a16="http://schemas.microsoft.com/office/drawing/2014/main" val="20000"/>
                    </a:ext>
                  </a:extLst>
                </a:gridCol>
                <a:gridCol w="1034610">
                  <a:extLst>
                    <a:ext uri="{9D8B030D-6E8A-4147-A177-3AD203B41FA5}">
                      <a16:colId xmlns:a16="http://schemas.microsoft.com/office/drawing/2014/main" val="20001"/>
                    </a:ext>
                  </a:extLst>
                </a:gridCol>
                <a:gridCol w="600847">
                  <a:extLst>
                    <a:ext uri="{9D8B030D-6E8A-4147-A177-3AD203B41FA5}">
                      <a16:colId xmlns:a16="http://schemas.microsoft.com/office/drawing/2014/main" val="4153366309"/>
                    </a:ext>
                  </a:extLst>
                </a:gridCol>
                <a:gridCol w="600847">
                  <a:extLst>
                    <a:ext uri="{9D8B030D-6E8A-4147-A177-3AD203B41FA5}">
                      <a16:colId xmlns:a16="http://schemas.microsoft.com/office/drawing/2014/main" val="3193654340"/>
                    </a:ext>
                  </a:extLst>
                </a:gridCol>
                <a:gridCol w="600847">
                  <a:extLst>
                    <a:ext uri="{9D8B030D-6E8A-4147-A177-3AD203B41FA5}">
                      <a16:colId xmlns:a16="http://schemas.microsoft.com/office/drawing/2014/main" val="3109605037"/>
                    </a:ext>
                  </a:extLst>
                </a:gridCol>
                <a:gridCol w="600847">
                  <a:extLst>
                    <a:ext uri="{9D8B030D-6E8A-4147-A177-3AD203B41FA5}">
                      <a16:colId xmlns:a16="http://schemas.microsoft.com/office/drawing/2014/main" val="369406523"/>
                    </a:ext>
                  </a:extLst>
                </a:gridCol>
                <a:gridCol w="600847">
                  <a:extLst>
                    <a:ext uri="{9D8B030D-6E8A-4147-A177-3AD203B41FA5}">
                      <a16:colId xmlns:a16="http://schemas.microsoft.com/office/drawing/2014/main" val="3351794606"/>
                    </a:ext>
                  </a:extLst>
                </a:gridCol>
                <a:gridCol w="600847">
                  <a:extLst>
                    <a:ext uri="{9D8B030D-6E8A-4147-A177-3AD203B41FA5}">
                      <a16:colId xmlns:a16="http://schemas.microsoft.com/office/drawing/2014/main" val="1077070003"/>
                    </a:ext>
                  </a:extLst>
                </a:gridCol>
                <a:gridCol w="600847">
                  <a:extLst>
                    <a:ext uri="{9D8B030D-6E8A-4147-A177-3AD203B41FA5}">
                      <a16:colId xmlns:a16="http://schemas.microsoft.com/office/drawing/2014/main" val="3494032372"/>
                    </a:ext>
                  </a:extLst>
                </a:gridCol>
                <a:gridCol w="600847">
                  <a:extLst>
                    <a:ext uri="{9D8B030D-6E8A-4147-A177-3AD203B41FA5}">
                      <a16:colId xmlns:a16="http://schemas.microsoft.com/office/drawing/2014/main" val="2413178292"/>
                    </a:ext>
                  </a:extLst>
                </a:gridCol>
                <a:gridCol w="3242952">
                  <a:extLst>
                    <a:ext uri="{9D8B030D-6E8A-4147-A177-3AD203B41FA5}">
                      <a16:colId xmlns:a16="http://schemas.microsoft.com/office/drawing/2014/main" val="20002"/>
                    </a:ext>
                  </a:extLst>
                </a:gridCol>
              </a:tblGrid>
              <a:tr h="324000">
                <a:tc>
                  <a:txBody>
                    <a:bodyPr/>
                    <a:lstStyle/>
                    <a:p>
                      <a:pPr algn="ctr" fontAlgn="ctr"/>
                      <a:r>
                        <a:rPr kumimoji="1" lang="en-US" altLang="ja-JP" sz="105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No.</a:t>
                      </a:r>
                      <a:endParaRPr kumimoji="1" lang="ja-JP" altLang="en-US" sz="1050" b="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サービス名</a:t>
                      </a:r>
                    </a:p>
                  </a:txBody>
                  <a:tcPr marL="0" marR="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設立年</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内資</a:t>
                      </a:r>
                      <a:r>
                        <a:rPr lang="en-US" altLang="ja-JP" sz="1000" b="1" i="0" u="none" strike="noStrike" dirty="0">
                          <a:solidFill>
                            <a:srgbClr val="FFFFFF"/>
                          </a:solidFill>
                          <a:effectLst/>
                          <a:latin typeface="Arial" panose="020B0604020202020204" pitchFamily="34" charset="0"/>
                        </a:rPr>
                        <a:t>/</a:t>
                      </a:r>
                      <a:br>
                        <a:rPr lang="en-US" altLang="ja-JP" sz="1000" b="1" i="0" u="none" strike="noStrike" dirty="0">
                          <a:solidFill>
                            <a:srgbClr val="FFFFFF"/>
                          </a:solidFill>
                          <a:effectLst/>
                          <a:latin typeface="Arial" panose="020B0604020202020204" pitchFamily="34" charset="0"/>
                        </a:rPr>
                      </a:br>
                      <a:r>
                        <a:rPr lang="ja-JP" altLang="en-US" sz="1000" b="1" i="0" u="none" strike="noStrike" dirty="0">
                          <a:solidFill>
                            <a:srgbClr val="FFFFFF"/>
                          </a:solidFill>
                          <a:effectLst/>
                          <a:latin typeface="MS Pゴシック"/>
                        </a:rPr>
                        <a:t>外資</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株式公開</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従業員数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売上</a:t>
                      </a:r>
                      <a:br>
                        <a:rPr lang="en-US" altLang="ja-JP" sz="1000" b="1" i="0" u="none" strike="noStrike" dirty="0">
                          <a:solidFill>
                            <a:srgbClr val="FFFFFF"/>
                          </a:solidFill>
                          <a:effectLst/>
                          <a:latin typeface="MS Pゴシック"/>
                        </a:rPr>
                      </a:br>
                      <a:r>
                        <a:rPr lang="en-US" altLang="ja-JP" sz="1000" b="1" i="0" u="none" strike="noStrike" dirty="0">
                          <a:solidFill>
                            <a:srgbClr val="FFFFFF"/>
                          </a:solidFill>
                          <a:effectLst/>
                          <a:latin typeface="MS Pゴシック"/>
                        </a:rPr>
                        <a:t>(M US$)</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累計</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患者数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病院数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algn="ctr" fontAlgn="b"/>
                      <a:r>
                        <a:rPr lang="ja-JP" altLang="en-US" sz="1000" b="1" i="0" u="none" strike="noStrike" dirty="0">
                          <a:solidFill>
                            <a:srgbClr val="FFFFFF"/>
                          </a:solidFill>
                          <a:effectLst/>
                          <a:latin typeface="MS Pゴシック"/>
                        </a:rPr>
                        <a:t>提携</a:t>
                      </a:r>
                      <a:br>
                        <a:rPr lang="en-US" altLang="ja-JP" sz="1000" b="1" i="0" u="none" strike="noStrike" dirty="0">
                          <a:solidFill>
                            <a:srgbClr val="FFFFFF"/>
                          </a:solidFill>
                          <a:effectLst/>
                          <a:latin typeface="MS Pゴシック"/>
                        </a:rPr>
                      </a:br>
                      <a:r>
                        <a:rPr lang="ja-JP" altLang="en-US" sz="1000" b="1" i="0" u="none" strike="noStrike" dirty="0">
                          <a:solidFill>
                            <a:srgbClr val="FFFFFF"/>
                          </a:solidFill>
                          <a:effectLst/>
                          <a:latin typeface="MS Pゴシック"/>
                        </a:rPr>
                        <a:t>医者数</a:t>
                      </a:r>
                      <a:endParaRPr lang="ja-JP" altLang="en-US" sz="1000" b="1" i="0" u="none" strike="noStrike" dirty="0">
                        <a:solidFill>
                          <a:srgbClr val="FFFFFF"/>
                        </a:solidFill>
                        <a:effectLst/>
                        <a:latin typeface="Arial" panose="020B0604020202020204" pitchFamily="34" charset="0"/>
                      </a:endParaRPr>
                    </a:p>
                  </a:txBody>
                  <a:tcPr marL="7620" marR="7620" marT="762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solidFill>
                      <a:srgbClr val="3D6AA7"/>
                    </a:solidFill>
                  </a:tcPr>
                </a:tc>
                <a:tc>
                  <a:txBody>
                    <a:bodyPr/>
                    <a:lstStyle/>
                    <a:p>
                      <a:pPr marL="0" algn="ctr" defTabSz="914400" rtl="0" eaLnBrk="1" fontAlgn="ctr" latinLnBrk="0" hangingPunct="1"/>
                      <a:r>
                        <a:rPr kumimoji="1" lang="ja-JP" altLang="en-US"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rPr>
                        <a:t>サービス概要</a:t>
                      </a:r>
                      <a:endParaRPr kumimoji="1" lang="en-US" altLang="ja-JP" sz="1050" kern="1200" dirty="0">
                        <a:solidFill>
                          <a:schemeClr val="bg1"/>
                        </a:solidFill>
                        <a:latin typeface="Arial Black" panose="020B0A04020102020204" pitchFamily="34" charset="0"/>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solidFill>
                      <a:prstDash val="solid"/>
                      <a:round/>
                      <a:headEnd type="none" w="med" len="med"/>
                      <a:tailEnd type="none" w="med" len="med"/>
                    </a:lnL>
                    <a:solidFill>
                      <a:srgbClr val="3D6AA7"/>
                    </a:solidFill>
                  </a:tcPr>
                </a:tc>
                <a:extLst>
                  <a:ext uri="{0D108BD9-81ED-4DB2-BD59-A6C34878D82A}">
                    <a16:rowId xmlns:a16="http://schemas.microsoft.com/office/drawing/2014/main" val="10000"/>
                  </a:ext>
                </a:extLst>
              </a:tr>
              <a:tr h="324000">
                <a:tc>
                  <a:txBody>
                    <a:bodyPr/>
                    <a:lstStyle/>
                    <a:p>
                      <a:pPr algn="ctr" fontAlgn="ctr">
                        <a:spcAft>
                          <a:spcPts val="0"/>
                        </a:spcAft>
                      </a:pPr>
                      <a:r>
                        <a:rPr lang="en-US" altLang="ja-JP" sz="1050" b="1" kern="100" dirty="0">
                          <a:effectLst/>
                          <a:latin typeface="Arial" panose="020B0604020202020204" pitchFamily="34" charset="0"/>
                          <a:ea typeface="ＭＳ Ｐゴシック" panose="020B0600070205080204" pitchFamily="50" charset="-128"/>
                          <a:cs typeface="Arial" panose="020B0604020202020204" pitchFamily="34" charset="0"/>
                        </a:rPr>
                        <a:t>1</a:t>
                      </a:r>
                      <a:endParaRPr lang="ja-JP" sz="1050" b="1" kern="100" dirty="0">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Yes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Dok</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2017</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50</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832</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260</a:t>
                      </a:r>
                      <a:r>
                        <a:rPr lang="en-US" altLang="ja-JP" sz="1000" b="0" i="0" u="none" strike="noStrike" dirty="0">
                          <a:solidFill>
                            <a:srgbClr val="000000"/>
                          </a:solidFill>
                          <a:effectLst/>
                          <a:latin typeface="Arial" panose="020B0604020202020204" pitchFamily="34" charset="0"/>
                        </a:rPr>
                        <a:t>M</a:t>
                      </a:r>
                      <a:endParaRPr lang="en-US" sz="1000" b="0" i="0" u="none" strike="noStrike" dirty="0">
                        <a:solidFill>
                          <a:srgbClr val="000000"/>
                        </a:solidFill>
                        <a:effectLst/>
                        <a:latin typeface="Arial" panose="020B0604020202020204" pitchFamily="34" charset="0"/>
                      </a:endParaRP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遠隔医療相談プラットフォーム、薬の種類や用量についても指示を受けることが可能。</a:t>
                      </a:r>
                    </a:p>
                  </a:txBody>
                  <a:tcPr marL="0" marR="0" marT="0" marB="0" anchor="ctr">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1"/>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2</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Get Well</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2021</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43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ビデオ、音声、テキストによって医師に医療相談することが可能な遠隔医療プラットフォーム。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2"/>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Good Doctor</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15,000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無料で医療相談を行い、医師から薬に関する推奨を受けることが出来るサービス。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3"/>
                  </a:ext>
                </a:extLst>
              </a:tr>
              <a:tr h="324000">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4</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Halodoc</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20M</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医師とのチャットに加えて、健康関連商品の購入や保険との連携が出来る統合プラットフォーム。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4"/>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5</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Klik</a:t>
                      </a: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Dokter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医師とのライブチャットが出来るサービス、メディアを通じ医療関連情報も多く提供。</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0005"/>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KlinikGo</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25</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500,000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歯科医、心臓専門医、内科医など様々な医師からのアドバイスを受けることが出来るサービス。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3234434046"/>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7</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LinkSehat</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70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700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チャットによる医療相談を実現、治療費の計算等もできる統合サービス。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131104933"/>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8</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Milvik</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2019</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電話で心身の健康状態に関する幅広い相談を</a:t>
                      </a: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時間行うことが出来るサービス。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35885939"/>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9</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Pro </a:t>
                      </a: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Sehat</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2016</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37</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500,000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1000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en-US" altLang="ja-JP" sz="1200" kern="1200" dirty="0">
                          <a:solidFill>
                            <a:schemeClr val="tx1"/>
                          </a:solidFill>
                          <a:latin typeface="+mn-lt"/>
                          <a:ea typeface="+mn-ea"/>
                          <a:cs typeface="+mn-cs"/>
                        </a:rPr>
                        <a:t>24</a:t>
                      </a:r>
                      <a:r>
                        <a:rPr kumimoji="1" lang="ja-JP" altLang="en-US" sz="1200" kern="1200" dirty="0">
                          <a:solidFill>
                            <a:schemeClr val="tx1"/>
                          </a:solidFill>
                          <a:latin typeface="+mn-lt"/>
                          <a:ea typeface="+mn-ea"/>
                          <a:cs typeface="+mn-cs"/>
                        </a:rPr>
                        <a:t>時間対応の医療相談に加え、予防接種や医薬品購入等が利用できる統合プラットフォーム。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799951090"/>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10</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SehatQ</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2018</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51-200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40,813</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専門家への相談を通して最寄りの病院の紹介を受けることが出来るサービス。</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335548860"/>
                  </a:ext>
                </a:extLst>
              </a:tr>
              <a:tr h="321358">
                <a:tc>
                  <a:txBody>
                    <a:bodyPr/>
                    <a:lstStyle/>
                    <a:p>
                      <a:pPr marL="0" algn="ctr" defTabSz="914400" rtl="0" eaLnBrk="1" fontAlgn="ctr" latinLnBrk="0" hangingPunct="1">
                        <a:spcAft>
                          <a:spcPts val="0"/>
                        </a:spcAft>
                      </a:pPr>
                      <a:r>
                        <a:rPr kumimoji="1" lang="en-US" alt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11</a:t>
                      </a:r>
                      <a:endParaRPr kumimoji="1" lang="ja-JP"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solidFill>
                      <a:srgbClr val="E8E8E8"/>
                    </a:solidFill>
                  </a:tcPr>
                </a:tc>
                <a:tc>
                  <a:txBody>
                    <a:bodyPr/>
                    <a:lstStyle/>
                    <a:p>
                      <a:pPr marL="0" indent="174625" algn="l" defTabSz="914400" rtl="0" eaLnBrk="1" fontAlgn="ctr" latinLnBrk="0" hangingPunct="1">
                        <a:spcAft>
                          <a:spcPts val="0"/>
                        </a:spcAft>
                      </a:pPr>
                      <a:r>
                        <a:rPr kumimoji="1" lang="en-US" sz="1050" b="1" kern="100" dirty="0" err="1">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AloDokter</a:t>
                      </a:r>
                      <a:endParaRPr kumimoji="1" lang="en-US" sz="1050" b="1" kern="100"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2014</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内資・外資</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ja-JP" altLang="en-US" sz="1000" b="0" i="0" u="none" strike="noStrike" dirty="0">
                          <a:solidFill>
                            <a:srgbClr val="000000"/>
                          </a:solidFill>
                          <a:effectLst/>
                          <a:latin typeface="Arial" panose="020B0604020202020204" pitchFamily="34" charset="0"/>
                        </a:rPr>
                        <a:t>非公開</a:t>
                      </a:r>
                      <a:endParaRPr lang="en-US" sz="1000" b="0" i="0" u="none" strike="noStrike" dirty="0">
                        <a:solidFill>
                          <a:srgbClr val="000000"/>
                        </a:solidFill>
                        <a:effectLst/>
                        <a:latin typeface="Arial" panose="020B0604020202020204" pitchFamily="34" charset="0"/>
                      </a:endParaRP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201-500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Arial" panose="020B0604020202020204" pitchFamily="34" charset="0"/>
                        </a:rPr>
                        <a:t>26M</a:t>
                      </a:r>
                      <a:br>
                        <a:rPr lang="en-US" sz="1000" b="0" i="0" u="none" strike="noStrike" dirty="0">
                          <a:solidFill>
                            <a:srgbClr val="000000"/>
                          </a:solidFill>
                          <a:effectLst/>
                          <a:latin typeface="Arial" panose="020B0604020202020204" pitchFamily="34" charset="0"/>
                        </a:rPr>
                      </a:br>
                      <a:r>
                        <a:rPr lang="en-US" sz="1000" b="0" i="0" u="none" strike="noStrike" dirty="0">
                          <a:solidFill>
                            <a:srgbClr val="000000"/>
                          </a:solidFill>
                          <a:effectLst/>
                          <a:latin typeface="Arial" panose="020B0604020202020204" pitchFamily="34" charset="0"/>
                        </a:rPr>
                        <a:t>(AU per month)</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a:solidFill>
                            <a:srgbClr val="000000"/>
                          </a:solidFill>
                          <a:effectLst/>
                          <a:latin typeface="Arial" panose="020B0604020202020204" pitchFamily="34" charset="0"/>
                        </a:rPr>
                        <a:t>-</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algn="ctr" fontAlgn="b"/>
                      <a:r>
                        <a:rPr lang="en-US" altLang="ja-JP" sz="1000" b="0" i="0" u="none" strike="noStrike" dirty="0">
                          <a:solidFill>
                            <a:srgbClr val="000000"/>
                          </a:solidFill>
                          <a:effectLst/>
                          <a:latin typeface="Arial" panose="020B0604020202020204" pitchFamily="34" charset="0"/>
                        </a:rPr>
                        <a:t>30,000+</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tc>
                  <a:txBody>
                    <a:bodyPr/>
                    <a:lstStyle/>
                    <a:p>
                      <a:pPr marL="0" marR="0" indent="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None/>
                        <a:tabLst/>
                        <a:defRPr/>
                      </a:pPr>
                      <a:r>
                        <a:rPr kumimoji="1" lang="ja-JP" altLang="en-US" sz="1200" kern="1200" dirty="0">
                          <a:solidFill>
                            <a:schemeClr val="tx1"/>
                          </a:solidFill>
                          <a:latin typeface="+mn-lt"/>
                          <a:ea typeface="+mn-ea"/>
                          <a:cs typeface="+mn-cs"/>
                        </a:rPr>
                        <a:t>医師チームによってレビューされた情報が揃う医療情報プラットフォーム。</a:t>
                      </a:r>
                    </a:p>
                  </a:txBody>
                  <a:tcPr marL="0" marR="0" marT="0" marB="0" anchor="ctr">
                    <a:lnT w="9525" cap="flat" cmpd="sng" algn="ctr">
                      <a:solidFill>
                        <a:srgbClr val="868686"/>
                      </a:solidFill>
                      <a:prstDash val="solid"/>
                      <a:round/>
                      <a:headEnd type="none" w="med" len="med"/>
                      <a:tailEnd type="none" w="med" len="med"/>
                    </a:lnT>
                    <a:lnB w="9525" cap="flat" cmpd="sng" algn="ctr">
                      <a:solidFill>
                        <a:srgbClr val="868686"/>
                      </a:solidFill>
                      <a:prstDash val="solid"/>
                      <a:round/>
                      <a:headEnd type="none" w="med" len="med"/>
                      <a:tailEnd type="none" w="med" len="med"/>
                    </a:lnB>
                  </a:tcPr>
                </a:tc>
                <a:extLst>
                  <a:ext uri="{0D108BD9-81ED-4DB2-BD59-A6C34878D82A}">
                    <a16:rowId xmlns:a16="http://schemas.microsoft.com/office/drawing/2014/main" val="197292283"/>
                  </a:ext>
                </a:extLst>
              </a:tr>
            </a:tbl>
          </a:graphicData>
        </a:graphic>
      </p:graphicFrame>
    </p:spTree>
    <p:extLst>
      <p:ext uri="{BB962C8B-B14F-4D97-AF65-F5344CB8AC3E}">
        <p14:creationId xmlns:p14="http://schemas.microsoft.com/office/powerpoint/2010/main" val="30108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2" name="think-cell Slide" r:id="rId223" imgW="270" imgH="270" progId="TCLayout.ActiveDocument.1">
                  <p:embed/>
                </p:oleObj>
              </mc:Choice>
              <mc:Fallback>
                <p:oleObj name="think-cell Slide" r:id="rId223" imgW="270" imgH="270" progId="TCLayout.ActiveDocument.1">
                  <p:embed/>
                  <p:pic>
                    <p:nvPicPr>
                      <p:cNvPr id="7" name="オブジェクト 6" hidden="1"/>
                      <p:cNvPicPr>
                        <a:picLocks noChangeAspect="1" noChangeArrowheads="1"/>
                      </p:cNvPicPr>
                      <p:nvPr/>
                    </p:nvPicPr>
                    <p:blipFill>
                      <a:blip r:embed="rId22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4"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 name="タイトル 1"/>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インドネシア／一般概況／経済</a:t>
            </a:r>
            <a:endParaRPr kumimoji="1" lang="ja-JP" altLang="en-US" dirty="0"/>
          </a:p>
        </p:txBody>
      </p:sp>
      <p:sp>
        <p:nvSpPr>
          <p:cNvPr id="3" name="テキスト プレースホルダー 2"/>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人口動態、および人口成長率・年齢別人口構成</a:t>
            </a:r>
          </a:p>
        </p:txBody>
      </p:sp>
      <p:grpSp>
        <p:nvGrpSpPr>
          <p:cNvPr id="54" name="グループ化 7"/>
          <p:cNvGrpSpPr/>
          <p:nvPr/>
        </p:nvGrpSpPr>
        <p:grpSpPr>
          <a:xfrm>
            <a:off x="632520" y="1700808"/>
            <a:ext cx="8640960" cy="288032"/>
            <a:chOff x="4803500" y="2113806"/>
            <a:chExt cx="5626916" cy="288032"/>
          </a:xfrm>
        </p:grpSpPr>
        <p:sp>
          <p:nvSpPr>
            <p:cNvPr id="55"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人口動態、および人口成長率</a:t>
              </a:r>
              <a:endParaRPr kumimoji="1" lang="en-US" altLang="ko-KR"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endParaRPr>
            </a:p>
          </p:txBody>
        </p:sp>
        <p:cxnSp>
          <p:nvCxnSpPr>
            <p:cNvPr id="56" name="直線コネクタ 5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grpSp>
        <p:nvGrpSpPr>
          <p:cNvPr id="59" name="グループ化 7"/>
          <p:cNvGrpSpPr/>
          <p:nvPr/>
        </p:nvGrpSpPr>
        <p:grpSpPr>
          <a:xfrm>
            <a:off x="632520" y="4149080"/>
            <a:ext cx="8640960" cy="288032"/>
            <a:chOff x="4803500" y="2113806"/>
            <a:chExt cx="5626916" cy="288032"/>
          </a:xfrm>
        </p:grpSpPr>
        <p:cxnSp>
          <p:nvCxnSpPr>
            <p:cNvPr id="60" name="直線コネクタ 59"/>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1"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年齢別人口構成</a:t>
              </a:r>
            </a:p>
          </p:txBody>
        </p:sp>
      </p:grpSp>
      <p:grpSp>
        <p:nvGrpSpPr>
          <p:cNvPr id="62" name="グループ化 61"/>
          <p:cNvGrpSpPr/>
          <p:nvPr/>
        </p:nvGrpSpPr>
        <p:grpSpPr>
          <a:xfrm>
            <a:off x="8181231" y="2330519"/>
            <a:ext cx="1428700" cy="1944216"/>
            <a:chOff x="6548973" y="2016373"/>
            <a:chExt cx="1428700" cy="1944216"/>
          </a:xfrm>
        </p:grpSpPr>
        <p:sp>
          <p:nvSpPr>
            <p:cNvPr id="63" name="フリーフォーム 62"/>
            <p:cNvSpPr/>
            <p:nvPr/>
          </p:nvSpPr>
          <p:spPr>
            <a:xfrm>
              <a:off x="6548973" y="2016373"/>
              <a:ext cx="1428700" cy="1825228"/>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4" name="角丸四角形 63"/>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65" name="テキスト ボックス 64"/>
          <p:cNvSpPr txBox="1"/>
          <p:nvPr/>
        </p:nvSpPr>
        <p:spPr>
          <a:xfrm>
            <a:off x="248097" y="1136003"/>
            <a:ext cx="9505056" cy="481222"/>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年の人口は約</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億人となっている。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人口は緩やかな増加を続け、</a:t>
            </a:r>
            <a:r>
              <a:rPr kumimoji="1" lang="en-US" altLang="ja-JP"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2050</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3.2</a:t>
            </a:r>
            <a:r>
              <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億人弱まで成長し、成長率はほぼ横ばいの</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0.2%</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となる見込みである。</a:t>
            </a:r>
            <a:endParaRPr kumimoji="1" lang="ja-JP" altLang="en-US" sz="14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66" name="グループ化 65"/>
          <p:cNvGrpSpPr/>
          <p:nvPr/>
        </p:nvGrpSpPr>
        <p:grpSpPr>
          <a:xfrm>
            <a:off x="8228359" y="4497425"/>
            <a:ext cx="1390798" cy="2160240"/>
            <a:chOff x="6586875" y="2016372"/>
            <a:chExt cx="1390798" cy="1944217"/>
          </a:xfrm>
        </p:grpSpPr>
        <p:sp>
          <p:nvSpPr>
            <p:cNvPr id="67" name="フリーフォーム 66"/>
            <p:cNvSpPr/>
            <p:nvPr/>
          </p:nvSpPr>
          <p:spPr>
            <a:xfrm>
              <a:off x="6586875" y="2016372"/>
              <a:ext cx="1390798" cy="1855831"/>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68" name="角丸四角形 67"/>
            <p:cNvSpPr/>
            <p:nvPr/>
          </p:nvSpPr>
          <p:spPr>
            <a:xfrm>
              <a:off x="6681192" y="3784277"/>
              <a:ext cx="1066373" cy="176312"/>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2030</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sp>
        <p:nvSpPr>
          <p:cNvPr id="75" name="テキスト ボックス 74"/>
          <p:cNvSpPr txBox="1"/>
          <p:nvPr/>
        </p:nvSpPr>
        <p:spPr>
          <a:xfrm>
            <a:off x="200472" y="6525344"/>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国際連合「</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Population Prospects</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aphicFrame>
        <p:nvGraphicFramePr>
          <p:cNvPr id="340" name="Chart 339">
            <a:extLst>
              <a:ext uri="{FF2B5EF4-FFF2-40B4-BE49-F238E27FC236}">
                <a16:creationId xmlns:a16="http://schemas.microsoft.com/office/drawing/2014/main" id="{81F1D7C3-AA5E-41BE-90D6-587A9632BFB5}"/>
              </a:ext>
            </a:extLst>
          </p:cNvPr>
          <p:cNvGraphicFramePr/>
          <p:nvPr>
            <p:custDataLst>
              <p:tags r:id="rId4"/>
            </p:custDataLst>
          </p:nvPr>
        </p:nvGraphicFramePr>
        <p:xfrm>
          <a:off x="233363" y="2225675"/>
          <a:ext cx="9377362" cy="1601788"/>
        </p:xfrm>
        <a:graphic>
          <a:graphicData uri="http://schemas.openxmlformats.org/drawingml/2006/chart">
            <c:chart xmlns:c="http://schemas.openxmlformats.org/drawingml/2006/chart" xmlns:r="http://schemas.openxmlformats.org/officeDocument/2006/relationships" r:id="rId225"/>
          </a:graphicData>
        </a:graphic>
      </p:graphicFrame>
      <p:cxnSp>
        <p:nvCxnSpPr>
          <p:cNvPr id="277" name="Straight Connector 276">
            <a:extLst>
              <a:ext uri="{FF2B5EF4-FFF2-40B4-BE49-F238E27FC236}">
                <a16:creationId xmlns:a16="http://schemas.microsoft.com/office/drawing/2014/main" id="{60A254C8-CCBA-472A-880A-6E4726F74180}"/>
              </a:ext>
            </a:extLst>
          </p:cNvPr>
          <p:cNvCxnSpPr/>
          <p:nvPr>
            <p:custDataLst>
              <p:tags r:id="rId5"/>
            </p:custDataLst>
          </p:nvPr>
        </p:nvCxnSpPr>
        <p:spPr bwMode="auto">
          <a:xfrm>
            <a:off x="2535238" y="2400300"/>
            <a:ext cx="7938" cy="2587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1F083CAA-F811-4207-8A97-685FBD32173E}"/>
              </a:ext>
            </a:extLst>
          </p:cNvPr>
          <p:cNvCxnSpPr/>
          <p:nvPr>
            <p:custDataLst>
              <p:tags r:id="rId6"/>
            </p:custDataLst>
          </p:nvPr>
        </p:nvCxnSpPr>
        <p:spPr bwMode="auto">
          <a:xfrm>
            <a:off x="6307138" y="2849563"/>
            <a:ext cx="0" cy="3381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C11FC9FC-E772-492F-8FA6-A27639546F24}"/>
              </a:ext>
            </a:extLst>
          </p:cNvPr>
          <p:cNvCxnSpPr/>
          <p:nvPr>
            <p:custDataLst>
              <p:tags r:id="rId7"/>
            </p:custDataLst>
          </p:nvPr>
        </p:nvCxnSpPr>
        <p:spPr bwMode="auto">
          <a:xfrm>
            <a:off x="6648450" y="2890839"/>
            <a:ext cx="0" cy="2905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823CE94-3A25-41B3-BC49-6C2B66501A8D}"/>
              </a:ext>
            </a:extLst>
          </p:cNvPr>
          <p:cNvCxnSpPr/>
          <p:nvPr>
            <p:custDataLst>
              <p:tags r:id="rId8"/>
            </p:custDataLst>
          </p:nvPr>
        </p:nvCxnSpPr>
        <p:spPr bwMode="auto">
          <a:xfrm>
            <a:off x="6991350" y="2922589"/>
            <a:ext cx="0" cy="2524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4" name="Text Placeholder 12"/>
          <p:cNvSpPr>
            <a:spLocks noGrp="1"/>
          </p:cNvSpPr>
          <p:nvPr>
            <p:custDataLst>
              <p:tags r:id="rId9"/>
            </p:custDataLst>
          </p:nvPr>
        </p:nvSpPr>
        <p:spPr bwMode="auto">
          <a:xfrm>
            <a:off x="1098550"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87CDC96-33E4-49D8-839F-3B0D83585A67}"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10"/>
            </p:custDataLst>
          </p:nvPr>
        </p:nvSpPr>
        <p:spPr bwMode="auto">
          <a:xfrm>
            <a:off x="2125663"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58BDE03-15B0-438A-ADF3-0D85D0EF1A15}"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1" name="テキスト プレースホルダ 9">
            <a:extLst>
              <a:ext uri="{FF2B5EF4-FFF2-40B4-BE49-F238E27FC236}">
                <a16:creationId xmlns:a16="http://schemas.microsoft.com/office/drawing/2014/main" id="{18420129-11BD-451D-ADF6-D05FD1838EDF}"/>
              </a:ext>
            </a:extLst>
          </p:cNvPr>
          <p:cNvSpPr>
            <a:spLocks noGrp="1"/>
          </p:cNvSpPr>
          <p:nvPr>
            <p:custDataLst>
              <p:tags r:id="rId11"/>
            </p:custDataLst>
          </p:nvPr>
        </p:nvSpPr>
        <p:spPr bwMode="gray">
          <a:xfrm>
            <a:off x="6545263" y="302895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B05A5BC-89B1-4E30-A466-6134AB26E207}" type="datetime'''''''''''''''''1''''''.''''''''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9" name="Text Placeholder 12"/>
          <p:cNvSpPr>
            <a:spLocks noGrp="1"/>
          </p:cNvSpPr>
          <p:nvPr>
            <p:custDataLst>
              <p:tags r:id="rId12"/>
            </p:custDataLst>
          </p:nvPr>
        </p:nvSpPr>
        <p:spPr bwMode="auto">
          <a:xfrm>
            <a:off x="9264650" y="2220913"/>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7" name="Text Placeholder 12"/>
          <p:cNvSpPr>
            <a:spLocks noGrp="1"/>
          </p:cNvSpPr>
          <p:nvPr>
            <p:custDataLst>
              <p:tags r:id="rId13"/>
            </p:custDataLst>
          </p:nvPr>
        </p:nvSpPr>
        <p:spPr bwMode="auto">
          <a:xfrm>
            <a:off x="5888038"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463A15-56B3-416C-A0BA-C2FB72E86C1E}"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14"/>
            </p:custDataLst>
          </p:nvPr>
        </p:nvSpPr>
        <p:spPr bwMode="auto">
          <a:xfrm>
            <a:off x="1441450"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BD94357-DDE8-41D3-B8E1-8929029A1A5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5"/>
            </p:custDataLst>
          </p:nvPr>
        </p:nvSpPr>
        <p:spPr bwMode="auto">
          <a:xfrm>
            <a:off x="2466975"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C4AE68-9FF2-4BD8-8ACF-302003735B1F}"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7" name="Text Placeholder 12"/>
          <p:cNvSpPr>
            <a:spLocks noGrp="1"/>
          </p:cNvSpPr>
          <p:nvPr>
            <p:custDataLst>
              <p:tags r:id="rId16"/>
            </p:custDataLst>
          </p:nvPr>
        </p:nvSpPr>
        <p:spPr bwMode="auto">
          <a:xfrm>
            <a:off x="2809875"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2A2B7A-B147-41B3-9DF8-ADDEC8F01450}"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0" name="Text Placeholder 12"/>
          <p:cNvSpPr>
            <a:spLocks noGrp="1"/>
          </p:cNvSpPr>
          <p:nvPr>
            <p:custDataLst>
              <p:tags r:id="rId17"/>
            </p:custDataLst>
          </p:nvPr>
        </p:nvSpPr>
        <p:spPr bwMode="auto">
          <a:xfrm>
            <a:off x="4862513"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FE8B08E-88CC-4C76-A441-B0DA6823ECDE}"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6" name="Text Placeholder 12"/>
          <p:cNvSpPr>
            <a:spLocks noGrp="1"/>
          </p:cNvSpPr>
          <p:nvPr>
            <p:custDataLst>
              <p:tags r:id="rId18"/>
            </p:custDataLst>
          </p:nvPr>
        </p:nvSpPr>
        <p:spPr bwMode="auto">
          <a:xfrm>
            <a:off x="3151188"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B796D6-EE30-4F20-ACAA-D2422D6299B2}"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1" name="Text Placeholder 12"/>
          <p:cNvSpPr>
            <a:spLocks noGrp="1"/>
          </p:cNvSpPr>
          <p:nvPr>
            <p:custDataLst>
              <p:tags r:id="rId19"/>
            </p:custDataLst>
          </p:nvPr>
        </p:nvSpPr>
        <p:spPr bwMode="auto">
          <a:xfrm>
            <a:off x="3494088"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2535B86-BB4A-417B-B0C7-9C752CEDB19D}"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3" name="Text Placeholder 12"/>
          <p:cNvSpPr>
            <a:spLocks noGrp="1"/>
          </p:cNvSpPr>
          <p:nvPr>
            <p:custDataLst>
              <p:tags r:id="rId20"/>
            </p:custDataLst>
          </p:nvPr>
        </p:nvSpPr>
        <p:spPr bwMode="auto">
          <a:xfrm>
            <a:off x="3835400"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05D953-E140-4D4A-AE50-3F5876E2F23B}"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21"/>
            </p:custDataLst>
          </p:nvPr>
        </p:nvSpPr>
        <p:spPr bwMode="auto">
          <a:xfrm>
            <a:off x="4178300"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14E1EED-E91D-4209-BC5E-9E107AEDB7F5}"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2" name="Text Placeholder 12"/>
          <p:cNvSpPr>
            <a:spLocks noGrp="1"/>
          </p:cNvSpPr>
          <p:nvPr>
            <p:custDataLst>
              <p:tags r:id="rId22"/>
            </p:custDataLst>
          </p:nvPr>
        </p:nvSpPr>
        <p:spPr bwMode="auto">
          <a:xfrm>
            <a:off x="7599363"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BF8376A-2596-4237-A0EB-7B2B2AB5F01F}" type="datetime'''''''''''''''''''''''''''''''''''2''''''''''''''''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23"/>
            </p:custDataLst>
          </p:nvPr>
        </p:nvSpPr>
        <p:spPr bwMode="auto">
          <a:xfrm>
            <a:off x="1782763"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6C6701E-A898-4761-A33C-C5F2B762C261}"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Text Placeholder 12"/>
          <p:cNvSpPr>
            <a:spLocks noGrp="1"/>
          </p:cNvSpPr>
          <p:nvPr>
            <p:custDataLst>
              <p:tags r:id="rId24"/>
            </p:custDataLst>
          </p:nvPr>
        </p:nvSpPr>
        <p:spPr bwMode="auto">
          <a:xfrm>
            <a:off x="5203825"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326D5F4-9EE4-4AD5-B750-A3D363507366}"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5" name="Text Placeholder 12"/>
          <p:cNvSpPr>
            <a:spLocks noGrp="1"/>
          </p:cNvSpPr>
          <p:nvPr>
            <p:custDataLst>
              <p:tags r:id="rId25"/>
            </p:custDataLst>
          </p:nvPr>
        </p:nvSpPr>
        <p:spPr bwMode="auto">
          <a:xfrm>
            <a:off x="5546725"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41FDAA-7E64-48EB-AB63-DCAD483719E1}"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26"/>
            </p:custDataLst>
          </p:nvPr>
        </p:nvSpPr>
        <p:spPr bwMode="auto">
          <a:xfrm>
            <a:off x="6230938"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02CAC04-EBC3-45FD-A603-3C869E04F2F5}"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5" name="Text Placeholder 12"/>
          <p:cNvSpPr>
            <a:spLocks noGrp="1"/>
          </p:cNvSpPr>
          <p:nvPr>
            <p:custDataLst>
              <p:tags r:id="rId27"/>
            </p:custDataLst>
          </p:nvPr>
        </p:nvSpPr>
        <p:spPr bwMode="auto">
          <a:xfrm>
            <a:off x="6572250"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39C518-B58B-4303-ABDF-CED3167BFDD1}"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6" name="Text Placeholder 12"/>
          <p:cNvSpPr>
            <a:spLocks noGrp="1"/>
          </p:cNvSpPr>
          <p:nvPr>
            <p:custDataLst>
              <p:tags r:id="rId28"/>
            </p:custDataLst>
          </p:nvPr>
        </p:nvSpPr>
        <p:spPr bwMode="auto">
          <a:xfrm>
            <a:off x="6915150"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A069BE2-0EB0-463A-A8C5-DF7F3CCD5835}"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7" name="Text Placeholder 12"/>
          <p:cNvSpPr>
            <a:spLocks noGrp="1"/>
          </p:cNvSpPr>
          <p:nvPr>
            <p:custDataLst>
              <p:tags r:id="rId29"/>
            </p:custDataLst>
          </p:nvPr>
        </p:nvSpPr>
        <p:spPr bwMode="auto">
          <a:xfrm>
            <a:off x="7256463"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B49BBF-BEB1-4CB4-B464-A8E52B4DE807}" type="datetime'''''''''''''''''''''''1''9'''''''''''''''''''''''''''">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3" name="Text Placeholder 12"/>
          <p:cNvSpPr>
            <a:spLocks noGrp="1"/>
          </p:cNvSpPr>
          <p:nvPr>
            <p:custDataLst>
              <p:tags r:id="rId30"/>
            </p:custDataLst>
          </p:nvPr>
        </p:nvSpPr>
        <p:spPr bwMode="auto">
          <a:xfrm>
            <a:off x="7940675"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1BDD25-B6B0-49B9-BB7C-D405F07494DA}"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7" name="Text Placeholder 12">
            <a:extLst>
              <a:ext uri="{FF2B5EF4-FFF2-40B4-BE49-F238E27FC236}">
                <a16:creationId xmlns:a16="http://schemas.microsoft.com/office/drawing/2014/main" id="{5ED0EDE2-FB70-40BE-A937-DBF66608BDA5}"/>
              </a:ext>
            </a:extLst>
          </p:cNvPr>
          <p:cNvSpPr>
            <a:spLocks noGrp="1"/>
          </p:cNvSpPr>
          <p:nvPr>
            <p:custDataLst>
              <p:tags r:id="rId31"/>
            </p:custDataLst>
          </p:nvPr>
        </p:nvSpPr>
        <p:spPr bwMode="auto">
          <a:xfrm>
            <a:off x="8283575"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754E67-1C3B-46D2-AEC3-B927FC1F9734}" type="datetime'''''''''''''''''''''''''''''''''''''3''''''''''''''''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32"/>
            </p:custDataLst>
          </p:nvPr>
        </p:nvSpPr>
        <p:spPr bwMode="auto">
          <a:xfrm>
            <a:off x="8624888"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3CDEE21-36C6-4D9A-B1CB-1318A6D2ACA8}" type="datetime'4''''''''''''''''''''''''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3" name="テキスト プレースホルダ 9">
            <a:extLst>
              <a:ext uri="{FF2B5EF4-FFF2-40B4-BE49-F238E27FC236}">
                <a16:creationId xmlns:a16="http://schemas.microsoft.com/office/drawing/2014/main" id="{1B4E0C2F-AF2B-440D-8C7C-57B1B7CD9C62}"/>
              </a:ext>
            </a:extLst>
          </p:cNvPr>
          <p:cNvSpPr>
            <a:spLocks noGrp="1"/>
          </p:cNvSpPr>
          <p:nvPr>
            <p:custDataLst>
              <p:tags r:id="rId33"/>
            </p:custDataLst>
          </p:nvPr>
        </p:nvSpPr>
        <p:spPr bwMode="gray">
          <a:xfrm>
            <a:off x="8939213" y="366712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82FD2436-E946-437F-A480-F5096FEF7347}" type="datetime'0''''''''''''''''''''''''''''''.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0.2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34"/>
            </p:custDataLst>
          </p:nvPr>
        </p:nvSpPr>
        <p:spPr bwMode="auto">
          <a:xfrm>
            <a:off x="8967788"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9B7E0B6-CDED-4006-BBD3-CBA1B27C1185}" type="datetime'''''''''''''''''''''''5''''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35"/>
            </p:custDataLst>
          </p:nvPr>
        </p:nvSpPr>
        <p:spPr bwMode="auto">
          <a:xfrm>
            <a:off x="687388" y="3862388"/>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614E370-FF8E-474B-AD7E-D659AF644BCB}"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8" name="Text Placeholder 12"/>
          <p:cNvSpPr>
            <a:spLocks noGrp="1"/>
          </p:cNvSpPr>
          <p:nvPr>
            <p:custDataLst>
              <p:tags r:id="rId36"/>
            </p:custDataLst>
          </p:nvPr>
        </p:nvSpPr>
        <p:spPr bwMode="auto">
          <a:xfrm>
            <a:off x="325438" y="2220913"/>
            <a:ext cx="508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（百万人）</a:t>
            </a:r>
          </a:p>
        </p:txBody>
      </p:sp>
      <p:sp useBgFill="1">
        <p:nvSpPr>
          <p:cNvPr id="330" name="テキスト プレースホルダ 9">
            <a:extLst>
              <a:ext uri="{FF2B5EF4-FFF2-40B4-BE49-F238E27FC236}">
                <a16:creationId xmlns:a16="http://schemas.microsoft.com/office/drawing/2014/main" id="{307FE108-BAD0-499F-AA6C-A3BF5C10715B}"/>
              </a:ext>
            </a:extLst>
          </p:cNvPr>
          <p:cNvSpPr>
            <a:spLocks noGrp="1"/>
          </p:cNvSpPr>
          <p:nvPr>
            <p:custDataLst>
              <p:tags r:id="rId37"/>
            </p:custDataLst>
          </p:nvPr>
        </p:nvSpPr>
        <p:spPr bwMode="gray">
          <a:xfrm>
            <a:off x="6202363" y="2987675"/>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EB623CA-D33A-42C9-8C91-F8176F77C2E0}" type="datetime'''1''''''''''''''''''''''.''''''''''''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332" name="テキスト プレースホルダ 9">
            <a:extLst>
              <a:ext uri="{FF2B5EF4-FFF2-40B4-BE49-F238E27FC236}">
                <a16:creationId xmlns:a16="http://schemas.microsoft.com/office/drawing/2014/main" id="{867D19E3-D1A2-4590-BED9-EAF088E90BC5}"/>
              </a:ext>
            </a:extLst>
          </p:cNvPr>
          <p:cNvSpPr>
            <a:spLocks noGrp="1"/>
          </p:cNvSpPr>
          <p:nvPr>
            <p:custDataLst>
              <p:tags r:id="rId38"/>
            </p:custDataLst>
          </p:nvPr>
        </p:nvSpPr>
        <p:spPr bwMode="gray">
          <a:xfrm>
            <a:off x="6886575" y="3060700"/>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FACF7062-0212-45FE-A1EE-B6B520DC5C8A}" type="datetime'''''''''''''''''''''''''''1''''''.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1" name="Text Placeholder 12"/>
          <p:cNvSpPr>
            <a:spLocks noGrp="1"/>
          </p:cNvSpPr>
          <p:nvPr>
            <p:custDataLst>
              <p:tags r:id="rId39"/>
            </p:custDataLst>
          </p:nvPr>
        </p:nvSpPr>
        <p:spPr bwMode="auto">
          <a:xfrm>
            <a:off x="4519613" y="3862388"/>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2946BCD-F90F-44CE-ACFA-42BBF6DABDE1}"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87" name="Straight Connector 86"/>
          <p:cNvCxnSpPr/>
          <p:nvPr>
            <p:custDataLst>
              <p:tags r:id="rId40"/>
            </p:custDataLst>
          </p:nvPr>
        </p:nvCxnSpPr>
        <p:spPr bwMode="gray">
          <a:xfrm>
            <a:off x="8455025" y="1654175"/>
            <a:ext cx="255588"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86" name="Rectangle 85"/>
          <p:cNvSpPr/>
          <p:nvPr>
            <p:custDataLst>
              <p:tags r:id="rId41"/>
            </p:custDataLst>
          </p:nvPr>
        </p:nvSpPr>
        <p:spPr bwMode="gray">
          <a:xfrm>
            <a:off x="8535988" y="1790700"/>
            <a:ext cx="179388" cy="133350"/>
          </a:xfrm>
          <a:prstGeom prst="rect">
            <a:avLst/>
          </a:prstGeom>
          <a:solidFill>
            <a:srgbClr val="80CCE8"/>
          </a:solidFill>
          <a:ln w="9525" algn="ctr">
            <a:solidFill>
              <a:srgbClr val="80808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8" name="Oval 87"/>
          <p:cNvSpPr/>
          <p:nvPr>
            <p:custDataLst>
              <p:tags r:id="rId42"/>
            </p:custDataLst>
          </p:nvPr>
        </p:nvSpPr>
        <p:spPr bwMode="gray">
          <a:xfrm>
            <a:off x="8543925" y="1616075"/>
            <a:ext cx="76200" cy="76200"/>
          </a:xfrm>
          <a:prstGeom prst="ellipse">
            <a:avLst/>
          </a:prstGeom>
          <a:solidFill>
            <a:srgbClr val="1F497D"/>
          </a:solidFill>
          <a:ln w="9525">
            <a:solidFill>
              <a:srgbClr val="1F497D"/>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dirty="0">
              <a:ln>
                <a:noFill/>
              </a:ln>
              <a:solidFill>
                <a:srgbClr val="000000"/>
              </a:solidFill>
              <a:effectLst/>
              <a:uLnTx/>
              <a:uFillTx/>
              <a:latin typeface="Arial" pitchFamily="34" charset="0"/>
              <a:ea typeface="ＭＳ Ｐゴシック"/>
              <a:cs typeface="Arial" pitchFamily="34" charset="0"/>
            </a:endParaRPr>
          </a:p>
        </p:txBody>
      </p:sp>
      <p:sp>
        <p:nvSpPr>
          <p:cNvPr id="89" name="Text Placeholder 12"/>
          <p:cNvSpPr>
            <a:spLocks noGrp="1"/>
          </p:cNvSpPr>
          <p:nvPr>
            <p:custDataLst>
              <p:tags r:id="rId43"/>
            </p:custDataLst>
          </p:nvPr>
        </p:nvSpPr>
        <p:spPr bwMode="auto">
          <a:xfrm>
            <a:off x="8766175" y="1785938"/>
            <a:ext cx="762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0593714D-6E6F-42A2-AD49-28D29BD94B3C}" type="datetime'''総計（''''''''''''百''''''''''''''''万''''''''人''''''''''''''''）'">
              <a:rPr kumimoji="1" lang="zh-TW"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総計（百万人）</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44"/>
            </p:custDataLst>
          </p:nvPr>
        </p:nvSpPr>
        <p:spPr bwMode="auto">
          <a:xfrm>
            <a:off x="8766175" y="1582738"/>
            <a:ext cx="889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C73B677C-E409-4D81-B7EA-3A7959124D7A}" type="datetime'人''''''''''''''''''''''口成''''''''''長''''''率''''（''''''％''）'''">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人口成長率（％）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cxnSp>
        <p:nvCxnSpPr>
          <p:cNvPr id="270" name="Straight Connector 269">
            <a:extLst>
              <a:ext uri="{FF2B5EF4-FFF2-40B4-BE49-F238E27FC236}">
                <a16:creationId xmlns:a16="http://schemas.microsoft.com/office/drawing/2014/main" id="{45A83A54-8EC9-4CA6-9FC4-0D926A02916E}"/>
              </a:ext>
            </a:extLst>
          </p:cNvPr>
          <p:cNvCxnSpPr/>
          <p:nvPr>
            <p:custDataLst>
              <p:tags r:id="rId45"/>
            </p:custDataLst>
          </p:nvPr>
        </p:nvCxnSpPr>
        <p:spPr bwMode="auto">
          <a:xfrm>
            <a:off x="6443663" y="58261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1" name="Straight Connector 270">
            <a:extLst>
              <a:ext uri="{FF2B5EF4-FFF2-40B4-BE49-F238E27FC236}">
                <a16:creationId xmlns:a16="http://schemas.microsoft.com/office/drawing/2014/main" id="{54757C9F-DF44-4EF7-985B-6A822E02F573}"/>
              </a:ext>
            </a:extLst>
          </p:cNvPr>
          <p:cNvCxnSpPr/>
          <p:nvPr>
            <p:custDataLst>
              <p:tags r:id="rId46"/>
            </p:custDataLst>
          </p:nvPr>
        </p:nvCxnSpPr>
        <p:spPr bwMode="auto">
          <a:xfrm>
            <a:off x="678973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3" name="Straight Connector 272">
            <a:extLst>
              <a:ext uri="{FF2B5EF4-FFF2-40B4-BE49-F238E27FC236}">
                <a16:creationId xmlns:a16="http://schemas.microsoft.com/office/drawing/2014/main" id="{5E4D5A0D-BF24-4C48-BBEC-A84D3EEE0C23}"/>
              </a:ext>
            </a:extLst>
          </p:cNvPr>
          <p:cNvCxnSpPr/>
          <p:nvPr>
            <p:custDataLst>
              <p:tags r:id="rId47"/>
            </p:custDataLst>
          </p:nvPr>
        </p:nvCxnSpPr>
        <p:spPr bwMode="auto">
          <a:xfrm>
            <a:off x="6789738" y="5829301"/>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4" name="Straight Connector 273">
            <a:extLst>
              <a:ext uri="{FF2B5EF4-FFF2-40B4-BE49-F238E27FC236}">
                <a16:creationId xmlns:a16="http://schemas.microsoft.com/office/drawing/2014/main" id="{BA6E6791-42C6-4E93-BB11-9E19D5A5C42A}"/>
              </a:ext>
            </a:extLst>
          </p:cNvPr>
          <p:cNvCxnSpPr/>
          <p:nvPr>
            <p:custDataLst>
              <p:tags r:id="rId48"/>
            </p:custDataLst>
          </p:nvPr>
        </p:nvCxnSpPr>
        <p:spPr bwMode="auto">
          <a:xfrm>
            <a:off x="7134224"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8" name="Straight Connector 277">
            <a:extLst>
              <a:ext uri="{FF2B5EF4-FFF2-40B4-BE49-F238E27FC236}">
                <a16:creationId xmlns:a16="http://schemas.microsoft.com/office/drawing/2014/main" id="{1188CD57-7F97-445A-AD0B-F1B23D3DFCFB}"/>
              </a:ext>
            </a:extLst>
          </p:cNvPr>
          <p:cNvCxnSpPr/>
          <p:nvPr>
            <p:custDataLst>
              <p:tags r:id="rId49"/>
            </p:custDataLst>
          </p:nvPr>
        </p:nvCxnSpPr>
        <p:spPr bwMode="auto">
          <a:xfrm>
            <a:off x="74803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70F7B326-9492-48F4-AE7D-9806AC187BBB}"/>
              </a:ext>
            </a:extLst>
          </p:cNvPr>
          <p:cNvCxnSpPr/>
          <p:nvPr>
            <p:custDataLst>
              <p:tags r:id="rId50"/>
            </p:custDataLst>
          </p:nvPr>
        </p:nvCxnSpPr>
        <p:spPr bwMode="auto">
          <a:xfrm>
            <a:off x="7480300" y="5835650"/>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1" name="Straight Connector 280">
            <a:extLst>
              <a:ext uri="{FF2B5EF4-FFF2-40B4-BE49-F238E27FC236}">
                <a16:creationId xmlns:a16="http://schemas.microsoft.com/office/drawing/2014/main" id="{373F1EAA-CB38-42EA-AAD2-17D4B31DECF9}"/>
              </a:ext>
            </a:extLst>
          </p:cNvPr>
          <p:cNvCxnSpPr/>
          <p:nvPr>
            <p:custDataLst>
              <p:tags r:id="rId51"/>
            </p:custDataLst>
          </p:nvPr>
        </p:nvCxnSpPr>
        <p:spPr bwMode="auto">
          <a:xfrm>
            <a:off x="7826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3" name="Straight Connector 222">
            <a:extLst>
              <a:ext uri="{FF2B5EF4-FFF2-40B4-BE49-F238E27FC236}">
                <a16:creationId xmlns:a16="http://schemas.microsoft.com/office/drawing/2014/main" id="{16867B59-DFC7-42AF-9951-C33FEBE28A30}"/>
              </a:ext>
            </a:extLst>
          </p:cNvPr>
          <p:cNvCxnSpPr/>
          <p:nvPr>
            <p:custDataLst>
              <p:tags r:id="rId52"/>
            </p:custDataLst>
          </p:nvPr>
        </p:nvCxnSpPr>
        <p:spPr bwMode="auto">
          <a:xfrm>
            <a:off x="3332163" y="48768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2" name="Straight Connector 281">
            <a:extLst>
              <a:ext uri="{FF2B5EF4-FFF2-40B4-BE49-F238E27FC236}">
                <a16:creationId xmlns:a16="http://schemas.microsoft.com/office/drawing/2014/main" id="{BC844585-3235-4E2F-B9B2-F9C56D15DF02}"/>
              </a:ext>
            </a:extLst>
          </p:cNvPr>
          <p:cNvCxnSpPr/>
          <p:nvPr>
            <p:custDataLst>
              <p:tags r:id="rId53"/>
            </p:custDataLst>
          </p:nvPr>
        </p:nvCxnSpPr>
        <p:spPr bwMode="auto">
          <a:xfrm>
            <a:off x="7826375" y="48910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7" name="Straight Connector 286">
            <a:extLst>
              <a:ext uri="{FF2B5EF4-FFF2-40B4-BE49-F238E27FC236}">
                <a16:creationId xmlns:a16="http://schemas.microsoft.com/office/drawing/2014/main" id="{7DEEAB08-05F8-4481-A327-4A2B33DB1C45}"/>
              </a:ext>
            </a:extLst>
          </p:cNvPr>
          <p:cNvCxnSpPr/>
          <p:nvPr>
            <p:custDataLst>
              <p:tags r:id="rId54"/>
            </p:custDataLst>
          </p:nvPr>
        </p:nvCxnSpPr>
        <p:spPr bwMode="auto">
          <a:xfrm>
            <a:off x="85169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3" name="Straight Connector 282">
            <a:extLst>
              <a:ext uri="{FF2B5EF4-FFF2-40B4-BE49-F238E27FC236}">
                <a16:creationId xmlns:a16="http://schemas.microsoft.com/office/drawing/2014/main" id="{39B18E23-C43A-4F5A-AD99-707FD017D4BF}"/>
              </a:ext>
            </a:extLst>
          </p:cNvPr>
          <p:cNvCxnSpPr/>
          <p:nvPr>
            <p:custDataLst>
              <p:tags r:id="rId55"/>
            </p:custDataLst>
          </p:nvPr>
        </p:nvCxnSpPr>
        <p:spPr bwMode="auto">
          <a:xfrm>
            <a:off x="7826375" y="5840414"/>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5" name="Straight Connector 284">
            <a:extLst>
              <a:ext uri="{FF2B5EF4-FFF2-40B4-BE49-F238E27FC236}">
                <a16:creationId xmlns:a16="http://schemas.microsoft.com/office/drawing/2014/main" id="{7C7FC7CC-E01D-46AE-A5B5-10391BADC865}"/>
              </a:ext>
            </a:extLst>
          </p:cNvPr>
          <p:cNvCxnSpPr/>
          <p:nvPr>
            <p:custDataLst>
              <p:tags r:id="rId56"/>
            </p:custDataLst>
          </p:nvPr>
        </p:nvCxnSpPr>
        <p:spPr bwMode="auto">
          <a:xfrm>
            <a:off x="8172450" y="4892676"/>
            <a:ext cx="128588" cy="301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8" name="Straight Connector 287">
            <a:extLst>
              <a:ext uri="{FF2B5EF4-FFF2-40B4-BE49-F238E27FC236}">
                <a16:creationId xmlns:a16="http://schemas.microsoft.com/office/drawing/2014/main" id="{17C588CC-4304-4230-A1E7-B4D4247B9E45}"/>
              </a:ext>
            </a:extLst>
          </p:cNvPr>
          <p:cNvCxnSpPr/>
          <p:nvPr>
            <p:custDataLst>
              <p:tags r:id="rId57"/>
            </p:custDataLst>
          </p:nvPr>
        </p:nvCxnSpPr>
        <p:spPr bwMode="auto">
          <a:xfrm>
            <a:off x="8516938" y="4922838"/>
            <a:ext cx="128588" cy="428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9" name="Straight Connector 288">
            <a:extLst>
              <a:ext uri="{FF2B5EF4-FFF2-40B4-BE49-F238E27FC236}">
                <a16:creationId xmlns:a16="http://schemas.microsoft.com/office/drawing/2014/main" id="{C51ED891-9F61-4655-BA98-DD87063BFE4D}"/>
              </a:ext>
            </a:extLst>
          </p:cNvPr>
          <p:cNvCxnSpPr/>
          <p:nvPr>
            <p:custDataLst>
              <p:tags r:id="rId58"/>
            </p:custDataLst>
          </p:nvPr>
        </p:nvCxnSpPr>
        <p:spPr bwMode="auto">
          <a:xfrm>
            <a:off x="8516938" y="5884863"/>
            <a:ext cx="128588" cy="2540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0" name="Straight Connector 289">
            <a:extLst>
              <a:ext uri="{FF2B5EF4-FFF2-40B4-BE49-F238E27FC236}">
                <a16:creationId xmlns:a16="http://schemas.microsoft.com/office/drawing/2014/main" id="{BA073299-3152-4754-8BFB-172517E60102}"/>
              </a:ext>
            </a:extLst>
          </p:cNvPr>
          <p:cNvCxnSpPr/>
          <p:nvPr>
            <p:custDataLst>
              <p:tags r:id="rId59"/>
            </p:custDataLst>
          </p:nvPr>
        </p:nvCxnSpPr>
        <p:spPr bwMode="auto">
          <a:xfrm>
            <a:off x="88630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2" name="Straight Connector 291">
            <a:extLst>
              <a:ext uri="{FF2B5EF4-FFF2-40B4-BE49-F238E27FC236}">
                <a16:creationId xmlns:a16="http://schemas.microsoft.com/office/drawing/2014/main" id="{68676FCF-3B17-46EC-98F2-EB218718A999}"/>
              </a:ext>
            </a:extLst>
          </p:cNvPr>
          <p:cNvCxnSpPr/>
          <p:nvPr>
            <p:custDataLst>
              <p:tags r:id="rId60"/>
            </p:custDataLst>
          </p:nvPr>
        </p:nvCxnSpPr>
        <p:spPr bwMode="auto">
          <a:xfrm>
            <a:off x="8863012" y="5910264"/>
            <a:ext cx="128588" cy="174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B3A4F8F-455A-493D-A62E-7771FAA97914}"/>
              </a:ext>
            </a:extLst>
          </p:cNvPr>
          <p:cNvCxnSpPr/>
          <p:nvPr>
            <p:custDataLst>
              <p:tags r:id="rId61"/>
            </p:custDataLst>
          </p:nvPr>
        </p:nvCxnSpPr>
        <p:spPr bwMode="auto">
          <a:xfrm>
            <a:off x="4714875" y="581183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9" name="Straight Connector 258">
            <a:extLst>
              <a:ext uri="{FF2B5EF4-FFF2-40B4-BE49-F238E27FC236}">
                <a16:creationId xmlns:a16="http://schemas.microsoft.com/office/drawing/2014/main" id="{85F29997-9C6C-446F-B4D7-512A5527E16F}"/>
              </a:ext>
            </a:extLst>
          </p:cNvPr>
          <p:cNvCxnSpPr/>
          <p:nvPr>
            <p:custDataLst>
              <p:tags r:id="rId62"/>
            </p:custDataLst>
          </p:nvPr>
        </p:nvCxnSpPr>
        <p:spPr bwMode="auto">
          <a:xfrm>
            <a:off x="5407025" y="488315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3104B5E0-AA23-435D-97CF-06D1068DDF88}"/>
              </a:ext>
            </a:extLst>
          </p:cNvPr>
          <p:cNvCxnSpPr/>
          <p:nvPr>
            <p:custDataLst>
              <p:tags r:id="rId63"/>
            </p:custDataLst>
          </p:nvPr>
        </p:nvCxnSpPr>
        <p:spPr bwMode="auto">
          <a:xfrm>
            <a:off x="6789737" y="48863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5" name="Straight Connector 274">
            <a:extLst>
              <a:ext uri="{FF2B5EF4-FFF2-40B4-BE49-F238E27FC236}">
                <a16:creationId xmlns:a16="http://schemas.microsoft.com/office/drawing/2014/main" id="{C6B64492-4354-4FC7-A307-5A8315DEA4CC}"/>
              </a:ext>
            </a:extLst>
          </p:cNvPr>
          <p:cNvCxnSpPr/>
          <p:nvPr>
            <p:custDataLst>
              <p:tags r:id="rId64"/>
            </p:custDataLst>
          </p:nvPr>
        </p:nvCxnSpPr>
        <p:spPr bwMode="auto">
          <a:xfrm>
            <a:off x="7134224" y="48879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9" name="Straight Connector 268">
            <a:extLst>
              <a:ext uri="{FF2B5EF4-FFF2-40B4-BE49-F238E27FC236}">
                <a16:creationId xmlns:a16="http://schemas.microsoft.com/office/drawing/2014/main" id="{CBF0BDEA-6F7A-43D1-9E27-E741B01C8A04}"/>
              </a:ext>
            </a:extLst>
          </p:cNvPr>
          <p:cNvCxnSpPr/>
          <p:nvPr>
            <p:custDataLst>
              <p:tags r:id="rId65"/>
            </p:custDataLst>
          </p:nvPr>
        </p:nvCxnSpPr>
        <p:spPr bwMode="auto">
          <a:xfrm>
            <a:off x="6443662" y="48847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5" name="Straight Connector 214">
            <a:extLst>
              <a:ext uri="{FF2B5EF4-FFF2-40B4-BE49-F238E27FC236}">
                <a16:creationId xmlns:a16="http://schemas.microsoft.com/office/drawing/2014/main" id="{F8141371-77DA-4B12-B931-AE3FFBFF8D63}"/>
              </a:ext>
            </a:extLst>
          </p:cNvPr>
          <p:cNvCxnSpPr/>
          <p:nvPr>
            <p:custDataLst>
              <p:tags r:id="rId66"/>
            </p:custDataLst>
          </p:nvPr>
        </p:nvCxnSpPr>
        <p:spPr bwMode="auto">
          <a:xfrm>
            <a:off x="333216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9" name="Straight Connector 278">
            <a:extLst>
              <a:ext uri="{FF2B5EF4-FFF2-40B4-BE49-F238E27FC236}">
                <a16:creationId xmlns:a16="http://schemas.microsoft.com/office/drawing/2014/main" id="{F6A42CEB-7489-4BC2-80CC-E981EE13A142}"/>
              </a:ext>
            </a:extLst>
          </p:cNvPr>
          <p:cNvCxnSpPr/>
          <p:nvPr>
            <p:custDataLst>
              <p:tags r:id="rId67"/>
            </p:custDataLst>
          </p:nvPr>
        </p:nvCxnSpPr>
        <p:spPr bwMode="auto">
          <a:xfrm>
            <a:off x="7480300" y="488950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1" name="Straight Connector 80">
            <a:extLst>
              <a:ext uri="{FF2B5EF4-FFF2-40B4-BE49-F238E27FC236}">
                <a16:creationId xmlns:a16="http://schemas.microsoft.com/office/drawing/2014/main" id="{EC485B34-A5BA-4A0B-AF28-6E87A4B7E942}"/>
              </a:ext>
            </a:extLst>
          </p:cNvPr>
          <p:cNvCxnSpPr/>
          <p:nvPr>
            <p:custDataLst>
              <p:tags r:id="rId68"/>
            </p:custDataLst>
          </p:nvPr>
        </p:nvCxnSpPr>
        <p:spPr bwMode="auto">
          <a:xfrm>
            <a:off x="9128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1" name="Straight Connector 90">
            <a:extLst>
              <a:ext uri="{FF2B5EF4-FFF2-40B4-BE49-F238E27FC236}">
                <a16:creationId xmlns:a16="http://schemas.microsoft.com/office/drawing/2014/main" id="{438D48A5-7ED5-48CD-B822-BC40220F7AA6}"/>
              </a:ext>
            </a:extLst>
          </p:cNvPr>
          <p:cNvCxnSpPr/>
          <p:nvPr>
            <p:custDataLst>
              <p:tags r:id="rId69"/>
            </p:custDataLst>
          </p:nvPr>
        </p:nvCxnSpPr>
        <p:spPr bwMode="auto">
          <a:xfrm>
            <a:off x="912813" y="48672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2" name="Straight Connector 91">
            <a:extLst>
              <a:ext uri="{FF2B5EF4-FFF2-40B4-BE49-F238E27FC236}">
                <a16:creationId xmlns:a16="http://schemas.microsoft.com/office/drawing/2014/main" id="{D3A5B634-8250-41E2-A65A-61D7C5213D44}"/>
              </a:ext>
            </a:extLst>
          </p:cNvPr>
          <p:cNvCxnSpPr/>
          <p:nvPr>
            <p:custDataLst>
              <p:tags r:id="rId70"/>
            </p:custDataLst>
          </p:nvPr>
        </p:nvCxnSpPr>
        <p:spPr bwMode="auto">
          <a:xfrm>
            <a:off x="912813" y="5770562"/>
            <a:ext cx="128588" cy="635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4" name="Straight Connector 203">
            <a:extLst>
              <a:ext uri="{FF2B5EF4-FFF2-40B4-BE49-F238E27FC236}">
                <a16:creationId xmlns:a16="http://schemas.microsoft.com/office/drawing/2014/main" id="{0137D878-6846-4BA0-AAAF-767FD39BE120}"/>
              </a:ext>
            </a:extLst>
          </p:cNvPr>
          <p:cNvCxnSpPr/>
          <p:nvPr>
            <p:custDataLst>
              <p:tags r:id="rId71"/>
            </p:custDataLst>
          </p:nvPr>
        </p:nvCxnSpPr>
        <p:spPr bwMode="auto">
          <a:xfrm>
            <a:off x="2641600" y="57943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3" name="Straight Connector 92">
            <a:extLst>
              <a:ext uri="{FF2B5EF4-FFF2-40B4-BE49-F238E27FC236}">
                <a16:creationId xmlns:a16="http://schemas.microsoft.com/office/drawing/2014/main" id="{8BC12EF2-AC20-4098-B4D4-CF847D23058E}"/>
              </a:ext>
            </a:extLst>
          </p:cNvPr>
          <p:cNvCxnSpPr/>
          <p:nvPr>
            <p:custDataLst>
              <p:tags r:id="rId72"/>
            </p:custDataLst>
          </p:nvPr>
        </p:nvCxnSpPr>
        <p:spPr bwMode="auto">
          <a:xfrm>
            <a:off x="12588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4" name="Straight Connector 93">
            <a:extLst>
              <a:ext uri="{FF2B5EF4-FFF2-40B4-BE49-F238E27FC236}">
                <a16:creationId xmlns:a16="http://schemas.microsoft.com/office/drawing/2014/main" id="{9989BB02-4115-4F74-935B-DC77ABFBEFCC}"/>
              </a:ext>
            </a:extLst>
          </p:cNvPr>
          <p:cNvCxnSpPr/>
          <p:nvPr>
            <p:custDataLst>
              <p:tags r:id="rId73"/>
            </p:custDataLst>
          </p:nvPr>
        </p:nvCxnSpPr>
        <p:spPr bwMode="auto">
          <a:xfrm>
            <a:off x="1258888" y="48688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 name="Straight Connector 95">
            <a:extLst>
              <a:ext uri="{FF2B5EF4-FFF2-40B4-BE49-F238E27FC236}">
                <a16:creationId xmlns:a16="http://schemas.microsoft.com/office/drawing/2014/main" id="{8C555550-E99C-449A-BEE9-03820FC59F93}"/>
              </a:ext>
            </a:extLst>
          </p:cNvPr>
          <p:cNvCxnSpPr/>
          <p:nvPr>
            <p:custDataLst>
              <p:tags r:id="rId74"/>
            </p:custDataLst>
          </p:nvPr>
        </p:nvCxnSpPr>
        <p:spPr bwMode="auto">
          <a:xfrm>
            <a:off x="16033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7" name="Straight Connector 96">
            <a:extLst>
              <a:ext uri="{FF2B5EF4-FFF2-40B4-BE49-F238E27FC236}">
                <a16:creationId xmlns:a16="http://schemas.microsoft.com/office/drawing/2014/main" id="{FE79625A-5AC5-47A2-BEB8-71C6D0BC79FA}"/>
              </a:ext>
            </a:extLst>
          </p:cNvPr>
          <p:cNvCxnSpPr/>
          <p:nvPr>
            <p:custDataLst>
              <p:tags r:id="rId75"/>
            </p:custDataLst>
          </p:nvPr>
        </p:nvCxnSpPr>
        <p:spPr bwMode="auto">
          <a:xfrm>
            <a:off x="1603375" y="48704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9" name="Straight Connector 98">
            <a:extLst>
              <a:ext uri="{FF2B5EF4-FFF2-40B4-BE49-F238E27FC236}">
                <a16:creationId xmlns:a16="http://schemas.microsoft.com/office/drawing/2014/main" id="{5E836BE6-FACD-4FCF-A42E-3910340DA18D}"/>
              </a:ext>
            </a:extLst>
          </p:cNvPr>
          <p:cNvCxnSpPr/>
          <p:nvPr>
            <p:custDataLst>
              <p:tags r:id="rId76"/>
            </p:custDataLst>
          </p:nvPr>
        </p:nvCxnSpPr>
        <p:spPr bwMode="auto">
          <a:xfrm>
            <a:off x="1949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58223F5-4F13-42A4-80EF-1793551CF4CA}"/>
              </a:ext>
            </a:extLst>
          </p:cNvPr>
          <p:cNvCxnSpPr/>
          <p:nvPr>
            <p:custDataLst>
              <p:tags r:id="rId77"/>
            </p:custDataLst>
          </p:nvPr>
        </p:nvCxnSpPr>
        <p:spPr bwMode="auto">
          <a:xfrm>
            <a:off x="1949450" y="487203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8D82AC34-E15C-40C1-A83B-8E58C03EA51D}"/>
              </a:ext>
            </a:extLst>
          </p:cNvPr>
          <p:cNvCxnSpPr/>
          <p:nvPr>
            <p:custDataLst>
              <p:tags r:id="rId78"/>
            </p:custDataLst>
          </p:nvPr>
        </p:nvCxnSpPr>
        <p:spPr bwMode="auto">
          <a:xfrm>
            <a:off x="1949450" y="5786438"/>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3BBE29FA-431A-44D4-BBEC-9C1830DC3069}"/>
              </a:ext>
            </a:extLst>
          </p:cNvPr>
          <p:cNvCxnSpPr/>
          <p:nvPr>
            <p:custDataLst>
              <p:tags r:id="rId79"/>
            </p:custDataLst>
          </p:nvPr>
        </p:nvCxnSpPr>
        <p:spPr bwMode="auto">
          <a:xfrm>
            <a:off x="22955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7B5DB5F4-8F36-4D7C-B8EC-D53C016299B6}"/>
              </a:ext>
            </a:extLst>
          </p:cNvPr>
          <p:cNvCxnSpPr/>
          <p:nvPr>
            <p:custDataLst>
              <p:tags r:id="rId80"/>
            </p:custDataLst>
          </p:nvPr>
        </p:nvCxnSpPr>
        <p:spPr bwMode="auto">
          <a:xfrm>
            <a:off x="1258888" y="5776914"/>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6" name="Straight Connector 225">
            <a:extLst>
              <a:ext uri="{FF2B5EF4-FFF2-40B4-BE49-F238E27FC236}">
                <a16:creationId xmlns:a16="http://schemas.microsoft.com/office/drawing/2014/main" id="{B163BC88-3FA8-474F-9CDE-003EE7122349}"/>
              </a:ext>
            </a:extLst>
          </p:cNvPr>
          <p:cNvCxnSpPr/>
          <p:nvPr>
            <p:custDataLst>
              <p:tags r:id="rId81"/>
            </p:custDataLst>
          </p:nvPr>
        </p:nvCxnSpPr>
        <p:spPr bwMode="auto">
          <a:xfrm>
            <a:off x="3678238" y="4878388"/>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8" name="Straight Connector 127">
            <a:extLst>
              <a:ext uri="{FF2B5EF4-FFF2-40B4-BE49-F238E27FC236}">
                <a16:creationId xmlns:a16="http://schemas.microsoft.com/office/drawing/2014/main" id="{00050329-5AE5-4BDA-9B18-A7C62685579C}"/>
              </a:ext>
            </a:extLst>
          </p:cNvPr>
          <p:cNvCxnSpPr/>
          <p:nvPr>
            <p:custDataLst>
              <p:tags r:id="rId82"/>
            </p:custDataLst>
          </p:nvPr>
        </p:nvCxnSpPr>
        <p:spPr bwMode="auto">
          <a:xfrm>
            <a:off x="2295525" y="487362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3" name="Straight Connector 192">
            <a:extLst>
              <a:ext uri="{FF2B5EF4-FFF2-40B4-BE49-F238E27FC236}">
                <a16:creationId xmlns:a16="http://schemas.microsoft.com/office/drawing/2014/main" id="{65A1A4A0-E4C4-4A28-B007-A97BAAB24A8A}"/>
              </a:ext>
            </a:extLst>
          </p:cNvPr>
          <p:cNvCxnSpPr/>
          <p:nvPr>
            <p:custDataLst>
              <p:tags r:id="rId83"/>
            </p:custDataLst>
          </p:nvPr>
        </p:nvCxnSpPr>
        <p:spPr bwMode="auto">
          <a:xfrm>
            <a:off x="2295525" y="57912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4" name="Straight Connector 193">
            <a:extLst>
              <a:ext uri="{FF2B5EF4-FFF2-40B4-BE49-F238E27FC236}">
                <a16:creationId xmlns:a16="http://schemas.microsoft.com/office/drawing/2014/main" id="{BB56814A-F45C-4E84-B84B-6713A08CA0D8}"/>
              </a:ext>
            </a:extLst>
          </p:cNvPr>
          <p:cNvCxnSpPr/>
          <p:nvPr>
            <p:custDataLst>
              <p:tags r:id="rId84"/>
            </p:custDataLst>
          </p:nvPr>
        </p:nvCxnSpPr>
        <p:spPr bwMode="auto">
          <a:xfrm>
            <a:off x="26416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3" name="Straight Connector 202">
            <a:extLst>
              <a:ext uri="{FF2B5EF4-FFF2-40B4-BE49-F238E27FC236}">
                <a16:creationId xmlns:a16="http://schemas.microsoft.com/office/drawing/2014/main" id="{6480C1AB-E381-4C02-B3A7-5A14899CAAB5}"/>
              </a:ext>
            </a:extLst>
          </p:cNvPr>
          <p:cNvCxnSpPr/>
          <p:nvPr>
            <p:custDataLst>
              <p:tags r:id="rId85"/>
            </p:custDataLst>
          </p:nvPr>
        </p:nvCxnSpPr>
        <p:spPr bwMode="auto">
          <a:xfrm>
            <a:off x="2641600" y="487521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Straight Connector 205">
            <a:extLst>
              <a:ext uri="{FF2B5EF4-FFF2-40B4-BE49-F238E27FC236}">
                <a16:creationId xmlns:a16="http://schemas.microsoft.com/office/drawing/2014/main" id="{0ACB9C67-F8B1-4092-9E6A-73A6767D3F68}"/>
              </a:ext>
            </a:extLst>
          </p:cNvPr>
          <p:cNvCxnSpPr/>
          <p:nvPr>
            <p:custDataLst>
              <p:tags r:id="rId86"/>
            </p:custDataLst>
          </p:nvPr>
        </p:nvCxnSpPr>
        <p:spPr bwMode="auto">
          <a:xfrm>
            <a:off x="298608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8" name="Straight Connector 207">
            <a:extLst>
              <a:ext uri="{FF2B5EF4-FFF2-40B4-BE49-F238E27FC236}">
                <a16:creationId xmlns:a16="http://schemas.microsoft.com/office/drawing/2014/main" id="{5F65409A-504B-4CB3-83E4-CCCF9803C327}"/>
              </a:ext>
            </a:extLst>
          </p:cNvPr>
          <p:cNvCxnSpPr/>
          <p:nvPr>
            <p:custDataLst>
              <p:tags r:id="rId87"/>
            </p:custDataLst>
          </p:nvPr>
        </p:nvCxnSpPr>
        <p:spPr bwMode="auto">
          <a:xfrm>
            <a:off x="2986088" y="4876800"/>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4" name="Straight Connector 213">
            <a:extLst>
              <a:ext uri="{FF2B5EF4-FFF2-40B4-BE49-F238E27FC236}">
                <a16:creationId xmlns:a16="http://schemas.microsoft.com/office/drawing/2014/main" id="{0ACE962D-C831-48CB-A550-D8775FBC198E}"/>
              </a:ext>
            </a:extLst>
          </p:cNvPr>
          <p:cNvCxnSpPr/>
          <p:nvPr>
            <p:custDataLst>
              <p:tags r:id="rId88"/>
            </p:custDataLst>
          </p:nvPr>
        </p:nvCxnSpPr>
        <p:spPr bwMode="auto">
          <a:xfrm>
            <a:off x="2986088" y="57975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4" name="Straight Connector 223">
            <a:extLst>
              <a:ext uri="{FF2B5EF4-FFF2-40B4-BE49-F238E27FC236}">
                <a16:creationId xmlns:a16="http://schemas.microsoft.com/office/drawing/2014/main" id="{F73271E3-BBC9-45C0-8584-E5421680DDF5}"/>
              </a:ext>
            </a:extLst>
          </p:cNvPr>
          <p:cNvCxnSpPr/>
          <p:nvPr>
            <p:custDataLst>
              <p:tags r:id="rId89"/>
            </p:custDataLst>
          </p:nvPr>
        </p:nvCxnSpPr>
        <p:spPr bwMode="auto">
          <a:xfrm>
            <a:off x="3332163" y="580072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25" name="Straight Connector 224">
            <a:extLst>
              <a:ext uri="{FF2B5EF4-FFF2-40B4-BE49-F238E27FC236}">
                <a16:creationId xmlns:a16="http://schemas.microsoft.com/office/drawing/2014/main" id="{450FD19B-F0BE-4296-98FF-7E88E17DA529}"/>
              </a:ext>
            </a:extLst>
          </p:cNvPr>
          <p:cNvCxnSpPr/>
          <p:nvPr>
            <p:custDataLst>
              <p:tags r:id="rId90"/>
            </p:custDataLst>
          </p:nvPr>
        </p:nvCxnSpPr>
        <p:spPr bwMode="auto">
          <a:xfrm>
            <a:off x="3678238"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EE98BDA1-F0FE-4D03-BB9E-10DD68111D7B}"/>
              </a:ext>
            </a:extLst>
          </p:cNvPr>
          <p:cNvCxnSpPr/>
          <p:nvPr>
            <p:custDataLst>
              <p:tags r:id="rId91"/>
            </p:custDataLst>
          </p:nvPr>
        </p:nvCxnSpPr>
        <p:spPr bwMode="auto">
          <a:xfrm>
            <a:off x="3678238" y="580390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196ABEE4-49B8-4C66-A405-5B4BF074D686}"/>
              </a:ext>
            </a:extLst>
          </p:cNvPr>
          <p:cNvCxnSpPr/>
          <p:nvPr>
            <p:custDataLst>
              <p:tags r:id="rId92"/>
            </p:custDataLst>
          </p:nvPr>
        </p:nvCxnSpPr>
        <p:spPr bwMode="auto">
          <a:xfrm>
            <a:off x="40243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8" name="Straight Connector 97">
            <a:extLst>
              <a:ext uri="{FF2B5EF4-FFF2-40B4-BE49-F238E27FC236}">
                <a16:creationId xmlns:a16="http://schemas.microsoft.com/office/drawing/2014/main" id="{97821DBB-5561-4406-A107-753321D204A0}"/>
              </a:ext>
            </a:extLst>
          </p:cNvPr>
          <p:cNvCxnSpPr/>
          <p:nvPr>
            <p:custDataLst>
              <p:tags r:id="rId93"/>
            </p:custDataLst>
          </p:nvPr>
        </p:nvCxnSpPr>
        <p:spPr bwMode="auto">
          <a:xfrm>
            <a:off x="1603375" y="5781675"/>
            <a:ext cx="128588" cy="4763"/>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7" name="Straight Connector 256">
            <a:extLst>
              <a:ext uri="{FF2B5EF4-FFF2-40B4-BE49-F238E27FC236}">
                <a16:creationId xmlns:a16="http://schemas.microsoft.com/office/drawing/2014/main" id="{5F2C76CB-49D7-429E-B57B-1C21EAFEEC9D}"/>
              </a:ext>
            </a:extLst>
          </p:cNvPr>
          <p:cNvCxnSpPr/>
          <p:nvPr>
            <p:custDataLst>
              <p:tags r:id="rId94"/>
            </p:custDataLst>
          </p:nvPr>
        </p:nvCxnSpPr>
        <p:spPr bwMode="auto">
          <a:xfrm>
            <a:off x="5060950" y="5815013"/>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7" name="Straight Connector 246">
            <a:extLst>
              <a:ext uri="{FF2B5EF4-FFF2-40B4-BE49-F238E27FC236}">
                <a16:creationId xmlns:a16="http://schemas.microsoft.com/office/drawing/2014/main" id="{F76D16FD-FE63-4B44-B799-00354FBA9C3F}"/>
              </a:ext>
            </a:extLst>
          </p:cNvPr>
          <p:cNvCxnSpPr/>
          <p:nvPr>
            <p:custDataLst>
              <p:tags r:id="rId95"/>
            </p:custDataLst>
          </p:nvPr>
        </p:nvCxnSpPr>
        <p:spPr bwMode="auto">
          <a:xfrm>
            <a:off x="4024313" y="487997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6" name="Straight Connector 285">
            <a:extLst>
              <a:ext uri="{FF2B5EF4-FFF2-40B4-BE49-F238E27FC236}">
                <a16:creationId xmlns:a16="http://schemas.microsoft.com/office/drawing/2014/main" id="{60143F3C-AA3F-4043-89A4-C144D4CC616C}"/>
              </a:ext>
            </a:extLst>
          </p:cNvPr>
          <p:cNvCxnSpPr/>
          <p:nvPr>
            <p:custDataLst>
              <p:tags r:id="rId96"/>
            </p:custDataLst>
          </p:nvPr>
        </p:nvCxnSpPr>
        <p:spPr bwMode="auto">
          <a:xfrm>
            <a:off x="8172450" y="5843588"/>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5A036DFD-D533-44E1-AECD-96B5BF1CFE0B}"/>
              </a:ext>
            </a:extLst>
          </p:cNvPr>
          <p:cNvCxnSpPr/>
          <p:nvPr>
            <p:custDataLst>
              <p:tags r:id="rId97"/>
            </p:custDataLst>
          </p:nvPr>
        </p:nvCxnSpPr>
        <p:spPr bwMode="auto">
          <a:xfrm>
            <a:off x="4024313" y="5807075"/>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49" name="Straight Connector 248">
            <a:extLst>
              <a:ext uri="{FF2B5EF4-FFF2-40B4-BE49-F238E27FC236}">
                <a16:creationId xmlns:a16="http://schemas.microsoft.com/office/drawing/2014/main" id="{8C440285-4996-45DE-98E2-34222731441E}"/>
              </a:ext>
            </a:extLst>
          </p:cNvPr>
          <p:cNvCxnSpPr/>
          <p:nvPr>
            <p:custDataLst>
              <p:tags r:id="rId98"/>
            </p:custDataLst>
          </p:nvPr>
        </p:nvCxnSpPr>
        <p:spPr bwMode="auto">
          <a:xfrm>
            <a:off x="436880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9F2A403-9558-48AD-8D3B-D9C960A03F9D}"/>
              </a:ext>
            </a:extLst>
          </p:cNvPr>
          <p:cNvCxnSpPr/>
          <p:nvPr>
            <p:custDataLst>
              <p:tags r:id="rId99"/>
            </p:custDataLst>
          </p:nvPr>
        </p:nvCxnSpPr>
        <p:spPr bwMode="auto">
          <a:xfrm>
            <a:off x="81724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3DAECBA5-6F5C-4FAE-A4E8-6A68ADCA6753}"/>
              </a:ext>
            </a:extLst>
          </p:cNvPr>
          <p:cNvCxnSpPr/>
          <p:nvPr>
            <p:custDataLst>
              <p:tags r:id="rId100"/>
            </p:custDataLst>
          </p:nvPr>
        </p:nvCxnSpPr>
        <p:spPr bwMode="auto">
          <a:xfrm>
            <a:off x="4368800" y="4879975"/>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1" name="Straight Connector 250">
            <a:extLst>
              <a:ext uri="{FF2B5EF4-FFF2-40B4-BE49-F238E27FC236}">
                <a16:creationId xmlns:a16="http://schemas.microsoft.com/office/drawing/2014/main" id="{4D0A1478-8ED4-418B-9FFF-AC19C125A701}"/>
              </a:ext>
            </a:extLst>
          </p:cNvPr>
          <p:cNvCxnSpPr/>
          <p:nvPr>
            <p:custDataLst>
              <p:tags r:id="rId101"/>
            </p:custDataLst>
          </p:nvPr>
        </p:nvCxnSpPr>
        <p:spPr bwMode="auto">
          <a:xfrm>
            <a:off x="4368800" y="58102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7F562DEF-7EE3-41E8-AFD1-A8EC78827A2A}"/>
              </a:ext>
            </a:extLst>
          </p:cNvPr>
          <p:cNvCxnSpPr/>
          <p:nvPr>
            <p:custDataLst>
              <p:tags r:id="rId102"/>
            </p:custDataLst>
          </p:nvPr>
        </p:nvCxnSpPr>
        <p:spPr bwMode="auto">
          <a:xfrm>
            <a:off x="471487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5" name="Straight Connector 254">
            <a:extLst>
              <a:ext uri="{FF2B5EF4-FFF2-40B4-BE49-F238E27FC236}">
                <a16:creationId xmlns:a16="http://schemas.microsoft.com/office/drawing/2014/main" id="{416643AA-041C-400B-8F6C-4ACCF992AD6A}"/>
              </a:ext>
            </a:extLst>
          </p:cNvPr>
          <p:cNvCxnSpPr/>
          <p:nvPr>
            <p:custDataLst>
              <p:tags r:id="rId103"/>
            </p:custDataLst>
          </p:nvPr>
        </p:nvCxnSpPr>
        <p:spPr bwMode="auto">
          <a:xfrm>
            <a:off x="5060950"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6" name="Straight Connector 255">
            <a:extLst>
              <a:ext uri="{FF2B5EF4-FFF2-40B4-BE49-F238E27FC236}">
                <a16:creationId xmlns:a16="http://schemas.microsoft.com/office/drawing/2014/main" id="{35A91324-4E18-44B7-B0BD-200BE30B8FAC}"/>
              </a:ext>
            </a:extLst>
          </p:cNvPr>
          <p:cNvCxnSpPr/>
          <p:nvPr>
            <p:custDataLst>
              <p:tags r:id="rId104"/>
            </p:custDataLst>
          </p:nvPr>
        </p:nvCxnSpPr>
        <p:spPr bwMode="auto">
          <a:xfrm>
            <a:off x="5060950" y="48815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8" name="Straight Connector 257">
            <a:extLst>
              <a:ext uri="{FF2B5EF4-FFF2-40B4-BE49-F238E27FC236}">
                <a16:creationId xmlns:a16="http://schemas.microsoft.com/office/drawing/2014/main" id="{267CF128-ADB9-41B3-A3D3-5C1C38A1C085}"/>
              </a:ext>
            </a:extLst>
          </p:cNvPr>
          <p:cNvCxnSpPr/>
          <p:nvPr>
            <p:custDataLst>
              <p:tags r:id="rId105"/>
            </p:custDataLst>
          </p:nvPr>
        </p:nvCxnSpPr>
        <p:spPr bwMode="auto">
          <a:xfrm>
            <a:off x="5407025"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6B1148CC-20B1-4BD4-ABFD-D84DD0A0CCB6}"/>
              </a:ext>
            </a:extLst>
          </p:cNvPr>
          <p:cNvCxnSpPr/>
          <p:nvPr>
            <p:custDataLst>
              <p:tags r:id="rId106"/>
            </p:custDataLst>
          </p:nvPr>
        </p:nvCxnSpPr>
        <p:spPr bwMode="auto">
          <a:xfrm>
            <a:off x="7134225" y="5832476"/>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0" name="Straight Connector 259">
            <a:extLst>
              <a:ext uri="{FF2B5EF4-FFF2-40B4-BE49-F238E27FC236}">
                <a16:creationId xmlns:a16="http://schemas.microsoft.com/office/drawing/2014/main" id="{DFE53DE9-0D1F-4270-AE44-C7667DEB0C06}"/>
              </a:ext>
            </a:extLst>
          </p:cNvPr>
          <p:cNvCxnSpPr/>
          <p:nvPr>
            <p:custDataLst>
              <p:tags r:id="rId107"/>
            </p:custDataLst>
          </p:nvPr>
        </p:nvCxnSpPr>
        <p:spPr bwMode="auto">
          <a:xfrm>
            <a:off x="5407025" y="5818188"/>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2" name="Straight Connector 261">
            <a:extLst>
              <a:ext uri="{FF2B5EF4-FFF2-40B4-BE49-F238E27FC236}">
                <a16:creationId xmlns:a16="http://schemas.microsoft.com/office/drawing/2014/main" id="{A3F6D91F-000C-4C90-AA96-C220C304BE4E}"/>
              </a:ext>
            </a:extLst>
          </p:cNvPr>
          <p:cNvCxnSpPr/>
          <p:nvPr>
            <p:custDataLst>
              <p:tags r:id="rId108"/>
            </p:custDataLst>
          </p:nvPr>
        </p:nvCxnSpPr>
        <p:spPr bwMode="auto">
          <a:xfrm>
            <a:off x="5751513"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3" name="Straight Connector 262">
            <a:extLst>
              <a:ext uri="{FF2B5EF4-FFF2-40B4-BE49-F238E27FC236}">
                <a16:creationId xmlns:a16="http://schemas.microsoft.com/office/drawing/2014/main" id="{2B8C8193-F6E6-46AB-9F8B-DD16FA854FD8}"/>
              </a:ext>
            </a:extLst>
          </p:cNvPr>
          <p:cNvCxnSpPr/>
          <p:nvPr>
            <p:custDataLst>
              <p:tags r:id="rId109"/>
            </p:custDataLst>
          </p:nvPr>
        </p:nvCxnSpPr>
        <p:spPr bwMode="auto">
          <a:xfrm>
            <a:off x="5751513" y="4883150"/>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8091BCF1-787C-4847-968D-11AC289E37BA}"/>
              </a:ext>
            </a:extLst>
          </p:cNvPr>
          <p:cNvCxnSpPr/>
          <p:nvPr>
            <p:custDataLst>
              <p:tags r:id="rId110"/>
            </p:custDataLst>
          </p:nvPr>
        </p:nvCxnSpPr>
        <p:spPr bwMode="auto">
          <a:xfrm>
            <a:off x="5751513" y="5821363"/>
            <a:ext cx="128588" cy="1588"/>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53" name="Straight Connector 252">
            <a:extLst>
              <a:ext uri="{FF2B5EF4-FFF2-40B4-BE49-F238E27FC236}">
                <a16:creationId xmlns:a16="http://schemas.microsoft.com/office/drawing/2014/main" id="{531E0FEB-2A4B-4C44-8088-42C6FDE39F92}"/>
              </a:ext>
            </a:extLst>
          </p:cNvPr>
          <p:cNvCxnSpPr/>
          <p:nvPr>
            <p:custDataLst>
              <p:tags r:id="rId111"/>
            </p:custDataLst>
          </p:nvPr>
        </p:nvCxnSpPr>
        <p:spPr bwMode="auto">
          <a:xfrm>
            <a:off x="4714875" y="4881563"/>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1" name="Straight Connector 290">
            <a:extLst>
              <a:ext uri="{FF2B5EF4-FFF2-40B4-BE49-F238E27FC236}">
                <a16:creationId xmlns:a16="http://schemas.microsoft.com/office/drawing/2014/main" id="{8EFFD6E4-FB90-4A39-AA9D-BAC142362A7D}"/>
              </a:ext>
            </a:extLst>
          </p:cNvPr>
          <p:cNvCxnSpPr/>
          <p:nvPr>
            <p:custDataLst>
              <p:tags r:id="rId112"/>
            </p:custDataLst>
          </p:nvPr>
        </p:nvCxnSpPr>
        <p:spPr bwMode="auto">
          <a:xfrm>
            <a:off x="8863013" y="4965700"/>
            <a:ext cx="128588" cy="412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5" name="Straight Connector 264">
            <a:extLst>
              <a:ext uri="{FF2B5EF4-FFF2-40B4-BE49-F238E27FC236}">
                <a16:creationId xmlns:a16="http://schemas.microsoft.com/office/drawing/2014/main" id="{339EB4FC-EAAD-4561-B7B7-765F948A7B5E}"/>
              </a:ext>
            </a:extLst>
          </p:cNvPr>
          <p:cNvCxnSpPr/>
          <p:nvPr>
            <p:custDataLst>
              <p:tags r:id="rId113"/>
            </p:custDataLst>
          </p:nvPr>
        </p:nvCxnSpPr>
        <p:spPr bwMode="auto">
          <a:xfrm>
            <a:off x="6097587"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6" name="Straight Connector 265">
            <a:extLst>
              <a:ext uri="{FF2B5EF4-FFF2-40B4-BE49-F238E27FC236}">
                <a16:creationId xmlns:a16="http://schemas.microsoft.com/office/drawing/2014/main" id="{24129640-8F37-4ECA-BC6E-50C03DD817DE}"/>
              </a:ext>
            </a:extLst>
          </p:cNvPr>
          <p:cNvCxnSpPr/>
          <p:nvPr>
            <p:custDataLst>
              <p:tags r:id="rId114"/>
            </p:custDataLst>
          </p:nvPr>
        </p:nvCxnSpPr>
        <p:spPr bwMode="auto">
          <a:xfrm>
            <a:off x="6097587" y="4884738"/>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7" name="Straight Connector 266">
            <a:extLst>
              <a:ext uri="{FF2B5EF4-FFF2-40B4-BE49-F238E27FC236}">
                <a16:creationId xmlns:a16="http://schemas.microsoft.com/office/drawing/2014/main" id="{68E3FAB3-3BFA-4312-9B03-3912FE56C677}"/>
              </a:ext>
            </a:extLst>
          </p:cNvPr>
          <p:cNvCxnSpPr/>
          <p:nvPr>
            <p:custDataLst>
              <p:tags r:id="rId115"/>
            </p:custDataLst>
          </p:nvPr>
        </p:nvCxnSpPr>
        <p:spPr bwMode="auto">
          <a:xfrm>
            <a:off x="6097588" y="5822950"/>
            <a:ext cx="128588" cy="3175"/>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2BA7CEF5-B164-471E-BC18-B2ED8AAF28D9}"/>
              </a:ext>
            </a:extLst>
          </p:cNvPr>
          <p:cNvCxnSpPr/>
          <p:nvPr>
            <p:custDataLst>
              <p:tags r:id="rId116"/>
            </p:custDataLst>
          </p:nvPr>
        </p:nvCxnSpPr>
        <p:spPr bwMode="auto">
          <a:xfrm>
            <a:off x="6443662" y="4797425"/>
            <a:ext cx="128588" cy="0"/>
          </a:xfrm>
          <a:prstGeom prst="line">
            <a:avLst/>
          </a:prstGeom>
          <a:ln w="3175" cap="flat" cmpd="sng" algn="ctr">
            <a:solidFill>
              <a:schemeClr val="tx1"/>
            </a:solidFill>
            <a:prstDash val="lg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346" name="Chart 345">
            <a:extLst>
              <a:ext uri="{FF2B5EF4-FFF2-40B4-BE49-F238E27FC236}">
                <a16:creationId xmlns:a16="http://schemas.microsoft.com/office/drawing/2014/main" id="{6569558C-6512-4749-8865-4729A9987B5D}"/>
              </a:ext>
            </a:extLst>
          </p:cNvPr>
          <p:cNvGraphicFramePr/>
          <p:nvPr>
            <p:custDataLst>
              <p:tags r:id="rId117"/>
            </p:custDataLst>
          </p:nvPr>
        </p:nvGraphicFramePr>
        <p:xfrm>
          <a:off x="96838" y="4597400"/>
          <a:ext cx="9259887" cy="1701800"/>
        </p:xfrm>
        <a:graphic>
          <a:graphicData uri="http://schemas.openxmlformats.org/drawingml/2006/chart">
            <c:chart xmlns:c="http://schemas.openxmlformats.org/drawingml/2006/chart" xmlns:r="http://schemas.openxmlformats.org/officeDocument/2006/relationships" r:id="rId226"/>
          </a:graphicData>
        </a:graphic>
      </p:graphicFrame>
      <p:cxnSp>
        <p:nvCxnSpPr>
          <p:cNvPr id="297" name="Straight Connector 296">
            <a:extLst>
              <a:ext uri="{FF2B5EF4-FFF2-40B4-BE49-F238E27FC236}">
                <a16:creationId xmlns:a16="http://schemas.microsoft.com/office/drawing/2014/main" id="{8763E456-4AC8-44E8-903D-41E453A5F021}"/>
              </a:ext>
            </a:extLst>
          </p:cNvPr>
          <p:cNvCxnSpPr/>
          <p:nvPr>
            <p:custDataLst>
              <p:tags r:id="rId118"/>
            </p:custDataLst>
          </p:nvPr>
        </p:nvCxnSpPr>
        <p:spPr bwMode="auto">
          <a:xfrm>
            <a:off x="1149350" y="4772026"/>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4" name="Straight Connector 303">
            <a:extLst>
              <a:ext uri="{FF2B5EF4-FFF2-40B4-BE49-F238E27FC236}">
                <a16:creationId xmlns:a16="http://schemas.microsoft.com/office/drawing/2014/main" id="{862E24AD-0514-4294-89EE-608BB4AEFAA9}"/>
              </a:ext>
            </a:extLst>
          </p:cNvPr>
          <p:cNvCxnSpPr/>
          <p:nvPr>
            <p:custDataLst>
              <p:tags r:id="rId119"/>
            </p:custDataLst>
          </p:nvPr>
        </p:nvCxnSpPr>
        <p:spPr bwMode="auto">
          <a:xfrm>
            <a:off x="3568700"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0" name="Straight Connector 299">
            <a:extLst>
              <a:ext uri="{FF2B5EF4-FFF2-40B4-BE49-F238E27FC236}">
                <a16:creationId xmlns:a16="http://schemas.microsoft.com/office/drawing/2014/main" id="{EF79E9FA-022E-4307-B57A-2275A57440FA}"/>
              </a:ext>
            </a:extLst>
          </p:cNvPr>
          <p:cNvCxnSpPr/>
          <p:nvPr>
            <p:custDataLst>
              <p:tags r:id="rId120"/>
            </p:custDataLst>
          </p:nvPr>
        </p:nvCxnSpPr>
        <p:spPr bwMode="auto">
          <a:xfrm>
            <a:off x="2185988"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2" name="Straight Connector 301">
            <a:extLst>
              <a:ext uri="{FF2B5EF4-FFF2-40B4-BE49-F238E27FC236}">
                <a16:creationId xmlns:a16="http://schemas.microsoft.com/office/drawing/2014/main" id="{E7981D64-1A73-4426-B953-418F6489E104}"/>
              </a:ext>
            </a:extLst>
          </p:cNvPr>
          <p:cNvCxnSpPr/>
          <p:nvPr>
            <p:custDataLst>
              <p:tags r:id="rId121"/>
            </p:custDataLst>
          </p:nvPr>
        </p:nvCxnSpPr>
        <p:spPr bwMode="auto">
          <a:xfrm>
            <a:off x="2878138"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7" name="Straight Connector 306">
            <a:extLst>
              <a:ext uri="{FF2B5EF4-FFF2-40B4-BE49-F238E27FC236}">
                <a16:creationId xmlns:a16="http://schemas.microsoft.com/office/drawing/2014/main" id="{F4047DA6-1821-4E1C-AC1C-FDEE01872156}"/>
              </a:ext>
            </a:extLst>
          </p:cNvPr>
          <p:cNvCxnSpPr/>
          <p:nvPr>
            <p:custDataLst>
              <p:tags r:id="rId122"/>
            </p:custDataLst>
          </p:nvPr>
        </p:nvCxnSpPr>
        <p:spPr bwMode="auto">
          <a:xfrm>
            <a:off x="4605338" y="4772026"/>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5" name="Straight Connector 304">
            <a:extLst>
              <a:ext uri="{FF2B5EF4-FFF2-40B4-BE49-F238E27FC236}">
                <a16:creationId xmlns:a16="http://schemas.microsoft.com/office/drawing/2014/main" id="{B7DDBD39-0EFA-472B-9456-9FC33B96C26E}"/>
              </a:ext>
            </a:extLst>
          </p:cNvPr>
          <p:cNvCxnSpPr/>
          <p:nvPr>
            <p:custDataLst>
              <p:tags r:id="rId123"/>
            </p:custDataLst>
          </p:nvPr>
        </p:nvCxnSpPr>
        <p:spPr bwMode="auto">
          <a:xfrm>
            <a:off x="3914775"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9" name="Straight Connector 298">
            <a:extLst>
              <a:ext uri="{FF2B5EF4-FFF2-40B4-BE49-F238E27FC236}">
                <a16:creationId xmlns:a16="http://schemas.microsoft.com/office/drawing/2014/main" id="{ACD561CF-2838-485F-8176-6644D1500441}"/>
              </a:ext>
            </a:extLst>
          </p:cNvPr>
          <p:cNvCxnSpPr/>
          <p:nvPr>
            <p:custDataLst>
              <p:tags r:id="rId124"/>
            </p:custDataLst>
          </p:nvPr>
        </p:nvCxnSpPr>
        <p:spPr bwMode="auto">
          <a:xfrm>
            <a:off x="1839913" y="4772025"/>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6" name="Straight Connector 295">
            <a:extLst>
              <a:ext uri="{FF2B5EF4-FFF2-40B4-BE49-F238E27FC236}">
                <a16:creationId xmlns:a16="http://schemas.microsoft.com/office/drawing/2014/main" id="{48BCACB6-C248-4CDC-83C3-1EEE35E3B938}"/>
              </a:ext>
            </a:extLst>
          </p:cNvPr>
          <p:cNvCxnSpPr/>
          <p:nvPr>
            <p:custDataLst>
              <p:tags r:id="rId125"/>
            </p:custDataLst>
          </p:nvPr>
        </p:nvCxnSpPr>
        <p:spPr bwMode="auto">
          <a:xfrm>
            <a:off x="803275" y="4772025"/>
            <a:ext cx="0" cy="603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3" name="Straight Connector 302">
            <a:extLst>
              <a:ext uri="{FF2B5EF4-FFF2-40B4-BE49-F238E27FC236}">
                <a16:creationId xmlns:a16="http://schemas.microsoft.com/office/drawing/2014/main" id="{BB116CEB-1120-4EBD-91D4-0084ADE7EEAD}"/>
              </a:ext>
            </a:extLst>
          </p:cNvPr>
          <p:cNvCxnSpPr/>
          <p:nvPr>
            <p:custDataLst>
              <p:tags r:id="rId126"/>
            </p:custDataLst>
          </p:nvPr>
        </p:nvCxnSpPr>
        <p:spPr bwMode="auto">
          <a:xfrm>
            <a:off x="3222625" y="4772025"/>
            <a:ext cx="0" cy="6508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1" name="Straight Connector 300">
            <a:extLst>
              <a:ext uri="{FF2B5EF4-FFF2-40B4-BE49-F238E27FC236}">
                <a16:creationId xmlns:a16="http://schemas.microsoft.com/office/drawing/2014/main" id="{96A2A0DE-AE30-41BE-92E1-B0150C7DC173}"/>
              </a:ext>
            </a:extLst>
          </p:cNvPr>
          <p:cNvCxnSpPr/>
          <p:nvPr>
            <p:custDataLst>
              <p:tags r:id="rId127"/>
            </p:custDataLst>
          </p:nvPr>
        </p:nvCxnSpPr>
        <p:spPr bwMode="auto">
          <a:xfrm>
            <a:off x="2532063" y="4772025"/>
            <a:ext cx="0" cy="6350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98" name="Straight Connector 297">
            <a:extLst>
              <a:ext uri="{FF2B5EF4-FFF2-40B4-BE49-F238E27FC236}">
                <a16:creationId xmlns:a16="http://schemas.microsoft.com/office/drawing/2014/main" id="{EE520EE7-0FB1-4249-896B-7EC8367BAEEF}"/>
              </a:ext>
            </a:extLst>
          </p:cNvPr>
          <p:cNvCxnSpPr/>
          <p:nvPr>
            <p:custDataLst>
              <p:tags r:id="rId128"/>
            </p:custDataLst>
          </p:nvPr>
        </p:nvCxnSpPr>
        <p:spPr bwMode="auto">
          <a:xfrm>
            <a:off x="1495425" y="4772026"/>
            <a:ext cx="0" cy="619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6" name="Straight Connector 305">
            <a:extLst>
              <a:ext uri="{FF2B5EF4-FFF2-40B4-BE49-F238E27FC236}">
                <a16:creationId xmlns:a16="http://schemas.microsoft.com/office/drawing/2014/main" id="{CAEBD0C7-EC5C-40EC-B919-02C7F397C1B1}"/>
              </a:ext>
            </a:extLst>
          </p:cNvPr>
          <p:cNvCxnSpPr/>
          <p:nvPr>
            <p:custDataLst>
              <p:tags r:id="rId129"/>
            </p:custDataLst>
          </p:nvPr>
        </p:nvCxnSpPr>
        <p:spPr bwMode="auto">
          <a:xfrm>
            <a:off x="4260850"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8" name="Straight Connector 307">
            <a:extLst>
              <a:ext uri="{FF2B5EF4-FFF2-40B4-BE49-F238E27FC236}">
                <a16:creationId xmlns:a16="http://schemas.microsoft.com/office/drawing/2014/main" id="{59ABD023-705D-4A60-AEAA-1983BAA469F1}"/>
              </a:ext>
            </a:extLst>
          </p:cNvPr>
          <p:cNvCxnSpPr/>
          <p:nvPr>
            <p:custDataLst>
              <p:tags r:id="rId130"/>
            </p:custDataLst>
          </p:nvPr>
        </p:nvCxnSpPr>
        <p:spPr bwMode="auto">
          <a:xfrm>
            <a:off x="4951413" y="4772025"/>
            <a:ext cx="0" cy="666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09" name="Straight Connector 308">
            <a:extLst>
              <a:ext uri="{FF2B5EF4-FFF2-40B4-BE49-F238E27FC236}">
                <a16:creationId xmlns:a16="http://schemas.microsoft.com/office/drawing/2014/main" id="{F5AB23BC-8FB0-4574-9740-71FA5DE52176}"/>
              </a:ext>
            </a:extLst>
          </p:cNvPr>
          <p:cNvCxnSpPr/>
          <p:nvPr>
            <p:custDataLst>
              <p:tags r:id="rId131"/>
            </p:custDataLst>
          </p:nvPr>
        </p:nvCxnSpPr>
        <p:spPr bwMode="auto">
          <a:xfrm>
            <a:off x="5297488"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 name="直線コネクタ 20"/>
          <p:cNvCxnSpPr/>
          <p:nvPr>
            <p:custDataLst>
              <p:tags r:id="rId132"/>
            </p:custDataLst>
          </p:nvPr>
        </p:nvCxnSpPr>
        <p:spPr bwMode="gray">
          <a:xfrm>
            <a:off x="5988050" y="4772025"/>
            <a:ext cx="0" cy="68263"/>
          </a:xfrm>
          <a:prstGeom prst="line">
            <a:avLst/>
          </a:prstGeom>
          <a:ln w="6350">
            <a:solidFill>
              <a:srgbClr val="80808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9B2A7D75-D2B4-47DF-A963-A252CFA418A2}"/>
              </a:ext>
            </a:extLst>
          </p:cNvPr>
          <p:cNvCxnSpPr/>
          <p:nvPr>
            <p:custDataLst>
              <p:tags r:id="rId133"/>
            </p:custDataLst>
          </p:nvPr>
        </p:nvCxnSpPr>
        <p:spPr bwMode="auto">
          <a:xfrm>
            <a:off x="5643563" y="4772026"/>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9" name="Straight Connector 78">
            <a:extLst>
              <a:ext uri="{FF2B5EF4-FFF2-40B4-BE49-F238E27FC236}">
                <a16:creationId xmlns:a16="http://schemas.microsoft.com/office/drawing/2014/main" id="{1F92A1FB-55F3-408F-BEA3-0CF313A6512E}"/>
              </a:ext>
            </a:extLst>
          </p:cNvPr>
          <p:cNvCxnSpPr/>
          <p:nvPr>
            <p:custDataLst>
              <p:tags r:id="rId134"/>
            </p:custDataLst>
          </p:nvPr>
        </p:nvCxnSpPr>
        <p:spPr bwMode="auto">
          <a:xfrm>
            <a:off x="6334125" y="4772025"/>
            <a:ext cx="0" cy="6826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1F530342-4F68-4D8F-A23E-942E947A0289}"/>
              </a:ext>
            </a:extLst>
          </p:cNvPr>
          <p:cNvCxnSpPr/>
          <p:nvPr>
            <p:custDataLst>
              <p:tags r:id="rId135"/>
            </p:custDataLst>
          </p:nvPr>
        </p:nvCxnSpPr>
        <p:spPr bwMode="auto">
          <a:xfrm>
            <a:off x="7026275" y="4772025"/>
            <a:ext cx="0" cy="69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1" name="直線コネクタ 30"/>
          <p:cNvCxnSpPr/>
          <p:nvPr>
            <p:custDataLst>
              <p:tags r:id="rId136"/>
            </p:custDataLst>
          </p:nvPr>
        </p:nvCxnSpPr>
        <p:spPr bwMode="auto">
          <a:xfrm>
            <a:off x="6680200" y="4772025"/>
            <a:ext cx="0" cy="69850"/>
          </a:xfrm>
          <a:prstGeom prst="line">
            <a:avLst/>
          </a:prstGeom>
          <a:ln w="6350" cap="flat" cmpd="sng" algn="ctr">
            <a:solidFill>
              <a:schemeClr val="tx1"/>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220817E-E932-4568-B417-74ECA2D4D2A9}"/>
              </a:ext>
            </a:extLst>
          </p:cNvPr>
          <p:cNvCxnSpPr/>
          <p:nvPr>
            <p:custDataLst>
              <p:tags r:id="rId137"/>
            </p:custDataLst>
          </p:nvPr>
        </p:nvCxnSpPr>
        <p:spPr bwMode="auto">
          <a:xfrm>
            <a:off x="8062913" y="4772025"/>
            <a:ext cx="0" cy="7302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5" name="Straight Connector 174">
            <a:extLst>
              <a:ext uri="{FF2B5EF4-FFF2-40B4-BE49-F238E27FC236}">
                <a16:creationId xmlns:a16="http://schemas.microsoft.com/office/drawing/2014/main" id="{F106C1F0-926E-42E2-841C-3F153FE4E691}"/>
              </a:ext>
            </a:extLst>
          </p:cNvPr>
          <p:cNvCxnSpPr/>
          <p:nvPr>
            <p:custDataLst>
              <p:tags r:id="rId138"/>
            </p:custDataLst>
          </p:nvPr>
        </p:nvCxnSpPr>
        <p:spPr bwMode="auto">
          <a:xfrm>
            <a:off x="8408988" y="4772025"/>
            <a:ext cx="0" cy="873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2" name="Straight Connector 131">
            <a:extLst>
              <a:ext uri="{FF2B5EF4-FFF2-40B4-BE49-F238E27FC236}">
                <a16:creationId xmlns:a16="http://schemas.microsoft.com/office/drawing/2014/main" id="{1BF96250-C8AE-450A-B9E6-3F96488BF1C2}"/>
              </a:ext>
            </a:extLst>
          </p:cNvPr>
          <p:cNvCxnSpPr/>
          <p:nvPr>
            <p:custDataLst>
              <p:tags r:id="rId139"/>
            </p:custDataLst>
          </p:nvPr>
        </p:nvCxnSpPr>
        <p:spPr bwMode="auto">
          <a:xfrm>
            <a:off x="7370763"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9126746-582F-4C5C-994A-2F4FF77A2C66}"/>
              </a:ext>
            </a:extLst>
          </p:cNvPr>
          <p:cNvCxnSpPr/>
          <p:nvPr>
            <p:custDataLst>
              <p:tags r:id="rId140"/>
            </p:custDataLst>
          </p:nvPr>
        </p:nvCxnSpPr>
        <p:spPr bwMode="auto">
          <a:xfrm>
            <a:off x="7716838" y="4772025"/>
            <a:ext cx="0" cy="714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5" name="Text Placeholder 12"/>
          <p:cNvSpPr>
            <a:spLocks noGrp="1"/>
          </p:cNvSpPr>
          <p:nvPr>
            <p:custDataLst>
              <p:tags r:id="rId141"/>
            </p:custDataLst>
          </p:nvPr>
        </p:nvSpPr>
        <p:spPr bwMode="auto">
          <a:xfrm>
            <a:off x="10731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AD2300-962D-4654-9122-1E9F1D3442E3}"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5" name="Text Placeholder 12"/>
          <p:cNvSpPr>
            <a:spLocks noGrp="1"/>
          </p:cNvSpPr>
          <p:nvPr>
            <p:custDataLst>
              <p:tags r:id="rId142"/>
            </p:custDataLst>
          </p:nvPr>
        </p:nvSpPr>
        <p:spPr bwMode="gray">
          <a:xfrm>
            <a:off x="4811713" y="52720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759B06-A3E6-42E8-8696-4B26E5EF702F}" type="datetime'66''''''.''''''''''''''''''''''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143"/>
            </p:custDataLst>
          </p:nvPr>
        </p:nvSpPr>
        <p:spPr bwMode="gray">
          <a:xfrm>
            <a:off x="1355725" y="52498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39DA9BF-0AC6-4916-B11E-EAF399B7C6BF}" type="datetime'''''''''6''''''''4''''''''.''''''''''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4" name="Text Placeholder 12"/>
          <p:cNvSpPr>
            <a:spLocks noGrp="1"/>
          </p:cNvSpPr>
          <p:nvPr>
            <p:custDataLst>
              <p:tags r:id="rId144"/>
            </p:custDataLst>
          </p:nvPr>
        </p:nvSpPr>
        <p:spPr bwMode="gray">
          <a:xfrm>
            <a:off x="4465638" y="52705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C2D054-D489-4F79-803F-A6213A5AB93F}" type="datetime'''''''''''''''6''6.''''''''''''''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p:cNvSpPr>
            <a:spLocks noGrp="1"/>
          </p:cNvSpPr>
          <p:nvPr>
            <p:custDataLst>
              <p:tags r:id="rId145"/>
            </p:custDataLst>
          </p:nvPr>
        </p:nvSpPr>
        <p:spPr bwMode="auto">
          <a:xfrm>
            <a:off x="14192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29EAE60-BA06-420A-BE1D-14FCB389662C}"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6" name="Text Placeholder 12"/>
          <p:cNvSpPr>
            <a:spLocks noGrp="1"/>
          </p:cNvSpPr>
          <p:nvPr>
            <p:custDataLst>
              <p:tags r:id="rId146"/>
            </p:custDataLst>
          </p:nvPr>
        </p:nvSpPr>
        <p:spPr bwMode="gray">
          <a:xfrm>
            <a:off x="1700213" y="52530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46BA307-376F-49B5-BC9B-D119B2FD25E2}" type="datetime'''''''''''''''6''5''''''''''''.''''''''''''''''''''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7" name="Text Placeholder 12"/>
          <p:cNvSpPr>
            <a:spLocks noGrp="1"/>
          </p:cNvSpPr>
          <p:nvPr>
            <p:custDataLst>
              <p:tags r:id="rId147"/>
            </p:custDataLst>
          </p:nvPr>
        </p:nvSpPr>
        <p:spPr bwMode="gray">
          <a:xfrm>
            <a:off x="1700213" y="59166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2D7A89-AE6F-445A-ACA3-467E8FC9E2A9}" type="datetime'''2''''''''''''9''''''''''''''''''''''.''''''''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7" name="Text Placeholder 12"/>
          <p:cNvSpPr>
            <a:spLocks noGrp="1"/>
          </p:cNvSpPr>
          <p:nvPr>
            <p:custDataLst>
              <p:tags r:id="rId148"/>
            </p:custDataLst>
          </p:nvPr>
        </p:nvSpPr>
        <p:spPr bwMode="auto">
          <a:xfrm>
            <a:off x="1763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C2B2B5A-F81A-4F16-B25B-312A1FDFC040}"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2" name="テキスト プレースホルダ 9">
            <a:extLst>
              <a:ext uri="{FF2B5EF4-FFF2-40B4-BE49-F238E27FC236}">
                <a16:creationId xmlns:a16="http://schemas.microsoft.com/office/drawing/2014/main" id="{C46DA22A-1E88-4517-B18F-97BE38BF04D0}"/>
              </a:ext>
            </a:extLst>
          </p:cNvPr>
          <p:cNvSpPr>
            <a:spLocks noGrp="1"/>
          </p:cNvSpPr>
          <p:nvPr>
            <p:custDataLst>
              <p:tags r:id="rId149"/>
            </p:custDataLst>
          </p:nvPr>
        </p:nvSpPr>
        <p:spPr bwMode="gray">
          <a:xfrm>
            <a:off x="8959850" y="5988050"/>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A86904D-847D-4291-93BB-DDCB3DDC67F7}" type="datetime'''''''''1''''''''''''''''''''''''''''''''''9.''''''''''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19.4</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8" name="Text Placeholder 12"/>
          <p:cNvSpPr>
            <a:spLocks noGrp="1"/>
          </p:cNvSpPr>
          <p:nvPr>
            <p:custDataLst>
              <p:tags r:id="rId150"/>
            </p:custDataLst>
          </p:nvPr>
        </p:nvSpPr>
        <p:spPr bwMode="gray">
          <a:xfrm>
            <a:off x="2046288" y="59197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BC48E1D-D6C8-43A9-BDFA-DD2D895311D4}" type="datetime'''''''''''''''2''''''''''''''''9''''''''.''''''''''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7" name="Text Placeholder 12"/>
          <p:cNvSpPr>
            <a:spLocks noGrp="1"/>
          </p:cNvSpPr>
          <p:nvPr>
            <p:custDataLst>
              <p:tags r:id="rId151"/>
            </p:custDataLst>
          </p:nvPr>
        </p:nvSpPr>
        <p:spPr bwMode="gray">
          <a:xfrm>
            <a:off x="5157788" y="59324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3D918B3-42FE-45C3-B685-8F91784060E8}" type="datetime'''''''''''''''''''''''''''''''''2''7''''''.''''''''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38" name="Text Placeholder 12"/>
          <p:cNvSpPr>
            <a:spLocks noGrp="1"/>
          </p:cNvSpPr>
          <p:nvPr>
            <p:custDataLst>
              <p:tags r:id="rId152"/>
            </p:custDataLst>
          </p:nvPr>
        </p:nvSpPr>
        <p:spPr bwMode="gray">
          <a:xfrm>
            <a:off x="2392363" y="525780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23EC048-9F62-43A7-86D6-869EF256AD2B}" type="datetime'''''''''''''''''''6''''''5''''.''''''''''''''''''''''''''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3" name="Text Placeholder 12"/>
          <p:cNvSpPr>
            <a:spLocks noGrp="1"/>
          </p:cNvSpPr>
          <p:nvPr>
            <p:custDataLst>
              <p:tags r:id="rId153"/>
            </p:custDataLst>
          </p:nvPr>
        </p:nvSpPr>
        <p:spPr bwMode="gray">
          <a:xfrm>
            <a:off x="4121150" y="52689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A150535-64F1-4AD8-8DF7-09E25989F6B3}" type="datetime'''''''''''''''''6''''''''''''6''''.''''''''''''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9" name="Text Placeholder 12"/>
          <p:cNvSpPr>
            <a:spLocks noGrp="1"/>
          </p:cNvSpPr>
          <p:nvPr>
            <p:custDataLst>
              <p:tags r:id="rId154"/>
            </p:custDataLst>
          </p:nvPr>
        </p:nvSpPr>
        <p:spPr bwMode="gray">
          <a:xfrm>
            <a:off x="2392363" y="59213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AF2BAC-3943-4D1E-B1E7-4114B4E93B87}" type="datetime'''''''''''''''''28''.''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09" name="Text Placeholder 12"/>
          <p:cNvSpPr>
            <a:spLocks noGrp="1"/>
          </p:cNvSpPr>
          <p:nvPr>
            <p:custDataLst>
              <p:tags r:id="rId155"/>
            </p:custDataLst>
          </p:nvPr>
        </p:nvSpPr>
        <p:spPr bwMode="auto">
          <a:xfrm>
            <a:off x="24558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104C758-AB6D-4557-AA63-95F9BED9C432}"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9" name="Text Placeholder 12"/>
          <p:cNvSpPr>
            <a:spLocks noGrp="1"/>
          </p:cNvSpPr>
          <p:nvPr>
            <p:custDataLst>
              <p:tags r:id="rId156"/>
            </p:custDataLst>
          </p:nvPr>
        </p:nvSpPr>
        <p:spPr bwMode="gray">
          <a:xfrm>
            <a:off x="2738438" y="52609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2220906-4D15-4D44-8B11-2BE8558B583A}" type="datetime'''65''''''''''''''''''''''''.''''''''''''''''''''''''''''''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8" name="Text Placeholder 12"/>
          <p:cNvSpPr>
            <a:spLocks noGrp="1"/>
          </p:cNvSpPr>
          <p:nvPr>
            <p:custDataLst>
              <p:tags r:id="rId157"/>
            </p:custDataLst>
          </p:nvPr>
        </p:nvSpPr>
        <p:spPr bwMode="gray">
          <a:xfrm>
            <a:off x="5503863" y="59340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FD13387-989C-4E75-8A89-02122D07A67E}" type="datetime'''''''''''''''''''''''''''''''''''''''2''''7''''.''''''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0" name="Text Placeholder 12"/>
          <p:cNvSpPr>
            <a:spLocks noGrp="1"/>
          </p:cNvSpPr>
          <p:nvPr>
            <p:custDataLst>
              <p:tags r:id="rId158"/>
            </p:custDataLst>
          </p:nvPr>
        </p:nvSpPr>
        <p:spPr bwMode="gray">
          <a:xfrm>
            <a:off x="2738438" y="59229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820EC4D-A751-4C12-B035-1293E3FDE80A}" type="datetime'''2''''''''''''''''''''''''''8''''.''''''''''''''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0" name="Text Placeholder 12"/>
          <p:cNvSpPr>
            <a:spLocks noGrp="1"/>
          </p:cNvSpPr>
          <p:nvPr>
            <p:custDataLst>
              <p:tags r:id="rId159"/>
            </p:custDataLst>
          </p:nvPr>
        </p:nvSpPr>
        <p:spPr bwMode="auto">
          <a:xfrm>
            <a:off x="28019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CC3A514-AD48-4BA1-84A7-13FE707322D3}"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8" name="Text Placeholder 12"/>
          <p:cNvSpPr>
            <a:spLocks noGrp="1"/>
          </p:cNvSpPr>
          <p:nvPr>
            <p:custDataLst>
              <p:tags r:id="rId160"/>
            </p:custDataLst>
          </p:nvPr>
        </p:nvSpPr>
        <p:spPr bwMode="auto">
          <a:xfrm>
            <a:off x="55673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9CAFD-4474-4EA7-9F6D-0A1DC54822BB}"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3" name="Text Placeholder 12"/>
          <p:cNvSpPr>
            <a:spLocks noGrp="1"/>
          </p:cNvSpPr>
          <p:nvPr>
            <p:custDataLst>
              <p:tags r:id="rId161"/>
            </p:custDataLst>
          </p:nvPr>
        </p:nvSpPr>
        <p:spPr bwMode="gray">
          <a:xfrm>
            <a:off x="3775075" y="59277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5C0241A-E46B-46DB-B67F-48C7344AB6D7}" type="datetime'''''2''''''''''''''''''''''''''8''''''''''.''''''1'''''''''">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28.1</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0" name="Text Placeholder 12"/>
          <p:cNvSpPr>
            <a:spLocks noGrp="1"/>
          </p:cNvSpPr>
          <p:nvPr>
            <p:custDataLst>
              <p:tags r:id="rId162"/>
            </p:custDataLst>
          </p:nvPr>
        </p:nvSpPr>
        <p:spPr bwMode="gray">
          <a:xfrm>
            <a:off x="3082925" y="52625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7E8B7EA-D5FD-435B-997A-BF654AF279DB}" type="datetime'''''''''''''6''''''''''5''.''''''''''''''''''''''''''''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1" name="Text Placeholder 12"/>
          <p:cNvSpPr>
            <a:spLocks noGrp="1"/>
          </p:cNvSpPr>
          <p:nvPr>
            <p:custDataLst>
              <p:tags r:id="rId163"/>
            </p:custDataLst>
          </p:nvPr>
        </p:nvSpPr>
        <p:spPr bwMode="gray">
          <a:xfrm>
            <a:off x="3082925" y="59245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F18D1D-AB75-4812-907E-8287A5EEC982}" type="datetime'2''''''''''''''''8''''''''.''''''''''''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1" name="Text Placeholder 12"/>
          <p:cNvSpPr>
            <a:spLocks noGrp="1"/>
          </p:cNvSpPr>
          <p:nvPr>
            <p:custDataLst>
              <p:tags r:id="rId164"/>
            </p:custDataLst>
          </p:nvPr>
        </p:nvSpPr>
        <p:spPr bwMode="auto">
          <a:xfrm>
            <a:off x="31464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94CD9F-0EFE-4F4D-B6DE-11B6C00B9B77}"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p:cNvSpPr>
            <a:spLocks noGrp="1"/>
          </p:cNvSpPr>
          <p:nvPr>
            <p:custDataLst>
              <p:tags r:id="rId165"/>
            </p:custDataLst>
          </p:nvPr>
        </p:nvSpPr>
        <p:spPr bwMode="gray">
          <a:xfrm>
            <a:off x="3429000" y="52641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D6B7CE-8B10-44B9-9E73-0F0FE246CCBC}" type="datetime'6''''5''''''''''''.''''''''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2" name="Text Placeholder 12"/>
          <p:cNvSpPr>
            <a:spLocks noGrp="1"/>
          </p:cNvSpPr>
          <p:nvPr>
            <p:custDataLst>
              <p:tags r:id="rId166"/>
            </p:custDataLst>
          </p:nvPr>
        </p:nvSpPr>
        <p:spPr bwMode="gray">
          <a:xfrm>
            <a:off x="3429000" y="592613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D8F824D-A152-44A8-97AD-700A6DBCA154}" type="datetime'2''''''8''''''''''''''''''''''''''''.''3'''''">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28.3</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2" name="Text Placeholder 12"/>
          <p:cNvSpPr>
            <a:spLocks noGrp="1"/>
          </p:cNvSpPr>
          <p:nvPr>
            <p:custDataLst>
              <p:tags r:id="rId167"/>
            </p:custDataLst>
          </p:nvPr>
        </p:nvSpPr>
        <p:spPr bwMode="gray">
          <a:xfrm>
            <a:off x="3775075" y="52673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F2EB8F1-A1C1-4034-8971-432AA8B27721}" type="datetime'''6''''''''6''''''''''''''''''''''''.''''''''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4" name="Text Placeholder 12"/>
          <p:cNvSpPr>
            <a:spLocks noGrp="1"/>
          </p:cNvSpPr>
          <p:nvPr>
            <p:custDataLst>
              <p:tags r:id="rId168"/>
            </p:custDataLst>
          </p:nvPr>
        </p:nvSpPr>
        <p:spPr bwMode="auto">
          <a:xfrm>
            <a:off x="41846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4D7184-D3BD-4531-9589-0096F9542DF7}"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5" name="Text Placeholder 12"/>
          <p:cNvSpPr>
            <a:spLocks noGrp="1"/>
          </p:cNvSpPr>
          <p:nvPr>
            <p:custDataLst>
              <p:tags r:id="rId169"/>
            </p:custDataLst>
          </p:nvPr>
        </p:nvSpPr>
        <p:spPr bwMode="gray">
          <a:xfrm>
            <a:off x="4465638" y="5929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840D2D5-DBF2-42A8-8E1E-F3B5455F87F0}" type="datetime'''''''''2''''''''''''''''''''''7''''''''''''.''''''''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5" name="Text Placeholder 12"/>
          <p:cNvSpPr>
            <a:spLocks noGrp="1"/>
          </p:cNvSpPr>
          <p:nvPr>
            <p:custDataLst>
              <p:tags r:id="rId170"/>
            </p:custDataLst>
          </p:nvPr>
        </p:nvSpPr>
        <p:spPr bwMode="auto">
          <a:xfrm>
            <a:off x="45291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07CE8E2-3CFC-4DA7-A1AD-EF0BC7CB44C5}"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4" name="Text Placeholder 12"/>
          <p:cNvSpPr>
            <a:spLocks noGrp="1"/>
          </p:cNvSpPr>
          <p:nvPr>
            <p:custDataLst>
              <p:tags r:id="rId171"/>
            </p:custDataLst>
          </p:nvPr>
        </p:nvSpPr>
        <p:spPr bwMode="gray">
          <a:xfrm>
            <a:off x="1009650" y="524668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57DF53-DBA5-4A73-8448-5BFC3A3437F6}" type="datetime'''6''''''''''''''''''''''''4''''''''.''''''''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69" name="Text Placeholder 12"/>
          <p:cNvSpPr>
            <a:spLocks noGrp="1"/>
          </p:cNvSpPr>
          <p:nvPr>
            <p:custDataLst>
              <p:tags r:id="rId172"/>
            </p:custDataLst>
          </p:nvPr>
        </p:nvSpPr>
        <p:spPr bwMode="gray">
          <a:xfrm>
            <a:off x="5848350" y="593566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CDDC71F-E07C-458F-8C84-BDA9453F93BC}" type="datetime'''''''''''''''''2''''''''''''6''''.''''''''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66" name="Text Placeholder 12"/>
          <p:cNvSpPr>
            <a:spLocks noGrp="1"/>
          </p:cNvSpPr>
          <p:nvPr>
            <p:custDataLst>
              <p:tags r:id="rId173"/>
            </p:custDataLst>
          </p:nvPr>
        </p:nvSpPr>
        <p:spPr bwMode="gray">
          <a:xfrm>
            <a:off x="4811713" y="59309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2C6E181-5AB2-412F-97D2-E0747410834C}" type="datetime'''2''''7''''''''''''''''''''.''''''''''''''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16" name="Text Placeholder 12"/>
          <p:cNvSpPr>
            <a:spLocks noGrp="1"/>
          </p:cNvSpPr>
          <p:nvPr>
            <p:custDataLst>
              <p:tags r:id="rId174"/>
            </p:custDataLst>
          </p:nvPr>
        </p:nvSpPr>
        <p:spPr bwMode="auto">
          <a:xfrm>
            <a:off x="48752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7DA9588-E833-465B-ACCD-8278ECC47FE8}"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175"/>
            </p:custDataLst>
          </p:nvPr>
        </p:nvSpPr>
        <p:spPr bwMode="gray">
          <a:xfrm>
            <a:off x="663575" y="524192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EA5260-7E14-4EBA-AC6B-6ABC32C9A451}" type="datetime'''''''''''''''''''''''''''''6''''4''''''''''''.''''''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64.4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9" name="Text Placeholder 12"/>
          <p:cNvSpPr>
            <a:spLocks noGrp="1"/>
          </p:cNvSpPr>
          <p:nvPr>
            <p:custDataLst>
              <p:tags r:id="rId176"/>
            </p:custDataLst>
          </p:nvPr>
        </p:nvSpPr>
        <p:spPr bwMode="gray">
          <a:xfrm>
            <a:off x="6194425" y="52784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520B905-4AEB-44A1-BC32-FEC4DC503E77}" type="datetime'''''''''''''6''''''''''7''''''''''''''''.''''''''''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7" name="Text Placeholder 12"/>
          <p:cNvSpPr>
            <a:spLocks noGrp="1"/>
          </p:cNvSpPr>
          <p:nvPr>
            <p:custDataLst>
              <p:tags r:id="rId177"/>
            </p:custDataLst>
          </p:nvPr>
        </p:nvSpPr>
        <p:spPr bwMode="auto">
          <a:xfrm>
            <a:off x="52212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9698AC8-38A4-4A09-A092-6AD3196646FB}"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3" name="Text Placeholder 12"/>
          <p:cNvSpPr>
            <a:spLocks noGrp="1"/>
          </p:cNvSpPr>
          <p:nvPr>
            <p:custDataLst>
              <p:tags r:id="rId178"/>
            </p:custDataLst>
          </p:nvPr>
        </p:nvSpPr>
        <p:spPr bwMode="auto">
          <a:xfrm>
            <a:off x="188913" y="44672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164" name="Text Placeholder 12"/>
          <p:cNvSpPr>
            <a:spLocks noGrp="1"/>
          </p:cNvSpPr>
          <p:nvPr>
            <p:custDataLst>
              <p:tags r:id="rId179"/>
            </p:custDataLst>
          </p:nvPr>
        </p:nvSpPr>
        <p:spPr bwMode="gray">
          <a:xfrm>
            <a:off x="4121150" y="59293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0E53A0-5721-4701-B979-A4198C23B3BD}" type="datetime'''''''''''''''''''''''''''''''''''''''''2''7.''''''''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27.9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7" name="Text Placeholder 12"/>
          <p:cNvSpPr>
            <a:spLocks noGrp="1"/>
          </p:cNvSpPr>
          <p:nvPr>
            <p:custDataLst>
              <p:tags r:id="rId180"/>
            </p:custDataLst>
          </p:nvPr>
        </p:nvSpPr>
        <p:spPr bwMode="gray">
          <a:xfrm>
            <a:off x="5503863" y="527526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DDF41B-FF42-4649-A08D-520A31EF025C}" type="datetime'''6''''''''''''''''6.''''''''''''''''''''''''8'''''''''''''">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8" name="Text Placeholder 12"/>
          <p:cNvSpPr>
            <a:spLocks noGrp="1"/>
          </p:cNvSpPr>
          <p:nvPr>
            <p:custDataLst>
              <p:tags r:id="rId181"/>
            </p:custDataLst>
          </p:nvPr>
        </p:nvSpPr>
        <p:spPr bwMode="gray">
          <a:xfrm>
            <a:off x="5848350" y="52768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9ACA85D-36A5-4FDB-88A5-029937DA280A}" type="datetime'''''''''''''''6''''''6''''.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9" name="Text Placeholder 12"/>
          <p:cNvSpPr>
            <a:spLocks noGrp="1"/>
          </p:cNvSpPr>
          <p:nvPr>
            <p:custDataLst>
              <p:tags r:id="rId182"/>
            </p:custDataLst>
          </p:nvPr>
        </p:nvSpPr>
        <p:spPr bwMode="auto">
          <a:xfrm>
            <a:off x="59118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E22820E-F5DA-4AE0-B906-5F48A9FE417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2" name="Text Placeholder 12"/>
          <p:cNvSpPr>
            <a:spLocks noGrp="1"/>
          </p:cNvSpPr>
          <p:nvPr>
            <p:custDataLst>
              <p:tags r:id="rId183"/>
            </p:custDataLst>
          </p:nvPr>
        </p:nvSpPr>
        <p:spPr bwMode="auto">
          <a:xfrm>
            <a:off x="34925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312F32-54D4-4E9B-94AB-84FE1E27B2D7}"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p:cNvSpPr>
            <a:spLocks noGrp="1"/>
          </p:cNvSpPr>
          <p:nvPr>
            <p:custDataLst>
              <p:tags r:id="rId184"/>
            </p:custDataLst>
          </p:nvPr>
        </p:nvSpPr>
        <p:spPr bwMode="gray">
          <a:xfrm>
            <a:off x="2046288" y="5256213"/>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BBA74E-A9D2-469E-9118-4F03F51C0FBA}" type="datetime'''6''5''''''''''''''.''''''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65.3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0" name="Text Placeholder 12"/>
          <p:cNvSpPr>
            <a:spLocks noGrp="1"/>
          </p:cNvSpPr>
          <p:nvPr>
            <p:custDataLst>
              <p:tags r:id="rId185"/>
            </p:custDataLst>
          </p:nvPr>
        </p:nvSpPr>
        <p:spPr bwMode="gray">
          <a:xfrm>
            <a:off x="6194425" y="59372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5C0C8BA-D174-4842-8419-46F983A213B8}" type="datetime'''''2''''''''''''''''''''6.''''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0" name="Text Placeholder 12"/>
          <p:cNvSpPr>
            <a:spLocks noGrp="1"/>
          </p:cNvSpPr>
          <p:nvPr>
            <p:custDataLst>
              <p:tags r:id="rId186"/>
            </p:custDataLst>
          </p:nvPr>
        </p:nvSpPr>
        <p:spPr bwMode="auto">
          <a:xfrm>
            <a:off x="625792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74D5B59-A911-4290-B4CA-3337FD5D6CE2}" type="datetime'''''''''1''''''''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4" name="Text Placeholder 12"/>
          <p:cNvSpPr>
            <a:spLocks noGrp="1"/>
          </p:cNvSpPr>
          <p:nvPr>
            <p:custDataLst>
              <p:tags r:id="rId187"/>
            </p:custDataLst>
          </p:nvPr>
        </p:nvSpPr>
        <p:spPr bwMode="gray">
          <a:xfrm>
            <a:off x="663575" y="590867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805DF43-4F9C-4271-8DB5-716D76B07BD2}" type="datetime'3''''''''''0''''''''''.''''''''''6'''''''''''''''''">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30.6</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9" name="テキスト プレースホルダ 9"/>
          <p:cNvSpPr>
            <a:spLocks noGrp="1"/>
          </p:cNvSpPr>
          <p:nvPr>
            <p:custDataLst>
              <p:tags r:id="rId188"/>
            </p:custDataLst>
          </p:nvPr>
        </p:nvSpPr>
        <p:spPr bwMode="gray">
          <a:xfrm>
            <a:off x="6540500" y="5281613"/>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8D35075-3D1E-4298-9284-58A813AD03C4}" type="datetime'''''6''7''''''''.''''''''''''''''''''''''''''''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9" name="テキスト プレースホルダ 9">
            <a:extLst>
              <a:ext uri="{FF2B5EF4-FFF2-40B4-BE49-F238E27FC236}">
                <a16:creationId xmlns:a16="http://schemas.microsoft.com/office/drawing/2014/main" id="{86BAEA56-9B45-4FA0-953D-FC2B5545E33B}"/>
              </a:ext>
            </a:extLst>
          </p:cNvPr>
          <p:cNvSpPr>
            <a:spLocks noGrp="1"/>
          </p:cNvSpPr>
          <p:nvPr>
            <p:custDataLst>
              <p:tags r:id="rId189"/>
            </p:custDataLst>
          </p:nvPr>
        </p:nvSpPr>
        <p:spPr bwMode="gray">
          <a:xfrm>
            <a:off x="8613775" y="4805363"/>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A52079E-36D9-41CE-92B0-E7EFF39DD362}" type="datetime'''''''''''''''''1''''''''''''''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12.0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2" name="テキスト プレースホルダ 9"/>
          <p:cNvSpPr>
            <a:spLocks noGrp="1"/>
          </p:cNvSpPr>
          <p:nvPr>
            <p:custDataLst>
              <p:tags r:id="rId190"/>
            </p:custDataLst>
          </p:nvPr>
        </p:nvSpPr>
        <p:spPr bwMode="gray">
          <a:xfrm>
            <a:off x="6540500" y="5938838"/>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5BA72036-2B2A-4854-9A45-B3ED58AE02D8}" type="datetime'''''''''''''''''''''''''2''''''''''''''6.4'''''''''">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26.4</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5" name="Text Placeholder 12"/>
          <p:cNvSpPr>
            <a:spLocks noGrp="1"/>
          </p:cNvSpPr>
          <p:nvPr>
            <p:custDataLst>
              <p:tags r:id="rId191"/>
            </p:custDataLst>
          </p:nvPr>
        </p:nvSpPr>
        <p:spPr bwMode="auto">
          <a:xfrm>
            <a:off x="660400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06E24B-9679-45E5-9623-96202DC6837F}" type="datetime'''''1''''''''''''''''''''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3" name="テキスト プレースホルダ 9"/>
          <p:cNvSpPr>
            <a:spLocks noGrp="1"/>
          </p:cNvSpPr>
          <p:nvPr>
            <p:custDataLst>
              <p:tags r:id="rId192"/>
            </p:custDataLst>
          </p:nvPr>
        </p:nvSpPr>
        <p:spPr bwMode="gray">
          <a:xfrm>
            <a:off x="6886575" y="5283200"/>
            <a:ext cx="279400" cy="152400"/>
          </a:xfrm>
          <a:prstGeom prst="rect">
            <a:avLst/>
          </a:prstGeom>
          <a:solidFill>
            <a:srgbClr val="80CCE8"/>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BEF095F5-E605-456A-A45C-FF3284284895}" type="datetime'6''''''7''''''''''''''''''''.''''''''''3'''''">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1" name="テキスト プレースホルダ 9"/>
          <p:cNvSpPr>
            <a:spLocks noGrp="1"/>
          </p:cNvSpPr>
          <p:nvPr>
            <p:custDataLst>
              <p:tags r:id="rId193"/>
            </p:custDataLst>
          </p:nvPr>
        </p:nvSpPr>
        <p:spPr bwMode="gray">
          <a:xfrm>
            <a:off x="6886575" y="5940425"/>
            <a:ext cx="279400" cy="152400"/>
          </a:xfrm>
          <a:prstGeom prst="rect">
            <a:avLst/>
          </a:prstGeom>
          <a:solidFill>
            <a:srgbClr val="1F497D"/>
          </a:solidFill>
          <a:ln>
            <a:noFill/>
          </a:ln>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DFF0339D-1CF6-4955-A3C8-C73D6728F14D}" type="datetime'''''''''''2''''''''''''''''''''''''''''''6''''''''.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26.2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207" name="Text Placeholder 12"/>
          <p:cNvSpPr>
            <a:spLocks noGrp="1"/>
          </p:cNvSpPr>
          <p:nvPr>
            <p:custDataLst>
              <p:tags r:id="rId194"/>
            </p:custDataLst>
          </p:nvPr>
        </p:nvSpPr>
        <p:spPr bwMode="auto">
          <a:xfrm>
            <a:off x="69500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C9A23-195A-489A-A845-607E2D11F7FE}" type="datetime'''''''''''''''''1''''''''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2" name="Text Placeholder 12"/>
          <p:cNvSpPr>
            <a:spLocks noGrp="1"/>
          </p:cNvSpPr>
          <p:nvPr>
            <p:custDataLst>
              <p:tags r:id="rId195"/>
            </p:custDataLst>
          </p:nvPr>
        </p:nvSpPr>
        <p:spPr bwMode="auto">
          <a:xfrm>
            <a:off x="764063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B37A71F-31FC-4E1A-ACD7-FB4551B1B023}" type="datetime'''''''''2''''''''''''''''''''''''''''''''''''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8" name="Text Placeholder 12"/>
          <p:cNvSpPr>
            <a:spLocks noGrp="1"/>
          </p:cNvSpPr>
          <p:nvPr>
            <p:custDataLst>
              <p:tags r:id="rId196"/>
            </p:custDataLst>
          </p:nvPr>
        </p:nvSpPr>
        <p:spPr bwMode="auto">
          <a:xfrm>
            <a:off x="2109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8716FA4-1A2A-4C3F-8A96-EE85760FF4BD}"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2" name="Text Placeholder 12"/>
          <p:cNvSpPr>
            <a:spLocks noGrp="1"/>
          </p:cNvSpPr>
          <p:nvPr>
            <p:custDataLst>
              <p:tags r:id="rId197"/>
            </p:custDataLst>
          </p:nvPr>
        </p:nvSpPr>
        <p:spPr bwMode="gray">
          <a:xfrm>
            <a:off x="7923213" y="5291138"/>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E4DF679-4FBC-488D-A917-BCFA65A365A1}" type="datetime'''''''''''''''67''''''''''''''''''''''''''''.7'''">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3" name="Text Placeholder 12"/>
          <p:cNvSpPr>
            <a:spLocks noGrp="1"/>
          </p:cNvSpPr>
          <p:nvPr>
            <p:custDataLst>
              <p:tags r:id="rId198"/>
            </p:custDataLst>
          </p:nvPr>
        </p:nvSpPr>
        <p:spPr bwMode="gray">
          <a:xfrm>
            <a:off x="7923213" y="5945188"/>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C359CED-4A2A-40F9-86CD-DF7FAA2CBE3F}" type="datetime'''''2''''''''''''''''''''''5''''''''''.''''''''''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25.5</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6" name="Text Placeholder 12"/>
          <p:cNvSpPr>
            <a:spLocks noGrp="1"/>
          </p:cNvSpPr>
          <p:nvPr>
            <p:custDataLst>
              <p:tags r:id="rId199"/>
            </p:custDataLst>
          </p:nvPr>
        </p:nvSpPr>
        <p:spPr bwMode="gray">
          <a:xfrm>
            <a:off x="1355725" y="5915025"/>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B634F2-D173-4433-80EF-0A24F53CC517}" type="datetime'''''2''9''''''.''9'''''''''''''''''''''''''''''''">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29.9</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71" name="Text Placeholder 12"/>
          <p:cNvSpPr>
            <a:spLocks noGrp="1"/>
          </p:cNvSpPr>
          <p:nvPr>
            <p:custDataLst>
              <p:tags r:id="rId200"/>
            </p:custDataLst>
          </p:nvPr>
        </p:nvSpPr>
        <p:spPr bwMode="gray">
          <a:xfrm>
            <a:off x="7231063" y="5942013"/>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627B1BB-AF8C-4455-BCD7-0235CE62C43F}" type="datetime'''''2''''''''''''''6''''''''''''''''''''''''.''''0'''''''">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26.0</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3" name="Text Placeholder 12"/>
          <p:cNvSpPr>
            <a:spLocks noGrp="1"/>
          </p:cNvSpPr>
          <p:nvPr>
            <p:custDataLst>
              <p:tags r:id="rId201"/>
            </p:custDataLst>
          </p:nvPr>
        </p:nvSpPr>
        <p:spPr bwMode="auto">
          <a:xfrm>
            <a:off x="798671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0246CAB-33D3-4746-98B1-D6544AE412B8}" type="datetime'''''''2''''''''''''''''''''''1'">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13" name="Text Placeholder 12"/>
          <p:cNvSpPr>
            <a:spLocks noGrp="1"/>
          </p:cNvSpPr>
          <p:nvPr>
            <p:custDataLst>
              <p:tags r:id="rId202"/>
            </p:custDataLst>
          </p:nvPr>
        </p:nvSpPr>
        <p:spPr bwMode="auto">
          <a:xfrm>
            <a:off x="38385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BDD7D5B-2F6E-4200-9368-C743345B5B29}"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3" name="テキスト プレースホルダ 9">
            <a:extLst>
              <a:ext uri="{FF2B5EF4-FFF2-40B4-BE49-F238E27FC236}">
                <a16:creationId xmlns:a16="http://schemas.microsoft.com/office/drawing/2014/main" id="{BA66B69D-6B10-42F1-B692-E4E77120CE66}"/>
              </a:ext>
            </a:extLst>
          </p:cNvPr>
          <p:cNvSpPr>
            <a:spLocks noGrp="1"/>
          </p:cNvSpPr>
          <p:nvPr>
            <p:custDataLst>
              <p:tags r:id="rId203"/>
            </p:custDataLst>
          </p:nvPr>
        </p:nvSpPr>
        <p:spPr bwMode="gray">
          <a:xfrm>
            <a:off x="8269288" y="53276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E9A0FAD-5868-431A-82F4-F8E39177A69F}" type="datetime'''''''''''''''''''6''''''''''8''''''''''''''.''5'''''''''''''">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68.5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4" name="テキスト プレースホルダ 9">
            <a:extLst>
              <a:ext uri="{FF2B5EF4-FFF2-40B4-BE49-F238E27FC236}">
                <a16:creationId xmlns:a16="http://schemas.microsoft.com/office/drawing/2014/main" id="{B7194AEE-54FE-4EB3-9E5E-5205EF2F271D}"/>
              </a:ext>
            </a:extLst>
          </p:cNvPr>
          <p:cNvSpPr>
            <a:spLocks noGrp="1"/>
          </p:cNvSpPr>
          <p:nvPr>
            <p:custDataLst>
              <p:tags r:id="rId204"/>
            </p:custDataLst>
          </p:nvPr>
        </p:nvSpPr>
        <p:spPr bwMode="gray">
          <a:xfrm>
            <a:off x="8269288" y="59658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71614AC5-D0CD-46FD-B9F8-58343A2762F5}" type="datetime'''''''''''''''''''''''''''''''''''''''''''''2''2''.5'">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22.5</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24" name="Text Placeholder 12"/>
          <p:cNvSpPr>
            <a:spLocks noGrp="1"/>
          </p:cNvSpPr>
          <p:nvPr>
            <p:custDataLst>
              <p:tags r:id="rId205"/>
            </p:custDataLst>
          </p:nvPr>
        </p:nvSpPr>
        <p:spPr bwMode="auto">
          <a:xfrm>
            <a:off x="8332788"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FDBE6E2-8222-4BD6-8F78-051D45DA7F7F}" type="datetime'''''''''''''''''''''3''''''''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16" name="テキスト プレースホルダ 9">
            <a:extLst>
              <a:ext uri="{FF2B5EF4-FFF2-40B4-BE49-F238E27FC236}">
                <a16:creationId xmlns:a16="http://schemas.microsoft.com/office/drawing/2014/main" id="{BCE4E5F5-FDBC-4D2E-BCF5-DF02E2C9554B}"/>
              </a:ext>
            </a:extLst>
          </p:cNvPr>
          <p:cNvSpPr>
            <a:spLocks noGrp="1"/>
          </p:cNvSpPr>
          <p:nvPr>
            <p:custDataLst>
              <p:tags r:id="rId206"/>
            </p:custDataLst>
          </p:nvPr>
        </p:nvSpPr>
        <p:spPr bwMode="gray">
          <a:xfrm>
            <a:off x="8613775" y="5360988"/>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594DE2A-CD58-4CBA-956C-1F2205FB41AA}" type="datetime'''''''''''''''''''67''''''.''''''''2'''''''''''''">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67.2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0" name="テキスト プレースホルダ 9">
            <a:extLst>
              <a:ext uri="{FF2B5EF4-FFF2-40B4-BE49-F238E27FC236}">
                <a16:creationId xmlns:a16="http://schemas.microsoft.com/office/drawing/2014/main" id="{FE260616-8365-43E8-B53B-A943D617D0D8}"/>
              </a:ext>
            </a:extLst>
          </p:cNvPr>
          <p:cNvSpPr>
            <a:spLocks noGrp="1"/>
          </p:cNvSpPr>
          <p:nvPr>
            <p:custDataLst>
              <p:tags r:id="rId207"/>
            </p:custDataLst>
          </p:nvPr>
        </p:nvSpPr>
        <p:spPr bwMode="gray">
          <a:xfrm>
            <a:off x="8613775" y="5978525"/>
            <a:ext cx="279400" cy="152400"/>
          </a:xfrm>
          <a:prstGeom prst="rect">
            <a:avLst/>
          </a:prstGeom>
          <a:solidFill>
            <a:srgbClr val="1F497D"/>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703EBDB-EAE4-4F9F-B23A-AAAB777F59C8}" type="datetime'''''''20''''''.''''''''''''''''''''''''''''''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20.7</a:t>
            </a:fld>
            <a:endParaRPr kumimoji="1"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46" name="Text Placeholder 12"/>
          <p:cNvSpPr>
            <a:spLocks noGrp="1"/>
          </p:cNvSpPr>
          <p:nvPr>
            <p:custDataLst>
              <p:tags r:id="rId208"/>
            </p:custDataLst>
          </p:nvPr>
        </p:nvSpPr>
        <p:spPr bwMode="gray">
          <a:xfrm>
            <a:off x="5157788" y="52736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FFD6013-9DD5-46FB-AD4F-4475A3100D8E}" type="datetime'''''''''6''''6''''''''''''''.''''''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66.6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2" name="Text Placeholder 12">
            <a:extLst>
              <a:ext uri="{FF2B5EF4-FFF2-40B4-BE49-F238E27FC236}">
                <a16:creationId xmlns:a16="http://schemas.microsoft.com/office/drawing/2014/main" id="{51531CC3-6EAD-4A66-8230-493D0DA36DF8}"/>
              </a:ext>
            </a:extLst>
          </p:cNvPr>
          <p:cNvSpPr>
            <a:spLocks noGrp="1"/>
          </p:cNvSpPr>
          <p:nvPr>
            <p:custDataLst>
              <p:tags r:id="rId209"/>
            </p:custDataLst>
          </p:nvPr>
        </p:nvSpPr>
        <p:spPr bwMode="auto">
          <a:xfrm>
            <a:off x="8677275"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9F001AB-AA60-4139-B91D-B328130CB889}" type="datetime'4''''''''''''''''''''''''''''''''''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8" name="テキスト プレースホルダ 9">
            <a:extLst>
              <a:ext uri="{FF2B5EF4-FFF2-40B4-BE49-F238E27FC236}">
                <a16:creationId xmlns:a16="http://schemas.microsoft.com/office/drawing/2014/main" id="{F9264BE3-ABB5-4E10-A721-625D1B80591F}"/>
              </a:ext>
            </a:extLst>
          </p:cNvPr>
          <p:cNvSpPr>
            <a:spLocks noGrp="1"/>
          </p:cNvSpPr>
          <p:nvPr>
            <p:custDataLst>
              <p:tags r:id="rId210"/>
            </p:custDataLst>
          </p:nvPr>
        </p:nvSpPr>
        <p:spPr bwMode="gray">
          <a:xfrm>
            <a:off x="8959850" y="4826000"/>
            <a:ext cx="279400" cy="152400"/>
          </a:xfrm>
          <a:prstGeom prst="rect">
            <a:avLst/>
          </a:prstGeom>
          <a:solidFill>
            <a:srgbClr val="C0E6F4"/>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68915932-878D-40BB-AAEC-F9A929494749}" type="datetime'1''''''5''''''''''.''''''''''0'''''''''''''''''">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15.0</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19" name="テキスト プレースホルダ 9">
            <a:extLst>
              <a:ext uri="{FF2B5EF4-FFF2-40B4-BE49-F238E27FC236}">
                <a16:creationId xmlns:a16="http://schemas.microsoft.com/office/drawing/2014/main" id="{65013779-4DA5-4A14-9A15-131FE0AC9304}"/>
              </a:ext>
            </a:extLst>
          </p:cNvPr>
          <p:cNvSpPr>
            <a:spLocks noGrp="1"/>
          </p:cNvSpPr>
          <p:nvPr>
            <p:custDataLst>
              <p:tags r:id="rId211"/>
            </p:custDataLst>
          </p:nvPr>
        </p:nvSpPr>
        <p:spPr bwMode="gray">
          <a:xfrm>
            <a:off x="8959850" y="5391150"/>
            <a:ext cx="279400" cy="152400"/>
          </a:xfrm>
          <a:prstGeom prst="rect">
            <a:avLst/>
          </a:prstGeom>
          <a:solidFill>
            <a:srgbClr val="80CCE8"/>
          </a:solidFill>
          <a:ln>
            <a:noFill/>
          </a:ln>
          <a:effectLst/>
        </p:spPr>
        <p:txBody>
          <a:bodyPr vert="horz" wrap="none" lIns="17463" tIns="0" rIns="17463"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57CB489-49A8-4BF4-9DC6-ED96B2266B8C}" type="datetime'''''''''''6''''5''''''''.''''''''''''''''''''''''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65.6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1" name="Text Placeholder 12"/>
          <p:cNvSpPr>
            <a:spLocks noGrp="1"/>
          </p:cNvSpPr>
          <p:nvPr>
            <p:custDataLst>
              <p:tags r:id="rId212"/>
            </p:custDataLst>
          </p:nvPr>
        </p:nvSpPr>
        <p:spPr bwMode="auto">
          <a:xfrm>
            <a:off x="7294563"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B23660C-D144-4C7C-8452-D07B80B845D0}" type="datetime'''''''''''''''''''''''''''1''''''''''''9'''">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99" name="Text Placeholder 12">
            <a:extLst>
              <a:ext uri="{FF2B5EF4-FFF2-40B4-BE49-F238E27FC236}">
                <a16:creationId xmlns:a16="http://schemas.microsoft.com/office/drawing/2014/main" id="{B58B24F0-A1A7-40E6-BB37-A9F3BDC150CF}"/>
              </a:ext>
            </a:extLst>
          </p:cNvPr>
          <p:cNvSpPr>
            <a:spLocks noGrp="1"/>
          </p:cNvSpPr>
          <p:nvPr>
            <p:custDataLst>
              <p:tags r:id="rId213"/>
            </p:custDataLst>
          </p:nvPr>
        </p:nvSpPr>
        <p:spPr bwMode="auto">
          <a:xfrm>
            <a:off x="9023350" y="6286500"/>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71B545F-6579-4654-8E3A-0301F40A8AF9}" type="datetime'''''''''5''''''0'''">
              <a:rPr kumimoji="0"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5" name="Text Placeholder 12"/>
          <p:cNvSpPr>
            <a:spLocks noGrp="1"/>
          </p:cNvSpPr>
          <p:nvPr>
            <p:custDataLst>
              <p:tags r:id="rId214"/>
            </p:custDataLst>
          </p:nvPr>
        </p:nvSpPr>
        <p:spPr bwMode="auto">
          <a:xfrm>
            <a:off x="9310688" y="482600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3D14E672-2587-4A15-A85D-F06385583E6C}" type="datetime'''6''5歳''''''以''''''''''''''''''''''''''''''上'''''''">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65歳以上</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6" name="Text Placeholder 12"/>
          <p:cNvSpPr>
            <a:spLocks noGrp="1"/>
          </p:cNvSpPr>
          <p:nvPr>
            <p:custDataLst>
              <p:tags r:id="rId215"/>
            </p:custDataLst>
          </p:nvPr>
        </p:nvSpPr>
        <p:spPr bwMode="auto">
          <a:xfrm>
            <a:off x="9310688" y="5391150"/>
            <a:ext cx="533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A51CF21C-B2CB-4F19-A691-195957F3036E}" type="datetime'''''''''15''''～''''''''''''''''''''''''''''6''''''''''4''歳'''">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15～64歳</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27" name="Text Placeholder 12"/>
          <p:cNvSpPr>
            <a:spLocks noGrp="1"/>
          </p:cNvSpPr>
          <p:nvPr>
            <p:custDataLst>
              <p:tags r:id="rId216"/>
            </p:custDataLst>
          </p:nvPr>
        </p:nvSpPr>
        <p:spPr bwMode="auto">
          <a:xfrm>
            <a:off x="9310688" y="5988050"/>
            <a:ext cx="5207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fld id="{46DB4CB8-EEAB-4400-8895-D85F23D75D75}" type="datetime'''1''''''''''''''''''''5''''''''''歳未''''''''''''''''''''''満'">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l" defTabSz="914400" rtl="0" eaLnBrk="1" fontAlgn="auto" latinLnBrk="0" hangingPunct="1">
                <a:lnSpc>
                  <a:spcPct val="100000"/>
                </a:lnSpc>
                <a:spcBef>
                  <a:spcPct val="0"/>
                </a:spcBef>
                <a:spcAft>
                  <a:spcPct val="0"/>
                </a:spcAft>
                <a:buClrTx/>
                <a:buSzTx/>
                <a:buFontTx/>
                <a:buNone/>
                <a:tabLst/>
                <a:defRPr/>
              </a:pPr>
              <a:t>15歳未満</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p:cNvSpPr>
            <a:spLocks noGrp="1"/>
          </p:cNvSpPr>
          <p:nvPr>
            <p:custDataLst>
              <p:tags r:id="rId217"/>
            </p:custDataLst>
          </p:nvPr>
        </p:nvSpPr>
        <p:spPr bwMode="auto">
          <a:xfrm>
            <a:off x="657225" y="6286500"/>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E0A5E5-6972-41B6-A4F5-85E676E0B2B7}"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5" name="Text Placeholder 12"/>
          <p:cNvSpPr>
            <a:spLocks noGrp="1"/>
          </p:cNvSpPr>
          <p:nvPr>
            <p:custDataLst>
              <p:tags r:id="rId218"/>
            </p:custDataLst>
          </p:nvPr>
        </p:nvSpPr>
        <p:spPr bwMode="gray">
          <a:xfrm>
            <a:off x="1009650" y="591185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B9E5425-6DB7-4A72-A050-679C863E082A}" type="datetime'''''''''''''3''''''''''''''''''''''''0''''''.''''''''2'''''">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30.2</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
        <p:nvSpPr>
          <p:cNvPr id="151" name="Text Placeholder 12"/>
          <p:cNvSpPr>
            <a:spLocks noGrp="1"/>
          </p:cNvSpPr>
          <p:nvPr>
            <p:custDataLst>
              <p:tags r:id="rId219"/>
            </p:custDataLst>
          </p:nvPr>
        </p:nvSpPr>
        <p:spPr bwMode="gray">
          <a:xfrm>
            <a:off x="7577138" y="5289550"/>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D3F0C79-A8EB-4DF1-8317-88938A9A68A2}" type="datetime'''''67''''''''''''''.''''''''''''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50" name="Text Placeholder 12"/>
          <p:cNvSpPr>
            <a:spLocks noGrp="1"/>
          </p:cNvSpPr>
          <p:nvPr>
            <p:custDataLst>
              <p:tags r:id="rId220"/>
            </p:custDataLst>
          </p:nvPr>
        </p:nvSpPr>
        <p:spPr bwMode="gray">
          <a:xfrm>
            <a:off x="7231063" y="5286375"/>
            <a:ext cx="279400" cy="152400"/>
          </a:xfrm>
          <a:prstGeom prst="rect">
            <a:avLst/>
          </a:prstGeom>
          <a:solidFill>
            <a:srgbClr val="80CCE8"/>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11723B3-40A1-4EF1-BFC8-E56D5FEC30CA}" type="datetime'''''6''7''''''''''''''.''''''''''4'''''''''''''''''''''''''''">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67.4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72" name="Text Placeholder 12"/>
          <p:cNvSpPr>
            <a:spLocks noGrp="1"/>
          </p:cNvSpPr>
          <p:nvPr>
            <p:custDataLst>
              <p:tags r:id="rId221"/>
            </p:custDataLst>
          </p:nvPr>
        </p:nvSpPr>
        <p:spPr bwMode="gray">
          <a:xfrm>
            <a:off x="7577138" y="5943600"/>
            <a:ext cx="279400" cy="152400"/>
          </a:xfrm>
          <a:prstGeom prst="rect">
            <a:avLst/>
          </a:prstGeom>
          <a:solidFill>
            <a:srgbClr val="1F497D"/>
          </a:solidFill>
        </p:spPr>
        <p:txBody>
          <a:bodyPr vert="horz" wrap="none" lIns="17463" tIns="0" rIns="17463" bIns="0" numCol="1" spcCol="0" rtlCol="0" anchor="ctr"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26015-D495-4350-9AAD-9666E8757280}" type="datetime'''''''''''2''5''''''.''''''''''''''''''''''''''''7'''">
              <a:rPr kumimoji="1" lang="ja-JP" altLang="en-US" sz="1000" b="0" i="0" u="none" strike="noStrike" kern="1200" cap="none" spc="0" normalizeH="0" baseline="0" noProof="0" smtClean="0">
                <a:ln>
                  <a:noFill/>
                </a:ln>
                <a:solidFill>
                  <a:srgbClr val="FFFFFF"/>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25.7</a:t>
            </a:fld>
            <a:endParaRPr kumimoji="0" lang="ja-JP" altLang="en-US" sz="1000" b="0" i="0" u="none" strike="noStrike" kern="1200" cap="none" spc="0" normalizeH="0" baseline="0" noProof="0" dirty="0">
              <a:ln>
                <a:noFill/>
              </a:ln>
              <a:solidFill>
                <a:srgbClr val="FFFFFF"/>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9445374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4B9C7BB-E61D-423A-87B8-CFEADA433864}"/>
              </a:ext>
            </a:extLst>
          </p:cNvPr>
          <p:cNvGraphicFramePr>
            <a:graphicFrameLocks noChangeAspect="1"/>
          </p:cNvGraphicFramePr>
          <p:nvPr>
            <p:custDataLst>
              <p:tags r:id="rId2"/>
            </p:custDataLst>
            <p:extLst>
              <p:ext uri="{D42A27DB-BD31-4B8C-83A1-F6EECF244321}">
                <p14:modId xmlns:p14="http://schemas.microsoft.com/office/powerpoint/2010/main" val="21664949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46" name="think-cell Slide" r:id="rId7" imgW="395" imgH="396" progId="TCLayout.ActiveDocument.1">
                  <p:embed/>
                </p:oleObj>
              </mc:Choice>
              <mc:Fallback>
                <p:oleObj name="think-cell Slide" r:id="rId7" imgW="395" imgH="396" progId="TCLayout.ActiveDocument.1">
                  <p:embed/>
                  <p:pic>
                    <p:nvPicPr>
                      <p:cNvPr id="10" name="Object 9" hidden="1">
                        <a:extLst>
                          <a:ext uri="{FF2B5EF4-FFF2-40B4-BE49-F238E27FC236}">
                            <a16:creationId xmlns:a16="http://schemas.microsoft.com/office/drawing/2014/main" id="{34B9C7BB-E61D-423A-87B8-CFEADA4338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7" name="テキスト ボックス 86">
            <a:extLst>
              <a:ext uri="{FF2B5EF4-FFF2-40B4-BE49-F238E27FC236}">
                <a16:creationId xmlns:a16="http://schemas.microsoft.com/office/drawing/2014/main" id="{9C221C4B-39BA-4220-8452-E99FB1E3E232}"/>
              </a:ext>
            </a:extLst>
          </p:cNvPr>
          <p:cNvSpPr txBox="1"/>
          <p:nvPr/>
        </p:nvSpPr>
        <p:spPr>
          <a:xfrm>
            <a:off x="200472" y="6252384"/>
            <a:ext cx="9289032" cy="216024"/>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インドネシア投資調整庁、</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、保健省</a:t>
            </a:r>
            <a:r>
              <a:rPr lang="ja-JP" altLang="en-US" sz="800" spc="-30" dirty="0"/>
              <a:t>「戦略計画</a:t>
            </a:r>
            <a:r>
              <a:rPr lang="en-US" altLang="ja-JP" sz="800" spc="-30" dirty="0"/>
              <a:t>2020-2024</a:t>
            </a:r>
            <a:r>
              <a:rPr lang="ja-JP" altLang="en-US" sz="800" spc="-30" dirty="0"/>
              <a:t>」、</a:t>
            </a:r>
            <a:r>
              <a:rPr lang="en-US" altLang="ja-JP" sz="800" spc="-30" dirty="0"/>
              <a:t>NNA Asia</a:t>
            </a:r>
            <a:r>
              <a:rPr lang="ja-JP" altLang="en-US" sz="800" spc="-30" dirty="0"/>
              <a:t>、</a:t>
            </a:r>
            <a:r>
              <a:rPr lang="en-US" altLang="ja-JP" sz="800" spc="-30" dirty="0" err="1"/>
              <a:t>Lunit</a:t>
            </a:r>
            <a:r>
              <a:rPr lang="en-US" altLang="ja-JP" sz="800" spc="-30" dirty="0"/>
              <a:t> HP</a:t>
            </a: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0" name="テキスト ボックス 3">
            <a:extLst>
              <a:ext uri="{FF2B5EF4-FFF2-40B4-BE49-F238E27FC236}">
                <a16:creationId xmlns:a16="http://schemas.microsoft.com/office/drawing/2014/main" id="{797DF59B-2EB8-46BF-82F2-080A9D0F5D55}"/>
              </a:ext>
            </a:extLst>
          </p:cNvPr>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HIS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PACS</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の普及率が依然限定的である中、インドネシア政府は医療のデジタル化を重点領域に挙げている。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上記政府方針等も呼び水となり、医療データのデジタル化に関係する企業の進出が近年増えつつある。</a:t>
            </a:r>
          </a:p>
        </p:txBody>
      </p:sp>
      <p:grpSp>
        <p:nvGrpSpPr>
          <p:cNvPr id="29" name="グループ化 4">
            <a:extLst>
              <a:ext uri="{FF2B5EF4-FFF2-40B4-BE49-F238E27FC236}">
                <a16:creationId xmlns:a16="http://schemas.microsoft.com/office/drawing/2014/main" id="{9E854CAF-DFFC-470D-900D-4D447734EA4D}"/>
              </a:ext>
            </a:extLst>
          </p:cNvPr>
          <p:cNvGrpSpPr/>
          <p:nvPr/>
        </p:nvGrpSpPr>
        <p:grpSpPr>
          <a:xfrm>
            <a:off x="416496" y="1771464"/>
            <a:ext cx="4464496" cy="288032"/>
            <a:chOff x="4803500" y="2113806"/>
            <a:chExt cx="2954133" cy="288032"/>
          </a:xfrm>
        </p:grpSpPr>
        <p:cxnSp>
          <p:nvCxnSpPr>
            <p:cNvPr id="30" name="直線コネクタ 5">
              <a:extLst>
                <a:ext uri="{FF2B5EF4-FFF2-40B4-BE49-F238E27FC236}">
                  <a16:creationId xmlns:a16="http://schemas.microsoft.com/office/drawing/2014/main" id="{BB6CB5BE-BAC9-44DA-BA8C-C017B05A6871}"/>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96D02D1-6454-4EA6-91C8-C0EA6C26F648}"/>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政府方針</a:t>
              </a:r>
              <a:endParaRPr lang="en-US" altLang="ko-KR" sz="1400" baseline="30000" dirty="0">
                <a:solidFill>
                  <a:srgbClr val="000000"/>
                </a:solidFill>
                <a:latin typeface="Arial Black" pitchFamily="34" charset="0"/>
                <a:ea typeface="HGP創英角ｺﾞｼｯｸUB" pitchFamily="50" charset="-128"/>
              </a:endParaRPr>
            </a:p>
          </p:txBody>
        </p:sp>
      </p:grpSp>
      <p:grpSp>
        <p:nvGrpSpPr>
          <p:cNvPr id="32" name="グループ化 78">
            <a:extLst>
              <a:ext uri="{FF2B5EF4-FFF2-40B4-BE49-F238E27FC236}">
                <a16:creationId xmlns:a16="http://schemas.microsoft.com/office/drawing/2014/main" id="{BF0CF22C-C626-47D8-B379-02165213D84E}"/>
              </a:ext>
            </a:extLst>
          </p:cNvPr>
          <p:cNvGrpSpPr/>
          <p:nvPr/>
        </p:nvGrpSpPr>
        <p:grpSpPr>
          <a:xfrm>
            <a:off x="5241032" y="1771464"/>
            <a:ext cx="4464496" cy="288032"/>
            <a:chOff x="4803500" y="2113806"/>
            <a:chExt cx="2954133" cy="288032"/>
          </a:xfrm>
        </p:grpSpPr>
        <p:cxnSp>
          <p:nvCxnSpPr>
            <p:cNvPr id="33" name="直線コネクタ 79">
              <a:extLst>
                <a:ext uri="{FF2B5EF4-FFF2-40B4-BE49-F238E27FC236}">
                  <a16:creationId xmlns:a16="http://schemas.microsoft.com/office/drawing/2014/main" id="{7424FA9B-16F8-4AC4-9CC2-23EB634A0CA3}"/>
                </a:ext>
              </a:extLst>
            </p:cNvPr>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4" name="Rectangle 6">
              <a:extLst>
                <a:ext uri="{FF2B5EF4-FFF2-40B4-BE49-F238E27FC236}">
                  <a16:creationId xmlns:a16="http://schemas.microsoft.com/office/drawing/2014/main" id="{0AAF7503-87A0-4467-BB31-0FC7B85AC4BB}"/>
                </a:ext>
              </a:extLst>
            </p:cNvPr>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具体的な民間企業の進出事例</a:t>
              </a:r>
              <a:endParaRPr lang="en-US" altLang="ko-KR" sz="1400" baseline="30000" dirty="0">
                <a:solidFill>
                  <a:srgbClr val="000000"/>
                </a:solidFill>
                <a:latin typeface="Arial Black" pitchFamily="34" charset="0"/>
                <a:ea typeface="HGP創英角ｺﾞｼｯｸUB" pitchFamily="50" charset="-128"/>
              </a:endParaRPr>
            </a:p>
          </p:txBody>
        </p:sp>
      </p:grpSp>
      <p:sp>
        <p:nvSpPr>
          <p:cNvPr id="35" name="正方形/長方形 85">
            <a:extLst>
              <a:ext uri="{FF2B5EF4-FFF2-40B4-BE49-F238E27FC236}">
                <a16:creationId xmlns:a16="http://schemas.microsoft.com/office/drawing/2014/main" id="{84618758-392F-4D77-AFF8-F549F7807B3A}"/>
              </a:ext>
            </a:extLst>
          </p:cNvPr>
          <p:cNvSpPr/>
          <p:nvPr/>
        </p:nvSpPr>
        <p:spPr>
          <a:xfrm>
            <a:off x="5241032" y="2144899"/>
            <a:ext cx="4464496" cy="3898183"/>
          </a:xfrm>
          <a:prstGeom prst="rect">
            <a:avLst/>
          </a:prstGeom>
        </p:spPr>
        <p:txBody>
          <a:bodyPr wrap="square" anchor="t">
            <a:spAutoFit/>
          </a:bodyPr>
          <a:lstStyle/>
          <a:p>
            <a:pPr marL="144463" indent="-144463" algn="just" fontAlgn="ctr">
              <a:lnSpc>
                <a:spcPct val="113000"/>
              </a:lnSpc>
              <a:spcAft>
                <a:spcPts val="400"/>
              </a:spcAft>
              <a:buClr>
                <a:schemeClr val="bg1">
                  <a:lumMod val="50000"/>
                </a:schemeClr>
              </a:buClr>
              <a:buSzPct val="80000"/>
              <a:buFont typeface="Wingdings" panose="05000000000000000000" pitchFamily="2" charset="2"/>
              <a:buChar char="l"/>
            </a:pPr>
            <a:r>
              <a:rPr lang="ja-JP" altLang="en-US" sz="1400" spc="-30" dirty="0"/>
              <a:t>医療のデジタル化を進めるという政府方針等を背景に、同分野への民間企業の参入が進展している。</a:t>
            </a:r>
            <a:endParaRPr lang="en-US" altLang="ja-JP" sz="1400" spc="-30" dirty="0"/>
          </a:p>
          <a:p>
            <a:pPr marL="171450" indent="-171450" algn="just" fontAlgn="ctr">
              <a:lnSpc>
                <a:spcPct val="113000"/>
              </a:lnSpc>
              <a:spcAft>
                <a:spcPts val="400"/>
              </a:spcAft>
              <a:buClr>
                <a:schemeClr val="bg1">
                  <a:lumMod val="50000"/>
                </a:schemeClr>
              </a:buClr>
              <a:buSzPct val="80000"/>
              <a:buFontTx/>
              <a:buChar char="-"/>
            </a:pPr>
            <a:r>
              <a:rPr lang="en-US" altLang="ja-JP" sz="1400" spc="-30" dirty="0"/>
              <a:t>2019</a:t>
            </a:r>
            <a:r>
              <a:rPr lang="ja-JP" altLang="en-US" sz="1400" spc="-30" dirty="0"/>
              <a:t>年フジフィルムインドネシアは、東ジャカルタの公立脳神経外科病院に医用画像情報システム（</a:t>
            </a:r>
            <a:r>
              <a:rPr lang="en-US" altLang="ja-JP" sz="1400" spc="-30" dirty="0"/>
              <a:t>PACS</a:t>
            </a:r>
            <a:r>
              <a:rPr lang="ja-JP" altLang="en-US" sz="1400" spc="-30" dirty="0"/>
              <a:t>）を</a:t>
            </a:r>
            <a:br>
              <a:rPr lang="en-US" altLang="ja-JP" sz="1400" spc="-30" dirty="0"/>
            </a:br>
            <a:r>
              <a:rPr lang="ja-JP" altLang="en-US" sz="1400" spc="-30" dirty="0"/>
              <a:t>新規納入。</a:t>
            </a:r>
            <a:endParaRPr lang="en-US" altLang="ja-JP" sz="1400" spc="-30" dirty="0"/>
          </a:p>
          <a:p>
            <a:pPr marL="171450" indent="-171450" algn="just" fontAlgn="ctr">
              <a:lnSpc>
                <a:spcPct val="113000"/>
              </a:lnSpc>
              <a:spcAft>
                <a:spcPts val="400"/>
              </a:spcAft>
              <a:buClr>
                <a:schemeClr val="bg1">
                  <a:lumMod val="50000"/>
                </a:schemeClr>
              </a:buClr>
              <a:buSzPct val="80000"/>
              <a:buFontTx/>
              <a:buChar char="-"/>
            </a:pPr>
            <a:r>
              <a:rPr lang="en-US" altLang="ja-JP" sz="1400" spc="-30" dirty="0" err="1"/>
              <a:t>Lunit</a:t>
            </a:r>
            <a:r>
              <a:rPr lang="ja-JP" altLang="en-US" sz="1400" spc="-30" dirty="0"/>
              <a:t>（韓国の画像診断</a:t>
            </a:r>
            <a:r>
              <a:rPr lang="en-US" altLang="ja-JP" sz="1400" spc="-30" dirty="0"/>
              <a:t>AI</a:t>
            </a:r>
            <a:r>
              <a:rPr lang="ja-JP" altLang="en-US" sz="1400" spc="-30" dirty="0"/>
              <a:t>のスタートアップ）は</a:t>
            </a:r>
            <a:r>
              <a:rPr lang="en-US" altLang="ja-JP" sz="1400" spc="-30" dirty="0"/>
              <a:t>INFINITT Healthcare</a:t>
            </a:r>
            <a:r>
              <a:rPr lang="ja-JP" altLang="en-US" sz="1400" spc="-30" dirty="0"/>
              <a:t>（</a:t>
            </a:r>
            <a:r>
              <a:rPr lang="en-US" altLang="ja-JP" sz="1400" spc="-30" dirty="0"/>
              <a:t>PACS</a:t>
            </a:r>
            <a:r>
              <a:rPr lang="ja-JP" altLang="en-US" sz="1400" spc="-30" dirty="0"/>
              <a:t>等を開発する韓国の</a:t>
            </a:r>
            <a:r>
              <a:rPr lang="en-US" altLang="ja-JP" sz="1400" spc="-30" dirty="0"/>
              <a:t>IT</a:t>
            </a:r>
            <a:r>
              <a:rPr lang="ja-JP" altLang="en-US" sz="1400" spc="-30" dirty="0"/>
              <a:t>企業）と提携の上、インドネシアにおいて、新型コロナのスクリーニングにも応用可能な胸部画像の診断</a:t>
            </a:r>
            <a:r>
              <a:rPr lang="en-US" altLang="ja-JP" sz="1400" spc="-30" dirty="0"/>
              <a:t>AI</a:t>
            </a:r>
            <a:r>
              <a:rPr lang="ja-JP" altLang="en-US" sz="1400" spc="-30" dirty="0"/>
              <a:t>ソフトウェアを展開。</a:t>
            </a:r>
            <a:endParaRPr lang="en-US" altLang="ja-JP" sz="1400" spc="-30" dirty="0"/>
          </a:p>
          <a:p>
            <a:pPr marL="171450" indent="-171450" algn="just" fontAlgn="ctr">
              <a:lnSpc>
                <a:spcPct val="113000"/>
              </a:lnSpc>
              <a:spcAft>
                <a:spcPts val="400"/>
              </a:spcAft>
              <a:buClr>
                <a:schemeClr val="bg1">
                  <a:lumMod val="50000"/>
                </a:schemeClr>
              </a:buClr>
              <a:buSzPct val="80000"/>
              <a:buFontTx/>
              <a:buChar char="-"/>
            </a:pPr>
            <a:r>
              <a:rPr lang="en-US" altLang="ja-JP" sz="1400" spc="-30" dirty="0" err="1"/>
              <a:t>Halodoc</a:t>
            </a:r>
            <a:r>
              <a:rPr lang="ja-JP" altLang="en-US" sz="1400" spc="-30" dirty="0"/>
              <a:t>（インドネシアの大手ヘルスケア・プラットフォーマー）は、遠隔医療、医療機関の予約、薬の購入等が一元的に可能なアプリを提供。</a:t>
            </a:r>
            <a:r>
              <a:rPr lang="en-US" altLang="ja-JP" sz="1400" spc="-30" dirty="0"/>
              <a:t>2020</a:t>
            </a:r>
            <a:r>
              <a:rPr lang="ja-JP" altLang="en-US" sz="1400" spc="-30" dirty="0"/>
              <a:t>年</a:t>
            </a:r>
            <a:r>
              <a:rPr lang="en-US" altLang="ja-JP" sz="1400" spc="-30" dirty="0"/>
              <a:t>3</a:t>
            </a:r>
            <a:r>
              <a:rPr lang="ja-JP" altLang="en-US" sz="1400" spc="-30" dirty="0"/>
              <a:t>月には、新型コロナ対策に係る支援サービス（感染が疑われる患者に対する薬の自動配送）を行うことについて、保健省と覚書を締結。</a:t>
            </a:r>
            <a:endParaRPr lang="en-US" altLang="ja-JP" sz="1400" spc="-30" dirty="0"/>
          </a:p>
        </p:txBody>
      </p:sp>
      <p:sp>
        <p:nvSpPr>
          <p:cNvPr id="36" name="テキスト ボックス 51">
            <a:extLst>
              <a:ext uri="{FF2B5EF4-FFF2-40B4-BE49-F238E27FC236}">
                <a16:creationId xmlns:a16="http://schemas.microsoft.com/office/drawing/2014/main" id="{271F53BF-5F19-4389-9A4E-420D06B9CF0C}"/>
              </a:ext>
            </a:extLst>
          </p:cNvPr>
          <p:cNvSpPr txBox="1"/>
          <p:nvPr/>
        </p:nvSpPr>
        <p:spPr>
          <a:xfrm>
            <a:off x="416496" y="2144899"/>
            <a:ext cx="4429393" cy="3953198"/>
          </a:xfrm>
          <a:prstGeom prst="rect">
            <a:avLst/>
          </a:prstGeom>
          <a:noFill/>
        </p:spPr>
        <p:txBody>
          <a:bodyPr wrap="square" rtlCol="0">
            <a:spAutoFit/>
          </a:bodyPr>
          <a:lstStyle/>
          <a:p>
            <a:pPr marL="130175" indent="-130175">
              <a:lnSpc>
                <a:spcPct val="113000"/>
              </a:lnSpc>
              <a:spcAft>
                <a:spcPts val="600"/>
              </a:spcAft>
              <a:buClr>
                <a:schemeClr val="bg1">
                  <a:lumMod val="50000"/>
                </a:schemeClr>
              </a:buClr>
              <a:buSzPct val="80000"/>
              <a:buFont typeface="Wingdings" panose="05000000000000000000" pitchFamily="2" charset="2"/>
              <a:buChar char="l"/>
            </a:pPr>
            <a:r>
              <a:rPr lang="en-US" altLang="ja-JP" sz="1400" spc="-30" dirty="0"/>
              <a:t>18</a:t>
            </a:r>
            <a:r>
              <a:rPr lang="ja-JP" altLang="en-US" sz="1400" spc="-30" dirty="0"/>
              <a:t>年</a:t>
            </a:r>
            <a:r>
              <a:rPr lang="en-US" altLang="ja-JP" sz="1400" spc="-30" dirty="0"/>
              <a:t>4</a:t>
            </a:r>
            <a:r>
              <a:rPr lang="ja-JP" altLang="en-US" sz="1400" spc="-30" dirty="0"/>
              <a:t>月に工業省は、インダストリー</a:t>
            </a:r>
            <a:r>
              <a:rPr lang="en-US" altLang="ja-JP" sz="1400" spc="-30" dirty="0"/>
              <a:t>4.0</a:t>
            </a:r>
            <a:r>
              <a:rPr lang="ja-JP" altLang="en-US" sz="1400" spc="-30" dirty="0"/>
              <a:t>導入に向けたロードマップ「</a:t>
            </a:r>
            <a:r>
              <a:rPr lang="en-US" altLang="ja-JP" sz="1400" spc="-30" dirty="0"/>
              <a:t>Making Indonesia 4.0</a:t>
            </a:r>
            <a:r>
              <a:rPr lang="ja-JP" altLang="en-US" sz="1400" spc="-30" dirty="0"/>
              <a:t>」を発表。</a:t>
            </a:r>
            <a:endParaRPr lang="en-US" altLang="ja-JP" sz="1400" spc="-30" dirty="0"/>
          </a:p>
          <a:p>
            <a:pPr marL="171450" indent="-171450">
              <a:lnSpc>
                <a:spcPct val="113000"/>
              </a:lnSpc>
              <a:spcAft>
                <a:spcPts val="600"/>
              </a:spcAft>
              <a:buClr>
                <a:schemeClr val="bg1">
                  <a:lumMod val="50000"/>
                </a:schemeClr>
              </a:buClr>
              <a:buSzPct val="80000"/>
              <a:buFontTx/>
              <a:buChar char="-"/>
            </a:pPr>
            <a:r>
              <a:rPr lang="ja-JP" altLang="en-US" sz="1400" spc="-30" dirty="0"/>
              <a:t>注力セクターとして以下</a:t>
            </a:r>
            <a:r>
              <a:rPr lang="en-US" altLang="ja-JP" sz="1400" spc="-30" dirty="0"/>
              <a:t>3</a:t>
            </a:r>
            <a:r>
              <a:rPr lang="ja-JP" altLang="en-US" sz="1400" spc="-30" dirty="0"/>
              <a:t>点を踏まえ、食品および飲料、テキスタイルおよびアパレル、自動車、化学、電器の</a:t>
            </a:r>
            <a:r>
              <a:rPr lang="en-US" altLang="ja-JP" sz="1400" spc="-30" dirty="0"/>
              <a:t>5</a:t>
            </a:r>
            <a:r>
              <a:rPr lang="ja-JP" altLang="en-US" sz="1400" spc="-30" dirty="0"/>
              <a:t>分野を選定</a:t>
            </a:r>
            <a:br>
              <a:rPr lang="en-US" altLang="ja-JP" sz="1400" spc="-30" dirty="0"/>
            </a:br>
            <a:r>
              <a:rPr lang="ja-JP" altLang="en-US" sz="1400" spc="-30" dirty="0"/>
              <a:t>（</a:t>
            </a:r>
            <a:r>
              <a:rPr lang="en-US" altLang="ja-JP" sz="1400" spc="-30" dirty="0"/>
              <a:t>1</a:t>
            </a:r>
            <a:r>
              <a:rPr lang="ja-JP" altLang="en-US" sz="1400" spc="-30" dirty="0"/>
              <a:t>）世界需要の大きさ、</a:t>
            </a:r>
            <a:br>
              <a:rPr lang="en-US" altLang="ja-JP" sz="1400" spc="-30" dirty="0"/>
            </a:br>
            <a:r>
              <a:rPr lang="ja-JP" altLang="en-US" sz="1400" spc="-30" dirty="0"/>
              <a:t>（</a:t>
            </a:r>
            <a:r>
              <a:rPr lang="en-US" altLang="ja-JP" sz="1400" spc="-30" dirty="0"/>
              <a:t>2</a:t>
            </a:r>
            <a:r>
              <a:rPr lang="ja-JP" altLang="en-US" sz="1400" spc="-30" dirty="0"/>
              <a:t>）国際競争力を有する生産拠点の有無、</a:t>
            </a:r>
            <a:br>
              <a:rPr lang="en-US" altLang="ja-JP" sz="1400" spc="-30" dirty="0"/>
            </a:br>
            <a:r>
              <a:rPr lang="ja-JP" altLang="en-US" sz="1400" spc="-30" dirty="0"/>
              <a:t>（</a:t>
            </a:r>
            <a:r>
              <a:rPr lang="en-US" altLang="ja-JP" sz="1400" spc="-30" dirty="0"/>
              <a:t>3</a:t>
            </a:r>
            <a:r>
              <a:rPr lang="ja-JP" altLang="en-US" sz="1400" spc="-30" dirty="0"/>
              <a:t>）製造業分野の</a:t>
            </a:r>
            <a:r>
              <a:rPr lang="en-US" altLang="ja-JP" sz="1400" spc="-30" dirty="0"/>
              <a:t>GDP</a:t>
            </a:r>
            <a:r>
              <a:rPr lang="ja-JP" altLang="en-US" sz="1400" spc="-30" dirty="0"/>
              <a:t>シェアの大きさ等</a:t>
            </a:r>
            <a:endParaRPr lang="en-US" altLang="ja-JP" sz="1400" spc="-30" dirty="0"/>
          </a:p>
          <a:p>
            <a:pPr marL="171450" indent="-171450">
              <a:lnSpc>
                <a:spcPct val="113000"/>
              </a:lnSpc>
              <a:spcAft>
                <a:spcPts val="600"/>
              </a:spcAft>
              <a:buClr>
                <a:schemeClr val="bg1">
                  <a:lumMod val="50000"/>
                </a:schemeClr>
              </a:buClr>
              <a:buSzPct val="80000"/>
              <a:buFontTx/>
              <a:buChar char="-"/>
            </a:pPr>
            <a:r>
              <a:rPr lang="en-US" altLang="ja-JP" sz="1400" spc="-30" dirty="0"/>
              <a:t>20</a:t>
            </a:r>
            <a:r>
              <a:rPr lang="ja-JP" altLang="en-US" sz="1400" spc="-30" dirty="0"/>
              <a:t>年には対象セクターに医薬品と医療機器を追加し、計</a:t>
            </a:r>
            <a:r>
              <a:rPr lang="en-US" altLang="ja-JP" sz="1400" spc="-30" dirty="0"/>
              <a:t>7</a:t>
            </a:r>
            <a:r>
              <a:rPr lang="ja-JP" altLang="en-US" sz="1400" spc="-30" dirty="0"/>
              <a:t>分野においてデジタル化や</a:t>
            </a:r>
            <a:r>
              <a:rPr lang="en-US" altLang="ja-JP" sz="1400" spc="-30" dirty="0"/>
              <a:t>IoT</a:t>
            </a:r>
            <a:r>
              <a:rPr lang="ja-JP" altLang="en-US" sz="1400" spc="-30" dirty="0"/>
              <a:t>導入を促進する方針を打ち出した。</a:t>
            </a:r>
            <a:endParaRPr lang="en-US" altLang="ja-JP" sz="1400" spc="-30" dirty="0"/>
          </a:p>
          <a:p>
            <a:pPr marL="128016" indent="-128016">
              <a:lnSpc>
                <a:spcPct val="113000"/>
              </a:lnSpc>
              <a:spcAft>
                <a:spcPts val="600"/>
              </a:spcAft>
              <a:buClr>
                <a:schemeClr val="bg1">
                  <a:lumMod val="50000"/>
                </a:schemeClr>
              </a:buClr>
              <a:buSzPct val="80000"/>
              <a:buFont typeface="Wingdings" panose="05000000000000000000" pitchFamily="2" charset="2"/>
              <a:buChar char="l"/>
            </a:pPr>
            <a:r>
              <a:rPr lang="ja-JP" altLang="en-US" sz="1400" spc="-30" dirty="0"/>
              <a:t>保健省は、「保健省戦略計画</a:t>
            </a:r>
            <a:r>
              <a:rPr lang="en-US" altLang="ja-JP" sz="1400" spc="-30" dirty="0"/>
              <a:t>2020-2024</a:t>
            </a:r>
            <a:r>
              <a:rPr lang="ja-JP" altLang="en-US" sz="1400" spc="-30" dirty="0"/>
              <a:t>」において、医療健康システム強化にあたってのデジタル関連施策を表明。医療記録のデジタル管理を始めとする政策目標を設定した。</a:t>
            </a:r>
            <a:endParaRPr lang="en-US" altLang="ja-JP" sz="1400" spc="-30" dirty="0"/>
          </a:p>
        </p:txBody>
      </p:sp>
      <p:sp>
        <p:nvSpPr>
          <p:cNvPr id="4" name="TrackerNum 4">
            <a:extLst>
              <a:ext uri="{FF2B5EF4-FFF2-40B4-BE49-F238E27FC236}">
                <a16:creationId xmlns:a16="http://schemas.microsoft.com/office/drawing/2014/main" id="{09D50DB7-CF6B-406A-B7DE-3F0167EB097A}"/>
              </a:ext>
            </a:extLst>
          </p:cNvPr>
          <p:cNvSpPr/>
          <p:nvPr>
            <p:custDataLst>
              <p:tags r:id="rId3"/>
            </p:custDataLst>
          </p:nvPr>
        </p:nvSpPr>
        <p:spPr>
          <a:xfrm>
            <a:off x="707958" y="3463259"/>
            <a:ext cx="209872" cy="209872"/>
          </a:xfrm>
          <a:prstGeom prst="ellipse">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buClr>
                <a:schemeClr val="bg2"/>
              </a:buClr>
            </a:pPr>
            <a:r>
              <a:rPr kumimoji="1" lang="en-US" sz="1400" b="1">
                <a:ea typeface="ＭＳ Ｐゴシック" panose="020B0600070205080204" pitchFamily="50" charset="-128"/>
                <a:cs typeface="Arial" panose="020B0604020202020204" pitchFamily="34" charset="0"/>
              </a:rPr>
              <a:t>1</a:t>
            </a:r>
            <a:endParaRPr kumimoji="1" lang="en-US" sz="1400" b="1" dirty="0">
              <a:ea typeface="ＭＳ Ｐゴシック" panose="020B0600070205080204" pitchFamily="50" charset="-128"/>
              <a:cs typeface="Arial" panose="020B0604020202020204" pitchFamily="34" charset="0"/>
            </a:endParaRPr>
          </a:p>
        </p:txBody>
      </p:sp>
      <p:sp>
        <p:nvSpPr>
          <p:cNvPr id="18" name="TrackerNum 4">
            <a:extLst>
              <a:ext uri="{FF2B5EF4-FFF2-40B4-BE49-F238E27FC236}">
                <a16:creationId xmlns:a16="http://schemas.microsoft.com/office/drawing/2014/main" id="{01F1CA87-6883-4AEF-A447-D0CEE85A0495}"/>
              </a:ext>
            </a:extLst>
          </p:cNvPr>
          <p:cNvSpPr/>
          <p:nvPr>
            <p:custDataLst>
              <p:tags r:id="rId4"/>
            </p:custDataLst>
          </p:nvPr>
        </p:nvSpPr>
        <p:spPr>
          <a:xfrm>
            <a:off x="707958" y="3710841"/>
            <a:ext cx="209872" cy="209872"/>
          </a:xfrm>
          <a:prstGeom prst="ellipse">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buClr>
                <a:schemeClr val="bg2"/>
              </a:buClr>
            </a:pPr>
            <a:r>
              <a:rPr kumimoji="1" lang="en-US" sz="1400" b="1" dirty="0">
                <a:ea typeface="ＭＳ Ｐゴシック" panose="020B0600070205080204" pitchFamily="50" charset="-128"/>
                <a:cs typeface="Arial" panose="020B0604020202020204" pitchFamily="34" charset="0"/>
              </a:rPr>
              <a:t>2</a:t>
            </a:r>
          </a:p>
        </p:txBody>
      </p:sp>
      <p:sp>
        <p:nvSpPr>
          <p:cNvPr id="19" name="TrackerNum 4">
            <a:extLst>
              <a:ext uri="{FF2B5EF4-FFF2-40B4-BE49-F238E27FC236}">
                <a16:creationId xmlns:a16="http://schemas.microsoft.com/office/drawing/2014/main" id="{A9A76A55-D612-4F94-9483-F2942FE635F6}"/>
              </a:ext>
            </a:extLst>
          </p:cNvPr>
          <p:cNvSpPr/>
          <p:nvPr>
            <p:custDataLst>
              <p:tags r:id="rId5"/>
            </p:custDataLst>
          </p:nvPr>
        </p:nvSpPr>
        <p:spPr>
          <a:xfrm>
            <a:off x="707958" y="3958424"/>
            <a:ext cx="209872" cy="209872"/>
          </a:xfrm>
          <a:prstGeom prst="ellipse">
            <a:avLst/>
          </a:prstGeom>
          <a:solidFill>
            <a:schemeClr val="accent2"/>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buClr>
                <a:schemeClr val="bg2"/>
              </a:buClr>
            </a:pPr>
            <a:r>
              <a:rPr kumimoji="1" lang="en-US" sz="1400" b="1" dirty="0">
                <a:ea typeface="ＭＳ Ｐゴシック" panose="020B0600070205080204" pitchFamily="50" charset="-128"/>
                <a:cs typeface="Arial" panose="020B0604020202020204" pitchFamily="34" charset="0"/>
              </a:rPr>
              <a:t>3</a:t>
            </a:r>
          </a:p>
        </p:txBody>
      </p:sp>
      <p:sp>
        <p:nvSpPr>
          <p:cNvPr id="23" name="Title 1">
            <a:extLst>
              <a:ext uri="{FF2B5EF4-FFF2-40B4-BE49-F238E27FC236}">
                <a16:creationId xmlns:a16="http://schemas.microsoft.com/office/drawing/2014/main" id="{D3F68FB4-7B8D-48AF-875B-1E57668EE0C3}"/>
              </a:ext>
            </a:extLst>
          </p:cNvPr>
          <p:cNvSpPr>
            <a:spLocks noGrp="1"/>
          </p:cNvSpPr>
          <p:nvPr>
            <p:ph type="title"/>
          </p:nvPr>
        </p:nvSpPr>
        <p:spPr>
          <a:xfrm>
            <a:off x="200471" y="188550"/>
            <a:ext cx="9505055" cy="360050"/>
          </a:xfrm>
        </p:spPr>
        <p:txBody>
          <a:bodyPr vert="horz"/>
          <a:lstStyle/>
          <a:p>
            <a:r>
              <a:rPr lang="ja-JP" altLang="en-US" dirty="0"/>
              <a:t>インドネシア／医療関連／その他</a:t>
            </a:r>
            <a:endParaRPr kumimoji="1" lang="en-US" dirty="0"/>
          </a:p>
        </p:txBody>
      </p:sp>
      <p:sp>
        <p:nvSpPr>
          <p:cNvPr id="24" name="Text Placeholder 2">
            <a:extLst>
              <a:ext uri="{FF2B5EF4-FFF2-40B4-BE49-F238E27FC236}">
                <a16:creationId xmlns:a16="http://schemas.microsoft.com/office/drawing/2014/main" id="{03B414EB-630B-4294-8522-5DB69461FD48}"/>
              </a:ext>
            </a:extLst>
          </p:cNvPr>
          <p:cNvSpPr>
            <a:spLocks noGrp="1"/>
          </p:cNvSpPr>
          <p:nvPr>
            <p:ph type="body" sz="quarter" idx="15"/>
          </p:nvPr>
        </p:nvSpPr>
        <p:spPr>
          <a:xfrm>
            <a:off x="200025" y="549275"/>
            <a:ext cx="9505950" cy="359445"/>
          </a:xfrm>
        </p:spPr>
        <p:txBody>
          <a:bodyPr/>
          <a:lstStyle/>
          <a:p>
            <a:r>
              <a:rPr lang="ja-JP" altLang="en-US" dirty="0"/>
              <a:t>医療の</a:t>
            </a:r>
            <a:r>
              <a:rPr lang="en-US" altLang="ja-JP" dirty="0"/>
              <a:t>IT</a:t>
            </a:r>
            <a:r>
              <a:rPr lang="ja-JP" altLang="en-US" dirty="0"/>
              <a:t>化に関する状況</a:t>
            </a:r>
            <a:endParaRPr kumimoji="1" lang="en-US" dirty="0"/>
          </a:p>
        </p:txBody>
      </p:sp>
    </p:spTree>
    <p:extLst>
      <p:ext uri="{BB962C8B-B14F-4D97-AF65-F5344CB8AC3E}">
        <p14:creationId xmlns:p14="http://schemas.microsoft.com/office/powerpoint/2010/main" val="3711518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学会および業界団体</a:t>
            </a:r>
          </a:p>
        </p:txBody>
      </p:sp>
      <p:sp>
        <p:nvSpPr>
          <p:cNvPr id="4" name="テキスト ボックス 3"/>
          <p:cNvSpPr txBox="1"/>
          <p:nvPr/>
        </p:nvSpPr>
        <p:spPr>
          <a:xfrm>
            <a:off x="200472" y="1124744"/>
            <a:ext cx="9505056" cy="47929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インドネシアにおける医師会としては、インドネシア医師会（</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Ikatan</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Dokter</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Indonesia</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）が存在する。</a:t>
            </a: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製薬産業の業界団体は、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IPMG</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International Pharmaceutical Manufacture Group</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）と、</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GP </a:t>
            </a:r>
            <a:r>
              <a:rPr lang="en-US" altLang="ja-JP" sz="1400" dirty="0" err="1">
                <a:latin typeface="Arial" panose="020B0604020202020204" pitchFamily="34" charset="0"/>
                <a:ea typeface="ＭＳ Ｐゴシック" panose="020B0600070205080204" pitchFamily="50" charset="-128"/>
                <a:cs typeface="Arial" panose="020B0604020202020204" pitchFamily="34" charset="0"/>
              </a:rPr>
              <a:t>Farmasi</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つがある。</a:t>
            </a:r>
          </a:p>
        </p:txBody>
      </p:sp>
      <p:graphicFrame>
        <p:nvGraphicFramePr>
          <p:cNvPr id="6" name="表 5"/>
          <p:cNvGraphicFramePr>
            <a:graphicFrameLocks noGrp="1"/>
          </p:cNvGraphicFramePr>
          <p:nvPr>
            <p:extLst>
              <p:ext uri="{D42A27DB-BD31-4B8C-83A1-F6EECF244321}">
                <p14:modId xmlns:p14="http://schemas.microsoft.com/office/powerpoint/2010/main" val="1449583326"/>
              </p:ext>
            </p:extLst>
          </p:nvPr>
        </p:nvGraphicFramePr>
        <p:xfrm>
          <a:off x="416496" y="2074244"/>
          <a:ext cx="7488832" cy="3010940"/>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4248472">
                  <a:extLst>
                    <a:ext uri="{9D8B030D-6E8A-4147-A177-3AD203B41FA5}">
                      <a16:colId xmlns:a16="http://schemas.microsoft.com/office/drawing/2014/main" val="20002"/>
                    </a:ext>
                  </a:extLst>
                </a:gridCol>
              </a:tblGrid>
              <a:tr h="444236">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カテゴリー</a:t>
                      </a:r>
                    </a:p>
                  </a:txBody>
                  <a:tcPr marT="36000" marB="468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名　称</a:t>
                      </a:r>
                      <a:endParaRPr kumimoji="1" lang="en-US" altLang="ja-JP" sz="1200" b="0" baseline="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（略　称）</a:t>
                      </a:r>
                    </a:p>
                  </a:txBody>
                  <a:tcPr marT="360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　　要</a:t>
                      </a:r>
                      <a:endParaRPr kumimoji="1" lang="en-US" altLang="ja-JP" sz="12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5247">
                <a:tc>
                  <a:txBody>
                    <a:bodyPr/>
                    <a:lstStyle/>
                    <a:p>
                      <a:pPr algn="ctr" fontAlgn="ctr">
                        <a:spcAft>
                          <a:spcPts val="0"/>
                        </a:spcAft>
                      </a:pPr>
                      <a:r>
                        <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医師会</a:t>
                      </a: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インドネシア医師会</a:t>
                      </a:r>
                    </a:p>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Ikatan</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Dokter</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 Indonesia</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2013</a:t>
                      </a:r>
                      <a:r>
                        <a:rPr kumimoji="1" lang="ja-JP" altLang="en-US" sz="1100" kern="1200" dirty="0">
                          <a:solidFill>
                            <a:schemeClr val="tx1"/>
                          </a:solidFill>
                          <a:latin typeface="+mn-lt"/>
                          <a:ea typeface="+mn-ea"/>
                          <a:cs typeface="+mn-cs"/>
                        </a:rPr>
                        <a:t>年時点で、全国で約</a:t>
                      </a:r>
                      <a:r>
                        <a:rPr kumimoji="1" lang="en-US" altLang="ja-JP" sz="1100" kern="1200" dirty="0">
                          <a:solidFill>
                            <a:schemeClr val="tx1"/>
                          </a:solidFill>
                          <a:latin typeface="+mn-lt"/>
                          <a:ea typeface="+mn-ea"/>
                          <a:cs typeface="+mn-cs"/>
                        </a:rPr>
                        <a:t>11</a:t>
                      </a:r>
                      <a:r>
                        <a:rPr kumimoji="1" lang="ja-JP" altLang="en-US" sz="1100" kern="1200" dirty="0">
                          <a:solidFill>
                            <a:schemeClr val="tx1"/>
                          </a:solidFill>
                          <a:latin typeface="+mn-lt"/>
                          <a:ea typeface="+mn-ea"/>
                          <a:cs typeface="+mn-cs"/>
                        </a:rPr>
                        <a:t>万</a:t>
                      </a:r>
                      <a:r>
                        <a:rPr kumimoji="1" lang="en-US" altLang="ja-JP" sz="1100" kern="1200" dirty="0">
                          <a:solidFill>
                            <a:schemeClr val="tx1"/>
                          </a:solidFill>
                          <a:latin typeface="+mn-lt"/>
                          <a:ea typeface="+mn-ea"/>
                          <a:cs typeface="+mn-cs"/>
                        </a:rPr>
                        <a:t>2,000</a:t>
                      </a:r>
                      <a:r>
                        <a:rPr kumimoji="1" lang="ja-JP" altLang="en-US" sz="1100" kern="1200" dirty="0">
                          <a:solidFill>
                            <a:schemeClr val="tx1"/>
                          </a:solidFill>
                          <a:latin typeface="+mn-lt"/>
                          <a:ea typeface="+mn-ea"/>
                          <a:cs typeface="+mn-cs"/>
                        </a:rPr>
                        <a:t>人が登録している</a:t>
                      </a: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2013</a:t>
                      </a:r>
                      <a:r>
                        <a:rPr kumimoji="1" lang="ja-JP" altLang="en-US" sz="1100" kern="1200" dirty="0">
                          <a:solidFill>
                            <a:schemeClr val="tx1"/>
                          </a:solidFill>
                          <a:latin typeface="+mn-lt"/>
                          <a:ea typeface="+mn-ea"/>
                          <a:cs typeface="+mn-cs"/>
                        </a:rPr>
                        <a:t>年時点の会長はザイナル・アビディン氏</a:t>
                      </a:r>
                    </a:p>
                    <a:p>
                      <a:pPr marL="133350" marR="0" indent="-133350" algn="l"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CMAAO</a:t>
                      </a:r>
                      <a:r>
                        <a:rPr kumimoji="1" lang="ja-JP" altLang="en-US" sz="1100" kern="1200" dirty="0">
                          <a:solidFill>
                            <a:schemeClr val="tx1"/>
                          </a:solidFill>
                          <a:latin typeface="+mn-lt"/>
                          <a:ea typeface="+mn-ea"/>
                          <a:cs typeface="+mn-cs"/>
                        </a:rPr>
                        <a:t>（アジア大洋州医師会連合）にも加盟している（</a:t>
                      </a:r>
                      <a:r>
                        <a:rPr kumimoji="1" lang="en-US" altLang="ja-JP" sz="1100" kern="1200" dirty="0">
                          <a:solidFill>
                            <a:schemeClr val="tx1"/>
                          </a:solidFill>
                          <a:latin typeface="+mn-lt"/>
                          <a:ea typeface="+mn-ea"/>
                          <a:cs typeface="+mn-cs"/>
                        </a:rPr>
                        <a:t>CMAAO</a:t>
                      </a:r>
                      <a:r>
                        <a:rPr kumimoji="1" lang="ja-JP" altLang="en-US" sz="1100" kern="1200" dirty="0" err="1">
                          <a:solidFill>
                            <a:schemeClr val="tx1"/>
                          </a:solidFill>
                          <a:latin typeface="+mn-lt"/>
                          <a:ea typeface="+mn-ea"/>
                          <a:cs typeface="+mn-cs"/>
                        </a:rPr>
                        <a:t>には</a:t>
                      </a:r>
                      <a:r>
                        <a:rPr kumimoji="1" lang="ja-JP" altLang="en-US" sz="1100" kern="1200" dirty="0">
                          <a:solidFill>
                            <a:schemeClr val="tx1"/>
                          </a:solidFill>
                          <a:latin typeface="+mn-lt"/>
                          <a:ea typeface="+mn-ea"/>
                          <a:cs typeface="+mn-cs"/>
                        </a:rPr>
                        <a:t>日本医師会も加盟している）</a:t>
                      </a: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31862">
                <a:tc rowSpan="2">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1200" kern="100" dirty="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業界団体</a:t>
                      </a:r>
                      <a:br>
                        <a:rPr kumimoji="1" lang="en-US" altLang="ja-JP" sz="1200" kern="100" dirty="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kumimoji="1" lang="ja-JP" altLang="en-US" sz="1200" kern="100" dirty="0">
                          <a:solidFill>
                            <a:schemeClr val="dk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（製　薬）</a:t>
                      </a: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BEBEBE"/>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IPMG</a:t>
                      </a:r>
                    </a:p>
                    <a:p>
                      <a:pPr marL="0" algn="ctr" defTabSz="914400" rtl="0" eaLnBrk="1" fontAlgn="ctr" latinLnBrk="0" hangingPunct="1">
                        <a:lnSpc>
                          <a:spcPct val="100000"/>
                        </a:lnSpc>
                        <a:spcBef>
                          <a:spcPts val="200"/>
                        </a:spcBef>
                        <a:spcAft>
                          <a:spcPts val="0"/>
                        </a:spcAft>
                      </a:pP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International </a:t>
                      </a:r>
                      <a:b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Pharmaceutical </a:t>
                      </a:r>
                      <a:b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Manufacture Group</a:t>
                      </a:r>
                      <a:r>
                        <a:rPr kumimoji="1" lang="ja-JP" altLang="en-US"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2002</a:t>
                      </a:r>
                      <a:r>
                        <a:rPr kumimoji="1" lang="ja-JP" altLang="en-US" sz="1100" kern="1200" dirty="0">
                          <a:solidFill>
                            <a:schemeClr val="tx1"/>
                          </a:solidFill>
                          <a:latin typeface="+mn-lt"/>
                          <a:ea typeface="+mn-ea"/>
                          <a:cs typeface="+mn-cs"/>
                        </a:rPr>
                        <a:t>年に設立された、大手外資企業</a:t>
                      </a:r>
                      <a:r>
                        <a:rPr kumimoji="1" lang="en-US" altLang="ja-JP" sz="1100" kern="1200" dirty="0">
                          <a:solidFill>
                            <a:schemeClr val="tx1"/>
                          </a:solidFill>
                          <a:latin typeface="+mn-lt"/>
                          <a:ea typeface="+mn-ea"/>
                          <a:cs typeface="+mn-cs"/>
                        </a:rPr>
                        <a:t>24</a:t>
                      </a:r>
                      <a:r>
                        <a:rPr kumimoji="1" lang="ja-JP" altLang="en-US" sz="1100" kern="1200" dirty="0">
                          <a:solidFill>
                            <a:schemeClr val="tx1"/>
                          </a:solidFill>
                          <a:latin typeface="+mn-lt"/>
                          <a:ea typeface="+mn-ea"/>
                          <a:cs typeface="+mn-cs"/>
                        </a:rPr>
                        <a:t>社が参加する業界団体</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日系製薬企業も</a:t>
                      </a:r>
                      <a:r>
                        <a:rPr kumimoji="1" lang="en-US" altLang="ja-JP" sz="1100" kern="1200" dirty="0">
                          <a:solidFill>
                            <a:schemeClr val="tx1"/>
                          </a:solidFill>
                          <a:latin typeface="+mn-lt"/>
                          <a:ea typeface="+mn-ea"/>
                          <a:cs typeface="+mn-cs"/>
                        </a:rPr>
                        <a:t>7</a:t>
                      </a:r>
                      <a:r>
                        <a:rPr kumimoji="1" lang="ja-JP" altLang="en-US" sz="1100" kern="1200" dirty="0">
                          <a:solidFill>
                            <a:schemeClr val="tx1"/>
                          </a:solidFill>
                          <a:latin typeface="+mn-lt"/>
                          <a:ea typeface="+mn-ea"/>
                          <a:cs typeface="+mn-cs"/>
                        </a:rPr>
                        <a:t>社ほど加入している</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a:t>
                      </a:r>
                      <a:r>
                        <a:rPr kumimoji="1" lang="ja-JP" altLang="en-US" sz="1100" kern="1200" dirty="0">
                          <a:solidFill>
                            <a:schemeClr val="tx1"/>
                          </a:solidFill>
                          <a:latin typeface="+mn-lt"/>
                          <a:ea typeface="+mn-ea"/>
                          <a:cs typeface="+mn-cs"/>
                        </a:rPr>
                        <a:t>万人以上のインドネシア人の雇用を生んでいるとされる</a:t>
                      </a:r>
                      <a:endParaRPr kumimoji="1" lang="ja-JP" altLang="ja-JP" sz="1100" kern="1200" dirty="0">
                        <a:solidFill>
                          <a:schemeClr val="tx1"/>
                        </a:solidFill>
                        <a:latin typeface="+mn-lt"/>
                        <a:ea typeface="+mn-ea"/>
                        <a:cs typeface="+mn-cs"/>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19050" cap="flat" cmpd="sng" algn="ctr">
                      <a:solidFill>
                        <a:srgbClr val="868686"/>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73768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ja-JP" alt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20000"/>
                        <a:lumOff val="80000"/>
                      </a:schemeClr>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GP </a:t>
                      </a:r>
                      <a:r>
                        <a:rPr kumimoji="1" lang="en-US" altLang="ja-JP" sz="1100" b="1" kern="100" dirty="0" err="1">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Farmasi</a:t>
                      </a:r>
                      <a:endParaRPr kumimoji="1" lang="en-US" altLang="ja-JP" sz="1100" b="1"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68580" marR="6858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bg1">
                          <a:lumMod val="50000"/>
                          <a:alpha val="0"/>
                        </a:schemeClr>
                      </a:solidFill>
                      <a:prstDash val="solid"/>
                      <a:round/>
                      <a:headEnd type="none" w="med" len="med"/>
                      <a:tailEnd type="none" w="med" len="med"/>
                    </a:lnB>
                    <a:solidFill>
                      <a:srgbClr val="DADADA"/>
                    </a:solidFill>
                  </a:tcPr>
                </a:tc>
                <a:tc>
                  <a:txBody>
                    <a:bodyPr/>
                    <a:lstStyle/>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en-US" altLang="ja-JP" sz="1100" kern="1200" dirty="0">
                          <a:solidFill>
                            <a:schemeClr val="tx1"/>
                          </a:solidFill>
                          <a:latin typeface="+mn-lt"/>
                          <a:ea typeface="+mn-ea"/>
                          <a:cs typeface="+mn-cs"/>
                        </a:rPr>
                        <a:t>1969</a:t>
                      </a:r>
                      <a:r>
                        <a:rPr kumimoji="1" lang="ja-JP" altLang="en-US" sz="1100" kern="1200" dirty="0">
                          <a:solidFill>
                            <a:schemeClr val="tx1"/>
                          </a:solidFill>
                          <a:latin typeface="+mn-lt"/>
                          <a:ea typeface="+mn-ea"/>
                          <a:cs typeface="+mn-cs"/>
                        </a:rPr>
                        <a:t>年に設立された、ローカル企業による業界団体</a:t>
                      </a:r>
                      <a:endParaRPr kumimoji="1" lang="en-US" altLang="ja-JP" sz="1100" kern="1200" dirty="0">
                        <a:solidFill>
                          <a:schemeClr val="tx1"/>
                        </a:solidFill>
                        <a:latin typeface="+mn-lt"/>
                        <a:ea typeface="+mn-ea"/>
                        <a:cs typeface="+mn-cs"/>
                      </a:endParaRPr>
                    </a:p>
                    <a:p>
                      <a:pPr marL="133350" marR="0" indent="-133350" algn="just" defTabSz="914400" rtl="0" eaLnBrk="1" fontAlgn="ctr" latinLnBrk="0" hangingPunct="1">
                        <a:lnSpc>
                          <a:spcPct val="114000"/>
                        </a:lnSpc>
                        <a:spcBef>
                          <a:spcPts val="0"/>
                        </a:spcBef>
                        <a:spcAft>
                          <a:spcPts val="300"/>
                        </a:spcAft>
                        <a:buClr>
                          <a:srgbClr val="5F8AC3"/>
                        </a:buClr>
                        <a:buSzPct val="80000"/>
                        <a:buFont typeface="Wingdings" panose="05000000000000000000" pitchFamily="2" charset="2"/>
                        <a:buChar char="l"/>
                        <a:tabLst/>
                        <a:defRPr/>
                      </a:pPr>
                      <a:r>
                        <a:rPr kumimoji="1" lang="ja-JP" altLang="en-US" sz="1100" kern="1200" dirty="0">
                          <a:solidFill>
                            <a:schemeClr val="tx1"/>
                          </a:solidFill>
                          <a:latin typeface="+mn-lt"/>
                          <a:ea typeface="+mn-ea"/>
                          <a:cs typeface="+mn-cs"/>
                        </a:rPr>
                        <a:t>製薬企業のほか、代理店、薬局などが加入している</a:t>
                      </a:r>
                      <a:endParaRPr kumimoji="1" lang="ja-JP" altLang="ja-JP" sz="1100" kern="1200" dirty="0">
                        <a:solidFill>
                          <a:schemeClr val="tx1"/>
                        </a:solidFill>
                        <a:latin typeface="+mn-lt"/>
                        <a:ea typeface="+mn-ea"/>
                        <a:cs typeface="+mn-cs"/>
                      </a:endParaRPr>
                    </a:p>
                  </a:txBody>
                  <a:tcPr marL="180000" marR="180000" marT="72000" marB="720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
        <p:nvSpPr>
          <p:cNvPr id="5" name="正方形/長方形 4"/>
          <p:cNvSpPr/>
          <p:nvPr/>
        </p:nvSpPr>
        <p:spPr>
          <a:xfrm>
            <a:off x="416496" y="5098580"/>
            <a:ext cx="2229136" cy="287452"/>
          </a:xfrm>
          <a:prstGeom prst="rect">
            <a:avLst/>
          </a:prstGeom>
        </p:spPr>
        <p:txBody>
          <a:bodyPr wrap="none" lIns="0" tIns="36000">
            <a:noAutofit/>
          </a:bodyPr>
          <a:lstStyle/>
          <a:p>
            <a:r>
              <a:rPr lang="en-US" altLang="ja-JP" sz="800" dirty="0"/>
              <a:t>※ </a:t>
            </a:r>
            <a:r>
              <a:rPr lang="ja-JP" altLang="en-US" sz="800" dirty="0"/>
              <a:t>医療機器に関する業界団体は確認できなかった。</a:t>
            </a:r>
            <a:endParaRPr lang="en-US" altLang="ja-JP" sz="800" dirty="0"/>
          </a:p>
        </p:txBody>
      </p:sp>
      <p:sp>
        <p:nvSpPr>
          <p:cNvPr id="8" name="Rectangle 6"/>
          <p:cNvSpPr>
            <a:spLocks noChangeArrowheads="1"/>
          </p:cNvSpPr>
          <p:nvPr/>
        </p:nvSpPr>
        <p:spPr bwMode="auto">
          <a:xfrm>
            <a:off x="416496" y="1700808"/>
            <a:ext cx="4104456" cy="373435"/>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インドネシアの業界団体</a:t>
            </a:r>
            <a:endParaRPr lang="en-US" altLang="ko-KR" sz="1400" baseline="30000" dirty="0">
              <a:solidFill>
                <a:srgbClr val="000000"/>
              </a:solidFill>
              <a:latin typeface="Arial Black" pitchFamily="34" charset="0"/>
              <a:ea typeface="HGP創英角ｺﾞｼｯｸUB" pitchFamily="50" charset="-128"/>
            </a:endParaRPr>
          </a:p>
        </p:txBody>
      </p:sp>
      <p:sp>
        <p:nvSpPr>
          <p:cNvPr id="7" name="正方形/長方形 6"/>
          <p:cNvSpPr/>
          <p:nvPr/>
        </p:nvSpPr>
        <p:spPr>
          <a:xfrm>
            <a:off x="3766964" y="5157192"/>
            <a:ext cx="5722540" cy="1296144"/>
          </a:xfrm>
          <a:prstGeom prst="rect">
            <a:avLst/>
          </a:prstGeom>
          <a:solidFill>
            <a:srgbClr val="D2F0FA"/>
          </a:solidFill>
        </p:spPr>
        <p:txBody>
          <a:bodyPr wrap="square" lIns="108000" tIns="72000" rIns="144000" bIns="36000">
            <a:noAutofit/>
          </a:bodyPr>
          <a:lstStyle/>
          <a:p>
            <a:pPr marL="130175" lvl="1" indent="-130175" algn="just" fontAlgn="ctr">
              <a:lnSpc>
                <a:spcPct val="114000"/>
              </a:lnSpc>
              <a:spcAft>
                <a:spcPts val="300"/>
              </a:spcAft>
              <a:buClr>
                <a:srgbClr val="5F8AC3"/>
              </a:buClr>
              <a:buSzPct val="80000"/>
              <a:buFont typeface="Wingdings" panose="05000000000000000000" pitchFamily="2" charset="2"/>
              <a:buChar char="l"/>
            </a:pPr>
            <a:r>
              <a:rPr lang="ja-JP" altLang="ja-JP" sz="1000" b="1" dirty="0"/>
              <a:t>両団体とも政府の方針決定にあたって、政府への要望を出すなどの業界団体として活動をしている。</a:t>
            </a:r>
            <a:endParaRPr lang="en-US" altLang="ja-JP" sz="1000" b="1" dirty="0"/>
          </a:p>
          <a:p>
            <a:pPr marL="130175" lvl="1" indent="-130175" algn="just" fontAlgn="ctr">
              <a:lnSpc>
                <a:spcPct val="114000"/>
              </a:lnSpc>
              <a:spcAft>
                <a:spcPts val="300"/>
              </a:spcAft>
              <a:buClr>
                <a:srgbClr val="5F8AC3"/>
              </a:buClr>
              <a:buSzPct val="80000"/>
              <a:buFont typeface="Wingdings" panose="05000000000000000000" pitchFamily="2" charset="2"/>
              <a:buChar char="l"/>
            </a:pPr>
            <a:r>
              <a:rPr lang="ja-JP" altLang="ja-JP" sz="1000" b="1" dirty="0"/>
              <a:t>ただし、医薬品関連の政策や規制に対して両団体の意見は衝突することもある。</a:t>
            </a:r>
            <a:endParaRPr lang="en-US" altLang="ja-JP" sz="1000" b="1" dirty="0"/>
          </a:p>
          <a:p>
            <a:pPr marL="285750" lvl="3" algn="just" fontAlgn="ctr">
              <a:lnSpc>
                <a:spcPct val="114000"/>
              </a:lnSpc>
              <a:spcAft>
                <a:spcPts val="400"/>
              </a:spcAft>
            </a:pPr>
            <a:r>
              <a:rPr lang="ja-JP" altLang="ja-JP" sz="1000" dirty="0"/>
              <a:t>例えば、国内の医薬品製造企業の成長を背景に、医薬品製造販売を行う外国資本企業について、製造拠点を持たない販売企業についての外資規制が行われた。この外資規制に対しては、外資の参加する</a:t>
            </a:r>
            <a:r>
              <a:rPr lang="en-US" altLang="ja-JP" sz="1000" dirty="0"/>
              <a:t>IPMG</a:t>
            </a:r>
            <a:r>
              <a:rPr lang="ja-JP" altLang="ja-JP" sz="1000" dirty="0"/>
              <a:t>による反対運動が起きたが、ローカル企業団体である</a:t>
            </a:r>
            <a:r>
              <a:rPr lang="en-US" altLang="ja-JP" sz="1000" dirty="0"/>
              <a:t>GP </a:t>
            </a:r>
            <a:r>
              <a:rPr lang="en-US" altLang="ja-JP" sz="1000" dirty="0" err="1"/>
              <a:t>Farmasi</a:t>
            </a:r>
            <a:r>
              <a:rPr lang="ja-JP" altLang="ja-JP" sz="1000" dirty="0"/>
              <a:t>では反対運動は起きなかった。</a:t>
            </a:r>
            <a:endParaRPr lang="en-US" altLang="ja-JP" sz="1000" dirty="0"/>
          </a:p>
        </p:txBody>
      </p:sp>
      <p:sp>
        <p:nvSpPr>
          <p:cNvPr id="11" name="フリーフォーム 10"/>
          <p:cNvSpPr/>
          <p:nvPr/>
        </p:nvSpPr>
        <p:spPr>
          <a:xfrm>
            <a:off x="2856411" y="3651239"/>
            <a:ext cx="896983" cy="1724298"/>
          </a:xfrm>
          <a:custGeom>
            <a:avLst/>
            <a:gdLst>
              <a:gd name="connsiteX0" fmla="*/ 0 w 896983"/>
              <a:gd name="connsiteY0" fmla="*/ 0 h 1724298"/>
              <a:gd name="connsiteX1" fmla="*/ 539932 w 896983"/>
              <a:gd name="connsiteY1" fmla="*/ 0 h 1724298"/>
              <a:gd name="connsiteX2" fmla="*/ 539932 w 896983"/>
              <a:gd name="connsiteY2" fmla="*/ 1724298 h 1724298"/>
              <a:gd name="connsiteX3" fmla="*/ 896983 w 896983"/>
              <a:gd name="connsiteY3" fmla="*/ 1724298 h 1724298"/>
            </a:gdLst>
            <a:ahLst/>
            <a:cxnLst>
              <a:cxn ang="0">
                <a:pos x="connsiteX0" y="connsiteY0"/>
              </a:cxn>
              <a:cxn ang="0">
                <a:pos x="connsiteX1" y="connsiteY1"/>
              </a:cxn>
              <a:cxn ang="0">
                <a:pos x="connsiteX2" y="connsiteY2"/>
              </a:cxn>
              <a:cxn ang="0">
                <a:pos x="connsiteX3" y="connsiteY3"/>
              </a:cxn>
            </a:cxnLst>
            <a:rect l="l" t="t" r="r" b="b"/>
            <a:pathLst>
              <a:path w="896983" h="1724298">
                <a:moveTo>
                  <a:pt x="0" y="0"/>
                </a:moveTo>
                <a:lnTo>
                  <a:pt x="539932" y="0"/>
                </a:lnTo>
                <a:lnTo>
                  <a:pt x="539932" y="1724298"/>
                </a:lnTo>
                <a:lnTo>
                  <a:pt x="896983" y="1724298"/>
                </a:lnTo>
              </a:path>
            </a:pathLst>
          </a:custGeom>
          <a:noFill/>
          <a:ln w="9525" cmpd="sng">
            <a:solidFill>
              <a:srgbClr val="6A6A6A"/>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リーフォーム 12"/>
          <p:cNvSpPr/>
          <p:nvPr/>
        </p:nvSpPr>
        <p:spPr>
          <a:xfrm>
            <a:off x="3087393" y="4736158"/>
            <a:ext cx="666001" cy="639378"/>
          </a:xfrm>
          <a:custGeom>
            <a:avLst/>
            <a:gdLst>
              <a:gd name="connsiteX0" fmla="*/ 0 w 896983"/>
              <a:gd name="connsiteY0" fmla="*/ 0 h 1724298"/>
              <a:gd name="connsiteX1" fmla="*/ 539932 w 896983"/>
              <a:gd name="connsiteY1" fmla="*/ 0 h 1724298"/>
              <a:gd name="connsiteX2" fmla="*/ 539932 w 896983"/>
              <a:gd name="connsiteY2" fmla="*/ 1724298 h 1724298"/>
              <a:gd name="connsiteX3" fmla="*/ 896983 w 896983"/>
              <a:gd name="connsiteY3" fmla="*/ 1724298 h 1724298"/>
              <a:gd name="connsiteX0" fmla="*/ 0 w 666001"/>
              <a:gd name="connsiteY0" fmla="*/ 0 h 1730743"/>
              <a:gd name="connsiteX1" fmla="*/ 308950 w 666001"/>
              <a:gd name="connsiteY1" fmla="*/ 6445 h 1730743"/>
              <a:gd name="connsiteX2" fmla="*/ 308950 w 666001"/>
              <a:gd name="connsiteY2" fmla="*/ 1730743 h 1730743"/>
              <a:gd name="connsiteX3" fmla="*/ 666001 w 666001"/>
              <a:gd name="connsiteY3" fmla="*/ 1730743 h 1730743"/>
            </a:gdLst>
            <a:ahLst/>
            <a:cxnLst>
              <a:cxn ang="0">
                <a:pos x="connsiteX0" y="connsiteY0"/>
              </a:cxn>
              <a:cxn ang="0">
                <a:pos x="connsiteX1" y="connsiteY1"/>
              </a:cxn>
              <a:cxn ang="0">
                <a:pos x="connsiteX2" y="connsiteY2"/>
              </a:cxn>
              <a:cxn ang="0">
                <a:pos x="connsiteX3" y="connsiteY3"/>
              </a:cxn>
            </a:cxnLst>
            <a:rect l="l" t="t" r="r" b="b"/>
            <a:pathLst>
              <a:path w="666001" h="1730743">
                <a:moveTo>
                  <a:pt x="0" y="0"/>
                </a:moveTo>
                <a:lnTo>
                  <a:pt x="308950" y="6445"/>
                </a:lnTo>
                <a:lnTo>
                  <a:pt x="308950" y="1730743"/>
                </a:lnTo>
                <a:lnTo>
                  <a:pt x="666001" y="1730743"/>
                </a:lnTo>
              </a:path>
            </a:pathLst>
          </a:custGeom>
          <a:noFill/>
          <a:ln w="9525" cmpd="sng">
            <a:solidFill>
              <a:srgbClr val="6A6A6A"/>
            </a:solidFill>
            <a:headEnd type="ova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200472" y="6551848"/>
            <a:ext cx="9289032" cy="136835"/>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明治大学国際総合研究所「新興国マクロヘルスデータ、規制・制度に関する調査」（</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）、じゃかるた新聞（</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28</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日）、日本医師会ホームページ、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IPMG</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kern="100" dirty="0">
                <a:cs typeface="Times New Roman" panose="02020603050405020304" pitchFamily="18" charset="0"/>
              </a:rPr>
              <a:t>GP </a:t>
            </a:r>
            <a:r>
              <a:rPr lang="en-US" altLang="ja-JP" sz="800" kern="100" dirty="0" err="1">
                <a:cs typeface="Times New Roman" panose="02020603050405020304" pitchFamily="18" charset="0"/>
              </a:rPr>
              <a:t>Farmasi</a:t>
            </a:r>
            <a:r>
              <a:rPr kumimoji="0" lang="ja-JP" altLang="en-US" sz="800" dirty="0" bmk=""/>
              <a:t> ホームページ</a:t>
            </a:r>
            <a:endParaRPr lang="ja-JP" altLang="ja-JP" sz="800" kern="100" dirty="0">
              <a:cs typeface="Times New Roman" panose="02020603050405020304" pitchFamily="18" charset="0"/>
            </a:endParaRPr>
          </a:p>
        </p:txBody>
      </p:sp>
    </p:spTree>
    <p:extLst>
      <p:ext uri="{BB962C8B-B14F-4D97-AF65-F5344CB8AC3E}">
        <p14:creationId xmlns:p14="http://schemas.microsoft.com/office/powerpoint/2010/main" val="28523969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医薬品・医療機器関連イベント</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毎年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月に、ジャカルタにて「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Hospital Expo</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」が開催されている。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 </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5" name="グループ化 7"/>
          <p:cNvGrpSpPr/>
          <p:nvPr/>
        </p:nvGrpSpPr>
        <p:grpSpPr>
          <a:xfrm>
            <a:off x="1640632" y="1484783"/>
            <a:ext cx="7344816" cy="360039"/>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Hospital Expo</a:t>
              </a:r>
              <a:endParaRPr lang="ja-JP" altLang="en-US" sz="1400" dirty="0">
                <a:solidFill>
                  <a:srgbClr val="000000"/>
                </a:solidFill>
                <a:latin typeface="Arial Black" pitchFamily="34" charset="0"/>
                <a:ea typeface="HGP創英角ｺﾞｼｯｸUB" pitchFamily="50" charset="-128"/>
              </a:endParaRP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10" name="片側の 2 つの角を丸めた四角形 9"/>
          <p:cNvSpPr/>
          <p:nvPr/>
        </p:nvSpPr>
        <p:spPr>
          <a:xfrm rot="16200000">
            <a:off x="2259625" y="1304999"/>
            <a:ext cx="360040" cy="1583706"/>
          </a:xfrm>
          <a:prstGeom prst="round2SameRect">
            <a:avLst>
              <a:gd name="adj1" fmla="val 13360"/>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fontAlgn="ctr" hangingPunct="0"/>
            <a:r>
              <a:rPr lang="ja-JP" altLang="en-US" sz="1400" b="1" dirty="0"/>
              <a:t>主 催</a:t>
            </a:r>
            <a:endParaRPr kumimoji="1"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片側の 2 つの角を丸めた四角形 10"/>
          <p:cNvSpPr/>
          <p:nvPr/>
        </p:nvSpPr>
        <p:spPr>
          <a:xfrm rot="5400000">
            <a:off x="5873918" y="-725591"/>
            <a:ext cx="360040" cy="5644886"/>
          </a:xfrm>
          <a:prstGeom prst="round2SameRect">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rtlCol="0" anchor="ctr"/>
          <a:lstStyle/>
          <a:p>
            <a:pPr marL="0" lvl="1">
              <a:lnSpc>
                <a:spcPct val="110000"/>
              </a:lnSpc>
            </a:pPr>
            <a:r>
              <a:rPr lang="en-US" altLang="ja-JP" sz="1400" dirty="0">
                <a:solidFill>
                  <a:schemeClr val="tx1"/>
                </a:solidFill>
              </a:rPr>
              <a:t>Indonesia</a:t>
            </a:r>
            <a:r>
              <a:rPr lang="ja-JP" altLang="en-US" sz="1400" dirty="0">
                <a:solidFill>
                  <a:schemeClr val="tx1"/>
                </a:solidFill>
              </a:rPr>
              <a:t> </a:t>
            </a:r>
            <a:r>
              <a:rPr lang="en-US" altLang="ja-JP" sz="1400" dirty="0">
                <a:solidFill>
                  <a:schemeClr val="tx1"/>
                </a:solidFill>
              </a:rPr>
              <a:t>Hospital</a:t>
            </a:r>
            <a:r>
              <a:rPr lang="ja-JP" altLang="en-US" sz="1400" dirty="0">
                <a:solidFill>
                  <a:schemeClr val="tx1"/>
                </a:solidFill>
              </a:rPr>
              <a:t> </a:t>
            </a:r>
            <a:r>
              <a:rPr lang="en-US" altLang="ja-JP" sz="1400" dirty="0">
                <a:solidFill>
                  <a:schemeClr val="tx1"/>
                </a:solidFill>
              </a:rPr>
              <a:t>Association</a:t>
            </a:r>
          </a:p>
        </p:txBody>
      </p:sp>
      <p:sp>
        <p:nvSpPr>
          <p:cNvPr id="12" name="片側の 2 つの角を丸めた四角形 11"/>
          <p:cNvSpPr/>
          <p:nvPr/>
        </p:nvSpPr>
        <p:spPr>
          <a:xfrm rot="16200000">
            <a:off x="1719565" y="2277107"/>
            <a:ext cx="1440160" cy="1583705"/>
          </a:xfrm>
          <a:prstGeom prst="round2SameRect">
            <a:avLst>
              <a:gd name="adj1" fmla="val 4289"/>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ja-JP" altLang="en-US" sz="1400" b="1" dirty="0"/>
              <a:t>取扱品目</a:t>
            </a:r>
            <a:endParaRPr lang="en-US" altLang="ja-JP" sz="1400" b="1" dirty="0"/>
          </a:p>
        </p:txBody>
      </p:sp>
      <p:sp>
        <p:nvSpPr>
          <p:cNvPr id="13" name="片側の 2 つの角を丸めた四角形 12"/>
          <p:cNvSpPr/>
          <p:nvPr/>
        </p:nvSpPr>
        <p:spPr>
          <a:xfrm rot="5400000">
            <a:off x="5333858" y="246517"/>
            <a:ext cx="1440160" cy="5644886"/>
          </a:xfrm>
          <a:prstGeom prst="round2SameRect">
            <a:avLst>
              <a:gd name="adj1" fmla="val 2683"/>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2"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医療機器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測定・分析機器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診断機器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医薬品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栄養補助食品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医療消耗品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病院設計・設備</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眼科用機器</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眼科用品</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コンタクトレンズ 等</a:t>
            </a:r>
          </a:p>
        </p:txBody>
      </p:sp>
      <p:sp>
        <p:nvSpPr>
          <p:cNvPr id="18" name="テキスト ボックス 17"/>
          <p:cNvSpPr txBox="1"/>
          <p:nvPr/>
        </p:nvSpPr>
        <p:spPr>
          <a:xfrm>
            <a:off x="200472" y="6525344"/>
            <a:ext cx="8784976" cy="144016"/>
          </a:xfrm>
          <a:prstGeom prst="rect">
            <a:avLst/>
          </a:prstGeom>
          <a:noFill/>
        </p:spPr>
        <p:txBody>
          <a:bodyPr wrap="square" lIns="0" tIns="0" rIns="0" bIns="0" rtlCol="0">
            <a:noAutofit/>
          </a:bodyPr>
          <a:lstStyle/>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 ホームページ</a:t>
            </a:r>
            <a:endParaRPr kumimoji="0" lang="ja-JP" altLang="en-US" sz="800" dirty="0" bmk=""/>
          </a:p>
        </p:txBody>
      </p:sp>
      <p:sp>
        <p:nvSpPr>
          <p:cNvPr id="19" name="片側の 2 つの角を丸めた四角形 15"/>
          <p:cNvSpPr/>
          <p:nvPr/>
        </p:nvSpPr>
        <p:spPr>
          <a:xfrm rot="16200000">
            <a:off x="2090796" y="3431686"/>
            <a:ext cx="697701" cy="158370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dirty="0"/>
              <a:t>Hospital Expo</a:t>
            </a:r>
          </a:p>
          <a:p>
            <a:pPr>
              <a:lnSpc>
                <a:spcPct val="110000"/>
              </a:lnSpc>
            </a:pPr>
            <a:r>
              <a:rPr lang="en-US" altLang="ja-JP" sz="1400" b="1" dirty="0"/>
              <a:t>2018</a:t>
            </a:r>
          </a:p>
        </p:txBody>
      </p:sp>
      <p:sp>
        <p:nvSpPr>
          <p:cNvPr id="20" name="片側の 2 つの角を丸めた四角形 16"/>
          <p:cNvSpPr/>
          <p:nvPr/>
        </p:nvSpPr>
        <p:spPr>
          <a:xfrm rot="5400000">
            <a:off x="5705089" y="1401096"/>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157163" lvl="1" indent="-157163" fontAlgn="ctr">
              <a:lnSpc>
                <a:spcPct val="110000"/>
              </a:lnSpc>
              <a:buClr>
                <a:srgbClr val="5F8AC3"/>
              </a:buClr>
              <a:buSzPct val="80000"/>
              <a:buFont typeface="Wingdings" panose="05000000000000000000" pitchFamily="2" charset="2"/>
              <a:buChar char="l"/>
            </a:pPr>
            <a:r>
              <a:rPr lang="en-US" altLang="ja-JP" sz="1400" dirty="0">
                <a:solidFill>
                  <a:schemeClr val="tx1"/>
                </a:solidFill>
              </a:rPr>
              <a:t>10</a:t>
            </a:r>
            <a:r>
              <a:rPr lang="ja-JP" altLang="en-US" sz="1400" dirty="0">
                <a:solidFill>
                  <a:schemeClr val="tx1"/>
                </a:solidFill>
              </a:rPr>
              <a:t>月</a:t>
            </a:r>
            <a:r>
              <a:rPr lang="en-US" altLang="ja-JP" sz="1400" dirty="0">
                <a:solidFill>
                  <a:schemeClr val="tx1"/>
                </a:solidFill>
              </a:rPr>
              <a:t>17</a:t>
            </a:r>
            <a:r>
              <a:rPr lang="ja-JP" altLang="en-US" sz="1400" dirty="0">
                <a:solidFill>
                  <a:schemeClr val="tx1"/>
                </a:solidFill>
              </a:rPr>
              <a:t>日～</a:t>
            </a:r>
            <a:r>
              <a:rPr lang="en-US" altLang="ja-JP" sz="1400" dirty="0">
                <a:solidFill>
                  <a:schemeClr val="tx1"/>
                </a:solidFill>
              </a:rPr>
              <a:t>20</a:t>
            </a:r>
            <a:r>
              <a:rPr lang="ja-JP" altLang="en-US" sz="1400" dirty="0">
                <a:solidFill>
                  <a:schemeClr val="tx1"/>
                </a:solidFill>
              </a:rPr>
              <a:t>日に、</a:t>
            </a:r>
            <a:r>
              <a:rPr lang="en-US" altLang="ja-JP" sz="1400" dirty="0">
                <a:solidFill>
                  <a:schemeClr val="tx1"/>
                </a:solidFill>
              </a:rPr>
              <a:t>Jakarta Convention Centre</a:t>
            </a:r>
            <a:r>
              <a:rPr lang="ja-JP" altLang="en-US" sz="1400" dirty="0" err="1">
                <a:solidFill>
                  <a:schemeClr val="tx1"/>
                </a:solidFill>
              </a:rPr>
              <a:t>にて</a:t>
            </a:r>
            <a:r>
              <a:rPr lang="ja-JP" altLang="en-US" sz="1400" dirty="0">
                <a:solidFill>
                  <a:schemeClr val="tx1"/>
                </a:solidFill>
              </a:rPr>
              <a:t>開催。</a:t>
            </a:r>
            <a:endParaRPr lang="en-US" altLang="ja-JP" sz="1400" dirty="0">
              <a:solidFill>
                <a:schemeClr val="tx1"/>
              </a:solidFill>
            </a:endParaRP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来場者数 </a:t>
            </a:r>
            <a:r>
              <a:rPr lang="en-US" altLang="ja-JP" sz="1400" dirty="0">
                <a:solidFill>
                  <a:schemeClr val="tx1"/>
                </a:solidFill>
              </a:rPr>
              <a:t>: 44,452</a:t>
            </a:r>
            <a:r>
              <a:rPr lang="ja-JP" altLang="en-US" sz="1400" dirty="0">
                <a:solidFill>
                  <a:schemeClr val="tx1"/>
                </a:solidFill>
              </a:rPr>
              <a:t>人</a:t>
            </a:r>
          </a:p>
          <a:p>
            <a:pPr marL="157163" lvl="1" indent="-157163" fontAlgn="ctr">
              <a:lnSpc>
                <a:spcPct val="110000"/>
              </a:lnSpc>
              <a:buClr>
                <a:srgbClr val="5F8AC3"/>
              </a:buClr>
              <a:buSzPct val="80000"/>
              <a:buFont typeface="Wingdings" panose="05000000000000000000" pitchFamily="2" charset="2"/>
              <a:buChar char="l"/>
            </a:pPr>
            <a:r>
              <a:rPr lang="ja-JP" altLang="en-US" sz="1400" dirty="0">
                <a:solidFill>
                  <a:schemeClr val="tx1"/>
                </a:solidFill>
              </a:rPr>
              <a:t>出展社数 </a:t>
            </a:r>
            <a:r>
              <a:rPr lang="en-US" altLang="ja-JP" sz="1400" dirty="0">
                <a:solidFill>
                  <a:schemeClr val="tx1"/>
                </a:solidFill>
              </a:rPr>
              <a:t>: 513</a:t>
            </a:r>
            <a:r>
              <a:rPr lang="ja-JP" altLang="en-US" sz="1400" dirty="0">
                <a:solidFill>
                  <a:schemeClr val="tx1"/>
                </a:solidFill>
              </a:rPr>
              <a:t>社 （うち海外から：</a:t>
            </a:r>
            <a:r>
              <a:rPr lang="en-US" altLang="ja-JP" sz="1400" dirty="0">
                <a:solidFill>
                  <a:schemeClr val="tx1"/>
                </a:solidFill>
              </a:rPr>
              <a:t>166 </a:t>
            </a:r>
            <a:r>
              <a:rPr lang="ja-JP" altLang="en-US" sz="1400" dirty="0">
                <a:solidFill>
                  <a:schemeClr val="tx1"/>
                </a:solidFill>
              </a:rPr>
              <a:t>社） </a:t>
            </a:r>
          </a:p>
        </p:txBody>
      </p:sp>
      <p:sp>
        <p:nvSpPr>
          <p:cNvPr id="26" name="片側の 2 つの角を丸めた四角形 15"/>
          <p:cNvSpPr/>
          <p:nvPr/>
        </p:nvSpPr>
        <p:spPr>
          <a:xfrm rot="16200000">
            <a:off x="2083635" y="4221323"/>
            <a:ext cx="697701" cy="158370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dirty="0"/>
              <a:t>Hospital Expo</a:t>
            </a:r>
          </a:p>
          <a:p>
            <a:pPr>
              <a:lnSpc>
                <a:spcPct val="110000"/>
              </a:lnSpc>
            </a:pPr>
            <a:r>
              <a:rPr lang="en-US" altLang="ja-JP" sz="1400" b="1" dirty="0"/>
              <a:t>2019</a:t>
            </a:r>
          </a:p>
        </p:txBody>
      </p:sp>
      <p:sp>
        <p:nvSpPr>
          <p:cNvPr id="27" name="片側の 2 つの角を丸めた四角形 16"/>
          <p:cNvSpPr/>
          <p:nvPr/>
        </p:nvSpPr>
        <p:spPr>
          <a:xfrm rot="5400000">
            <a:off x="5697928" y="2190733"/>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dirty="0">
                <a:solidFill>
                  <a:schemeClr val="tx1"/>
                </a:solidFill>
              </a:rPr>
              <a:t>10</a:t>
            </a:r>
            <a:r>
              <a:rPr lang="ja-JP" altLang="en-US" sz="1400" dirty="0">
                <a:solidFill>
                  <a:schemeClr val="tx1"/>
                </a:solidFill>
              </a:rPr>
              <a:t>月</a:t>
            </a:r>
            <a:r>
              <a:rPr lang="en-US" altLang="ja-JP" sz="1400" dirty="0">
                <a:solidFill>
                  <a:schemeClr val="tx1"/>
                </a:solidFill>
              </a:rPr>
              <a:t>23</a:t>
            </a:r>
            <a:r>
              <a:rPr lang="ja-JP" altLang="en-US" sz="1400" dirty="0">
                <a:solidFill>
                  <a:schemeClr val="tx1"/>
                </a:solidFill>
              </a:rPr>
              <a:t>日～</a:t>
            </a:r>
            <a:r>
              <a:rPr lang="en-US" altLang="ja-JP" sz="1400" dirty="0">
                <a:solidFill>
                  <a:schemeClr val="tx1"/>
                </a:solidFill>
              </a:rPr>
              <a:t>26</a:t>
            </a:r>
            <a:r>
              <a:rPr lang="ja-JP" altLang="en-US" sz="1400" dirty="0">
                <a:solidFill>
                  <a:schemeClr val="tx1"/>
                </a:solidFill>
              </a:rPr>
              <a:t>日に、</a:t>
            </a:r>
            <a:r>
              <a:rPr lang="en-US" altLang="ja-JP" sz="1400" dirty="0">
                <a:solidFill>
                  <a:schemeClr val="tx1"/>
                </a:solidFill>
              </a:rPr>
              <a:t>Jakarta Convention Centre</a:t>
            </a:r>
            <a:r>
              <a:rPr lang="ja-JP" altLang="en-US" sz="1400" dirty="0" err="1">
                <a:solidFill>
                  <a:schemeClr val="tx1"/>
                </a:solidFill>
              </a:rPr>
              <a:t>にて</a:t>
            </a:r>
            <a:r>
              <a:rPr lang="ja-JP" altLang="en-US" sz="1400" dirty="0">
                <a:solidFill>
                  <a:schemeClr val="tx1"/>
                </a:solidFill>
              </a:rPr>
              <a:t>開催。</a:t>
            </a:r>
          </a:p>
        </p:txBody>
      </p:sp>
      <p:sp>
        <p:nvSpPr>
          <p:cNvPr id="28" name="片側の 2 つの角を丸めた四角形 15"/>
          <p:cNvSpPr/>
          <p:nvPr/>
        </p:nvSpPr>
        <p:spPr>
          <a:xfrm rot="16200000">
            <a:off x="2083632" y="5027051"/>
            <a:ext cx="697701" cy="1583706"/>
          </a:xfrm>
          <a:prstGeom prst="round2SameRect">
            <a:avLst>
              <a:gd name="adj1" fmla="val 6115"/>
              <a:gd name="adj2" fmla="val 0"/>
            </a:avLst>
          </a:prstGeom>
          <a:solidFill>
            <a:srgbClr val="5F8AC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tIns="144000" rtlCol="0" anchor="ctr"/>
          <a:lstStyle/>
          <a:p>
            <a:pPr>
              <a:lnSpc>
                <a:spcPct val="110000"/>
              </a:lnSpc>
            </a:pPr>
            <a:r>
              <a:rPr lang="en-US" altLang="ja-JP" sz="1400" b="1" dirty="0"/>
              <a:t>Hospital Expo</a:t>
            </a:r>
          </a:p>
          <a:p>
            <a:pPr>
              <a:lnSpc>
                <a:spcPct val="110000"/>
              </a:lnSpc>
            </a:pPr>
            <a:r>
              <a:rPr lang="en-US" altLang="ja-JP" sz="1400" b="1" dirty="0"/>
              <a:t>2020</a:t>
            </a:r>
          </a:p>
        </p:txBody>
      </p:sp>
      <p:sp>
        <p:nvSpPr>
          <p:cNvPr id="29" name="片側の 2 つの角を丸めた四角形 16"/>
          <p:cNvSpPr/>
          <p:nvPr/>
        </p:nvSpPr>
        <p:spPr>
          <a:xfrm rot="5400000">
            <a:off x="5697925" y="2996461"/>
            <a:ext cx="697701" cy="5644886"/>
          </a:xfrm>
          <a:prstGeom prst="round2SameRect">
            <a:avLst>
              <a:gd name="adj1" fmla="val 6714"/>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bIns="144000" numCol="1" spcCol="216000" rtlCol="0" anchor="ctr"/>
          <a:lstStyle/>
          <a:p>
            <a:pPr marL="0" lvl="1" fontAlgn="ctr">
              <a:lnSpc>
                <a:spcPct val="110000"/>
              </a:lnSpc>
              <a:buClr>
                <a:srgbClr val="5F8AC3"/>
              </a:buClr>
              <a:buSzPct val="80000"/>
            </a:pPr>
            <a:r>
              <a:rPr lang="en-US" altLang="ja-JP" sz="1400" dirty="0">
                <a:solidFill>
                  <a:schemeClr val="tx1"/>
                </a:solidFill>
              </a:rPr>
              <a:t>10</a:t>
            </a:r>
            <a:r>
              <a:rPr lang="ja-JP" altLang="en-US" sz="1400" dirty="0">
                <a:solidFill>
                  <a:schemeClr val="tx1"/>
                </a:solidFill>
              </a:rPr>
              <a:t>月</a:t>
            </a:r>
            <a:r>
              <a:rPr lang="en-US" altLang="ja-JP" sz="1400" dirty="0">
                <a:solidFill>
                  <a:schemeClr val="tx1"/>
                </a:solidFill>
              </a:rPr>
              <a:t>21</a:t>
            </a:r>
            <a:r>
              <a:rPr lang="ja-JP" altLang="en-US" sz="1400" dirty="0">
                <a:solidFill>
                  <a:schemeClr val="tx1"/>
                </a:solidFill>
              </a:rPr>
              <a:t>日～</a:t>
            </a:r>
            <a:r>
              <a:rPr lang="en-US" altLang="ja-JP" sz="1400" dirty="0">
                <a:solidFill>
                  <a:schemeClr val="tx1"/>
                </a:solidFill>
              </a:rPr>
              <a:t>24</a:t>
            </a:r>
            <a:r>
              <a:rPr lang="ja-JP" altLang="en-US" sz="1400" dirty="0">
                <a:solidFill>
                  <a:schemeClr val="tx1"/>
                </a:solidFill>
              </a:rPr>
              <a:t>日に、</a:t>
            </a:r>
            <a:r>
              <a:rPr lang="en-US" altLang="ja-JP" sz="1400" dirty="0">
                <a:solidFill>
                  <a:schemeClr val="tx1"/>
                </a:solidFill>
              </a:rPr>
              <a:t>Jakarta Convention Centre</a:t>
            </a:r>
            <a:r>
              <a:rPr lang="ja-JP" altLang="en-US" sz="1400" dirty="0" err="1">
                <a:solidFill>
                  <a:schemeClr val="tx1"/>
                </a:solidFill>
              </a:rPr>
              <a:t>にて</a:t>
            </a:r>
            <a:r>
              <a:rPr lang="ja-JP" altLang="en-US" sz="1400" dirty="0">
                <a:solidFill>
                  <a:schemeClr val="tx1"/>
                </a:solidFill>
              </a:rPr>
              <a:t>開催予定。</a:t>
            </a:r>
          </a:p>
        </p:txBody>
      </p:sp>
    </p:spTree>
    <p:extLst>
      <p:ext uri="{BB962C8B-B14F-4D97-AF65-F5344CB8AC3E}">
        <p14:creationId xmlns:p14="http://schemas.microsoft.com/office/powerpoint/2010/main" val="2880336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インドネシア／医療関連／その他</a:t>
            </a:r>
            <a:endParaRPr kumimoji="1" lang="ja-JP" altLang="en-US" dirty="0"/>
          </a:p>
        </p:txBody>
      </p:sp>
      <p:sp>
        <p:nvSpPr>
          <p:cNvPr id="3" name="テキスト プレースホルダー 2"/>
          <p:cNvSpPr>
            <a:spLocks noGrp="1"/>
          </p:cNvSpPr>
          <p:nvPr>
            <p:ph type="body" sz="quarter" idx="15"/>
          </p:nvPr>
        </p:nvSpPr>
        <p:spPr/>
        <p:txBody>
          <a:bodyPr/>
          <a:lstStyle/>
          <a:p>
            <a:r>
              <a:rPr lang="zh-CN" altLang="en-US" dirty="0"/>
              <a:t>外国人患者受入／医療渡航</a:t>
            </a:r>
            <a:endParaRPr lang="ja-JP" altLang="en-US" dirty="0"/>
          </a:p>
        </p:txBody>
      </p:sp>
      <p:sp>
        <p:nvSpPr>
          <p:cNvPr id="4" name="テキスト ボックス 3"/>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年間約</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万人のインドネシア人が、海外への医療渡航を行っている。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ja-JP" altLang="en-US" sz="1400" dirty="0"/>
              <a:t>国内医療機関不足と距離の近さから渡航先はマレーシアとシンガポールの</a:t>
            </a:r>
            <a:r>
              <a:rPr lang="en-US" altLang="ja-JP" sz="1400" dirty="0"/>
              <a:t>2</a:t>
            </a:r>
            <a:r>
              <a:rPr lang="ja-JP" altLang="en-US" sz="1400" dirty="0"/>
              <a:t>カ国が大半を占めている。</a:t>
            </a:r>
            <a:endParaRPr lang="en-US" altLang="ja-JP" sz="1400" dirty="0"/>
          </a:p>
        </p:txBody>
      </p:sp>
      <p:grpSp>
        <p:nvGrpSpPr>
          <p:cNvPr id="5" name="グループ化 7"/>
          <p:cNvGrpSpPr/>
          <p:nvPr/>
        </p:nvGrpSpPr>
        <p:grpSpPr>
          <a:xfrm>
            <a:off x="416496" y="2097088"/>
            <a:ext cx="9073008" cy="288032"/>
            <a:chOff x="4803500" y="2113806"/>
            <a:chExt cx="5626916" cy="288032"/>
          </a:xfrm>
        </p:grpSpPr>
        <p:sp>
          <p:nvSpPr>
            <p:cNvPr id="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インドネシア人の医療渡航（アウトバウンド）</a:t>
              </a:r>
            </a:p>
          </p:txBody>
        </p:sp>
        <p:cxnSp>
          <p:nvCxnSpPr>
            <p:cNvPr id="7" name="直線コネクタ 6"/>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 name="正方形/長方形 8"/>
          <p:cNvSpPr/>
          <p:nvPr/>
        </p:nvSpPr>
        <p:spPr>
          <a:xfrm>
            <a:off x="416496" y="2385120"/>
            <a:ext cx="6220916" cy="583493"/>
          </a:xfrm>
          <a:prstGeom prst="rect">
            <a:avLst/>
          </a:prstGeom>
        </p:spPr>
        <p:txBody>
          <a:bodyPr wrap="square">
            <a:spAutoFit/>
          </a:bodyPr>
          <a:lstStyle/>
          <a:p>
            <a:pPr marL="147638" indent="-147638" fontAlgn="ctr" hangingPunct="0">
              <a:lnSpc>
                <a:spcPct val="114000"/>
              </a:lnSpc>
              <a:buClr>
                <a:srgbClr val="5F8AC3"/>
              </a:buClr>
              <a:buSzPct val="80000"/>
              <a:buFont typeface="Wingdings" panose="05000000000000000000" pitchFamily="2" charset="2"/>
              <a:buChar char="l"/>
            </a:pPr>
            <a:r>
              <a:rPr lang="ja-JP" altLang="en-US" sz="1400" dirty="0"/>
              <a:t>年間約</a:t>
            </a:r>
            <a:r>
              <a:rPr lang="en-US" altLang="ja-JP" sz="1400" dirty="0"/>
              <a:t>60</a:t>
            </a:r>
            <a:r>
              <a:rPr lang="ja-JP" altLang="en-US" sz="1400" dirty="0"/>
              <a:t>万人が、よりよい医療を求めて海外に渡航。</a:t>
            </a:r>
          </a:p>
          <a:p>
            <a:pPr marL="147638" indent="-147638" fontAlgn="ctr" hangingPunct="0">
              <a:lnSpc>
                <a:spcPct val="114000"/>
              </a:lnSpc>
              <a:buClr>
                <a:srgbClr val="5F8AC3"/>
              </a:buClr>
              <a:buSzPct val="80000"/>
              <a:buFont typeface="Wingdings" panose="05000000000000000000" pitchFamily="2" charset="2"/>
              <a:buChar char="l"/>
            </a:pPr>
            <a:r>
              <a:rPr lang="ja-JP" altLang="en-US" sz="1400" dirty="0"/>
              <a:t>渡航治療に費やす金額は、合計で年間</a:t>
            </a:r>
            <a:r>
              <a:rPr lang="en-US" altLang="ja-JP" sz="1400" dirty="0"/>
              <a:t>115</a:t>
            </a:r>
            <a:r>
              <a:rPr lang="ja-JP" altLang="en-US" sz="1400" dirty="0"/>
              <a:t>億ドルと見積もられる。</a:t>
            </a:r>
          </a:p>
        </p:txBody>
      </p:sp>
      <p:graphicFrame>
        <p:nvGraphicFramePr>
          <p:cNvPr id="10" name="表 9"/>
          <p:cNvGraphicFramePr>
            <a:graphicFrameLocks noGrp="1"/>
          </p:cNvGraphicFramePr>
          <p:nvPr>
            <p:extLst>
              <p:ext uri="{D42A27DB-BD31-4B8C-83A1-F6EECF244321}">
                <p14:modId xmlns:p14="http://schemas.microsoft.com/office/powerpoint/2010/main" val="1526226354"/>
              </p:ext>
            </p:extLst>
          </p:nvPr>
        </p:nvGraphicFramePr>
        <p:xfrm>
          <a:off x="1208584" y="3105200"/>
          <a:ext cx="7344816" cy="2124000"/>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052228">
                  <a:extLst>
                    <a:ext uri="{9D8B030D-6E8A-4147-A177-3AD203B41FA5}">
                      <a16:colId xmlns:a16="http://schemas.microsoft.com/office/drawing/2014/main" val="20002"/>
                    </a:ext>
                  </a:extLst>
                </a:gridCol>
                <a:gridCol w="1836204">
                  <a:extLst>
                    <a:ext uri="{9D8B030D-6E8A-4147-A177-3AD203B41FA5}">
                      <a16:colId xmlns:a16="http://schemas.microsoft.com/office/drawing/2014/main" val="20003"/>
                    </a:ext>
                  </a:extLst>
                </a:gridCol>
              </a:tblGrid>
              <a:tr h="324000">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渡航先</a:t>
                      </a:r>
                    </a:p>
                  </a:txBody>
                  <a:tcPr anchor="ctr">
                    <a:lnB w="38100" cmpd="sng">
                      <a:noFill/>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インドネシア人患者数</a:t>
                      </a:r>
                    </a:p>
                  </a:txBody>
                  <a:tcPr anchor="ctr">
                    <a:lnB w="38100" cmpd="sng">
                      <a:noFill/>
                    </a:lnB>
                    <a:solidFill>
                      <a:srgbClr val="3D6AA7"/>
                    </a:solidFill>
                  </a:tcPr>
                </a:tc>
                <a:tc>
                  <a:txBody>
                    <a:bodyPr/>
                    <a:lstStyle/>
                    <a:p>
                      <a:pPr algn="ctr" fontAlgn="ctr"/>
                      <a:r>
                        <a:rPr kumimoji="1" lang="ja-JP" altLang="en-US" sz="1200" b="0" dirty="0">
                          <a:solidFill>
                            <a:schemeClr val="bg1"/>
                          </a:solidFill>
                          <a:latin typeface="HGP創英角ｺﾞｼｯｸUB" panose="020B0900000000000000" pitchFamily="50" charset="-128"/>
                          <a:ea typeface="HGP創英角ｺﾞｼｯｸUB" panose="020B0900000000000000" pitchFamily="50" charset="-128"/>
                        </a:rPr>
                        <a:t>目　的</a:t>
                      </a:r>
                    </a:p>
                  </a:txBody>
                  <a:tcPr anchor="ctr">
                    <a:lnB w="38100" cmpd="sng">
                      <a:noFill/>
                    </a:lnB>
                    <a:solidFill>
                      <a:srgbClr val="3D6AA7"/>
                    </a:solidFill>
                  </a:tcPr>
                </a:tc>
                <a:tc>
                  <a:txBody>
                    <a:bodyPr/>
                    <a:lstStyle/>
                    <a:p>
                      <a:pPr marL="0" algn="ctr" defTabSz="914400" rtl="0" eaLnBrk="1" fontAlgn="ctr" latinLnBrk="0" hangingPunct="1"/>
                      <a:r>
                        <a:rPr kumimoji="1" lang="ja-JP" altLang="en-US" sz="1200" b="0" kern="1200" dirty="0">
                          <a:solidFill>
                            <a:schemeClr val="bg1"/>
                          </a:solidFill>
                          <a:latin typeface="HGP創英角ｺﾞｼｯｸUB" panose="020B0900000000000000" pitchFamily="50" charset="-128"/>
                          <a:ea typeface="HGP創英角ｺﾞｼｯｸUB" panose="020B0900000000000000" pitchFamily="50" charset="-128"/>
                          <a:cs typeface="+mn-cs"/>
                        </a:rPr>
                        <a:t>一人当たりの医療費</a:t>
                      </a:r>
                    </a:p>
                  </a:txBody>
                  <a:tcPr anchor="ctr">
                    <a:lnB w="38100" cmpd="sng">
                      <a:noFill/>
                    </a:lnB>
                    <a:solidFill>
                      <a:srgbClr val="3D6AA7"/>
                    </a:solidFill>
                  </a:tcPr>
                </a:tc>
                <a:extLst>
                  <a:ext uri="{0D108BD9-81ED-4DB2-BD59-A6C34878D82A}">
                    <a16:rowId xmlns:a16="http://schemas.microsoft.com/office/drawing/2014/main" val="10000"/>
                  </a:ext>
                </a:extLst>
              </a:tr>
              <a:tr h="900000">
                <a:tc>
                  <a:txBody>
                    <a:bodyPr/>
                    <a:lstStyle/>
                    <a:p>
                      <a:pPr fontAlgn="ctr"/>
                      <a:r>
                        <a:rPr lang="ja-JP" altLang="en-US" sz="1200" dirty="0">
                          <a:latin typeface="HGP創英角ｺﾞｼｯｸUB" panose="020B0900000000000000" pitchFamily="50" charset="-128"/>
                          <a:ea typeface="HGP創英角ｺﾞｼｯｸUB" panose="020B0900000000000000" pitchFamily="50" charset="-128"/>
                        </a:rPr>
                        <a:t>マレーシア</a:t>
                      </a:r>
                      <a:endParaRPr kumimoji="1" lang="ja-JP" altLang="en-US" sz="1200" dirty="0">
                        <a:latin typeface="HGP創英角ｺﾞｼｯｸUB" panose="020B0900000000000000" pitchFamily="50" charset="-128"/>
                        <a:ea typeface="HGP創英角ｺﾞｼｯｸUB" panose="020B0900000000000000" pitchFamily="50" charset="-128"/>
                      </a:endParaRPr>
                    </a:p>
                  </a:txBody>
                  <a:tcPr marL="360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dirty="0"/>
                        <a:t>425,000</a:t>
                      </a:r>
                      <a:r>
                        <a:rPr lang="ja-JP" altLang="en-US" sz="1200" dirty="0"/>
                        <a:t>人</a:t>
                      </a:r>
                      <a:br>
                        <a:rPr lang="en-US" altLang="ja-JP" sz="1200" dirty="0"/>
                      </a:br>
                      <a:r>
                        <a:rPr lang="ja-JP" altLang="en-US" sz="1200" dirty="0"/>
                        <a:t>（</a:t>
                      </a:r>
                      <a:r>
                        <a:rPr lang="en-US" altLang="ja-JP" sz="1200" dirty="0"/>
                        <a:t>2015</a:t>
                      </a:r>
                      <a:r>
                        <a:rPr lang="ja-JP" altLang="en-US" sz="1200" dirty="0"/>
                        <a:t>年推定）</a:t>
                      </a:r>
                      <a:endParaRPr kumimoji="1" lang="ja-JP" altLang="en-US" sz="12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dirty="0"/>
                        <a:t>健康診断</a:t>
                      </a:r>
                      <a:br>
                        <a:rPr lang="en-US" altLang="ja-JP" sz="1200" dirty="0"/>
                      </a:br>
                      <a:r>
                        <a:rPr lang="ja-JP" altLang="en-US" sz="1000" dirty="0"/>
                        <a:t>（北スマトラを中心に</a:t>
                      </a:r>
                      <a:br>
                        <a:rPr lang="en-US" altLang="ja-JP" sz="1000" dirty="0"/>
                      </a:br>
                      <a:r>
                        <a:rPr lang="ja-JP" altLang="en-US" sz="1000" dirty="0"/>
                        <a:t>ペナン島やクアラルンプールを</a:t>
                      </a:r>
                      <a:br>
                        <a:rPr lang="en-US" altLang="ja-JP" sz="1000" dirty="0"/>
                      </a:br>
                      <a:r>
                        <a:rPr lang="ja-JP" altLang="en-US" sz="1000" dirty="0"/>
                        <a:t>訪れる患者が多い）</a:t>
                      </a:r>
                      <a:endParaRPr kumimoji="1" lang="ja-JP" altLang="en-US" sz="1000" dirty="0"/>
                    </a:p>
                  </a:txBody>
                  <a:tcPr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r" fontAlgn="ctr"/>
                      <a:r>
                        <a:rPr kumimoji="1" lang="ja-JP" altLang="en-US" sz="1200" kern="1200" dirty="0">
                          <a:solidFill>
                            <a:schemeClr val="dk1"/>
                          </a:solidFill>
                          <a:latin typeface="+mn-lt"/>
                          <a:ea typeface="+mn-ea"/>
                          <a:cs typeface="+mn-cs"/>
                        </a:rPr>
                        <a:t>年間</a:t>
                      </a:r>
                      <a:r>
                        <a:rPr kumimoji="1" lang="en-US" altLang="ja-JP" sz="1200" kern="1200" dirty="0">
                          <a:solidFill>
                            <a:schemeClr val="dk1"/>
                          </a:solidFill>
                          <a:latin typeface="+mn-lt"/>
                          <a:ea typeface="+mn-ea"/>
                          <a:cs typeface="+mn-cs"/>
                        </a:rPr>
                        <a:t>200US$</a:t>
                      </a:r>
                      <a:r>
                        <a:rPr kumimoji="1" lang="ja-JP" altLang="en-US" sz="1200" kern="1200" dirty="0">
                          <a:solidFill>
                            <a:schemeClr val="dk1"/>
                          </a:solidFill>
                          <a:latin typeface="+mn-lt"/>
                          <a:ea typeface="+mn-ea"/>
                          <a:cs typeface="+mn-cs"/>
                        </a:rPr>
                        <a:t>程度</a:t>
                      </a:r>
                      <a:endParaRPr kumimoji="1" lang="en-US" altLang="ja-JP" sz="1200" kern="1200" dirty="0">
                        <a:solidFill>
                          <a:schemeClr val="dk1"/>
                        </a:solidFill>
                        <a:latin typeface="+mn-lt"/>
                        <a:ea typeface="+mn-ea"/>
                        <a:cs typeface="+mn-cs"/>
                      </a:endParaRPr>
                    </a:p>
                  </a:txBody>
                  <a:tcPr marL="36000" marR="252000" anchor="ctr">
                    <a:lnL w="12700" cmpd="sng">
                      <a:noFill/>
                    </a:lnL>
                    <a:lnR w="12700" cmpd="sng">
                      <a:noFill/>
                    </a:lnR>
                    <a:lnT w="38100" cmpd="sng">
                      <a:noFill/>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00000">
                <a:tc>
                  <a:txBody>
                    <a:bodyPr/>
                    <a:lstStyle/>
                    <a:p>
                      <a:pPr marL="0" algn="l" defTabSz="914400" rtl="0" eaLnBrk="1" fontAlgn="ctr" latinLnBrk="0" hangingPunct="1"/>
                      <a:r>
                        <a:rPr kumimoji="1" lang="ja-JP" altLang="en-US" sz="1200" kern="1200" dirty="0">
                          <a:solidFill>
                            <a:schemeClr val="dk1"/>
                          </a:solidFill>
                          <a:latin typeface="HGP創英角ｺﾞｼｯｸUB" panose="020B0900000000000000" pitchFamily="50" charset="-128"/>
                          <a:ea typeface="HGP創英角ｺﾞｼｯｸUB" panose="020B0900000000000000" pitchFamily="50" charset="-128"/>
                          <a:cs typeface="+mn-cs"/>
                        </a:rPr>
                        <a:t>シンガポール</a:t>
                      </a:r>
                    </a:p>
                  </a:txBody>
                  <a:tcPr marL="360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solidFill>
                      <a:srgbClr val="DADADA"/>
                    </a:solidFill>
                  </a:tcPr>
                </a:tc>
                <a:tc>
                  <a:txBody>
                    <a:bodyPr/>
                    <a:lstStyle/>
                    <a:p>
                      <a:pPr algn="ctr" fontAlgn="ctr"/>
                      <a:r>
                        <a:rPr lang="en-US" altLang="ja-JP" sz="1200" dirty="0"/>
                        <a:t>226,200</a:t>
                      </a:r>
                      <a:r>
                        <a:rPr lang="ja-JP" altLang="en-US" sz="1200" dirty="0"/>
                        <a:t>人</a:t>
                      </a:r>
                      <a:br>
                        <a:rPr lang="en-US" altLang="ja-JP" sz="1200" dirty="0"/>
                      </a:br>
                      <a:r>
                        <a:rPr lang="ja-JP" altLang="en-US" sz="1200" dirty="0"/>
                        <a:t>（</a:t>
                      </a:r>
                      <a:r>
                        <a:rPr lang="en-US" altLang="ja-JP" sz="1200" dirty="0"/>
                        <a:t>2007</a:t>
                      </a:r>
                      <a:r>
                        <a:rPr lang="ja-JP" altLang="en-US" sz="1200" dirty="0"/>
                        <a:t>年推定）</a:t>
                      </a:r>
                      <a:endParaRPr kumimoji="1" lang="ja-JP" altLang="en-US" sz="12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1200" dirty="0"/>
                        <a:t>生活習慣病やがん等の</a:t>
                      </a:r>
                      <a:endParaRPr lang="en-US" altLang="ja-JP" sz="1200" dirty="0"/>
                    </a:p>
                    <a:p>
                      <a:pPr algn="ctr" fontAlgn="ctr"/>
                      <a:r>
                        <a:rPr lang="ja-JP" altLang="en-US" sz="1200" dirty="0"/>
                        <a:t>高度治療を受診</a:t>
                      </a:r>
                      <a:br>
                        <a:rPr lang="en-US" altLang="ja-JP" sz="1200" dirty="0"/>
                      </a:br>
                      <a:r>
                        <a:rPr lang="ja-JP" altLang="en-US" sz="1000" dirty="0"/>
                        <a:t>（富裕層中心）</a:t>
                      </a:r>
                      <a:endParaRPr kumimoji="1" lang="ja-JP" altLang="en-US" sz="1000" dirty="0"/>
                    </a:p>
                  </a:txBody>
                  <a:tcPr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1" indent="0" algn="r" defTabSz="914400" rtl="0" eaLnBrk="1" fontAlgn="ctr" latinLnBrk="0" hangingPunct="1"/>
                      <a:r>
                        <a:rPr kumimoji="1" lang="ja-JP" altLang="en-US" sz="1200" kern="1200" dirty="0">
                          <a:solidFill>
                            <a:schemeClr val="dk1"/>
                          </a:solidFill>
                          <a:latin typeface="+mn-lt"/>
                          <a:ea typeface="+mn-ea"/>
                          <a:cs typeface="+mn-cs"/>
                        </a:rPr>
                        <a:t>年間</a:t>
                      </a:r>
                      <a:r>
                        <a:rPr kumimoji="1" lang="en-US" altLang="ja-JP" sz="1200" kern="1200" dirty="0">
                          <a:solidFill>
                            <a:schemeClr val="dk1"/>
                          </a:solidFill>
                          <a:latin typeface="+mn-lt"/>
                          <a:ea typeface="+mn-ea"/>
                          <a:cs typeface="+mn-cs"/>
                        </a:rPr>
                        <a:t>3,500US$</a:t>
                      </a:r>
                      <a:r>
                        <a:rPr kumimoji="1" lang="ja-JP" altLang="en-US" sz="1200" kern="1200" dirty="0">
                          <a:solidFill>
                            <a:schemeClr val="dk1"/>
                          </a:solidFill>
                          <a:latin typeface="+mn-lt"/>
                          <a:ea typeface="+mn-ea"/>
                          <a:cs typeface="+mn-cs"/>
                        </a:rPr>
                        <a:t>程度</a:t>
                      </a:r>
                    </a:p>
                  </a:txBody>
                  <a:tcPr marL="36000" marR="252000" anchor="ctr">
                    <a:lnL w="12700" cmpd="sng">
                      <a:noFill/>
                    </a:lnL>
                    <a:lnR w="12700" cmpd="sng">
                      <a:noFill/>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 name="テキスト ボックス 10"/>
          <p:cNvSpPr txBox="1"/>
          <p:nvPr/>
        </p:nvSpPr>
        <p:spPr>
          <a:xfrm>
            <a:off x="200472" y="6453336"/>
            <a:ext cx="9289032" cy="216024"/>
          </a:xfrm>
          <a:prstGeom prst="rect">
            <a:avLst/>
          </a:prstGeom>
          <a:noFill/>
        </p:spPr>
        <p:txBody>
          <a:bodyPr wrap="square" lIns="0" tIns="0" rIns="0" bIns="0" rtlCol="0">
            <a:noAutofit/>
          </a:bodyPr>
          <a:lstStyle/>
          <a:p>
            <a:pPr marL="357188" indent="-357188"/>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t>厚生労働省「海外における医療ニーズ等及び国内企業の海外進出状況等調査及び分析業務」報告書（</a:t>
            </a:r>
            <a:r>
              <a:rPr lang="en-US" altLang="ja-JP" sz="800" dirty="0"/>
              <a:t>2015</a:t>
            </a:r>
            <a:r>
              <a:rPr lang="ja-JP" altLang="en-US" sz="800" dirty="0"/>
              <a:t>）、</a:t>
            </a:r>
            <a:br>
              <a:rPr lang="en-US" altLang="ja-JP" sz="800" dirty="0"/>
            </a:br>
            <a:r>
              <a:rPr lang="ja-JP" altLang="en-US" sz="800" dirty="0"/>
              <a:t>金沢大学 最先端・次世代研究開発支援プログラム「グローバル化による生殖技術の市場化と生殖ツーリズム：倫理的・」ホームページ、</a:t>
            </a:r>
            <a:br>
              <a:rPr lang="en-US" altLang="ja-JP" sz="800" dirty="0"/>
            </a:br>
            <a:r>
              <a:rPr lang="ja-JP" altLang="en-US" sz="800" dirty="0"/>
              <a:t>諏訪雄栄「国民皆保険へと動き出したインドネシアヘルスケア産業の魅力と落とし穴」（</a:t>
            </a:r>
            <a:r>
              <a:rPr lang="en-US" altLang="ja-JP" sz="800" dirty="0"/>
              <a:t>IT</a:t>
            </a:r>
            <a:r>
              <a:rPr lang="ja-JP" altLang="en-US" sz="800" dirty="0"/>
              <a:t> </a:t>
            </a:r>
            <a:r>
              <a:rPr lang="en-US" altLang="ja-JP" sz="800" dirty="0"/>
              <a:t>media</a:t>
            </a:r>
            <a:r>
              <a:rPr lang="ja-JP" altLang="en-US" sz="800" dirty="0"/>
              <a:t>エグゼクティブ記事、</a:t>
            </a:r>
            <a:r>
              <a:rPr lang="en-US" altLang="ja-JP" sz="800" dirty="0"/>
              <a:t>2014</a:t>
            </a:r>
            <a:r>
              <a:rPr lang="ja-JP" altLang="en-US" sz="800" dirty="0"/>
              <a:t>）法的・社会的問題</a:t>
            </a:r>
            <a:endParaRPr kumimoji="0" lang="ja-JP" altLang="en-US" sz="800" dirty="0" bmk=""/>
          </a:p>
        </p:txBody>
      </p:sp>
    </p:spTree>
    <p:extLst>
      <p:ext uri="{BB962C8B-B14F-4D97-AF65-F5344CB8AC3E}">
        <p14:creationId xmlns:p14="http://schemas.microsoft.com/office/powerpoint/2010/main" val="16004493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政策動向</a:t>
            </a:r>
            <a:endParaRPr kumimoji="1" lang="ja-JP" altLang="en-US" dirty="0"/>
          </a:p>
        </p:txBody>
      </p:sp>
    </p:spTree>
    <p:extLst>
      <p:ext uri="{BB962C8B-B14F-4D97-AF65-F5344CB8AC3E}">
        <p14:creationId xmlns:p14="http://schemas.microsoft.com/office/powerpoint/2010/main" val="42706709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18EAFDB0-FD24-4100-A464-4BE319CDCD08}"/>
              </a:ext>
            </a:extLst>
          </p:cNvPr>
          <p:cNvGraphicFramePr>
            <a:graphicFrameLocks noChangeAspect="1"/>
          </p:cNvGraphicFramePr>
          <p:nvPr>
            <p:custDataLst>
              <p:tags r:id="rId2"/>
            </p:custDataLst>
            <p:extLst>
              <p:ext uri="{D42A27DB-BD31-4B8C-83A1-F6EECF244321}">
                <p14:modId xmlns:p14="http://schemas.microsoft.com/office/powerpoint/2010/main" val="28128082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70" name="think-cell Slide" r:id="rId21" imgW="395" imgH="396" progId="TCLayout.ActiveDocument.1">
                  <p:embed/>
                </p:oleObj>
              </mc:Choice>
              <mc:Fallback>
                <p:oleObj name="think-cell Slide" r:id="rId21" imgW="395" imgH="396" progId="TCLayout.ActiveDocument.1">
                  <p:embed/>
                  <p:pic>
                    <p:nvPicPr>
                      <p:cNvPr id="19" name="Object 18" hidden="1">
                        <a:extLst>
                          <a:ext uri="{FF2B5EF4-FFF2-40B4-BE49-F238E27FC236}">
                            <a16:creationId xmlns:a16="http://schemas.microsoft.com/office/drawing/2014/main" id="{18EAFDB0-FD24-4100-A464-4BE319CDCD08}"/>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11" name="テキスト ボックス 10"/>
          <p:cNvSpPr txBox="1"/>
          <p:nvPr/>
        </p:nvSpPr>
        <p:spPr>
          <a:xfrm>
            <a:off x="8121352" y="5373216"/>
            <a:ext cx="1152132" cy="648072"/>
          </a:xfrm>
          <a:prstGeom prst="ellipse">
            <a:avLst/>
          </a:prstGeom>
          <a:gradFill flip="none" rotWithShape="1">
            <a:gsLst>
              <a:gs pos="30000">
                <a:srgbClr val="77D4ED"/>
              </a:gs>
              <a:gs pos="100000">
                <a:schemeClr val="bg1"/>
              </a:gs>
            </a:gsLst>
            <a:path path="shape">
              <a:fillToRect l="50000" t="50000" r="50000" b="50000"/>
            </a:path>
            <a:tileRect/>
          </a:gradFill>
        </p:spPr>
        <p:txBody>
          <a:bodyPr wrap="none" lIns="0" tIns="36000" rIns="0" bIns="36000" rtlCol="0" anchor="ctr" anchorCtr="0">
            <a:noAutofit/>
          </a:bodyPr>
          <a:lstStyle/>
          <a:p>
            <a:pPr algn="ctr" fontAlgn="ctr"/>
            <a:r>
              <a:rPr lang="en-US" altLang="ja-JP" sz="1600" b="1"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600" b="1" dirty="0">
                <a:latin typeface="Arial" panose="020B0604020202020204" pitchFamily="34" charset="0"/>
                <a:ea typeface="ＭＳ Ｐゴシック" panose="020B0600070205080204" pitchFamily="50" charset="-128"/>
                <a:cs typeface="Arial" panose="020B0604020202020204" pitchFamily="34" charset="0"/>
              </a:rPr>
              <a:t>年間で</a:t>
            </a:r>
            <a:endParaRPr lang="en-US" altLang="ja-JP" sz="1600" b="1" dirty="0">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dirty="0">
                <a:latin typeface="Arial Black" panose="020B0A04020102020204" pitchFamily="34" charset="0"/>
                <a:ea typeface="HGS創英角ｺﾞｼｯｸUB" panose="020B0900000000000000" pitchFamily="50" charset="-128"/>
                <a:cs typeface="Arial" panose="020B0604020202020204" pitchFamily="34" charset="0"/>
              </a:rPr>
              <a:t>倍以上に</a:t>
            </a:r>
            <a:endParaRPr kumimoji="1" lang="ja-JP" altLang="en-US" dirty="0">
              <a:latin typeface="Arial Black" panose="020B0A04020102020204" pitchFamily="34" charset="0"/>
              <a:ea typeface="HGS創英角ｺﾞｼｯｸUB" panose="020B0900000000000000" pitchFamily="50" charset="-128"/>
              <a:cs typeface="Arial" panose="020B0604020202020204" pitchFamily="34" charset="0"/>
            </a:endParaRPr>
          </a:p>
        </p:txBody>
      </p:sp>
      <p:sp>
        <p:nvSpPr>
          <p:cNvPr id="2" name="タイトル 1"/>
          <p:cNvSpPr>
            <a:spLocks noGrp="1"/>
          </p:cNvSpPr>
          <p:nvPr>
            <p:ph type="title"/>
          </p:nvPr>
        </p:nvSpPr>
        <p:spPr/>
        <p:txBody>
          <a:bodyPr vert="horz"/>
          <a:lstStyle/>
          <a:p>
            <a:r>
              <a:rPr lang="ja-JP" altLang="en-US" dirty="0"/>
              <a:t>インドネシア／政策動向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保健省の予算の推移</a:t>
            </a:r>
          </a:p>
        </p:txBody>
      </p:sp>
      <p:sp>
        <p:nvSpPr>
          <p:cNvPr id="4" name="テキスト ボックス 3"/>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6</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年間で、インドネシア保健省の予算は倍以上に増加している。</a:t>
            </a:r>
            <a:endParaRPr lang="en-US" altLang="ja-JP" sz="1400" dirty="0"/>
          </a:p>
        </p:txBody>
      </p:sp>
      <p:grpSp>
        <p:nvGrpSpPr>
          <p:cNvPr id="5" name="グループ化 7"/>
          <p:cNvGrpSpPr/>
          <p:nvPr/>
        </p:nvGrpSpPr>
        <p:grpSpPr>
          <a:xfrm>
            <a:off x="992560" y="1700808"/>
            <a:ext cx="8064896" cy="288032"/>
            <a:chOff x="4803500" y="2113806"/>
            <a:chExt cx="5626916" cy="288032"/>
          </a:xfrm>
        </p:grpSpPr>
        <p:cxnSp>
          <p:nvCxnSpPr>
            <p:cNvPr id="6" name="直線コネクタ 5"/>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インドネシア政府全体と保健省の予算額</a:t>
              </a:r>
            </a:p>
          </p:txBody>
        </p:sp>
      </p:grpSp>
      <p:sp>
        <p:nvSpPr>
          <p:cNvPr id="8" name="テキスト ボックス 7"/>
          <p:cNvSpPr txBox="1"/>
          <p:nvPr/>
        </p:nvSpPr>
        <p:spPr>
          <a:xfrm>
            <a:off x="992560" y="1988840"/>
            <a:ext cx="723403" cy="216024"/>
          </a:xfrm>
          <a:prstGeom prst="rect">
            <a:avLst/>
          </a:prstGeom>
          <a:noFill/>
        </p:spPr>
        <p:txBody>
          <a:bodyPr wrap="none" lIns="0" tIns="0" rIns="0" bIns="0" rtlCol="0" anchor="ctr" anchorCtr="0">
            <a:noAutofit/>
          </a:bodyPr>
          <a:lstStyle/>
          <a:p>
            <a:pPr fontAlgn="ctr"/>
            <a:r>
              <a:rPr kumimoji="1" lang="ja-JP" altLang="en-US" sz="1000" dirty="0">
                <a:latin typeface="Arial" panose="020B0604020202020204" pitchFamily="34" charset="0"/>
                <a:ea typeface="ＭＳ Ｐゴシック" panose="020B0600070205080204" pitchFamily="50" charset="-128"/>
                <a:cs typeface="Arial" panose="020B0604020202020204" pitchFamily="34" charset="0"/>
              </a:rPr>
              <a:t>（兆ルピア）</a:t>
            </a:r>
          </a:p>
        </p:txBody>
      </p:sp>
      <p:sp>
        <p:nvSpPr>
          <p:cNvPr id="12" name="正方形/長方形 11"/>
          <p:cNvSpPr/>
          <p:nvPr/>
        </p:nvSpPr>
        <p:spPr>
          <a:xfrm>
            <a:off x="7505217" y="4079230"/>
            <a:ext cx="800219" cy="276999"/>
          </a:xfrm>
          <a:prstGeom prst="rect">
            <a:avLst/>
          </a:prstGeom>
        </p:spPr>
        <p:txBody>
          <a:bodyPr wrap="none">
            <a:sp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政府全体</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3" name="正方形/長方形 12"/>
          <p:cNvSpPr/>
          <p:nvPr/>
        </p:nvSpPr>
        <p:spPr>
          <a:xfrm>
            <a:off x="7582160" y="5589240"/>
            <a:ext cx="646332" cy="276999"/>
          </a:xfrm>
          <a:prstGeom prst="rect">
            <a:avLst/>
          </a:prstGeom>
        </p:spPr>
        <p:txBody>
          <a:bodyPr wrap="none">
            <a:spAutoFit/>
          </a:bodyPr>
          <a:lstStyle/>
          <a:p>
            <a:pPr algn="ctr" fontAlgn="ctr"/>
            <a:r>
              <a:rPr lang="ja-JP" altLang="en-US" sz="1200" b="1" dirty="0">
                <a:latin typeface="Arial" panose="020B0604020202020204" pitchFamily="34" charset="0"/>
                <a:ea typeface="ＭＳ Ｐゴシック" panose="020B0600070205080204" pitchFamily="50" charset="-128"/>
                <a:cs typeface="Arial" panose="020B0604020202020204" pitchFamily="34" charset="0"/>
              </a:rPr>
              <a:t>保健省</a:t>
            </a:r>
            <a:endParaRPr lang="en-US" altLang="ja-JP" sz="1200" b="1" dirty="0">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15" name="直線コネクタ 14"/>
          <p:cNvCxnSpPr/>
          <p:nvPr/>
        </p:nvCxnSpPr>
        <p:spPr>
          <a:xfrm>
            <a:off x="7216998" y="5733256"/>
            <a:ext cx="403895"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216998" y="4223246"/>
            <a:ext cx="32829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00472" y="6525344"/>
            <a:ext cx="8784976" cy="288032"/>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kumimoji="0" lang="ja-JP" altLang="en-US" sz="800" dirty="0" bmk=""/>
              <a:t>インドネシア財務省</a:t>
            </a:r>
          </a:p>
        </p:txBody>
      </p:sp>
      <p:graphicFrame>
        <p:nvGraphicFramePr>
          <p:cNvPr id="94" name="Chart 93">
            <a:extLst>
              <a:ext uri="{FF2B5EF4-FFF2-40B4-BE49-F238E27FC236}">
                <a16:creationId xmlns:a16="http://schemas.microsoft.com/office/drawing/2014/main" id="{AF781A7A-37E5-467D-A6CD-D30B1626D370}"/>
              </a:ext>
            </a:extLst>
          </p:cNvPr>
          <p:cNvGraphicFramePr/>
          <p:nvPr>
            <p:custDataLst>
              <p:tags r:id="rId3"/>
            </p:custDataLst>
            <p:extLst>
              <p:ext uri="{D42A27DB-BD31-4B8C-83A1-F6EECF244321}">
                <p14:modId xmlns:p14="http://schemas.microsoft.com/office/powerpoint/2010/main" val="2123860319"/>
              </p:ext>
            </p:extLst>
          </p:nvPr>
        </p:nvGraphicFramePr>
        <p:xfrm>
          <a:off x="1398588" y="2297113"/>
          <a:ext cx="6219825" cy="3651250"/>
        </p:xfrm>
        <a:graphic>
          <a:graphicData uri="http://schemas.openxmlformats.org/drawingml/2006/chart">
            <c:chart xmlns:c="http://schemas.openxmlformats.org/drawingml/2006/chart" xmlns:r="http://schemas.openxmlformats.org/officeDocument/2006/relationships" r:id="rId23"/>
          </a:graphicData>
        </a:graphic>
      </p:graphicFrame>
      <p:sp>
        <p:nvSpPr>
          <p:cNvPr id="18" name="テキスト プレースホルダ 9">
            <a:extLst>
              <a:ext uri="{FF2B5EF4-FFF2-40B4-BE49-F238E27FC236}">
                <a16:creationId xmlns:a16="http://schemas.microsoft.com/office/drawing/2014/main" id="{382DBC1D-F11F-4CE8-A8E3-6C1DE2958C1D}"/>
              </a:ext>
            </a:extLst>
          </p:cNvPr>
          <p:cNvSpPr>
            <a:spLocks noGrp="1"/>
          </p:cNvSpPr>
          <p:nvPr>
            <p:custDataLst>
              <p:tags r:id="rId4"/>
            </p:custDataLst>
          </p:nvPr>
        </p:nvSpPr>
        <p:spPr bwMode="auto">
          <a:xfrm>
            <a:off x="1781175" y="5988050"/>
            <a:ext cx="4064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3B0BE24-01A7-463A-AD16-E292A4CA41ED}" type="datetime'''''''''''''''''''''''''''''2''''''''0''''''''1''6'''''">
              <a:rPr lang="en-US" altLang="en-US" sz="1400" smtClean="0"/>
              <a:pPr/>
              <a:t>2016</a:t>
            </a:fld>
            <a:endParaRPr lang="ja-JP" altLang="en-US" sz="1400" dirty="0"/>
          </a:p>
        </p:txBody>
      </p:sp>
      <p:sp>
        <p:nvSpPr>
          <p:cNvPr id="28" name="テキスト プレースホルダ 9">
            <a:extLst>
              <a:ext uri="{FF2B5EF4-FFF2-40B4-BE49-F238E27FC236}">
                <a16:creationId xmlns:a16="http://schemas.microsoft.com/office/drawing/2014/main" id="{8ACD8A45-AC34-4D08-8F5A-00561DE297D5}"/>
              </a:ext>
            </a:extLst>
          </p:cNvPr>
          <p:cNvSpPr>
            <a:spLocks noGrp="1"/>
          </p:cNvSpPr>
          <p:nvPr>
            <p:custDataLst>
              <p:tags r:id="rId5"/>
            </p:custDataLst>
          </p:nvPr>
        </p:nvSpPr>
        <p:spPr bwMode="gray">
          <a:xfrm>
            <a:off x="3756025" y="28130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4CFB2DA-344C-47AF-8F0D-49DF4B19F0CD}" type="datetime'''2'''''''''''''''''''''',''''2''''2''1'''''''''''''''''''">
              <a:rPr lang="en-US" altLang="en-US" sz="1400" smtClean="0"/>
              <a:pPr/>
              <a:t>2,221</a:t>
            </a:fld>
            <a:endParaRPr lang="ja-JP" altLang="en-US" sz="1400" dirty="0"/>
          </a:p>
        </p:txBody>
      </p:sp>
      <p:sp>
        <p:nvSpPr>
          <p:cNvPr id="20" name="テキスト プレースホルダ 9">
            <a:extLst>
              <a:ext uri="{FF2B5EF4-FFF2-40B4-BE49-F238E27FC236}">
                <a16:creationId xmlns:a16="http://schemas.microsoft.com/office/drawing/2014/main" id="{816CFEDE-94CF-469A-8B3D-934D348AD0BF}"/>
              </a:ext>
            </a:extLst>
          </p:cNvPr>
          <p:cNvSpPr>
            <a:spLocks noGrp="1"/>
          </p:cNvSpPr>
          <p:nvPr>
            <p:custDataLst>
              <p:tags r:id="rId6"/>
            </p:custDataLst>
          </p:nvPr>
        </p:nvSpPr>
        <p:spPr bwMode="auto">
          <a:xfrm>
            <a:off x="2889250"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416BC94C-6229-42AE-90A1-749D23F9CBA5}" type="datetime'''''''''''''1''''''''''7'''''''''''''''''''''">
              <a:rPr lang="en-US" altLang="en-US" sz="1400" smtClean="0"/>
              <a:pPr/>
              <a:t>17</a:t>
            </a:fld>
            <a:endParaRPr lang="ja-JP" altLang="en-US" sz="1400" dirty="0"/>
          </a:p>
        </p:txBody>
      </p:sp>
      <p:sp>
        <p:nvSpPr>
          <p:cNvPr id="26" name="テキスト プレースホルダ 9">
            <a:extLst>
              <a:ext uri="{FF2B5EF4-FFF2-40B4-BE49-F238E27FC236}">
                <a16:creationId xmlns:a16="http://schemas.microsoft.com/office/drawing/2014/main" id="{65F36A32-DD3C-471F-99C7-6CB8B5B2B998}"/>
              </a:ext>
            </a:extLst>
          </p:cNvPr>
          <p:cNvSpPr>
            <a:spLocks noGrp="1"/>
          </p:cNvSpPr>
          <p:nvPr>
            <p:custDataLst>
              <p:tags r:id="rId7"/>
            </p:custDataLst>
          </p:nvPr>
        </p:nvSpPr>
        <p:spPr bwMode="gray">
          <a:xfrm>
            <a:off x="1738313" y="2987675"/>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7E719-2B6B-4820-8B4C-E4E9A595AAED}" type="datetime'2'''''''''',''''''''''''''''''0''''''''''''''''''''''8''3'">
              <a:rPr lang="en-US" altLang="en-US" sz="1400" smtClean="0"/>
              <a:pPr/>
              <a:t>2,083</a:t>
            </a:fld>
            <a:endParaRPr lang="ja-JP" altLang="en-US" sz="1400" dirty="0"/>
          </a:p>
        </p:txBody>
      </p:sp>
      <p:sp>
        <p:nvSpPr>
          <p:cNvPr id="22" name="テキスト プレースホルダ 9">
            <a:extLst>
              <a:ext uri="{FF2B5EF4-FFF2-40B4-BE49-F238E27FC236}">
                <a16:creationId xmlns:a16="http://schemas.microsoft.com/office/drawing/2014/main" id="{3AE323F3-A9AA-43AF-B108-093C3F97D7D9}"/>
              </a:ext>
            </a:extLst>
          </p:cNvPr>
          <p:cNvSpPr>
            <a:spLocks noGrp="1"/>
          </p:cNvSpPr>
          <p:nvPr>
            <p:custDataLst>
              <p:tags r:id="rId8"/>
            </p:custDataLst>
          </p:nvPr>
        </p:nvSpPr>
        <p:spPr bwMode="auto">
          <a:xfrm>
            <a:off x="3897313"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C941F3E-3921-4181-B0F1-7166A952C6D7}" type="datetime'''''''''''''''''''1''8'''''''">
              <a:rPr lang="en-US" altLang="en-US" sz="1400" smtClean="0"/>
              <a:pPr/>
              <a:t>18</a:t>
            </a:fld>
            <a:endParaRPr lang="ja-JP" altLang="en-US" sz="1400" dirty="0"/>
          </a:p>
        </p:txBody>
      </p:sp>
      <p:sp>
        <p:nvSpPr>
          <p:cNvPr id="27" name="テキスト プレースホルダ 9">
            <a:extLst>
              <a:ext uri="{FF2B5EF4-FFF2-40B4-BE49-F238E27FC236}">
                <a16:creationId xmlns:a16="http://schemas.microsoft.com/office/drawing/2014/main" id="{CA80994E-7BF3-47A2-BA4A-5A0D3511960A}"/>
              </a:ext>
            </a:extLst>
          </p:cNvPr>
          <p:cNvSpPr>
            <a:spLocks noGrp="1"/>
          </p:cNvSpPr>
          <p:nvPr>
            <p:custDataLst>
              <p:tags r:id="rId9"/>
            </p:custDataLst>
          </p:nvPr>
        </p:nvSpPr>
        <p:spPr bwMode="gray">
          <a:xfrm>
            <a:off x="2747963" y="2922588"/>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3F40751-FA6B-433C-9CC2-C46C15A2F354}" type="datetime'''2'''''''''',''''''''''''''1''''''''''''3''3'''''''''''''''''">
              <a:rPr lang="en-US" altLang="en-US" sz="1400" smtClean="0"/>
              <a:pPr/>
              <a:t>2,133</a:t>
            </a:fld>
            <a:endParaRPr lang="ja-JP" altLang="en-US" sz="1400" dirty="0"/>
          </a:p>
        </p:txBody>
      </p:sp>
      <p:sp>
        <p:nvSpPr>
          <p:cNvPr id="30" name="テキスト プレースホルダ 9">
            <a:extLst>
              <a:ext uri="{FF2B5EF4-FFF2-40B4-BE49-F238E27FC236}">
                <a16:creationId xmlns:a16="http://schemas.microsoft.com/office/drawing/2014/main" id="{E320F32E-142F-4350-B5D6-272227113E20}"/>
              </a:ext>
            </a:extLst>
          </p:cNvPr>
          <p:cNvSpPr>
            <a:spLocks noGrp="1"/>
          </p:cNvSpPr>
          <p:nvPr>
            <p:custDataLst>
              <p:tags r:id="rId10"/>
            </p:custDataLst>
          </p:nvPr>
        </p:nvSpPr>
        <p:spPr bwMode="auto">
          <a:xfrm>
            <a:off x="4906963"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6A1DA20-2E44-4FB3-A6C3-48B4CFB95DE5}" type="datetime'''''''''''''''''''''''''''''''''''''''''19'''''''''''''">
              <a:rPr lang="en-US" altLang="en-US" sz="1400" smtClean="0"/>
              <a:pPr/>
              <a:t>19</a:t>
            </a:fld>
            <a:endParaRPr lang="ja-JP" altLang="en-US" sz="1400" dirty="0"/>
          </a:p>
        </p:txBody>
      </p:sp>
      <p:sp>
        <p:nvSpPr>
          <p:cNvPr id="34" name="テキスト プレースホルダ 9">
            <a:extLst>
              <a:ext uri="{FF2B5EF4-FFF2-40B4-BE49-F238E27FC236}">
                <a16:creationId xmlns:a16="http://schemas.microsoft.com/office/drawing/2014/main" id="{C19BC843-7376-4D27-9E67-21CFDC6C3809}"/>
              </a:ext>
            </a:extLst>
          </p:cNvPr>
          <p:cNvSpPr>
            <a:spLocks noGrp="1"/>
          </p:cNvSpPr>
          <p:nvPr>
            <p:custDataLst>
              <p:tags r:id="rId11"/>
            </p:custDataLst>
          </p:nvPr>
        </p:nvSpPr>
        <p:spPr bwMode="gray">
          <a:xfrm>
            <a:off x="5775325" y="24066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FD9E162-F15F-4F1E-9F8B-05860807C1F8}" type="datetime'''''''''''''2'',5''''''''''''''''''4''''0'''''''''''''''''">
              <a:rPr lang="en-US" altLang="en-US" sz="1400" smtClean="0"/>
              <a:pPr/>
              <a:t>2,540</a:t>
            </a:fld>
            <a:endParaRPr lang="ja-JP" altLang="en-US" sz="1400" dirty="0"/>
          </a:p>
        </p:txBody>
      </p:sp>
      <p:sp>
        <p:nvSpPr>
          <p:cNvPr id="31" name="テキスト プレースホルダ 9">
            <a:extLst>
              <a:ext uri="{FF2B5EF4-FFF2-40B4-BE49-F238E27FC236}">
                <a16:creationId xmlns:a16="http://schemas.microsoft.com/office/drawing/2014/main" id="{A1AA56C5-0278-4747-A0E5-9B2351FADCB0}"/>
              </a:ext>
            </a:extLst>
          </p:cNvPr>
          <p:cNvSpPr>
            <a:spLocks noGrp="1"/>
          </p:cNvSpPr>
          <p:nvPr>
            <p:custDataLst>
              <p:tags r:id="rId12"/>
            </p:custDataLst>
          </p:nvPr>
        </p:nvSpPr>
        <p:spPr bwMode="auto">
          <a:xfrm>
            <a:off x="5916613" y="5988050"/>
            <a:ext cx="20955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BFD40B9-4C4C-4103-A825-7EBB44499048}" type="datetime'2''''''''''''''''''''''0'''''''''''''''''''''''''">
              <a:rPr lang="en-US" altLang="en-US" sz="1400" smtClean="0"/>
              <a:pPr/>
              <a:t>20</a:t>
            </a:fld>
            <a:endParaRPr lang="ja-JP" altLang="en-US" sz="1400" dirty="0"/>
          </a:p>
        </p:txBody>
      </p:sp>
      <p:sp>
        <p:nvSpPr>
          <p:cNvPr id="32" name="テキスト プレースホルダ 9">
            <a:extLst>
              <a:ext uri="{FF2B5EF4-FFF2-40B4-BE49-F238E27FC236}">
                <a16:creationId xmlns:a16="http://schemas.microsoft.com/office/drawing/2014/main" id="{D1038AAD-F52F-4C55-9109-D1985B7E0D7A}"/>
              </a:ext>
            </a:extLst>
          </p:cNvPr>
          <p:cNvSpPr>
            <a:spLocks noGrp="1"/>
          </p:cNvSpPr>
          <p:nvPr>
            <p:custDataLst>
              <p:tags r:id="rId13"/>
            </p:custDataLst>
          </p:nvPr>
        </p:nvSpPr>
        <p:spPr bwMode="auto">
          <a:xfrm>
            <a:off x="6826250" y="5988050"/>
            <a:ext cx="406400"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45B6BB2-F078-4991-9475-E9F380CBBD17}" type="datetime'''''''''''''''''''''''''''2''''''''''''0''''''''''''''21'''">
              <a:rPr lang="en-US" altLang="en-US" sz="1400" smtClean="0"/>
              <a:pPr/>
              <a:t>2021</a:t>
            </a:fld>
            <a:endParaRPr lang="ja-JP" altLang="en-US" sz="1400" dirty="0"/>
          </a:p>
        </p:txBody>
      </p:sp>
      <p:sp>
        <p:nvSpPr>
          <p:cNvPr id="33" name="テキスト プレースホルダ 9">
            <a:extLst>
              <a:ext uri="{FF2B5EF4-FFF2-40B4-BE49-F238E27FC236}">
                <a16:creationId xmlns:a16="http://schemas.microsoft.com/office/drawing/2014/main" id="{30F09AE4-53B0-4E9A-AB7D-B0D24DD23645}"/>
              </a:ext>
            </a:extLst>
          </p:cNvPr>
          <p:cNvSpPr>
            <a:spLocks noGrp="1"/>
          </p:cNvSpPr>
          <p:nvPr>
            <p:custDataLst>
              <p:tags r:id="rId14"/>
            </p:custDataLst>
          </p:nvPr>
        </p:nvSpPr>
        <p:spPr bwMode="gray">
          <a:xfrm>
            <a:off x="4765675" y="2508250"/>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976F3FE-00D7-4DDC-AA6E-0CFA0D160562}" type="datetime'''''''''''''''''''''''''''''''''2'''''''',4''''6''1'''''''''''">
              <a:rPr lang="en-US" altLang="en-US" sz="1400" smtClean="0"/>
              <a:pPr/>
              <a:t>2,461</a:t>
            </a:fld>
            <a:endParaRPr lang="ja-JP" altLang="en-US" sz="1400" dirty="0"/>
          </a:p>
        </p:txBody>
      </p:sp>
      <p:sp>
        <p:nvSpPr>
          <p:cNvPr id="35" name="テキスト プレースホルダ 9">
            <a:extLst>
              <a:ext uri="{FF2B5EF4-FFF2-40B4-BE49-F238E27FC236}">
                <a16:creationId xmlns:a16="http://schemas.microsoft.com/office/drawing/2014/main" id="{D146A97D-8887-4ECC-8EE8-3C948863FD30}"/>
              </a:ext>
            </a:extLst>
          </p:cNvPr>
          <p:cNvSpPr>
            <a:spLocks noGrp="1"/>
          </p:cNvSpPr>
          <p:nvPr>
            <p:custDataLst>
              <p:tags r:id="rId15"/>
            </p:custDataLst>
          </p:nvPr>
        </p:nvSpPr>
        <p:spPr bwMode="gray">
          <a:xfrm>
            <a:off x="6783388" y="2141538"/>
            <a:ext cx="493713" cy="212725"/>
          </a:xfrm>
          <a:prstGeom prst="rect">
            <a:avLst/>
          </a:prstGeom>
          <a:noFill/>
          <a:ln>
            <a:noFill/>
          </a:ln>
          <a:effectLst/>
          <a:extLst>
            <a:ext uri="{909E8E84-426E-40DD-AFC4-6F175D3DCCD1}">
              <a14:hiddenFill xmlns:a14="http://schemas.microsoft.com/office/drawing/2010/main">
                <a:solidFill>
                  <a:scrgbClr r="0" g="0" b="0"/>
                </a:solidFill>
              </a14:hiddenFill>
            </a:ext>
          </a:extLst>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B455A7C-228C-44BD-B46D-A68E8C970D97}" type="datetime'''''''''''''''''2'',''7''''''''''''''''5''0'''''''''''">
              <a:rPr lang="en-US" altLang="en-US" sz="1400" smtClean="0"/>
              <a:pPr/>
              <a:t>2,750</a:t>
            </a:fld>
            <a:endParaRPr lang="ja-JP" altLang="en-US" sz="1400" dirty="0"/>
          </a:p>
        </p:txBody>
      </p:sp>
      <p:sp>
        <p:nvSpPr>
          <p:cNvPr id="81" name="テキスト プレースホルダ 9">
            <a:extLst>
              <a:ext uri="{FF2B5EF4-FFF2-40B4-BE49-F238E27FC236}">
                <a16:creationId xmlns:a16="http://schemas.microsoft.com/office/drawing/2014/main" id="{CC5B4F92-C2FE-4149-A33D-304AEE8CCDCB}"/>
              </a:ext>
            </a:extLst>
          </p:cNvPr>
          <p:cNvSpPr>
            <a:spLocks noGrp="1"/>
          </p:cNvSpPr>
          <p:nvPr>
            <p:custDataLst>
              <p:tags r:id="rId16"/>
            </p:custDataLst>
          </p:nvPr>
        </p:nvSpPr>
        <p:spPr bwMode="gray">
          <a:xfrm>
            <a:off x="4845050" y="5686426"/>
            <a:ext cx="333375"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BA48E6BB-366E-4D26-B53C-D9DA0797654A}" type="datetime'1''''''''''''''''''''''''''1''4'''''''''">
              <a:rPr lang="en-US" altLang="en-US" sz="1400" smtClean="0">
                <a:effectLst/>
              </a:rPr>
              <a:pPr marL="0" indent="0" algn="ctr">
                <a:spcBef>
                  <a:spcPct val="0"/>
                </a:spcBef>
                <a:buNone/>
              </a:pPr>
              <a:t>114</a:t>
            </a:fld>
            <a:endParaRPr lang="ja-JP" altLang="en-US" sz="1400" dirty="0"/>
          </a:p>
        </p:txBody>
      </p:sp>
      <p:sp>
        <p:nvSpPr>
          <p:cNvPr id="84" name="テキスト プレースホルダ 9">
            <a:extLst>
              <a:ext uri="{FF2B5EF4-FFF2-40B4-BE49-F238E27FC236}">
                <a16:creationId xmlns:a16="http://schemas.microsoft.com/office/drawing/2014/main" id="{7B4C830C-571B-4BB1-969A-C85DFBDDB9E3}"/>
              </a:ext>
            </a:extLst>
          </p:cNvPr>
          <p:cNvSpPr>
            <a:spLocks noGrp="1"/>
          </p:cNvSpPr>
          <p:nvPr>
            <p:custDataLst>
              <p:tags r:id="rId17"/>
            </p:custDataLst>
          </p:nvPr>
        </p:nvSpPr>
        <p:spPr bwMode="gray">
          <a:xfrm>
            <a:off x="3829050" y="5689601"/>
            <a:ext cx="346075"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3A3510F-5A33-463A-8DC0-19898CD44E93}" type="datetime'''1''''''''''''''''''''''''''''''''''''''''''09'''''''''''''">
              <a:rPr lang="en-US" altLang="en-US" sz="1400" smtClean="0">
                <a:effectLst/>
              </a:rPr>
              <a:pPr marL="0" indent="0" algn="ctr">
                <a:spcBef>
                  <a:spcPct val="0"/>
                </a:spcBef>
                <a:buNone/>
              </a:pPr>
              <a:t>109</a:t>
            </a:fld>
            <a:endParaRPr lang="ja-JP" altLang="en-US" sz="1400" dirty="0"/>
          </a:p>
        </p:txBody>
      </p:sp>
      <p:sp>
        <p:nvSpPr>
          <p:cNvPr id="87" name="テキスト プレースホルダ 9">
            <a:extLst>
              <a:ext uri="{FF2B5EF4-FFF2-40B4-BE49-F238E27FC236}">
                <a16:creationId xmlns:a16="http://schemas.microsoft.com/office/drawing/2014/main" id="{14AA7DB5-156C-44AE-80B9-4CB85FA1F344}"/>
              </a:ext>
            </a:extLst>
          </p:cNvPr>
          <p:cNvSpPr>
            <a:spLocks noGrp="1"/>
          </p:cNvSpPr>
          <p:nvPr>
            <p:custDataLst>
              <p:tags r:id="rId18"/>
            </p:custDataLst>
          </p:nvPr>
        </p:nvSpPr>
        <p:spPr bwMode="gray">
          <a:xfrm>
            <a:off x="2870200" y="5700714"/>
            <a:ext cx="247650"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2E73E79-6CD3-43B0-A60D-46F4CFA143E3}" type="datetime'''9''''''''''''''''''2'''''''''''''''''''''''''''">
              <a:rPr lang="en-US" altLang="en-US" sz="1400" smtClean="0">
                <a:effectLst/>
              </a:rPr>
              <a:pPr marL="0" indent="0" algn="ctr">
                <a:spcBef>
                  <a:spcPct val="0"/>
                </a:spcBef>
                <a:buNone/>
              </a:pPr>
              <a:t>92</a:t>
            </a:fld>
            <a:endParaRPr lang="ja-JP" altLang="en-US" sz="1400" dirty="0"/>
          </a:p>
        </p:txBody>
      </p:sp>
      <p:sp>
        <p:nvSpPr>
          <p:cNvPr id="90" name="テキスト プレースホルダ 9">
            <a:extLst>
              <a:ext uri="{FF2B5EF4-FFF2-40B4-BE49-F238E27FC236}">
                <a16:creationId xmlns:a16="http://schemas.microsoft.com/office/drawing/2014/main" id="{99FAF686-A7AE-42A2-B94A-81154968C693}"/>
              </a:ext>
            </a:extLst>
          </p:cNvPr>
          <p:cNvSpPr>
            <a:spLocks noGrp="1"/>
          </p:cNvSpPr>
          <p:nvPr>
            <p:custDataLst>
              <p:tags r:id="rId19"/>
            </p:custDataLst>
          </p:nvPr>
        </p:nvSpPr>
        <p:spPr bwMode="gray">
          <a:xfrm>
            <a:off x="1860550" y="5716589"/>
            <a:ext cx="247650" cy="212725"/>
          </a:xfrm>
          <a:prstGeom prst="rect">
            <a:avLst/>
          </a:prstGeom>
          <a:solidFill>
            <a:srgbClr val="C7D4EB"/>
          </a:solidFill>
          <a:ln>
            <a:noFill/>
          </a:ln>
          <a:effectLst/>
        </p:spPr>
        <p:txBody>
          <a:bodyPr vert="horz" wrap="none" lIns="25400" tIns="0" rIns="2540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F53BD10-0AE0-484C-A897-29A89878A853}" type="datetime'''''''''''''''6''''''''6'''''''''''''">
              <a:rPr lang="en-US" altLang="en-US" sz="1400" smtClean="0">
                <a:effectLst/>
              </a:rPr>
              <a:pPr marL="0" indent="0" algn="ctr">
                <a:spcBef>
                  <a:spcPct val="0"/>
                </a:spcBef>
                <a:buNone/>
              </a:pPr>
              <a:t>66</a:t>
            </a:fld>
            <a:endParaRPr lang="ja-JP" altLang="en-US" sz="1400" dirty="0"/>
          </a:p>
        </p:txBody>
      </p:sp>
    </p:spTree>
    <p:extLst>
      <p:ext uri="{BB962C8B-B14F-4D97-AF65-F5344CB8AC3E}">
        <p14:creationId xmlns:p14="http://schemas.microsoft.com/office/powerpoint/2010/main" val="10974502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インドネシア／政策動向</a:t>
            </a:r>
            <a:endParaRPr lang="ja-JP" altLang="en-US" dirty="0"/>
          </a:p>
        </p:txBody>
      </p:sp>
      <p:sp>
        <p:nvSpPr>
          <p:cNvPr id="3" name="テキスト プレースホルダー 2"/>
          <p:cNvSpPr>
            <a:spLocks noGrp="1"/>
          </p:cNvSpPr>
          <p:nvPr>
            <p:ph type="body" sz="quarter" idx="15"/>
          </p:nvPr>
        </p:nvSpPr>
        <p:spPr>
          <a:xfrm>
            <a:off x="200025" y="549275"/>
            <a:ext cx="9505950" cy="359445"/>
          </a:xfrm>
        </p:spPr>
        <p:txBody>
          <a:bodyPr/>
          <a:lstStyle/>
          <a:p>
            <a:r>
              <a:rPr lang="ja-JP" altLang="en-US" dirty="0"/>
              <a:t>医療関連政策の</a:t>
            </a:r>
            <a:r>
              <a:rPr lang="ja-JP" altLang="en-US"/>
              <a:t>将来動向（</a:t>
            </a:r>
            <a:r>
              <a:rPr lang="en-US" altLang="ja-JP"/>
              <a:t>1/5</a:t>
            </a:r>
            <a:r>
              <a:rPr lang="ja-JP" altLang="en-US"/>
              <a:t>）</a:t>
            </a:r>
            <a:endParaRPr lang="ja-JP" altLang="en-US" dirty="0"/>
          </a:p>
        </p:txBody>
      </p:sp>
      <p:sp>
        <p:nvSpPr>
          <p:cNvPr id="4" name="テキスト ボックス 3"/>
          <p:cNvSpPr txBox="1"/>
          <p:nvPr/>
        </p:nvSpPr>
        <p:spPr>
          <a:xfrm>
            <a:off x="200472" y="1039019"/>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政府は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年毎に国家中期開発計画を見直し、向こう</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年間で進めていく施策の内容や政策目標などを策定・公表。保健省においても、「国家中期開発計画</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2020-2024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に関する保健大臣規程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2020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年第</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号」を施行し、同計画の実施に着手。</a:t>
            </a:r>
          </a:p>
        </p:txBody>
      </p:sp>
      <p:sp>
        <p:nvSpPr>
          <p:cNvPr id="159" name="テキスト ボックス 158"/>
          <p:cNvSpPr txBox="1"/>
          <p:nvPr/>
        </p:nvSpPr>
        <p:spPr>
          <a:xfrm>
            <a:off x="200472" y="6525344"/>
            <a:ext cx="8784976" cy="144016"/>
          </a:xfrm>
          <a:prstGeom prst="rect">
            <a:avLst/>
          </a:prstGeom>
          <a:noFill/>
        </p:spPr>
        <p:txBody>
          <a:bodyPr wrap="square" lIns="0" tIns="0" rIns="0" bIns="0" rtlCol="0" anchor="b">
            <a:no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Gerakan Masyarakat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Hidup</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800" dirty="0" err="1">
                <a:latin typeface="Arial" panose="020B0604020202020204" pitchFamily="34" charset="0"/>
                <a:ea typeface="ＭＳ Ｐゴシック" panose="020B0600070205080204" pitchFamily="50" charset="-128"/>
                <a:cs typeface="Arial" panose="020B0604020202020204" pitchFamily="34" charset="0"/>
              </a:rPr>
              <a:t>Sehat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」の略称。生活の質を向上させるために健康的な方法で行動する意識、意欲、能力を備えた国民のすべてが共同で実行する体系的かつ計画的な行動。</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1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日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30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分</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ja-JP" altLang="en-US" sz="800" dirty="0">
                <a:latin typeface="Arial" panose="020B0604020202020204" pitchFamily="34" charset="0"/>
                <a:ea typeface="ＭＳ Ｐゴシック" panose="020B0600070205080204" pitchFamily="50" charset="-128"/>
                <a:cs typeface="Arial" panose="020B0604020202020204" pitchFamily="34" charset="0"/>
              </a:rPr>
              <a:t>　　運動する、野菜や果物を摂取する、喫煙しない、アルコールを飲まない、健康状態を定期的にチェックする、掃除する、トイレを使用することによって行う。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t>JETRO</a:t>
            </a:r>
            <a:r>
              <a:rPr lang="ja-JP" altLang="en-US" sz="800" dirty="0"/>
              <a:t>「インドネシア医療分野への投資・輸入規制ハンドブック」</a:t>
            </a:r>
            <a:r>
              <a:rPr lang="en-US" altLang="ja-JP" sz="800" dirty="0"/>
              <a:t>(2021)</a:t>
            </a:r>
            <a:endParaRPr lang="ja-JP" altLang="en-US" sz="800" dirty="0"/>
          </a:p>
        </p:txBody>
      </p:sp>
      <p:grpSp>
        <p:nvGrpSpPr>
          <p:cNvPr id="7" name="Group 6">
            <a:extLst>
              <a:ext uri="{FF2B5EF4-FFF2-40B4-BE49-F238E27FC236}">
                <a16:creationId xmlns:a16="http://schemas.microsoft.com/office/drawing/2014/main" id="{91D923A3-FED4-4321-87D9-8FDC2202B285}"/>
              </a:ext>
            </a:extLst>
          </p:cNvPr>
          <p:cNvGrpSpPr>
            <a:grpSpLocks/>
          </p:cNvGrpSpPr>
          <p:nvPr/>
        </p:nvGrpSpPr>
        <p:grpSpPr>
          <a:xfrm>
            <a:off x="1847850" y="1876531"/>
            <a:ext cx="7858125" cy="244019"/>
            <a:chOff x="3124883" y="1876531"/>
            <a:chExt cx="6581092" cy="244019"/>
          </a:xfrm>
        </p:grpSpPr>
        <p:cxnSp>
          <p:nvCxnSpPr>
            <p:cNvPr id="118" name="直線コネクタ 5">
              <a:extLst>
                <a:ext uri="{FF2B5EF4-FFF2-40B4-BE49-F238E27FC236}">
                  <a16:creationId xmlns:a16="http://schemas.microsoft.com/office/drawing/2014/main" id="{64F92A7B-AC29-4FC7-A4EF-5A4010A234E8}"/>
                </a:ext>
              </a:extLst>
            </p:cNvPr>
            <p:cNvCxnSpPr/>
            <p:nvPr/>
          </p:nvCxnSpPr>
          <p:spPr>
            <a:xfrm>
              <a:off x="3137100" y="2120550"/>
              <a:ext cx="6568873"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21" name="Rectangle 120">
              <a:extLst>
                <a:ext uri="{FF2B5EF4-FFF2-40B4-BE49-F238E27FC236}">
                  <a16:creationId xmlns:a16="http://schemas.microsoft.com/office/drawing/2014/main" id="{C26BFB0F-C9B3-4D8D-8A1F-444FA9297B1F}"/>
                </a:ext>
              </a:extLst>
            </p:cNvPr>
            <p:cNvSpPr>
              <a:spLocks noChangeArrowheads="1"/>
            </p:cNvSpPr>
            <p:nvPr/>
          </p:nvSpPr>
          <p:spPr bwMode="auto">
            <a:xfrm>
              <a:off x="3124883" y="1876531"/>
              <a:ext cx="6581092" cy="215444"/>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en-US" altLang="ja-JP" sz="1400" dirty="0">
                  <a:solidFill>
                    <a:srgbClr val="000000"/>
                  </a:solidFill>
                  <a:latin typeface="Arial Black" pitchFamily="34" charset="0"/>
                  <a:ea typeface="HGP創英角ｺﾞｼｯｸUB" pitchFamily="50" charset="-128"/>
                </a:rPr>
                <a:t>(</a:t>
              </a:r>
              <a:r>
                <a:rPr lang="ja-JP" altLang="en-US" sz="1400" dirty="0">
                  <a:solidFill>
                    <a:srgbClr val="000000"/>
                  </a:solidFill>
                  <a:latin typeface="Arial Black" pitchFamily="34" charset="0"/>
                  <a:ea typeface="HGP創英角ｺﾞｼｯｸUB" pitchFamily="50" charset="-128"/>
                </a:rPr>
                <a:t>指標</a:t>
              </a:r>
              <a:r>
                <a:rPr lang="en-US" altLang="ja-JP" sz="1400" dirty="0">
                  <a:solidFill>
                    <a:srgbClr val="000000"/>
                  </a:solidFill>
                  <a:latin typeface="Arial Black" pitchFamily="34" charset="0"/>
                  <a:ea typeface="HGP創英角ｺﾞｼｯｸUB" pitchFamily="50" charset="-128"/>
                </a:rPr>
                <a:t>) </a:t>
              </a:r>
              <a:r>
                <a:rPr lang="ja-JP" altLang="en-US" sz="1400" dirty="0">
                  <a:solidFill>
                    <a:srgbClr val="000000"/>
                  </a:solidFill>
                  <a:latin typeface="Arial Black" pitchFamily="34" charset="0"/>
                  <a:ea typeface="HGP創英角ｺﾞｼｯｸUB" pitchFamily="50" charset="-128"/>
                </a:rPr>
                <a:t>医薬品・医療機器総局</a:t>
              </a:r>
            </a:p>
          </p:txBody>
        </p:sp>
      </p:grpSp>
      <p:cxnSp>
        <p:nvCxnSpPr>
          <p:cNvPr id="107" name="直線コネクタ 5">
            <a:extLst>
              <a:ext uri="{FF2B5EF4-FFF2-40B4-BE49-F238E27FC236}">
                <a16:creationId xmlns:a16="http://schemas.microsoft.com/office/drawing/2014/main" id="{B722F83A-9389-47CC-A2EB-6E9B68599A07}"/>
              </a:ext>
            </a:extLst>
          </p:cNvPr>
          <p:cNvCxnSpPr>
            <a:cxnSpLocks/>
          </p:cNvCxnSpPr>
          <p:nvPr/>
        </p:nvCxnSpPr>
        <p:spPr>
          <a:xfrm>
            <a:off x="205303" y="2120550"/>
            <a:ext cx="1464124"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F13500F1-C4A6-4773-B2A1-1F0B83025D81}"/>
              </a:ext>
            </a:extLst>
          </p:cNvPr>
          <p:cNvSpPr>
            <a:spLocks noChangeArrowheads="1"/>
          </p:cNvSpPr>
          <p:nvPr/>
        </p:nvSpPr>
        <p:spPr bwMode="auto">
          <a:xfrm>
            <a:off x="200027" y="1661088"/>
            <a:ext cx="1466848" cy="430887"/>
          </a:xfrm>
          <a:prstGeom prst="rect">
            <a:avLst/>
          </a:prstGeom>
          <a:noFill/>
          <a:ln w="9525">
            <a:noFill/>
            <a:miter lim="800000"/>
            <a:headEnd/>
            <a:tailEnd/>
          </a:ln>
        </p:spPr>
        <p:txBody>
          <a:bodyPr wrap="square" lIns="0" tIns="0" rIns="0" bIns="0" anchor="b" anchorCtr="0">
            <a:sp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保健省国家中期開発計画 </a:t>
            </a:r>
            <a:r>
              <a:rPr lang="en-US" altLang="ja-JP" sz="1400" dirty="0">
                <a:solidFill>
                  <a:srgbClr val="000000"/>
                </a:solidFill>
                <a:latin typeface="Arial Black" pitchFamily="34" charset="0"/>
                <a:ea typeface="HGP創英角ｺﾞｼｯｸUB" pitchFamily="50" charset="-128"/>
              </a:rPr>
              <a:t>– 5</a:t>
            </a:r>
            <a:r>
              <a:rPr lang="ja-JP" altLang="en-US" sz="1400" dirty="0">
                <a:solidFill>
                  <a:srgbClr val="000000"/>
                </a:solidFill>
                <a:latin typeface="Arial Black" pitchFamily="34" charset="0"/>
                <a:ea typeface="HGP創英角ｺﾞｼｯｸUB" pitchFamily="50" charset="-128"/>
              </a:rPr>
              <a:t>つの柱</a:t>
            </a:r>
          </a:p>
        </p:txBody>
      </p:sp>
      <p:sp>
        <p:nvSpPr>
          <p:cNvPr id="124" name="テキスト ボックス 3">
            <a:extLst>
              <a:ext uri="{FF2B5EF4-FFF2-40B4-BE49-F238E27FC236}">
                <a16:creationId xmlns:a16="http://schemas.microsoft.com/office/drawing/2014/main" id="{C30FFB38-CB72-4BC4-AEF7-0ECD9670852A}"/>
              </a:ext>
            </a:extLst>
          </p:cNvPr>
          <p:cNvSpPr txBox="1">
            <a:spLocks/>
          </p:cNvSpPr>
          <p:nvPr/>
        </p:nvSpPr>
        <p:spPr>
          <a:xfrm>
            <a:off x="200027" y="2188368"/>
            <a:ext cx="1466848" cy="2215158"/>
          </a:xfrm>
          <a:prstGeom prst="rect">
            <a:avLst/>
          </a:prstGeom>
          <a:noFill/>
        </p:spPr>
        <p:txBody>
          <a:bodyPr wrap="square" lIns="0" tIns="0" rIns="0" bIns="0" rtlCol="0">
            <a:noAutofit/>
          </a:bodyPr>
          <a:lstStyle/>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母子の健康、家族計画、リプロダクティブヘルス（</a:t>
            </a:r>
            <a:r>
              <a:rPr lang="ja-JP" altLang="en-US" sz="1200" dirty="0"/>
              <a:t>性と生殖に関する健康</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）の向上</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栄養改善の加速化</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疾病管理の向上</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健康的な生活コミュニティ運動（</a:t>
            </a:r>
            <a:r>
              <a:rPr lang="en-US" altLang="ja-JP" sz="1200" dirty="0">
                <a:latin typeface="Arial" panose="020B0604020202020204" pitchFamily="34" charset="0"/>
                <a:ea typeface="ＭＳ Ｐゴシック" panose="020B0600070205080204" pitchFamily="50" charset="-128"/>
                <a:cs typeface="Arial" panose="020B0604020202020204" pitchFamily="34" charset="0"/>
              </a:rPr>
              <a:t>GERMAS</a:t>
            </a:r>
            <a:r>
              <a:rPr lang="ja-JP" altLang="en-US" sz="12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200" baseline="30000" dirty="0">
                <a:latin typeface="Arial" panose="020B0604020202020204" pitchFamily="34" charset="0"/>
                <a:ea typeface="ＭＳ Ｐゴシック" panose="020B0600070205080204" pitchFamily="50" charset="-128"/>
                <a:cs typeface="Arial" panose="020B0604020202020204" pitchFamily="34" charset="0"/>
              </a:rPr>
              <a:t>※</a:t>
            </a:r>
          </a:p>
          <a:p>
            <a:pPr marL="190500" indent="-190500">
              <a:lnSpc>
                <a:spcPct val="110000"/>
              </a:lnSpc>
              <a:spcAft>
                <a:spcPts val="200"/>
              </a:spcAft>
              <a:buClr>
                <a:srgbClr val="5F8AC3"/>
              </a:buClr>
              <a:buFont typeface="Wingdings" panose="05000000000000000000" pitchFamily="2" charset="2"/>
              <a:buChar char="n"/>
            </a:pPr>
            <a:r>
              <a:rPr lang="ja-JP" altLang="en-US" sz="1200" dirty="0">
                <a:latin typeface="Arial" panose="020B0604020202020204" pitchFamily="34" charset="0"/>
                <a:ea typeface="ＭＳ Ｐゴシック" panose="020B0600070205080204" pitchFamily="50" charset="-128"/>
                <a:cs typeface="Arial" panose="020B0604020202020204" pitchFamily="34" charset="0"/>
              </a:rPr>
              <a:t>保健・医療システムの強化と医薬品・食品の管理</a:t>
            </a:r>
          </a:p>
        </p:txBody>
      </p:sp>
      <p:graphicFrame>
        <p:nvGraphicFramePr>
          <p:cNvPr id="139" name="表 5">
            <a:extLst>
              <a:ext uri="{FF2B5EF4-FFF2-40B4-BE49-F238E27FC236}">
                <a16:creationId xmlns:a16="http://schemas.microsoft.com/office/drawing/2014/main" id="{C9C040C2-6289-46C5-A8D7-F998A2329A7A}"/>
              </a:ext>
            </a:extLst>
          </p:cNvPr>
          <p:cNvGraphicFramePr>
            <a:graphicFrameLocks noGrp="1"/>
          </p:cNvGraphicFramePr>
          <p:nvPr>
            <p:extLst>
              <p:ext uri="{D42A27DB-BD31-4B8C-83A1-F6EECF244321}">
                <p14:modId xmlns:p14="http://schemas.microsoft.com/office/powerpoint/2010/main" val="78208734"/>
              </p:ext>
            </p:extLst>
          </p:nvPr>
        </p:nvGraphicFramePr>
        <p:xfrm>
          <a:off x="1847850" y="2188368"/>
          <a:ext cx="7858123" cy="4023360"/>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20000"/>
                    </a:ext>
                  </a:extLst>
                </a:gridCol>
                <a:gridCol w="3990975">
                  <a:extLst>
                    <a:ext uri="{9D8B030D-6E8A-4147-A177-3AD203B41FA5}">
                      <a16:colId xmlns:a16="http://schemas.microsoft.com/office/drawing/2014/main" val="20001"/>
                    </a:ext>
                  </a:extLst>
                </a:gridCol>
                <a:gridCol w="523875">
                  <a:extLst>
                    <a:ext uri="{9D8B030D-6E8A-4147-A177-3AD203B41FA5}">
                      <a16:colId xmlns:a16="http://schemas.microsoft.com/office/drawing/2014/main" val="20002"/>
                    </a:ext>
                  </a:extLst>
                </a:gridCol>
                <a:gridCol w="542925">
                  <a:extLst>
                    <a:ext uri="{9D8B030D-6E8A-4147-A177-3AD203B41FA5}">
                      <a16:colId xmlns:a16="http://schemas.microsoft.com/office/drawing/2014/main" val="3369962486"/>
                    </a:ext>
                  </a:extLst>
                </a:gridCol>
                <a:gridCol w="514350">
                  <a:extLst>
                    <a:ext uri="{9D8B030D-6E8A-4147-A177-3AD203B41FA5}">
                      <a16:colId xmlns:a16="http://schemas.microsoft.com/office/drawing/2014/main" val="4057114197"/>
                    </a:ext>
                  </a:extLst>
                </a:gridCol>
                <a:gridCol w="542925">
                  <a:extLst>
                    <a:ext uri="{9D8B030D-6E8A-4147-A177-3AD203B41FA5}">
                      <a16:colId xmlns:a16="http://schemas.microsoft.com/office/drawing/2014/main" val="678186538"/>
                    </a:ext>
                  </a:extLst>
                </a:gridCol>
                <a:gridCol w="514348">
                  <a:extLst>
                    <a:ext uri="{9D8B030D-6E8A-4147-A177-3AD203B41FA5}">
                      <a16:colId xmlns:a16="http://schemas.microsoft.com/office/drawing/2014/main" val="3089961252"/>
                    </a:ext>
                  </a:extLst>
                </a:gridCol>
              </a:tblGrid>
              <a:tr h="0">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l"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活動</a:t>
                      </a:r>
                    </a:p>
                  </a:txBody>
                  <a:tcPr marR="1828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2020</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2021</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2022</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2023</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2024</a:t>
                      </a: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lumMod val="50000"/>
                          <a:alpha val="0"/>
                        </a:scheme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0">
                <a:tc rowSpan="5">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健康サービス</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必須の医薬品を入手できる県</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79</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81</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基準を満たす医療機器の割合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91</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94</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64238365"/>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IDL</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ワクチン</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基本免疫</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利用可能な保健所の割合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063649178"/>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国内生産された医薬品原材料の割合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423281252"/>
                  </a:ext>
                </a:extLst>
              </a:tr>
              <a:tr h="0">
                <a:tc vMerge="1">
                  <a:txBody>
                    <a:bodyPr/>
                    <a:lstStyle/>
                    <a:p>
                      <a:pPr algn="ctr" fontAlgn="ctr">
                        <a:spcAft>
                          <a:spcPts val="0"/>
                        </a:spcAft>
                      </a:pPr>
                      <a:endParaRPr lang="ja-JP" altLang="en-US" sz="12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国産医療機器の割合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88</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100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850794490"/>
                  </a:ext>
                </a:extLst>
              </a:tr>
              <a:tr h="0">
                <a:tc rowSpan="2">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医薬品サービスの</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改善</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FORNAS(</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国家医薬品リスト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に登録済の医薬品を使用する病院の割合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933475851"/>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基準に従った医薬品サービスを提供する医療機関の割合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284338673"/>
                  </a:ext>
                </a:extLst>
              </a:tr>
              <a:tr h="0">
                <a:tc>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医薬品及び健康器具のガバナンス改善</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適切な品質管理を実施する薬局の数</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州</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県</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市の中心部当たり</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27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127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177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71927728"/>
                  </a:ext>
                </a:extLst>
              </a:tr>
              <a:tr h="0">
                <a:tc>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医薬品の生産と</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流通の増加</a:t>
                      </a: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医薬品のニーズを満たす能力のある製薬業の割合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69</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71</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24749265"/>
                  </a:ext>
                </a:extLst>
              </a:tr>
              <a:tr h="0">
                <a:tc rowSpan="4">
                  <a:txBody>
                    <a:bodyPr/>
                    <a:lstStyle/>
                    <a:p>
                      <a:pPr algn="l" fontAlgn="ctr">
                        <a:spcAft>
                          <a:spcPts val="0"/>
                        </a:spcAft>
                      </a:pP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医療機器および</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家庭用医療器具</a:t>
                      </a:r>
                      <a:b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br>
                      <a:r>
                        <a:rPr lang="en-US" altLang="ja-JP"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rPr>
                        <a:t>(PKRT)</a:t>
                      </a: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R="18288"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国内生産された医療機器の増加数</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累積</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35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49</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56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63</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1325542354"/>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市販前に優良な評価を受けた医療機器と</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94</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96</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98</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358404810"/>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期限内に調査結果をフォローアップできる医療機器と</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の生産施設の割合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75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rgbClr val="FFFFFF"/>
                    </a:solidFill>
                  </a:tcPr>
                </a:tc>
                <a:extLst>
                  <a:ext uri="{0D108BD9-81ED-4DB2-BD59-A6C34878D82A}">
                    <a16:rowId xmlns:a16="http://schemas.microsoft.com/office/drawing/2014/main" val="2771189442"/>
                  </a:ext>
                </a:extLst>
              </a:tr>
              <a:tr h="0">
                <a:tc vMerge="1">
                  <a:txBody>
                    <a:bodyPr/>
                    <a:lstStyle/>
                    <a:p>
                      <a:pPr algn="ctr" fontAlgn="ctr">
                        <a:spcAft>
                          <a:spcPts val="0"/>
                        </a:spcAft>
                      </a:pPr>
                      <a:endParaRPr lang="ja-JP" altLang="en-US" sz="1000" kern="100" dirty="0">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68580" marR="68580" marT="72000" marB="7200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BEBEBE"/>
                    </a:solidFill>
                  </a:tcPr>
                </a:tc>
                <a:tc>
                  <a:txBody>
                    <a:bodyPr/>
                    <a:lstStyle/>
                    <a:p>
                      <a:pPr marL="0" algn="l" defTabSz="914400" rtl="0" eaLnBrk="1" fontAlgn="ctr" latinLnBrk="0" hangingPunct="1">
                        <a:lnSpc>
                          <a:spcPct val="100000"/>
                        </a:lnSpc>
                        <a:spcBef>
                          <a:spcPts val="200"/>
                        </a:spcBef>
                        <a:spcAft>
                          <a:spcPts val="0"/>
                        </a:spcAft>
                      </a:pP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基準を満たしている医療機器と</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PKRT</a:t>
                      </a:r>
                      <a:r>
                        <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のマーキングの割合</a:t>
                      </a: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R="18288"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DADADA"/>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82</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85</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87</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lnSpc>
                          <a:spcPct val="100000"/>
                        </a:lnSpc>
                        <a:spcBef>
                          <a:spcPts val="200"/>
                        </a:spcBef>
                        <a:spcAft>
                          <a:spcPts val="0"/>
                        </a:spcAft>
                      </a:pPr>
                      <a:r>
                        <a:rPr kumimoji="1" lang="en-US" altLang="ja-JP"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rPr>
                        <a:t>90</a:t>
                      </a:r>
                      <a:endParaRPr kumimoji="1" lang="ja-JP" altLang="en-US" sz="1000" b="0" kern="100" dirty="0">
                        <a:solidFill>
                          <a:schemeClr val="dk1"/>
                        </a:solidFill>
                        <a:effectLst/>
                        <a:latin typeface="Arial" panose="020B0604020202020204" pitchFamily="34" charset="0"/>
                        <a:ea typeface="ＭＳ Ｐゴシック" panose="020B0600070205080204" pitchFamily="50" charset="-128"/>
                        <a:cs typeface="Arial" panose="020B0604020202020204" pitchFamily="34" charset="0"/>
                      </a:endParaRPr>
                    </a:p>
                  </a:txBody>
                  <a:tcPr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835301717"/>
                  </a:ext>
                </a:extLst>
              </a:tr>
            </a:tbl>
          </a:graphicData>
        </a:graphic>
      </p:graphicFrame>
    </p:spTree>
    <p:extLst>
      <p:ext uri="{BB962C8B-B14F-4D97-AF65-F5344CB8AC3E}">
        <p14:creationId xmlns:p14="http://schemas.microsoft.com/office/powerpoint/2010/main" val="26780527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片側の 2 つの角を丸めた四角形 49"/>
          <p:cNvSpPr/>
          <p:nvPr/>
        </p:nvSpPr>
        <p:spPr>
          <a:xfrm rot="10800000">
            <a:off x="5240330" y="3645024"/>
            <a:ext cx="3889375" cy="1584176"/>
          </a:xfrm>
          <a:prstGeom prst="round2SameRect">
            <a:avLst>
              <a:gd name="adj1" fmla="val 4365"/>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6" name="片側の 2 つの角を丸めた四角形 5"/>
          <p:cNvSpPr/>
          <p:nvPr/>
        </p:nvSpPr>
        <p:spPr>
          <a:xfrm rot="10800000">
            <a:off x="776536" y="3645024"/>
            <a:ext cx="3889126" cy="1584176"/>
          </a:xfrm>
          <a:prstGeom prst="round2SameRect">
            <a:avLst>
              <a:gd name="adj1" fmla="val 5722"/>
              <a:gd name="adj2" fmla="val 0"/>
            </a:avLst>
          </a:prstGeom>
          <a:solidFill>
            <a:srgbClr val="DDE6F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2" name="タイトル 1"/>
          <p:cNvSpPr>
            <a:spLocks noGrp="1"/>
          </p:cNvSpPr>
          <p:nvPr>
            <p:ph type="title"/>
          </p:nvPr>
        </p:nvSpPr>
        <p:spPr/>
        <p:txBody>
          <a:bodyPr/>
          <a:lstStyle/>
          <a:p>
            <a:r>
              <a:rPr lang="ja-JP" altLang="en-US" dirty="0"/>
              <a:t>インドネシア／政策動向</a:t>
            </a:r>
            <a:endParaRPr kumimoji="1" lang="ja-JP" altLang="en-US" dirty="0"/>
          </a:p>
        </p:txBody>
      </p:sp>
      <p:sp>
        <p:nvSpPr>
          <p:cNvPr id="3" name="テキスト プレースホルダー 2"/>
          <p:cNvSpPr>
            <a:spLocks noGrp="1"/>
          </p:cNvSpPr>
          <p:nvPr>
            <p:ph type="body" sz="quarter" idx="15"/>
          </p:nvPr>
        </p:nvSpPr>
        <p:spPr/>
        <p:txBody>
          <a:bodyPr/>
          <a:lstStyle/>
          <a:p>
            <a:r>
              <a:rPr lang="ja-JP" altLang="en-US" dirty="0"/>
              <a:t>医療産業振興政策の将来動向</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現時点で特筆すべき具体的な政策はないが、保健省の関係者は次のように発言している。</a:t>
            </a:r>
          </a:p>
        </p:txBody>
      </p:sp>
      <p:sp>
        <p:nvSpPr>
          <p:cNvPr id="12" name="テキスト ボックス 11"/>
          <p:cNvSpPr txBox="1"/>
          <p:nvPr/>
        </p:nvSpPr>
        <p:spPr>
          <a:xfrm>
            <a:off x="200472" y="6525344"/>
            <a:ext cx="8784976" cy="144016"/>
          </a:xfrm>
          <a:prstGeom prst="rect">
            <a:avLst/>
          </a:prstGeom>
          <a:noFill/>
        </p:spPr>
        <p:txBody>
          <a:bodyPr wrap="square" lIns="0" tIns="0" rIns="0" bIns="0" rtlCol="0">
            <a:noAutofit/>
          </a:bodyPr>
          <a:lstStyle/>
          <a:p>
            <a:pPr marL="346075" indent="-346075"/>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kumimoji="0" lang="ja-JP" altLang="en-US" sz="800" dirty="0" bmk=""/>
              <a:t>インドネシア保健省ヒアリング</a:t>
            </a:r>
          </a:p>
        </p:txBody>
      </p:sp>
      <p:sp>
        <p:nvSpPr>
          <p:cNvPr id="15" name="正方形/長方形 14"/>
          <p:cNvSpPr/>
          <p:nvPr/>
        </p:nvSpPr>
        <p:spPr>
          <a:xfrm>
            <a:off x="776536" y="3789040"/>
            <a:ext cx="3889128"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インドネシア国内に豊富に原料</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持っている。</a:t>
            </a:r>
            <a:endParaRPr lang="en-US" altLang="ja-JP"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その為、今後は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開発のための資金を増やす</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予定。</a:t>
            </a:r>
          </a:p>
        </p:txBody>
      </p:sp>
      <p:sp>
        <p:nvSpPr>
          <p:cNvPr id="16" name="片側の 2 つの角を丸めた四角形 15"/>
          <p:cNvSpPr/>
          <p:nvPr/>
        </p:nvSpPr>
        <p:spPr>
          <a:xfrm>
            <a:off x="776536" y="2276475"/>
            <a:ext cx="3889128" cy="1368549"/>
          </a:xfrm>
          <a:prstGeom prst="round2SameRect">
            <a:avLst>
              <a:gd name="adj1" fmla="val 7759"/>
              <a:gd name="adj2" fmla="val 0"/>
            </a:avLst>
          </a:prstGeom>
          <a:solidFill>
            <a:srgbClr val="5F8AC3"/>
          </a:solidFill>
          <a:ln w="12700" cmpd="sng">
            <a:noFill/>
          </a:ln>
        </p:spPr>
        <p:txBody>
          <a:bodyPr wrap="square" lIns="252000" tIns="108000" bIns="252000" rtlCol="0" anchor="b" anchorCtr="0">
            <a:noAutofit/>
          </a:bodyPr>
          <a:lstStyle/>
          <a:p>
            <a:pPr>
              <a:lnSpc>
                <a:spcPct val="113000"/>
              </a:lnSpc>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について</a:t>
            </a:r>
            <a:endParaRPr lang="ja-JP" altLang="en-US" sz="1400" dirty="0">
              <a:solidFill>
                <a:schemeClr val="bg1"/>
              </a:solidFill>
            </a:endParaRPr>
          </a:p>
        </p:txBody>
      </p:sp>
      <p:sp>
        <p:nvSpPr>
          <p:cNvPr id="18" name="正方形/長方形 17"/>
          <p:cNvSpPr/>
          <p:nvPr/>
        </p:nvSpPr>
        <p:spPr>
          <a:xfrm>
            <a:off x="5240337" y="3789040"/>
            <a:ext cx="3889376" cy="1224138"/>
          </a:xfrm>
          <a:prstGeom prst="rect">
            <a:avLst/>
          </a:prstGeom>
          <a:noFill/>
          <a:ln w="9525" cap="flat" cmpd="sng" algn="ctr">
            <a:noFill/>
            <a:prstDash val="solid"/>
          </a:ln>
          <a:effectLst/>
          <a:extLst>
            <a:ext uri="{909E8E84-426E-40DD-AFC4-6F175D3DCCD1}">
              <a14:hiddenFill xmlns:a14="http://schemas.microsoft.com/office/drawing/2010/main">
                <a:solidFill>
                  <a:srgbClr val="3D6AA7"/>
                </a:solidFill>
              </a14:hiddenFill>
            </a:ext>
            <a:ext uri="{91240B29-F687-4F45-9708-019B960494DF}">
              <a14:hiddenLine xmlns:a14="http://schemas.microsoft.com/office/drawing/2010/main" w="9525" cap="flat" cmpd="sng" algn="ctr">
                <a:solidFill>
                  <a:srgbClr val="000000"/>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216000" tIns="108000" rIns="216000" bIns="72000" rtlCol="0" anchor="t" anchorCtr="0"/>
          <a:lstStyle/>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国内製造を増やしていきたい</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と考えている。</a:t>
            </a:r>
          </a:p>
          <a:p>
            <a:pPr marL="182563" indent="-182563">
              <a:lnSpc>
                <a:spcPct val="113000"/>
              </a:lnSpc>
              <a:spcAft>
                <a:spcPts val="1200"/>
              </a:spcAft>
              <a:buClr>
                <a:srgbClr val="5F8AC3"/>
              </a:buClr>
              <a:buSzPct val="80000"/>
              <a:buFont typeface="Wingdings" panose="05000000000000000000" pitchFamily="2" charset="2"/>
              <a:buChar char="l"/>
            </a:pP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ただし、具体的な</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計画・施策等</a:t>
            </a:r>
            <a:r>
              <a:rPr lang="ja-JP" altLang="en-US" sz="14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があるかどうかについては</a:t>
            </a:r>
            <a:r>
              <a:rPr lang="ja-JP" altLang="en-US" sz="1400" dirty="0">
                <a:solidFill>
                  <a:schemeClr val="tx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確認できなかった。</a:t>
            </a:r>
          </a:p>
        </p:txBody>
      </p:sp>
      <p:sp>
        <p:nvSpPr>
          <p:cNvPr id="19" name="片側の 2 つの角を丸めた四角形 18"/>
          <p:cNvSpPr/>
          <p:nvPr/>
        </p:nvSpPr>
        <p:spPr>
          <a:xfrm>
            <a:off x="5240338" y="2276475"/>
            <a:ext cx="3889374" cy="1368549"/>
          </a:xfrm>
          <a:prstGeom prst="round2SameRect">
            <a:avLst>
              <a:gd name="adj1" fmla="val 6274"/>
              <a:gd name="adj2" fmla="val 0"/>
            </a:avLst>
          </a:prstGeom>
          <a:solidFill>
            <a:srgbClr val="5F8AC3"/>
          </a:solidFill>
          <a:ln w="12700" cmpd="sng">
            <a:noFill/>
          </a:ln>
          <a:extLst>
            <a:ext uri="{91240B29-F687-4F45-9708-019B960494DF}">
              <a14:hiddenLine xmlns:a14="http://schemas.microsoft.com/office/drawing/2010/main" w="12700" cmpd="sng">
                <a:solidFill>
                  <a:srgbClr val="3D6AA7"/>
                </a:solidFill>
              </a14:hiddenLine>
            </a:ext>
          </a:extLst>
        </p:spPr>
        <p:txBody>
          <a:bodyPr wrap="square" lIns="252000" tIns="108000" bIns="252000" rtlCol="0" anchor="b" anchorCtr="0">
            <a:noAutofit/>
          </a:bodyPr>
          <a:lstStyle/>
          <a:p>
            <a:pPr>
              <a:lnSpc>
                <a:spcPct val="113000"/>
              </a:lnSpc>
            </a:pPr>
            <a:r>
              <a:rPr lang="ja-JP" altLang="en-US" sz="14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について</a:t>
            </a:r>
            <a:endParaRPr lang="ja-JP" altLang="en-US" sz="1400" dirty="0">
              <a:solidFill>
                <a:schemeClr val="bg1"/>
              </a:solidFill>
            </a:endParaRPr>
          </a:p>
        </p:txBody>
      </p:sp>
      <p:sp>
        <p:nvSpPr>
          <p:cNvPr id="22" name="Freeform 6"/>
          <p:cNvSpPr>
            <a:spLocks/>
          </p:cNvSpPr>
          <p:nvPr/>
        </p:nvSpPr>
        <p:spPr bwMode="auto">
          <a:xfrm>
            <a:off x="7778782" y="3067341"/>
            <a:ext cx="153118" cy="295903"/>
          </a:xfrm>
          <a:custGeom>
            <a:avLst/>
            <a:gdLst>
              <a:gd name="T0" fmla="*/ 186 w 186"/>
              <a:gd name="T1" fmla="*/ 358 h 358"/>
              <a:gd name="T2" fmla="*/ 186 w 186"/>
              <a:gd name="T3" fmla="*/ 311 h 358"/>
              <a:gd name="T4" fmla="*/ 186 w 186"/>
              <a:gd name="T5" fmla="*/ 3 h 358"/>
              <a:gd name="T6" fmla="*/ 155 w 186"/>
              <a:gd name="T7" fmla="*/ 0 h 358"/>
              <a:gd name="T8" fmla="*/ 0 w 186"/>
              <a:gd name="T9" fmla="*/ 3 h 358"/>
              <a:gd name="T10" fmla="*/ 0 w 186"/>
              <a:gd name="T11" fmla="*/ 331 h 358"/>
              <a:gd name="T12" fmla="*/ 0 w 186"/>
              <a:gd name="T13" fmla="*/ 340 h 358"/>
              <a:gd name="T14" fmla="*/ 186 w 186"/>
              <a:gd name="T15" fmla="*/ 358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 h="358">
                <a:moveTo>
                  <a:pt x="186" y="358"/>
                </a:moveTo>
                <a:cubicBezTo>
                  <a:pt x="186" y="311"/>
                  <a:pt x="186" y="311"/>
                  <a:pt x="186" y="311"/>
                </a:cubicBezTo>
                <a:cubicBezTo>
                  <a:pt x="186" y="3"/>
                  <a:pt x="186" y="3"/>
                  <a:pt x="186" y="3"/>
                </a:cubicBezTo>
                <a:cubicBezTo>
                  <a:pt x="170" y="2"/>
                  <a:pt x="159" y="1"/>
                  <a:pt x="155" y="0"/>
                </a:cubicBezTo>
                <a:cubicBezTo>
                  <a:pt x="135" y="1"/>
                  <a:pt x="65" y="3"/>
                  <a:pt x="0" y="3"/>
                </a:cubicBezTo>
                <a:cubicBezTo>
                  <a:pt x="0" y="331"/>
                  <a:pt x="0" y="331"/>
                  <a:pt x="0" y="331"/>
                </a:cubicBezTo>
                <a:cubicBezTo>
                  <a:pt x="0" y="340"/>
                  <a:pt x="0" y="340"/>
                  <a:pt x="0" y="340"/>
                </a:cubicBezTo>
                <a:lnTo>
                  <a:pt x="186" y="358"/>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3" name="Freeform 7"/>
          <p:cNvSpPr>
            <a:spLocks/>
          </p:cNvSpPr>
          <p:nvPr/>
        </p:nvSpPr>
        <p:spPr bwMode="auto">
          <a:xfrm>
            <a:off x="7622846" y="2928314"/>
            <a:ext cx="283691" cy="141845"/>
          </a:xfrm>
          <a:custGeom>
            <a:avLst/>
            <a:gdLst>
              <a:gd name="T0" fmla="*/ 342 w 343"/>
              <a:gd name="T1" fmla="*/ 169 h 172"/>
              <a:gd name="T2" fmla="*/ 335 w 343"/>
              <a:gd name="T3" fmla="*/ 165 h 172"/>
              <a:gd name="T4" fmla="*/ 320 w 343"/>
              <a:gd name="T5" fmla="*/ 75 h 172"/>
              <a:gd name="T6" fmla="*/ 304 w 343"/>
              <a:gd name="T7" fmla="*/ 0 h 172"/>
              <a:gd name="T8" fmla="*/ 259 w 343"/>
              <a:gd name="T9" fmla="*/ 39 h 172"/>
              <a:gd name="T10" fmla="*/ 55 w 343"/>
              <a:gd name="T11" fmla="*/ 54 h 172"/>
              <a:gd name="T12" fmla="*/ 18 w 343"/>
              <a:gd name="T13" fmla="*/ 20 h 172"/>
              <a:gd name="T14" fmla="*/ 18 w 343"/>
              <a:gd name="T15" fmla="*/ 18 h 172"/>
              <a:gd name="T16" fmla="*/ 6 w 343"/>
              <a:gd name="T17" fmla="*/ 19 h 172"/>
              <a:gd name="T18" fmla="*/ 88 w 343"/>
              <a:gd name="T19" fmla="*/ 169 h 172"/>
              <a:gd name="T20" fmla="*/ 188 w 343"/>
              <a:gd name="T21" fmla="*/ 172 h 172"/>
              <a:gd name="T22" fmla="*/ 343 w 343"/>
              <a:gd name="T23" fmla="*/ 169 h 172"/>
              <a:gd name="T24" fmla="*/ 342 w 343"/>
              <a:gd name="T25" fmla="*/ 16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72">
                <a:moveTo>
                  <a:pt x="342" y="169"/>
                </a:moveTo>
                <a:cubicBezTo>
                  <a:pt x="339" y="168"/>
                  <a:pt x="337" y="167"/>
                  <a:pt x="335" y="165"/>
                </a:cubicBezTo>
                <a:cubicBezTo>
                  <a:pt x="313" y="147"/>
                  <a:pt x="320" y="84"/>
                  <a:pt x="320" y="75"/>
                </a:cubicBezTo>
                <a:cubicBezTo>
                  <a:pt x="320" y="67"/>
                  <a:pt x="307" y="14"/>
                  <a:pt x="304" y="0"/>
                </a:cubicBezTo>
                <a:cubicBezTo>
                  <a:pt x="259" y="39"/>
                  <a:pt x="259" y="39"/>
                  <a:pt x="259" y="39"/>
                </a:cubicBezTo>
                <a:cubicBezTo>
                  <a:pt x="55" y="54"/>
                  <a:pt x="55" y="54"/>
                  <a:pt x="55" y="54"/>
                </a:cubicBezTo>
                <a:cubicBezTo>
                  <a:pt x="18" y="20"/>
                  <a:pt x="18" y="20"/>
                  <a:pt x="18" y="20"/>
                </a:cubicBezTo>
                <a:cubicBezTo>
                  <a:pt x="18" y="18"/>
                  <a:pt x="18" y="18"/>
                  <a:pt x="18" y="18"/>
                </a:cubicBezTo>
                <a:cubicBezTo>
                  <a:pt x="6" y="19"/>
                  <a:pt x="6" y="19"/>
                  <a:pt x="6" y="19"/>
                </a:cubicBezTo>
                <a:cubicBezTo>
                  <a:pt x="0" y="85"/>
                  <a:pt x="18" y="163"/>
                  <a:pt x="88" y="169"/>
                </a:cubicBezTo>
                <a:cubicBezTo>
                  <a:pt x="112" y="171"/>
                  <a:pt x="149" y="172"/>
                  <a:pt x="188" y="172"/>
                </a:cubicBezTo>
                <a:cubicBezTo>
                  <a:pt x="253" y="172"/>
                  <a:pt x="323" y="170"/>
                  <a:pt x="343" y="169"/>
                </a:cubicBezTo>
                <a:cubicBezTo>
                  <a:pt x="342" y="169"/>
                  <a:pt x="342" y="169"/>
                  <a:pt x="342" y="16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5" name="Freeform 9"/>
          <p:cNvSpPr>
            <a:spLocks/>
          </p:cNvSpPr>
          <p:nvPr/>
        </p:nvSpPr>
        <p:spPr bwMode="auto">
          <a:xfrm>
            <a:off x="8374345" y="2536595"/>
            <a:ext cx="363538" cy="782498"/>
          </a:xfrm>
          <a:custGeom>
            <a:avLst/>
            <a:gdLst>
              <a:gd name="T0" fmla="*/ 359 w 441"/>
              <a:gd name="T1" fmla="*/ 237 h 949"/>
              <a:gd name="T2" fmla="*/ 31 w 441"/>
              <a:gd name="T3" fmla="*/ 5 h 949"/>
              <a:gd name="T4" fmla="*/ 0 w 441"/>
              <a:gd name="T5" fmla="*/ 3 h 949"/>
              <a:gd name="T6" fmla="*/ 335 w 441"/>
              <a:gd name="T7" fmla="*/ 490 h 949"/>
              <a:gd name="T8" fmla="*/ 209 w 441"/>
              <a:gd name="T9" fmla="*/ 940 h 949"/>
              <a:gd name="T10" fmla="*/ 209 w 441"/>
              <a:gd name="T11" fmla="*/ 940 h 949"/>
              <a:gd name="T12" fmla="*/ 204 w 441"/>
              <a:gd name="T13" fmla="*/ 949 h 949"/>
              <a:gd name="T14" fmla="*/ 327 w 441"/>
              <a:gd name="T15" fmla="*/ 906 h 949"/>
              <a:gd name="T16" fmla="*/ 441 w 441"/>
              <a:gd name="T17" fmla="*/ 535 h 949"/>
              <a:gd name="T18" fmla="*/ 359 w 441"/>
              <a:gd name="T19" fmla="*/ 23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949">
                <a:moveTo>
                  <a:pt x="359" y="237"/>
                </a:moveTo>
                <a:cubicBezTo>
                  <a:pt x="359" y="237"/>
                  <a:pt x="225" y="79"/>
                  <a:pt x="31" y="5"/>
                </a:cubicBezTo>
                <a:cubicBezTo>
                  <a:pt x="18" y="0"/>
                  <a:pt x="8" y="0"/>
                  <a:pt x="0" y="3"/>
                </a:cubicBezTo>
                <a:cubicBezTo>
                  <a:pt x="172" y="31"/>
                  <a:pt x="335" y="220"/>
                  <a:pt x="335" y="490"/>
                </a:cubicBezTo>
                <a:cubicBezTo>
                  <a:pt x="335" y="683"/>
                  <a:pt x="281" y="819"/>
                  <a:pt x="209" y="940"/>
                </a:cubicBezTo>
                <a:cubicBezTo>
                  <a:pt x="209" y="940"/>
                  <a:pt x="209" y="940"/>
                  <a:pt x="209" y="940"/>
                </a:cubicBezTo>
                <a:cubicBezTo>
                  <a:pt x="204" y="949"/>
                  <a:pt x="204" y="949"/>
                  <a:pt x="204" y="949"/>
                </a:cubicBezTo>
                <a:cubicBezTo>
                  <a:pt x="327" y="906"/>
                  <a:pt x="327" y="906"/>
                  <a:pt x="327" y="906"/>
                </a:cubicBezTo>
                <a:cubicBezTo>
                  <a:pt x="391" y="786"/>
                  <a:pt x="441" y="618"/>
                  <a:pt x="441" y="535"/>
                </a:cubicBezTo>
                <a:cubicBezTo>
                  <a:pt x="441" y="453"/>
                  <a:pt x="423" y="335"/>
                  <a:pt x="359" y="237"/>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10"/>
          <p:cNvSpPr>
            <a:spLocks/>
          </p:cNvSpPr>
          <p:nvPr/>
        </p:nvSpPr>
        <p:spPr bwMode="auto">
          <a:xfrm>
            <a:off x="7978869" y="2535656"/>
            <a:ext cx="671652" cy="783437"/>
          </a:xfrm>
          <a:custGeom>
            <a:avLst/>
            <a:gdLst>
              <a:gd name="T0" fmla="*/ 814 w 814"/>
              <a:gd name="T1" fmla="*/ 491 h 950"/>
              <a:gd name="T2" fmla="*/ 479 w 814"/>
              <a:gd name="T3" fmla="*/ 4 h 950"/>
              <a:gd name="T4" fmla="*/ 435 w 814"/>
              <a:gd name="T5" fmla="*/ 0 h 950"/>
              <a:gd name="T6" fmla="*/ 0 w 814"/>
              <a:gd name="T7" fmla="*/ 467 h 950"/>
              <a:gd name="T8" fmla="*/ 0 w 814"/>
              <a:gd name="T9" fmla="*/ 467 h 950"/>
              <a:gd name="T10" fmla="*/ 60 w 814"/>
              <a:gd name="T11" fmla="*/ 477 h 950"/>
              <a:gd name="T12" fmla="*/ 374 w 814"/>
              <a:gd name="T13" fmla="*/ 27 h 950"/>
              <a:gd name="T14" fmla="*/ 457 w 814"/>
              <a:gd name="T15" fmla="*/ 40 h 950"/>
              <a:gd name="T16" fmla="*/ 710 w 814"/>
              <a:gd name="T17" fmla="*/ 536 h 950"/>
              <a:gd name="T18" fmla="*/ 661 w 814"/>
              <a:gd name="T19" fmla="*/ 865 h 950"/>
              <a:gd name="T20" fmla="*/ 632 w 814"/>
              <a:gd name="T21" fmla="*/ 948 h 950"/>
              <a:gd name="T22" fmla="*/ 683 w 814"/>
              <a:gd name="T23" fmla="*/ 950 h 950"/>
              <a:gd name="T24" fmla="*/ 688 w 814"/>
              <a:gd name="T25" fmla="*/ 941 h 950"/>
              <a:gd name="T26" fmla="*/ 814 w 814"/>
              <a:gd name="T27" fmla="*/ 491 h 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14" h="950">
                <a:moveTo>
                  <a:pt x="814" y="491"/>
                </a:moveTo>
                <a:cubicBezTo>
                  <a:pt x="814" y="221"/>
                  <a:pt x="651" y="32"/>
                  <a:pt x="479" y="4"/>
                </a:cubicBezTo>
                <a:cubicBezTo>
                  <a:pt x="465" y="2"/>
                  <a:pt x="450" y="0"/>
                  <a:pt x="435" y="0"/>
                </a:cubicBezTo>
                <a:cubicBezTo>
                  <a:pt x="136" y="0"/>
                  <a:pt x="0" y="272"/>
                  <a:pt x="0" y="467"/>
                </a:cubicBezTo>
                <a:cubicBezTo>
                  <a:pt x="0" y="467"/>
                  <a:pt x="0" y="467"/>
                  <a:pt x="0" y="467"/>
                </a:cubicBezTo>
                <a:cubicBezTo>
                  <a:pt x="60" y="477"/>
                  <a:pt x="60" y="477"/>
                  <a:pt x="60" y="477"/>
                </a:cubicBezTo>
                <a:cubicBezTo>
                  <a:pt x="77" y="315"/>
                  <a:pt x="147" y="27"/>
                  <a:pt x="374" y="27"/>
                </a:cubicBezTo>
                <a:cubicBezTo>
                  <a:pt x="404" y="27"/>
                  <a:pt x="431" y="32"/>
                  <a:pt x="457" y="40"/>
                </a:cubicBezTo>
                <a:cubicBezTo>
                  <a:pt x="655" y="108"/>
                  <a:pt x="710" y="416"/>
                  <a:pt x="710" y="536"/>
                </a:cubicBezTo>
                <a:cubicBezTo>
                  <a:pt x="710" y="639"/>
                  <a:pt x="690" y="764"/>
                  <a:pt x="661" y="865"/>
                </a:cubicBezTo>
                <a:cubicBezTo>
                  <a:pt x="652" y="895"/>
                  <a:pt x="643" y="923"/>
                  <a:pt x="632" y="948"/>
                </a:cubicBezTo>
                <a:cubicBezTo>
                  <a:pt x="683" y="950"/>
                  <a:pt x="683" y="950"/>
                  <a:pt x="683" y="950"/>
                </a:cubicBezTo>
                <a:cubicBezTo>
                  <a:pt x="685" y="947"/>
                  <a:pt x="687" y="944"/>
                  <a:pt x="688" y="941"/>
                </a:cubicBezTo>
                <a:cubicBezTo>
                  <a:pt x="760" y="820"/>
                  <a:pt x="814" y="684"/>
                  <a:pt x="814" y="491"/>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11"/>
          <p:cNvSpPr>
            <a:spLocks/>
          </p:cNvSpPr>
          <p:nvPr/>
        </p:nvSpPr>
        <p:spPr bwMode="auto">
          <a:xfrm>
            <a:off x="8028656" y="2558201"/>
            <a:ext cx="536383" cy="765589"/>
          </a:xfrm>
          <a:custGeom>
            <a:avLst/>
            <a:gdLst>
              <a:gd name="T0" fmla="*/ 650 w 650"/>
              <a:gd name="T1" fmla="*/ 509 h 928"/>
              <a:gd name="T2" fmla="*/ 397 w 650"/>
              <a:gd name="T3" fmla="*/ 13 h 928"/>
              <a:gd name="T4" fmla="*/ 314 w 650"/>
              <a:gd name="T5" fmla="*/ 0 h 928"/>
              <a:gd name="T6" fmla="*/ 0 w 650"/>
              <a:gd name="T7" fmla="*/ 450 h 928"/>
              <a:gd name="T8" fmla="*/ 62 w 650"/>
              <a:gd name="T9" fmla="*/ 461 h 928"/>
              <a:gd name="T10" fmla="*/ 314 w 650"/>
              <a:gd name="T11" fmla="*/ 211 h 928"/>
              <a:gd name="T12" fmla="*/ 419 w 650"/>
              <a:gd name="T13" fmla="*/ 236 h 928"/>
              <a:gd name="T14" fmla="*/ 559 w 650"/>
              <a:gd name="T15" fmla="*/ 467 h 928"/>
              <a:gd name="T16" fmla="*/ 559 w 650"/>
              <a:gd name="T17" fmla="*/ 530 h 928"/>
              <a:gd name="T18" fmla="*/ 615 w 650"/>
              <a:gd name="T19" fmla="*/ 531 h 928"/>
              <a:gd name="T20" fmla="*/ 584 w 650"/>
              <a:gd name="T21" fmla="*/ 789 h 928"/>
              <a:gd name="T22" fmla="*/ 541 w 650"/>
              <a:gd name="T23" fmla="*/ 920 h 928"/>
              <a:gd name="T24" fmla="*/ 538 w 650"/>
              <a:gd name="T25" fmla="*/ 927 h 928"/>
              <a:gd name="T26" fmla="*/ 570 w 650"/>
              <a:gd name="T27" fmla="*/ 928 h 928"/>
              <a:gd name="T28" fmla="*/ 572 w 650"/>
              <a:gd name="T29" fmla="*/ 921 h 928"/>
              <a:gd name="T30" fmla="*/ 601 w 650"/>
              <a:gd name="T31" fmla="*/ 838 h 928"/>
              <a:gd name="T32" fmla="*/ 650 w 650"/>
              <a:gd name="T33" fmla="*/ 509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0" h="928">
                <a:moveTo>
                  <a:pt x="650" y="509"/>
                </a:moveTo>
                <a:cubicBezTo>
                  <a:pt x="650" y="389"/>
                  <a:pt x="595" y="81"/>
                  <a:pt x="397" y="13"/>
                </a:cubicBezTo>
                <a:cubicBezTo>
                  <a:pt x="371" y="5"/>
                  <a:pt x="344" y="0"/>
                  <a:pt x="314" y="0"/>
                </a:cubicBezTo>
                <a:cubicBezTo>
                  <a:pt x="87" y="0"/>
                  <a:pt x="17" y="288"/>
                  <a:pt x="0" y="450"/>
                </a:cubicBezTo>
                <a:cubicBezTo>
                  <a:pt x="62" y="461"/>
                  <a:pt x="62" y="461"/>
                  <a:pt x="62" y="461"/>
                </a:cubicBezTo>
                <a:cubicBezTo>
                  <a:pt x="64" y="372"/>
                  <a:pt x="167" y="211"/>
                  <a:pt x="314" y="211"/>
                </a:cubicBezTo>
                <a:cubicBezTo>
                  <a:pt x="353" y="211"/>
                  <a:pt x="388" y="220"/>
                  <a:pt x="419" y="236"/>
                </a:cubicBezTo>
                <a:cubicBezTo>
                  <a:pt x="507" y="280"/>
                  <a:pt x="559" y="376"/>
                  <a:pt x="559" y="467"/>
                </a:cubicBezTo>
                <a:cubicBezTo>
                  <a:pt x="559" y="500"/>
                  <a:pt x="559" y="525"/>
                  <a:pt x="559" y="530"/>
                </a:cubicBezTo>
                <a:cubicBezTo>
                  <a:pt x="615" y="531"/>
                  <a:pt x="615" y="531"/>
                  <a:pt x="615" y="531"/>
                </a:cubicBezTo>
                <a:cubicBezTo>
                  <a:pt x="615" y="607"/>
                  <a:pt x="607" y="697"/>
                  <a:pt x="584" y="789"/>
                </a:cubicBezTo>
                <a:cubicBezTo>
                  <a:pt x="573" y="833"/>
                  <a:pt x="559" y="877"/>
                  <a:pt x="541" y="920"/>
                </a:cubicBezTo>
                <a:cubicBezTo>
                  <a:pt x="540" y="922"/>
                  <a:pt x="539" y="925"/>
                  <a:pt x="538" y="927"/>
                </a:cubicBezTo>
                <a:cubicBezTo>
                  <a:pt x="570" y="928"/>
                  <a:pt x="570" y="928"/>
                  <a:pt x="570" y="928"/>
                </a:cubicBezTo>
                <a:cubicBezTo>
                  <a:pt x="571" y="926"/>
                  <a:pt x="572" y="923"/>
                  <a:pt x="572" y="921"/>
                </a:cubicBezTo>
                <a:cubicBezTo>
                  <a:pt x="583" y="896"/>
                  <a:pt x="592" y="868"/>
                  <a:pt x="601" y="838"/>
                </a:cubicBezTo>
                <a:cubicBezTo>
                  <a:pt x="630" y="737"/>
                  <a:pt x="650" y="612"/>
                  <a:pt x="650" y="50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12"/>
          <p:cNvSpPr>
            <a:spLocks/>
          </p:cNvSpPr>
          <p:nvPr/>
        </p:nvSpPr>
        <p:spPr bwMode="auto">
          <a:xfrm>
            <a:off x="8079382" y="2731985"/>
            <a:ext cx="410506" cy="263025"/>
          </a:xfrm>
          <a:custGeom>
            <a:avLst/>
            <a:gdLst>
              <a:gd name="T0" fmla="*/ 238 w 497"/>
              <a:gd name="T1" fmla="*/ 88 h 319"/>
              <a:gd name="T2" fmla="*/ 404 w 497"/>
              <a:gd name="T3" fmla="*/ 268 h 319"/>
              <a:gd name="T4" fmla="*/ 397 w 497"/>
              <a:gd name="T5" fmla="*/ 318 h 319"/>
              <a:gd name="T6" fmla="*/ 437 w 497"/>
              <a:gd name="T7" fmla="*/ 318 h 319"/>
              <a:gd name="T8" fmla="*/ 497 w 497"/>
              <a:gd name="T9" fmla="*/ 319 h 319"/>
              <a:gd name="T10" fmla="*/ 497 w 497"/>
              <a:gd name="T11" fmla="*/ 256 h 319"/>
              <a:gd name="T12" fmla="*/ 357 w 497"/>
              <a:gd name="T13" fmla="*/ 25 h 319"/>
              <a:gd name="T14" fmla="*/ 252 w 497"/>
              <a:gd name="T15" fmla="*/ 0 h 319"/>
              <a:gd name="T16" fmla="*/ 0 w 497"/>
              <a:gd name="T17" fmla="*/ 250 h 319"/>
              <a:gd name="T18" fmla="*/ 73 w 497"/>
              <a:gd name="T19" fmla="*/ 262 h 319"/>
              <a:gd name="T20" fmla="*/ 238 w 497"/>
              <a:gd name="T21" fmla="*/ 88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19">
                <a:moveTo>
                  <a:pt x="238" y="88"/>
                </a:moveTo>
                <a:cubicBezTo>
                  <a:pt x="330" y="88"/>
                  <a:pt x="404" y="168"/>
                  <a:pt x="404" y="268"/>
                </a:cubicBezTo>
                <a:cubicBezTo>
                  <a:pt x="404" y="285"/>
                  <a:pt x="401" y="302"/>
                  <a:pt x="397" y="318"/>
                </a:cubicBezTo>
                <a:cubicBezTo>
                  <a:pt x="437" y="318"/>
                  <a:pt x="437" y="318"/>
                  <a:pt x="437" y="318"/>
                </a:cubicBezTo>
                <a:cubicBezTo>
                  <a:pt x="497" y="319"/>
                  <a:pt x="497" y="319"/>
                  <a:pt x="497" y="319"/>
                </a:cubicBezTo>
                <a:cubicBezTo>
                  <a:pt x="497" y="314"/>
                  <a:pt x="497" y="289"/>
                  <a:pt x="497" y="256"/>
                </a:cubicBezTo>
                <a:cubicBezTo>
                  <a:pt x="497" y="165"/>
                  <a:pt x="445" y="69"/>
                  <a:pt x="357" y="25"/>
                </a:cubicBezTo>
                <a:cubicBezTo>
                  <a:pt x="326" y="9"/>
                  <a:pt x="291" y="0"/>
                  <a:pt x="252" y="0"/>
                </a:cubicBezTo>
                <a:cubicBezTo>
                  <a:pt x="105" y="0"/>
                  <a:pt x="2" y="161"/>
                  <a:pt x="0" y="250"/>
                </a:cubicBezTo>
                <a:cubicBezTo>
                  <a:pt x="73" y="262"/>
                  <a:pt x="73" y="262"/>
                  <a:pt x="73" y="262"/>
                </a:cubicBezTo>
                <a:cubicBezTo>
                  <a:pt x="76" y="165"/>
                  <a:pt x="149" y="88"/>
                  <a:pt x="238" y="88"/>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13"/>
          <p:cNvSpPr>
            <a:spLocks/>
          </p:cNvSpPr>
          <p:nvPr/>
        </p:nvSpPr>
        <p:spPr bwMode="auto">
          <a:xfrm>
            <a:off x="8209015" y="2994070"/>
            <a:ext cx="326902" cy="328781"/>
          </a:xfrm>
          <a:custGeom>
            <a:avLst/>
            <a:gdLst>
              <a:gd name="T0" fmla="*/ 365 w 396"/>
              <a:gd name="T1" fmla="*/ 260 h 398"/>
              <a:gd name="T2" fmla="*/ 396 w 396"/>
              <a:gd name="T3" fmla="*/ 2 h 398"/>
              <a:gd name="T4" fmla="*/ 340 w 396"/>
              <a:gd name="T5" fmla="*/ 1 h 398"/>
              <a:gd name="T6" fmla="*/ 280 w 396"/>
              <a:gd name="T7" fmla="*/ 0 h 398"/>
              <a:gd name="T8" fmla="*/ 240 w 396"/>
              <a:gd name="T9" fmla="*/ 0 h 398"/>
              <a:gd name="T10" fmla="*/ 240 w 396"/>
              <a:gd name="T11" fmla="*/ 1 h 398"/>
              <a:gd name="T12" fmla="*/ 81 w 396"/>
              <a:gd name="T13" fmla="*/ 130 h 398"/>
              <a:gd name="T14" fmla="*/ 0 w 396"/>
              <a:gd name="T15" fmla="*/ 106 h 398"/>
              <a:gd name="T16" fmla="*/ 0 w 396"/>
              <a:gd name="T17" fmla="*/ 371 h 398"/>
              <a:gd name="T18" fmla="*/ 40 w 396"/>
              <a:gd name="T19" fmla="*/ 389 h 398"/>
              <a:gd name="T20" fmla="*/ 319 w 396"/>
              <a:gd name="T21" fmla="*/ 398 h 398"/>
              <a:gd name="T22" fmla="*/ 322 w 396"/>
              <a:gd name="T23" fmla="*/ 391 h 398"/>
              <a:gd name="T24" fmla="*/ 365 w 396"/>
              <a:gd name="T25" fmla="*/ 26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6" h="398">
                <a:moveTo>
                  <a:pt x="365" y="260"/>
                </a:moveTo>
                <a:cubicBezTo>
                  <a:pt x="388" y="168"/>
                  <a:pt x="396" y="78"/>
                  <a:pt x="396" y="2"/>
                </a:cubicBezTo>
                <a:cubicBezTo>
                  <a:pt x="340" y="1"/>
                  <a:pt x="340" y="1"/>
                  <a:pt x="340" y="1"/>
                </a:cubicBezTo>
                <a:cubicBezTo>
                  <a:pt x="280" y="0"/>
                  <a:pt x="280" y="0"/>
                  <a:pt x="280" y="0"/>
                </a:cubicBezTo>
                <a:cubicBezTo>
                  <a:pt x="240" y="0"/>
                  <a:pt x="240" y="0"/>
                  <a:pt x="240" y="0"/>
                </a:cubicBezTo>
                <a:cubicBezTo>
                  <a:pt x="240" y="0"/>
                  <a:pt x="240" y="1"/>
                  <a:pt x="240" y="1"/>
                </a:cubicBezTo>
                <a:cubicBezTo>
                  <a:pt x="219" y="75"/>
                  <a:pt x="156" y="130"/>
                  <a:pt x="81" y="130"/>
                </a:cubicBezTo>
                <a:cubicBezTo>
                  <a:pt x="52" y="130"/>
                  <a:pt x="24" y="121"/>
                  <a:pt x="0" y="106"/>
                </a:cubicBezTo>
                <a:cubicBezTo>
                  <a:pt x="0" y="371"/>
                  <a:pt x="0" y="371"/>
                  <a:pt x="0" y="371"/>
                </a:cubicBezTo>
                <a:cubicBezTo>
                  <a:pt x="20" y="371"/>
                  <a:pt x="35" y="372"/>
                  <a:pt x="40" y="389"/>
                </a:cubicBezTo>
                <a:cubicBezTo>
                  <a:pt x="319" y="398"/>
                  <a:pt x="319" y="398"/>
                  <a:pt x="319" y="398"/>
                </a:cubicBezTo>
                <a:cubicBezTo>
                  <a:pt x="320" y="396"/>
                  <a:pt x="321" y="393"/>
                  <a:pt x="322" y="391"/>
                </a:cubicBezTo>
                <a:cubicBezTo>
                  <a:pt x="340" y="348"/>
                  <a:pt x="354" y="304"/>
                  <a:pt x="365" y="26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0" name="Freeform 14"/>
          <p:cNvSpPr>
            <a:spLocks/>
          </p:cNvSpPr>
          <p:nvPr/>
        </p:nvSpPr>
        <p:spPr bwMode="auto">
          <a:xfrm>
            <a:off x="7728995" y="3300306"/>
            <a:ext cx="515716" cy="128694"/>
          </a:xfrm>
          <a:custGeom>
            <a:avLst/>
            <a:gdLst>
              <a:gd name="T0" fmla="*/ 622 w 625"/>
              <a:gd name="T1" fmla="*/ 18 h 156"/>
              <a:gd name="T2" fmla="*/ 582 w 625"/>
              <a:gd name="T3" fmla="*/ 0 h 156"/>
              <a:gd name="T4" fmla="*/ 520 w 625"/>
              <a:gd name="T5" fmla="*/ 14 h 156"/>
              <a:gd name="T6" fmla="*/ 246 w 625"/>
              <a:gd name="T7" fmla="*/ 76 h 156"/>
              <a:gd name="T8" fmla="*/ 60 w 625"/>
              <a:gd name="T9" fmla="*/ 58 h 156"/>
              <a:gd name="T10" fmla="*/ 60 w 625"/>
              <a:gd name="T11" fmla="*/ 49 h 156"/>
              <a:gd name="T12" fmla="*/ 26 w 625"/>
              <a:gd name="T13" fmla="*/ 66 h 156"/>
              <a:gd name="T14" fmla="*/ 1 w 625"/>
              <a:gd name="T15" fmla="*/ 117 h 156"/>
              <a:gd name="T16" fmla="*/ 234 w 625"/>
              <a:gd name="T17" fmla="*/ 156 h 156"/>
              <a:gd name="T18" fmla="*/ 624 w 625"/>
              <a:gd name="T19" fmla="*/ 46 h 156"/>
              <a:gd name="T20" fmla="*/ 622 w 625"/>
              <a:gd name="T21" fmla="*/ 1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5" h="156">
                <a:moveTo>
                  <a:pt x="622" y="18"/>
                </a:moveTo>
                <a:cubicBezTo>
                  <a:pt x="617" y="1"/>
                  <a:pt x="602" y="0"/>
                  <a:pt x="582" y="0"/>
                </a:cubicBezTo>
                <a:cubicBezTo>
                  <a:pt x="520" y="14"/>
                  <a:pt x="520" y="14"/>
                  <a:pt x="520" y="14"/>
                </a:cubicBezTo>
                <a:cubicBezTo>
                  <a:pt x="246" y="76"/>
                  <a:pt x="246" y="76"/>
                  <a:pt x="246" y="76"/>
                </a:cubicBezTo>
                <a:cubicBezTo>
                  <a:pt x="60" y="58"/>
                  <a:pt x="60" y="58"/>
                  <a:pt x="60" y="58"/>
                </a:cubicBezTo>
                <a:cubicBezTo>
                  <a:pt x="60" y="49"/>
                  <a:pt x="60" y="49"/>
                  <a:pt x="60" y="49"/>
                </a:cubicBezTo>
                <a:cubicBezTo>
                  <a:pt x="60" y="49"/>
                  <a:pt x="39" y="56"/>
                  <a:pt x="26" y="66"/>
                </a:cubicBezTo>
                <a:cubicBezTo>
                  <a:pt x="13" y="76"/>
                  <a:pt x="2" y="106"/>
                  <a:pt x="1" y="117"/>
                </a:cubicBezTo>
                <a:cubicBezTo>
                  <a:pt x="0" y="129"/>
                  <a:pt x="78" y="156"/>
                  <a:pt x="234" y="156"/>
                </a:cubicBezTo>
                <a:cubicBezTo>
                  <a:pt x="312" y="156"/>
                  <a:pt x="566" y="72"/>
                  <a:pt x="624" y="46"/>
                </a:cubicBezTo>
                <a:cubicBezTo>
                  <a:pt x="625" y="33"/>
                  <a:pt x="624" y="24"/>
                  <a:pt x="622" y="18"/>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1" name="Freeform 15"/>
          <p:cNvSpPr>
            <a:spLocks/>
          </p:cNvSpPr>
          <p:nvPr/>
        </p:nvSpPr>
        <p:spPr bwMode="auto">
          <a:xfrm>
            <a:off x="7931900" y="3070159"/>
            <a:ext cx="277115" cy="293084"/>
          </a:xfrm>
          <a:custGeom>
            <a:avLst/>
            <a:gdLst>
              <a:gd name="T0" fmla="*/ 319 w 336"/>
              <a:gd name="T1" fmla="*/ 2 h 355"/>
              <a:gd name="T2" fmla="*/ 143 w 336"/>
              <a:gd name="T3" fmla="*/ 3 h 355"/>
              <a:gd name="T4" fmla="*/ 116 w 336"/>
              <a:gd name="T5" fmla="*/ 2 h 355"/>
              <a:gd name="T6" fmla="*/ 72 w 336"/>
              <a:gd name="T7" fmla="*/ 2 h 355"/>
              <a:gd name="T8" fmla="*/ 0 w 336"/>
              <a:gd name="T9" fmla="*/ 0 h 355"/>
              <a:gd name="T10" fmla="*/ 0 w 336"/>
              <a:gd name="T11" fmla="*/ 308 h 355"/>
              <a:gd name="T12" fmla="*/ 0 w 336"/>
              <a:gd name="T13" fmla="*/ 355 h 355"/>
              <a:gd name="T14" fmla="*/ 274 w 336"/>
              <a:gd name="T15" fmla="*/ 293 h 355"/>
              <a:gd name="T16" fmla="*/ 336 w 336"/>
              <a:gd name="T17" fmla="*/ 279 h 355"/>
              <a:gd name="T18" fmla="*/ 336 w 336"/>
              <a:gd name="T19" fmla="*/ 14 h 355"/>
              <a:gd name="T20" fmla="*/ 336 w 336"/>
              <a:gd name="T21" fmla="*/ 2 h 355"/>
              <a:gd name="T22" fmla="*/ 319 w 336"/>
              <a:gd name="T23" fmla="*/ 2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6" h="355">
                <a:moveTo>
                  <a:pt x="319" y="2"/>
                </a:moveTo>
                <a:cubicBezTo>
                  <a:pt x="263" y="3"/>
                  <a:pt x="200" y="3"/>
                  <a:pt x="143" y="3"/>
                </a:cubicBezTo>
                <a:cubicBezTo>
                  <a:pt x="134" y="3"/>
                  <a:pt x="125" y="3"/>
                  <a:pt x="116" y="2"/>
                </a:cubicBezTo>
                <a:cubicBezTo>
                  <a:pt x="100" y="2"/>
                  <a:pt x="86" y="2"/>
                  <a:pt x="72" y="2"/>
                </a:cubicBezTo>
                <a:cubicBezTo>
                  <a:pt x="43" y="2"/>
                  <a:pt x="18" y="1"/>
                  <a:pt x="0" y="0"/>
                </a:cubicBezTo>
                <a:cubicBezTo>
                  <a:pt x="0" y="308"/>
                  <a:pt x="0" y="308"/>
                  <a:pt x="0" y="308"/>
                </a:cubicBezTo>
                <a:cubicBezTo>
                  <a:pt x="0" y="355"/>
                  <a:pt x="0" y="355"/>
                  <a:pt x="0" y="355"/>
                </a:cubicBezTo>
                <a:cubicBezTo>
                  <a:pt x="274" y="293"/>
                  <a:pt x="274" y="293"/>
                  <a:pt x="274" y="293"/>
                </a:cubicBezTo>
                <a:cubicBezTo>
                  <a:pt x="336" y="279"/>
                  <a:pt x="336" y="279"/>
                  <a:pt x="336" y="279"/>
                </a:cubicBezTo>
                <a:cubicBezTo>
                  <a:pt x="336" y="14"/>
                  <a:pt x="336" y="14"/>
                  <a:pt x="336" y="14"/>
                </a:cubicBezTo>
                <a:cubicBezTo>
                  <a:pt x="336" y="2"/>
                  <a:pt x="336" y="2"/>
                  <a:pt x="336" y="2"/>
                </a:cubicBezTo>
                <a:cubicBezTo>
                  <a:pt x="330" y="2"/>
                  <a:pt x="325" y="2"/>
                  <a:pt x="319" y="2"/>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16"/>
          <p:cNvSpPr>
            <a:spLocks/>
          </p:cNvSpPr>
          <p:nvPr/>
        </p:nvSpPr>
        <p:spPr bwMode="auto">
          <a:xfrm>
            <a:off x="8139502" y="2804317"/>
            <a:ext cx="273358" cy="189753"/>
          </a:xfrm>
          <a:custGeom>
            <a:avLst/>
            <a:gdLst>
              <a:gd name="T0" fmla="*/ 165 w 331"/>
              <a:gd name="T1" fmla="*/ 0 h 230"/>
              <a:gd name="T2" fmla="*/ 0 w 331"/>
              <a:gd name="T3" fmla="*/ 174 h 230"/>
              <a:gd name="T4" fmla="*/ 24 w 331"/>
              <a:gd name="T5" fmla="*/ 178 h 230"/>
              <a:gd name="T6" fmla="*/ 165 w 331"/>
              <a:gd name="T7" fmla="*/ 26 h 230"/>
              <a:gd name="T8" fmla="*/ 269 w 331"/>
              <a:gd name="T9" fmla="*/ 75 h 230"/>
              <a:gd name="T10" fmla="*/ 294 w 331"/>
              <a:gd name="T11" fmla="*/ 116 h 230"/>
              <a:gd name="T12" fmla="*/ 307 w 331"/>
              <a:gd name="T13" fmla="*/ 180 h 230"/>
              <a:gd name="T14" fmla="*/ 299 w 331"/>
              <a:gd name="T15" fmla="*/ 229 h 230"/>
              <a:gd name="T16" fmla="*/ 324 w 331"/>
              <a:gd name="T17" fmla="*/ 230 h 230"/>
              <a:gd name="T18" fmla="*/ 331 w 331"/>
              <a:gd name="T19" fmla="*/ 180 h 230"/>
              <a:gd name="T20" fmla="*/ 165 w 331"/>
              <a:gd name="T21"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1" h="230">
                <a:moveTo>
                  <a:pt x="165" y="0"/>
                </a:moveTo>
                <a:cubicBezTo>
                  <a:pt x="76" y="0"/>
                  <a:pt x="3" y="77"/>
                  <a:pt x="0" y="174"/>
                </a:cubicBezTo>
                <a:cubicBezTo>
                  <a:pt x="24" y="178"/>
                  <a:pt x="24" y="178"/>
                  <a:pt x="24" y="178"/>
                </a:cubicBezTo>
                <a:cubicBezTo>
                  <a:pt x="25" y="94"/>
                  <a:pt x="88" y="26"/>
                  <a:pt x="165" y="26"/>
                </a:cubicBezTo>
                <a:cubicBezTo>
                  <a:pt x="206" y="26"/>
                  <a:pt x="243" y="45"/>
                  <a:pt x="269" y="75"/>
                </a:cubicBezTo>
                <a:cubicBezTo>
                  <a:pt x="279" y="87"/>
                  <a:pt x="288" y="101"/>
                  <a:pt x="294" y="116"/>
                </a:cubicBezTo>
                <a:cubicBezTo>
                  <a:pt x="302" y="135"/>
                  <a:pt x="307" y="157"/>
                  <a:pt x="307" y="180"/>
                </a:cubicBezTo>
                <a:cubicBezTo>
                  <a:pt x="307" y="197"/>
                  <a:pt x="304" y="214"/>
                  <a:pt x="299" y="229"/>
                </a:cubicBezTo>
                <a:cubicBezTo>
                  <a:pt x="324" y="230"/>
                  <a:pt x="324" y="230"/>
                  <a:pt x="324" y="230"/>
                </a:cubicBezTo>
                <a:cubicBezTo>
                  <a:pt x="328" y="214"/>
                  <a:pt x="331" y="197"/>
                  <a:pt x="331" y="180"/>
                </a:cubicBezTo>
                <a:cubicBezTo>
                  <a:pt x="331" y="80"/>
                  <a:pt x="257" y="0"/>
                  <a:pt x="165" y="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17"/>
          <p:cNvSpPr>
            <a:spLocks/>
          </p:cNvSpPr>
          <p:nvPr/>
        </p:nvSpPr>
        <p:spPr bwMode="auto">
          <a:xfrm>
            <a:off x="8160168" y="2825922"/>
            <a:ext cx="201965" cy="134330"/>
          </a:xfrm>
          <a:custGeom>
            <a:avLst/>
            <a:gdLst>
              <a:gd name="T0" fmla="*/ 68 w 245"/>
              <a:gd name="T1" fmla="*/ 163 h 163"/>
              <a:gd name="T2" fmla="*/ 193 w 245"/>
              <a:gd name="T3" fmla="*/ 29 h 163"/>
              <a:gd name="T4" fmla="*/ 245 w 245"/>
              <a:gd name="T5" fmla="*/ 49 h 163"/>
              <a:gd name="T6" fmla="*/ 245 w 245"/>
              <a:gd name="T7" fmla="*/ 49 h 163"/>
              <a:gd name="T8" fmla="*/ 141 w 245"/>
              <a:gd name="T9" fmla="*/ 0 h 163"/>
              <a:gd name="T10" fmla="*/ 0 w 245"/>
              <a:gd name="T11" fmla="*/ 152 h 163"/>
              <a:gd name="T12" fmla="*/ 68 w 245"/>
              <a:gd name="T13" fmla="*/ 163 h 163"/>
            </a:gdLst>
            <a:ahLst/>
            <a:cxnLst>
              <a:cxn ang="0">
                <a:pos x="T0" y="T1"/>
              </a:cxn>
              <a:cxn ang="0">
                <a:pos x="T2" y="T3"/>
              </a:cxn>
              <a:cxn ang="0">
                <a:pos x="T4" y="T5"/>
              </a:cxn>
              <a:cxn ang="0">
                <a:pos x="T6" y="T7"/>
              </a:cxn>
              <a:cxn ang="0">
                <a:pos x="T8" y="T9"/>
              </a:cxn>
              <a:cxn ang="0">
                <a:pos x="T10" y="T11"/>
              </a:cxn>
              <a:cxn ang="0">
                <a:pos x="T12" y="T13"/>
              </a:cxn>
            </a:cxnLst>
            <a:rect l="0" t="0" r="r" b="b"/>
            <a:pathLst>
              <a:path w="245" h="163">
                <a:moveTo>
                  <a:pt x="68" y="163"/>
                </a:moveTo>
                <a:cubicBezTo>
                  <a:pt x="77" y="50"/>
                  <a:pt x="164" y="29"/>
                  <a:pt x="193" y="29"/>
                </a:cubicBezTo>
                <a:cubicBezTo>
                  <a:pt x="215" y="29"/>
                  <a:pt x="233" y="37"/>
                  <a:pt x="245" y="49"/>
                </a:cubicBezTo>
                <a:cubicBezTo>
                  <a:pt x="245" y="49"/>
                  <a:pt x="245" y="49"/>
                  <a:pt x="245" y="49"/>
                </a:cubicBezTo>
                <a:cubicBezTo>
                  <a:pt x="219" y="19"/>
                  <a:pt x="182" y="0"/>
                  <a:pt x="141" y="0"/>
                </a:cubicBezTo>
                <a:cubicBezTo>
                  <a:pt x="64" y="0"/>
                  <a:pt x="1" y="68"/>
                  <a:pt x="0" y="152"/>
                </a:cubicBezTo>
                <a:cubicBezTo>
                  <a:pt x="68" y="163"/>
                  <a:pt x="68" y="163"/>
                  <a:pt x="68" y="163"/>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18"/>
          <p:cNvSpPr>
            <a:spLocks/>
          </p:cNvSpPr>
          <p:nvPr/>
        </p:nvSpPr>
        <p:spPr bwMode="auto">
          <a:xfrm>
            <a:off x="8209015" y="2993131"/>
            <a:ext cx="198208" cy="108028"/>
          </a:xfrm>
          <a:custGeom>
            <a:avLst/>
            <a:gdLst>
              <a:gd name="T0" fmla="*/ 215 w 240"/>
              <a:gd name="T1" fmla="*/ 0 h 131"/>
              <a:gd name="T2" fmla="*/ 215 w 240"/>
              <a:gd name="T3" fmla="*/ 2 h 131"/>
              <a:gd name="T4" fmla="*/ 158 w 240"/>
              <a:gd name="T5" fmla="*/ 79 h 131"/>
              <a:gd name="T6" fmla="*/ 131 w 240"/>
              <a:gd name="T7" fmla="*/ 94 h 131"/>
              <a:gd name="T8" fmla="*/ 34 w 240"/>
              <a:gd name="T9" fmla="*/ 95 h 131"/>
              <a:gd name="T10" fmla="*/ 29 w 240"/>
              <a:gd name="T11" fmla="*/ 95 h 131"/>
              <a:gd name="T12" fmla="*/ 0 w 240"/>
              <a:gd name="T13" fmla="*/ 95 h 131"/>
              <a:gd name="T14" fmla="*/ 0 w 240"/>
              <a:gd name="T15" fmla="*/ 107 h 131"/>
              <a:gd name="T16" fmla="*/ 81 w 240"/>
              <a:gd name="T17" fmla="*/ 131 h 131"/>
              <a:gd name="T18" fmla="*/ 240 w 240"/>
              <a:gd name="T19" fmla="*/ 2 h 131"/>
              <a:gd name="T20" fmla="*/ 240 w 240"/>
              <a:gd name="T21" fmla="*/ 1 h 131"/>
              <a:gd name="T22" fmla="*/ 215 w 240"/>
              <a:gd name="T2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131">
                <a:moveTo>
                  <a:pt x="215" y="0"/>
                </a:moveTo>
                <a:cubicBezTo>
                  <a:pt x="215" y="1"/>
                  <a:pt x="215" y="1"/>
                  <a:pt x="215" y="2"/>
                </a:cubicBezTo>
                <a:cubicBezTo>
                  <a:pt x="204" y="34"/>
                  <a:pt x="184" y="61"/>
                  <a:pt x="158" y="79"/>
                </a:cubicBezTo>
                <a:cubicBezTo>
                  <a:pt x="150" y="85"/>
                  <a:pt x="141" y="90"/>
                  <a:pt x="131" y="94"/>
                </a:cubicBezTo>
                <a:cubicBezTo>
                  <a:pt x="111" y="94"/>
                  <a:pt x="76" y="95"/>
                  <a:pt x="34" y="95"/>
                </a:cubicBezTo>
                <a:cubicBezTo>
                  <a:pt x="32" y="95"/>
                  <a:pt x="31" y="95"/>
                  <a:pt x="29" y="95"/>
                </a:cubicBezTo>
                <a:cubicBezTo>
                  <a:pt x="20" y="95"/>
                  <a:pt x="10" y="95"/>
                  <a:pt x="0" y="95"/>
                </a:cubicBezTo>
                <a:cubicBezTo>
                  <a:pt x="0" y="107"/>
                  <a:pt x="0" y="107"/>
                  <a:pt x="0" y="107"/>
                </a:cubicBezTo>
                <a:cubicBezTo>
                  <a:pt x="24" y="122"/>
                  <a:pt x="52" y="131"/>
                  <a:pt x="81" y="131"/>
                </a:cubicBezTo>
                <a:cubicBezTo>
                  <a:pt x="156" y="131"/>
                  <a:pt x="219" y="76"/>
                  <a:pt x="240" y="2"/>
                </a:cubicBezTo>
                <a:cubicBezTo>
                  <a:pt x="240" y="2"/>
                  <a:pt x="240" y="1"/>
                  <a:pt x="240" y="1"/>
                </a:cubicBezTo>
                <a:lnTo>
                  <a:pt x="215" y="0"/>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19"/>
          <p:cNvSpPr>
            <a:spLocks/>
          </p:cNvSpPr>
          <p:nvPr/>
        </p:nvSpPr>
        <p:spPr bwMode="auto">
          <a:xfrm>
            <a:off x="8339588" y="2993131"/>
            <a:ext cx="46969" cy="65756"/>
          </a:xfrm>
          <a:custGeom>
            <a:avLst/>
            <a:gdLst>
              <a:gd name="T0" fmla="*/ 0 w 57"/>
              <a:gd name="T1" fmla="*/ 79 h 79"/>
              <a:gd name="T2" fmla="*/ 57 w 57"/>
              <a:gd name="T3" fmla="*/ 2 h 79"/>
              <a:gd name="T4" fmla="*/ 57 w 57"/>
              <a:gd name="T5" fmla="*/ 0 h 79"/>
              <a:gd name="T6" fmla="*/ 16 w 57"/>
              <a:gd name="T7" fmla="*/ 7 h 79"/>
              <a:gd name="T8" fmla="*/ 0 w 57"/>
              <a:gd name="T9" fmla="*/ 79 h 79"/>
            </a:gdLst>
            <a:ahLst/>
            <a:cxnLst>
              <a:cxn ang="0">
                <a:pos x="T0" y="T1"/>
              </a:cxn>
              <a:cxn ang="0">
                <a:pos x="T2" y="T3"/>
              </a:cxn>
              <a:cxn ang="0">
                <a:pos x="T4" y="T5"/>
              </a:cxn>
              <a:cxn ang="0">
                <a:pos x="T6" y="T7"/>
              </a:cxn>
              <a:cxn ang="0">
                <a:pos x="T8" y="T9"/>
              </a:cxn>
            </a:cxnLst>
            <a:rect l="0" t="0" r="r" b="b"/>
            <a:pathLst>
              <a:path w="57" h="79">
                <a:moveTo>
                  <a:pt x="0" y="79"/>
                </a:moveTo>
                <a:cubicBezTo>
                  <a:pt x="26" y="61"/>
                  <a:pt x="46" y="34"/>
                  <a:pt x="57" y="2"/>
                </a:cubicBezTo>
                <a:cubicBezTo>
                  <a:pt x="57" y="1"/>
                  <a:pt x="57" y="1"/>
                  <a:pt x="57" y="0"/>
                </a:cubicBezTo>
                <a:cubicBezTo>
                  <a:pt x="16" y="7"/>
                  <a:pt x="16" y="7"/>
                  <a:pt x="16" y="7"/>
                </a:cubicBezTo>
                <a:cubicBezTo>
                  <a:pt x="17" y="38"/>
                  <a:pt x="7" y="64"/>
                  <a:pt x="0" y="79"/>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6" name="Freeform 20"/>
          <p:cNvSpPr>
            <a:spLocks/>
          </p:cNvSpPr>
          <p:nvPr/>
        </p:nvSpPr>
        <p:spPr bwMode="auto">
          <a:xfrm>
            <a:off x="7874598" y="2928314"/>
            <a:ext cx="479081" cy="144663"/>
          </a:xfrm>
          <a:custGeom>
            <a:avLst/>
            <a:gdLst>
              <a:gd name="T0" fmla="*/ 580 w 581"/>
              <a:gd name="T1" fmla="*/ 86 h 175"/>
              <a:gd name="T2" fmla="*/ 580 w 581"/>
              <a:gd name="T3" fmla="*/ 85 h 175"/>
              <a:gd name="T4" fmla="*/ 580 w 581"/>
              <a:gd name="T5" fmla="*/ 85 h 175"/>
              <a:gd name="T6" fmla="*/ 347 w 581"/>
              <a:gd name="T7" fmla="*/ 51 h 175"/>
              <a:gd name="T8" fmla="*/ 323 w 581"/>
              <a:gd name="T9" fmla="*/ 47 h 175"/>
              <a:gd name="T10" fmla="*/ 249 w 581"/>
              <a:gd name="T11" fmla="*/ 36 h 175"/>
              <a:gd name="T12" fmla="*/ 185 w 581"/>
              <a:gd name="T13" fmla="*/ 27 h 175"/>
              <a:gd name="T14" fmla="*/ 122 w 581"/>
              <a:gd name="T15" fmla="*/ 18 h 175"/>
              <a:gd name="T16" fmla="*/ 0 w 581"/>
              <a:gd name="T17" fmla="*/ 0 h 175"/>
              <a:gd name="T18" fmla="*/ 16 w 581"/>
              <a:gd name="T19" fmla="*/ 75 h 175"/>
              <a:gd name="T20" fmla="*/ 31 w 581"/>
              <a:gd name="T21" fmla="*/ 165 h 175"/>
              <a:gd name="T22" fmla="*/ 38 w 581"/>
              <a:gd name="T23" fmla="*/ 169 h 175"/>
              <a:gd name="T24" fmla="*/ 39 w 581"/>
              <a:gd name="T25" fmla="*/ 169 h 175"/>
              <a:gd name="T26" fmla="*/ 70 w 581"/>
              <a:gd name="T27" fmla="*/ 172 h 175"/>
              <a:gd name="T28" fmla="*/ 142 w 581"/>
              <a:gd name="T29" fmla="*/ 174 h 175"/>
              <a:gd name="T30" fmla="*/ 186 w 581"/>
              <a:gd name="T31" fmla="*/ 174 h 175"/>
              <a:gd name="T32" fmla="*/ 213 w 581"/>
              <a:gd name="T33" fmla="*/ 175 h 175"/>
              <a:gd name="T34" fmla="*/ 389 w 581"/>
              <a:gd name="T35" fmla="*/ 174 h 175"/>
              <a:gd name="T36" fmla="*/ 406 w 581"/>
              <a:gd name="T37" fmla="*/ 174 h 175"/>
              <a:gd name="T38" fmla="*/ 435 w 581"/>
              <a:gd name="T39" fmla="*/ 174 h 175"/>
              <a:gd name="T40" fmla="*/ 440 w 581"/>
              <a:gd name="T41" fmla="*/ 174 h 175"/>
              <a:gd name="T42" fmla="*/ 537 w 581"/>
              <a:gd name="T43" fmla="*/ 173 h 175"/>
              <a:gd name="T44" fmla="*/ 564 w 581"/>
              <a:gd name="T45" fmla="*/ 158 h 175"/>
              <a:gd name="T46" fmla="*/ 580 w 581"/>
              <a:gd name="T47" fmla="*/ 86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1" h="175">
                <a:moveTo>
                  <a:pt x="580" y="86"/>
                </a:moveTo>
                <a:cubicBezTo>
                  <a:pt x="580" y="85"/>
                  <a:pt x="580" y="85"/>
                  <a:pt x="580" y="85"/>
                </a:cubicBezTo>
                <a:cubicBezTo>
                  <a:pt x="580" y="85"/>
                  <a:pt x="580" y="85"/>
                  <a:pt x="580" y="85"/>
                </a:cubicBezTo>
                <a:cubicBezTo>
                  <a:pt x="347" y="51"/>
                  <a:pt x="347" y="51"/>
                  <a:pt x="347" y="51"/>
                </a:cubicBezTo>
                <a:cubicBezTo>
                  <a:pt x="323" y="47"/>
                  <a:pt x="323" y="47"/>
                  <a:pt x="323" y="47"/>
                </a:cubicBezTo>
                <a:cubicBezTo>
                  <a:pt x="249" y="36"/>
                  <a:pt x="249" y="36"/>
                  <a:pt x="249" y="36"/>
                </a:cubicBezTo>
                <a:cubicBezTo>
                  <a:pt x="185" y="27"/>
                  <a:pt x="185" y="27"/>
                  <a:pt x="185" y="27"/>
                </a:cubicBezTo>
                <a:cubicBezTo>
                  <a:pt x="122" y="18"/>
                  <a:pt x="122" y="18"/>
                  <a:pt x="122" y="18"/>
                </a:cubicBezTo>
                <a:cubicBezTo>
                  <a:pt x="0" y="0"/>
                  <a:pt x="0" y="0"/>
                  <a:pt x="0" y="0"/>
                </a:cubicBezTo>
                <a:cubicBezTo>
                  <a:pt x="3" y="14"/>
                  <a:pt x="16" y="67"/>
                  <a:pt x="16" y="75"/>
                </a:cubicBezTo>
                <a:cubicBezTo>
                  <a:pt x="16" y="84"/>
                  <a:pt x="9" y="147"/>
                  <a:pt x="31" y="165"/>
                </a:cubicBezTo>
                <a:cubicBezTo>
                  <a:pt x="33" y="167"/>
                  <a:pt x="35" y="168"/>
                  <a:pt x="38" y="169"/>
                </a:cubicBezTo>
                <a:cubicBezTo>
                  <a:pt x="38" y="169"/>
                  <a:pt x="38" y="169"/>
                  <a:pt x="39" y="169"/>
                </a:cubicBezTo>
                <a:cubicBezTo>
                  <a:pt x="43" y="170"/>
                  <a:pt x="54" y="171"/>
                  <a:pt x="70" y="172"/>
                </a:cubicBezTo>
                <a:cubicBezTo>
                  <a:pt x="88" y="173"/>
                  <a:pt x="113" y="174"/>
                  <a:pt x="142" y="174"/>
                </a:cubicBezTo>
                <a:cubicBezTo>
                  <a:pt x="156" y="174"/>
                  <a:pt x="170" y="174"/>
                  <a:pt x="186" y="174"/>
                </a:cubicBezTo>
                <a:cubicBezTo>
                  <a:pt x="195" y="175"/>
                  <a:pt x="204" y="175"/>
                  <a:pt x="213" y="175"/>
                </a:cubicBezTo>
                <a:cubicBezTo>
                  <a:pt x="270" y="175"/>
                  <a:pt x="333" y="175"/>
                  <a:pt x="389" y="174"/>
                </a:cubicBezTo>
                <a:cubicBezTo>
                  <a:pt x="395" y="174"/>
                  <a:pt x="400" y="174"/>
                  <a:pt x="406" y="174"/>
                </a:cubicBezTo>
                <a:cubicBezTo>
                  <a:pt x="416" y="174"/>
                  <a:pt x="426" y="174"/>
                  <a:pt x="435" y="174"/>
                </a:cubicBezTo>
                <a:cubicBezTo>
                  <a:pt x="437" y="174"/>
                  <a:pt x="438" y="174"/>
                  <a:pt x="440" y="174"/>
                </a:cubicBezTo>
                <a:cubicBezTo>
                  <a:pt x="482" y="174"/>
                  <a:pt x="517" y="173"/>
                  <a:pt x="537" y="173"/>
                </a:cubicBezTo>
                <a:cubicBezTo>
                  <a:pt x="547" y="169"/>
                  <a:pt x="556" y="164"/>
                  <a:pt x="564" y="158"/>
                </a:cubicBezTo>
                <a:cubicBezTo>
                  <a:pt x="571" y="143"/>
                  <a:pt x="581" y="117"/>
                  <a:pt x="580" y="86"/>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7" name="Freeform 21"/>
          <p:cNvSpPr>
            <a:spLocks/>
          </p:cNvSpPr>
          <p:nvPr/>
        </p:nvSpPr>
        <p:spPr bwMode="auto">
          <a:xfrm>
            <a:off x="8215591" y="2850346"/>
            <a:ext cx="146542" cy="112725"/>
          </a:xfrm>
          <a:custGeom>
            <a:avLst/>
            <a:gdLst>
              <a:gd name="T0" fmla="*/ 131 w 177"/>
              <a:gd name="T1" fmla="*/ 10 h 137"/>
              <a:gd name="T2" fmla="*/ 177 w 177"/>
              <a:gd name="T3" fmla="*/ 20 h 137"/>
              <a:gd name="T4" fmla="*/ 125 w 177"/>
              <a:gd name="T5" fmla="*/ 0 h 137"/>
              <a:gd name="T6" fmla="*/ 0 w 177"/>
              <a:gd name="T7" fmla="*/ 134 h 137"/>
              <a:gd name="T8" fmla="*/ 0 w 177"/>
              <a:gd name="T9" fmla="*/ 134 h 137"/>
              <a:gd name="T10" fmla="*/ 15 w 177"/>
              <a:gd name="T11" fmla="*/ 137 h 137"/>
              <a:gd name="T12" fmla="*/ 131 w 177"/>
              <a:gd name="T13" fmla="*/ 10 h 137"/>
            </a:gdLst>
            <a:ahLst/>
            <a:cxnLst>
              <a:cxn ang="0">
                <a:pos x="T0" y="T1"/>
              </a:cxn>
              <a:cxn ang="0">
                <a:pos x="T2" y="T3"/>
              </a:cxn>
              <a:cxn ang="0">
                <a:pos x="T4" y="T5"/>
              </a:cxn>
              <a:cxn ang="0">
                <a:pos x="T6" y="T7"/>
              </a:cxn>
              <a:cxn ang="0">
                <a:pos x="T8" y="T9"/>
              </a:cxn>
              <a:cxn ang="0">
                <a:pos x="T10" y="T11"/>
              </a:cxn>
              <a:cxn ang="0">
                <a:pos x="T12" y="T13"/>
              </a:cxn>
            </a:cxnLst>
            <a:rect l="0" t="0" r="r" b="b"/>
            <a:pathLst>
              <a:path w="177" h="137">
                <a:moveTo>
                  <a:pt x="131" y="10"/>
                </a:moveTo>
                <a:cubicBezTo>
                  <a:pt x="150" y="10"/>
                  <a:pt x="167" y="16"/>
                  <a:pt x="177" y="20"/>
                </a:cubicBezTo>
                <a:cubicBezTo>
                  <a:pt x="165" y="8"/>
                  <a:pt x="147" y="0"/>
                  <a:pt x="125" y="0"/>
                </a:cubicBezTo>
                <a:cubicBezTo>
                  <a:pt x="96" y="0"/>
                  <a:pt x="9" y="21"/>
                  <a:pt x="0" y="134"/>
                </a:cubicBezTo>
                <a:cubicBezTo>
                  <a:pt x="0" y="134"/>
                  <a:pt x="0" y="134"/>
                  <a:pt x="0" y="134"/>
                </a:cubicBezTo>
                <a:cubicBezTo>
                  <a:pt x="15" y="137"/>
                  <a:pt x="15" y="137"/>
                  <a:pt x="15" y="137"/>
                </a:cubicBezTo>
                <a:cubicBezTo>
                  <a:pt x="25" y="29"/>
                  <a:pt x="114" y="10"/>
                  <a:pt x="131" y="1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22"/>
          <p:cNvSpPr>
            <a:spLocks/>
          </p:cNvSpPr>
          <p:nvPr/>
        </p:nvSpPr>
        <p:spPr bwMode="auto">
          <a:xfrm>
            <a:off x="8227803" y="2857861"/>
            <a:ext cx="154997" cy="123058"/>
          </a:xfrm>
          <a:custGeom>
            <a:avLst/>
            <a:gdLst>
              <a:gd name="T0" fmla="*/ 116 w 187"/>
              <a:gd name="T1" fmla="*/ 0 h 149"/>
              <a:gd name="T2" fmla="*/ 0 w 187"/>
              <a:gd name="T3" fmla="*/ 127 h 149"/>
              <a:gd name="T4" fmla="*/ 132 w 187"/>
              <a:gd name="T5" fmla="*/ 149 h 149"/>
              <a:gd name="T6" fmla="*/ 132 w 187"/>
              <a:gd name="T7" fmla="*/ 148 h 149"/>
              <a:gd name="T8" fmla="*/ 187 w 187"/>
              <a:gd name="T9" fmla="*/ 51 h 149"/>
              <a:gd name="T10" fmla="*/ 162 w 187"/>
              <a:gd name="T11" fmla="*/ 10 h 149"/>
              <a:gd name="T12" fmla="*/ 162 w 187"/>
              <a:gd name="T13" fmla="*/ 10 h 149"/>
              <a:gd name="T14" fmla="*/ 116 w 187"/>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 h="149">
                <a:moveTo>
                  <a:pt x="116" y="0"/>
                </a:moveTo>
                <a:cubicBezTo>
                  <a:pt x="99" y="0"/>
                  <a:pt x="10" y="19"/>
                  <a:pt x="0" y="127"/>
                </a:cubicBezTo>
                <a:cubicBezTo>
                  <a:pt x="132" y="149"/>
                  <a:pt x="132" y="149"/>
                  <a:pt x="132" y="149"/>
                </a:cubicBezTo>
                <a:cubicBezTo>
                  <a:pt x="132" y="148"/>
                  <a:pt x="132" y="148"/>
                  <a:pt x="132" y="148"/>
                </a:cubicBezTo>
                <a:cubicBezTo>
                  <a:pt x="132" y="91"/>
                  <a:pt x="160" y="75"/>
                  <a:pt x="187" y="51"/>
                </a:cubicBezTo>
                <a:cubicBezTo>
                  <a:pt x="181" y="36"/>
                  <a:pt x="172" y="22"/>
                  <a:pt x="162" y="10"/>
                </a:cubicBezTo>
                <a:cubicBezTo>
                  <a:pt x="162" y="10"/>
                  <a:pt x="162" y="10"/>
                  <a:pt x="162" y="10"/>
                </a:cubicBezTo>
                <a:cubicBezTo>
                  <a:pt x="152" y="6"/>
                  <a:pt x="135" y="0"/>
                  <a:pt x="116" y="0"/>
                </a:cubicBez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39" name="Freeform 23"/>
          <p:cNvSpPr>
            <a:spLocks/>
          </p:cNvSpPr>
          <p:nvPr/>
        </p:nvSpPr>
        <p:spPr bwMode="auto">
          <a:xfrm>
            <a:off x="7636937" y="2906708"/>
            <a:ext cx="715803" cy="92059"/>
          </a:xfrm>
          <a:custGeom>
            <a:avLst/>
            <a:gdLst>
              <a:gd name="T0" fmla="*/ 848 w 867"/>
              <a:gd name="T1" fmla="*/ 90 h 111"/>
              <a:gd name="T2" fmla="*/ 716 w 867"/>
              <a:gd name="T3" fmla="*/ 68 h 111"/>
              <a:gd name="T4" fmla="*/ 701 w 867"/>
              <a:gd name="T5" fmla="*/ 65 h 111"/>
              <a:gd name="T6" fmla="*/ 633 w 867"/>
              <a:gd name="T7" fmla="*/ 54 h 111"/>
              <a:gd name="T8" fmla="*/ 609 w 867"/>
              <a:gd name="T9" fmla="*/ 50 h 111"/>
              <a:gd name="T10" fmla="*/ 536 w 867"/>
              <a:gd name="T11" fmla="*/ 38 h 111"/>
              <a:gd name="T12" fmla="*/ 474 w 867"/>
              <a:gd name="T13" fmla="*/ 27 h 111"/>
              <a:gd name="T14" fmla="*/ 414 w 867"/>
              <a:gd name="T15" fmla="*/ 17 h 111"/>
              <a:gd name="T16" fmla="*/ 308 w 867"/>
              <a:gd name="T17" fmla="*/ 0 h 111"/>
              <a:gd name="T18" fmla="*/ 24 w 867"/>
              <a:gd name="T19" fmla="*/ 12 h 111"/>
              <a:gd name="T20" fmla="*/ 24 w 867"/>
              <a:gd name="T21" fmla="*/ 29 h 111"/>
              <a:gd name="T22" fmla="*/ 0 w 867"/>
              <a:gd name="T23" fmla="*/ 33 h 111"/>
              <a:gd name="T24" fmla="*/ 1 w 867"/>
              <a:gd name="T25" fmla="*/ 44 h 111"/>
              <a:gd name="T26" fmla="*/ 1 w 867"/>
              <a:gd name="T27" fmla="*/ 46 h 111"/>
              <a:gd name="T28" fmla="*/ 38 w 867"/>
              <a:gd name="T29" fmla="*/ 80 h 111"/>
              <a:gd name="T30" fmla="*/ 242 w 867"/>
              <a:gd name="T31" fmla="*/ 65 h 111"/>
              <a:gd name="T32" fmla="*/ 287 w 867"/>
              <a:gd name="T33" fmla="*/ 26 h 111"/>
              <a:gd name="T34" fmla="*/ 409 w 867"/>
              <a:gd name="T35" fmla="*/ 44 h 111"/>
              <a:gd name="T36" fmla="*/ 472 w 867"/>
              <a:gd name="T37" fmla="*/ 53 h 111"/>
              <a:gd name="T38" fmla="*/ 536 w 867"/>
              <a:gd name="T39" fmla="*/ 62 h 111"/>
              <a:gd name="T40" fmla="*/ 610 w 867"/>
              <a:gd name="T41" fmla="*/ 73 h 111"/>
              <a:gd name="T42" fmla="*/ 634 w 867"/>
              <a:gd name="T43" fmla="*/ 77 h 111"/>
              <a:gd name="T44" fmla="*/ 867 w 867"/>
              <a:gd name="T45" fmla="*/ 111 h 111"/>
              <a:gd name="T46" fmla="*/ 867 w 867"/>
              <a:gd name="T47" fmla="*/ 111 h 111"/>
              <a:gd name="T48" fmla="*/ 867 w 867"/>
              <a:gd name="T49" fmla="*/ 111 h 111"/>
              <a:gd name="T50" fmla="*/ 867 w 867"/>
              <a:gd name="T51" fmla="*/ 93 h 111"/>
              <a:gd name="T52" fmla="*/ 848 w 867"/>
              <a:gd name="T53" fmla="*/ 9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7" h="111">
                <a:moveTo>
                  <a:pt x="848" y="90"/>
                </a:moveTo>
                <a:cubicBezTo>
                  <a:pt x="716" y="68"/>
                  <a:pt x="716" y="68"/>
                  <a:pt x="716" y="68"/>
                </a:cubicBezTo>
                <a:cubicBezTo>
                  <a:pt x="701" y="65"/>
                  <a:pt x="701" y="65"/>
                  <a:pt x="701" y="65"/>
                </a:cubicBezTo>
                <a:cubicBezTo>
                  <a:pt x="633" y="54"/>
                  <a:pt x="633" y="54"/>
                  <a:pt x="633" y="54"/>
                </a:cubicBezTo>
                <a:cubicBezTo>
                  <a:pt x="609" y="50"/>
                  <a:pt x="609" y="50"/>
                  <a:pt x="609" y="50"/>
                </a:cubicBezTo>
                <a:cubicBezTo>
                  <a:pt x="536" y="38"/>
                  <a:pt x="536" y="38"/>
                  <a:pt x="536" y="38"/>
                </a:cubicBezTo>
                <a:cubicBezTo>
                  <a:pt x="474" y="27"/>
                  <a:pt x="474" y="27"/>
                  <a:pt x="474" y="27"/>
                </a:cubicBezTo>
                <a:cubicBezTo>
                  <a:pt x="414" y="17"/>
                  <a:pt x="414" y="17"/>
                  <a:pt x="414" y="17"/>
                </a:cubicBezTo>
                <a:cubicBezTo>
                  <a:pt x="308" y="0"/>
                  <a:pt x="308" y="0"/>
                  <a:pt x="308" y="0"/>
                </a:cubicBezTo>
                <a:cubicBezTo>
                  <a:pt x="24" y="12"/>
                  <a:pt x="24" y="12"/>
                  <a:pt x="24" y="12"/>
                </a:cubicBezTo>
                <a:cubicBezTo>
                  <a:pt x="24" y="29"/>
                  <a:pt x="24" y="29"/>
                  <a:pt x="24" y="29"/>
                </a:cubicBezTo>
                <a:cubicBezTo>
                  <a:pt x="0" y="33"/>
                  <a:pt x="0" y="33"/>
                  <a:pt x="0" y="33"/>
                </a:cubicBezTo>
                <a:cubicBezTo>
                  <a:pt x="1" y="44"/>
                  <a:pt x="1" y="44"/>
                  <a:pt x="1" y="44"/>
                </a:cubicBezTo>
                <a:cubicBezTo>
                  <a:pt x="1" y="46"/>
                  <a:pt x="1" y="46"/>
                  <a:pt x="1" y="46"/>
                </a:cubicBezTo>
                <a:cubicBezTo>
                  <a:pt x="38" y="80"/>
                  <a:pt x="38" y="80"/>
                  <a:pt x="38" y="80"/>
                </a:cubicBezTo>
                <a:cubicBezTo>
                  <a:pt x="242" y="65"/>
                  <a:pt x="242" y="65"/>
                  <a:pt x="242" y="65"/>
                </a:cubicBezTo>
                <a:cubicBezTo>
                  <a:pt x="287" y="26"/>
                  <a:pt x="287" y="26"/>
                  <a:pt x="287" y="26"/>
                </a:cubicBezTo>
                <a:cubicBezTo>
                  <a:pt x="409" y="44"/>
                  <a:pt x="409" y="44"/>
                  <a:pt x="409" y="44"/>
                </a:cubicBezTo>
                <a:cubicBezTo>
                  <a:pt x="472" y="53"/>
                  <a:pt x="472" y="53"/>
                  <a:pt x="472" y="53"/>
                </a:cubicBezTo>
                <a:cubicBezTo>
                  <a:pt x="536" y="62"/>
                  <a:pt x="536" y="62"/>
                  <a:pt x="536" y="62"/>
                </a:cubicBezTo>
                <a:cubicBezTo>
                  <a:pt x="610" y="73"/>
                  <a:pt x="610" y="73"/>
                  <a:pt x="610" y="73"/>
                </a:cubicBezTo>
                <a:cubicBezTo>
                  <a:pt x="634" y="77"/>
                  <a:pt x="634" y="77"/>
                  <a:pt x="634" y="77"/>
                </a:cubicBezTo>
                <a:cubicBezTo>
                  <a:pt x="867" y="111"/>
                  <a:pt x="867" y="111"/>
                  <a:pt x="867" y="111"/>
                </a:cubicBezTo>
                <a:cubicBezTo>
                  <a:pt x="867" y="111"/>
                  <a:pt x="867" y="111"/>
                  <a:pt x="867" y="111"/>
                </a:cubicBezTo>
                <a:cubicBezTo>
                  <a:pt x="867" y="111"/>
                  <a:pt x="867" y="111"/>
                  <a:pt x="867" y="111"/>
                </a:cubicBezTo>
                <a:cubicBezTo>
                  <a:pt x="867" y="93"/>
                  <a:pt x="867" y="93"/>
                  <a:pt x="867" y="93"/>
                </a:cubicBezTo>
                <a:lnTo>
                  <a:pt x="848" y="90"/>
                </a:lnTo>
                <a:close/>
              </a:path>
            </a:pathLst>
          </a:custGeom>
          <a:solidFill>
            <a:srgbClr val="CCDAEC"/>
          </a:solidFill>
          <a:ln w="4763" cap="flat" cmpd="sng" algn="ctr">
            <a:solidFill>
              <a:srgbClr val="5F8AC3"/>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28"/>
          <p:cNvSpPr>
            <a:spLocks/>
          </p:cNvSpPr>
          <p:nvPr/>
        </p:nvSpPr>
        <p:spPr bwMode="auto">
          <a:xfrm>
            <a:off x="3802634" y="2578788"/>
            <a:ext cx="430286" cy="811711"/>
          </a:xfrm>
          <a:custGeom>
            <a:avLst/>
            <a:gdLst>
              <a:gd name="T0" fmla="*/ 193 w 193"/>
              <a:gd name="T1" fmla="*/ 116 h 365"/>
              <a:gd name="T2" fmla="*/ 152 w 193"/>
              <a:gd name="T3" fmla="*/ 69 h 365"/>
              <a:gd name="T4" fmla="*/ 152 w 193"/>
              <a:gd name="T5" fmla="*/ 65 h 365"/>
              <a:gd name="T6" fmla="*/ 156 w 193"/>
              <a:gd name="T7" fmla="*/ 61 h 365"/>
              <a:gd name="T8" fmla="*/ 152 w 193"/>
              <a:gd name="T9" fmla="*/ 57 h 365"/>
              <a:gd name="T10" fmla="*/ 152 w 193"/>
              <a:gd name="T11" fmla="*/ 56 h 365"/>
              <a:gd name="T12" fmla="*/ 156 w 193"/>
              <a:gd name="T13" fmla="*/ 52 h 365"/>
              <a:gd name="T14" fmla="*/ 155 w 193"/>
              <a:gd name="T15" fmla="*/ 50 h 365"/>
              <a:gd name="T16" fmla="*/ 172 w 193"/>
              <a:gd name="T17" fmla="*/ 50 h 365"/>
              <a:gd name="T18" fmla="*/ 172 w 193"/>
              <a:gd name="T19" fmla="*/ 0 h 365"/>
              <a:gd name="T20" fmla="*/ 21 w 193"/>
              <a:gd name="T21" fmla="*/ 0 h 365"/>
              <a:gd name="T22" fmla="*/ 21 w 193"/>
              <a:gd name="T23" fmla="*/ 50 h 365"/>
              <a:gd name="T24" fmla="*/ 38 w 193"/>
              <a:gd name="T25" fmla="*/ 50 h 365"/>
              <a:gd name="T26" fmla="*/ 37 w 193"/>
              <a:gd name="T27" fmla="*/ 52 h 365"/>
              <a:gd name="T28" fmla="*/ 41 w 193"/>
              <a:gd name="T29" fmla="*/ 56 h 365"/>
              <a:gd name="T30" fmla="*/ 41 w 193"/>
              <a:gd name="T31" fmla="*/ 57 h 365"/>
              <a:gd name="T32" fmla="*/ 37 w 193"/>
              <a:gd name="T33" fmla="*/ 61 h 365"/>
              <a:gd name="T34" fmla="*/ 41 w 193"/>
              <a:gd name="T35" fmla="*/ 65 h 365"/>
              <a:gd name="T36" fmla="*/ 41 w 193"/>
              <a:gd name="T37" fmla="*/ 69 h 365"/>
              <a:gd name="T38" fmla="*/ 0 w 193"/>
              <a:gd name="T39" fmla="*/ 116 h 365"/>
              <a:gd name="T40" fmla="*/ 0 w 193"/>
              <a:gd name="T41" fmla="*/ 295 h 365"/>
              <a:gd name="T42" fmla="*/ 0 w 193"/>
              <a:gd name="T43" fmla="*/ 309 h 365"/>
              <a:gd name="T44" fmla="*/ 0 w 193"/>
              <a:gd name="T45" fmla="*/ 349 h 365"/>
              <a:gd name="T46" fmla="*/ 15 w 193"/>
              <a:gd name="T47" fmla="*/ 365 h 365"/>
              <a:gd name="T48" fmla="*/ 177 w 193"/>
              <a:gd name="T49" fmla="*/ 365 h 365"/>
              <a:gd name="T50" fmla="*/ 193 w 193"/>
              <a:gd name="T51" fmla="*/ 349 h 365"/>
              <a:gd name="T52" fmla="*/ 193 w 193"/>
              <a:gd name="T53" fmla="*/ 310 h 365"/>
              <a:gd name="T54" fmla="*/ 193 w 193"/>
              <a:gd name="T55" fmla="*/ 309 h 365"/>
              <a:gd name="T56" fmla="*/ 193 w 193"/>
              <a:gd name="T57" fmla="*/ 116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93" h="365">
                <a:moveTo>
                  <a:pt x="193" y="116"/>
                </a:moveTo>
                <a:cubicBezTo>
                  <a:pt x="193" y="92"/>
                  <a:pt x="175" y="72"/>
                  <a:pt x="152" y="69"/>
                </a:cubicBezTo>
                <a:cubicBezTo>
                  <a:pt x="152" y="65"/>
                  <a:pt x="152" y="65"/>
                  <a:pt x="152" y="65"/>
                </a:cubicBezTo>
                <a:cubicBezTo>
                  <a:pt x="154" y="65"/>
                  <a:pt x="156" y="63"/>
                  <a:pt x="156" y="61"/>
                </a:cubicBezTo>
                <a:cubicBezTo>
                  <a:pt x="156" y="59"/>
                  <a:pt x="154" y="57"/>
                  <a:pt x="152" y="57"/>
                </a:cubicBezTo>
                <a:cubicBezTo>
                  <a:pt x="152" y="56"/>
                  <a:pt x="152" y="56"/>
                  <a:pt x="152" y="56"/>
                </a:cubicBezTo>
                <a:cubicBezTo>
                  <a:pt x="154" y="56"/>
                  <a:pt x="156" y="54"/>
                  <a:pt x="156" y="52"/>
                </a:cubicBezTo>
                <a:cubicBezTo>
                  <a:pt x="156" y="51"/>
                  <a:pt x="155" y="51"/>
                  <a:pt x="155" y="50"/>
                </a:cubicBezTo>
                <a:cubicBezTo>
                  <a:pt x="172" y="50"/>
                  <a:pt x="172" y="50"/>
                  <a:pt x="172" y="50"/>
                </a:cubicBezTo>
                <a:cubicBezTo>
                  <a:pt x="172" y="0"/>
                  <a:pt x="172" y="0"/>
                  <a:pt x="172" y="0"/>
                </a:cubicBezTo>
                <a:cubicBezTo>
                  <a:pt x="21" y="0"/>
                  <a:pt x="21" y="0"/>
                  <a:pt x="21" y="0"/>
                </a:cubicBezTo>
                <a:cubicBezTo>
                  <a:pt x="21" y="50"/>
                  <a:pt x="21" y="50"/>
                  <a:pt x="21" y="50"/>
                </a:cubicBezTo>
                <a:cubicBezTo>
                  <a:pt x="38" y="50"/>
                  <a:pt x="38" y="50"/>
                  <a:pt x="38" y="50"/>
                </a:cubicBezTo>
                <a:cubicBezTo>
                  <a:pt x="37" y="51"/>
                  <a:pt x="37" y="51"/>
                  <a:pt x="37" y="52"/>
                </a:cubicBezTo>
                <a:cubicBezTo>
                  <a:pt x="37" y="54"/>
                  <a:pt x="39" y="56"/>
                  <a:pt x="41" y="56"/>
                </a:cubicBezTo>
                <a:cubicBezTo>
                  <a:pt x="41" y="57"/>
                  <a:pt x="41" y="57"/>
                  <a:pt x="41" y="57"/>
                </a:cubicBezTo>
                <a:cubicBezTo>
                  <a:pt x="39" y="57"/>
                  <a:pt x="37" y="59"/>
                  <a:pt x="37" y="61"/>
                </a:cubicBezTo>
                <a:cubicBezTo>
                  <a:pt x="37" y="63"/>
                  <a:pt x="39" y="65"/>
                  <a:pt x="41" y="65"/>
                </a:cubicBezTo>
                <a:cubicBezTo>
                  <a:pt x="41" y="69"/>
                  <a:pt x="41" y="69"/>
                  <a:pt x="41" y="69"/>
                </a:cubicBezTo>
                <a:cubicBezTo>
                  <a:pt x="18" y="72"/>
                  <a:pt x="0" y="92"/>
                  <a:pt x="0" y="116"/>
                </a:cubicBezTo>
                <a:cubicBezTo>
                  <a:pt x="0" y="295"/>
                  <a:pt x="0" y="295"/>
                  <a:pt x="0" y="295"/>
                </a:cubicBezTo>
                <a:cubicBezTo>
                  <a:pt x="0" y="309"/>
                  <a:pt x="0" y="309"/>
                  <a:pt x="0" y="309"/>
                </a:cubicBezTo>
                <a:cubicBezTo>
                  <a:pt x="0" y="349"/>
                  <a:pt x="0" y="349"/>
                  <a:pt x="0" y="349"/>
                </a:cubicBezTo>
                <a:cubicBezTo>
                  <a:pt x="0" y="358"/>
                  <a:pt x="7" y="365"/>
                  <a:pt x="15" y="365"/>
                </a:cubicBezTo>
                <a:cubicBezTo>
                  <a:pt x="177" y="365"/>
                  <a:pt x="177" y="365"/>
                  <a:pt x="177" y="365"/>
                </a:cubicBezTo>
                <a:cubicBezTo>
                  <a:pt x="186" y="365"/>
                  <a:pt x="193" y="358"/>
                  <a:pt x="193" y="349"/>
                </a:cubicBezTo>
                <a:cubicBezTo>
                  <a:pt x="193" y="310"/>
                  <a:pt x="193" y="310"/>
                  <a:pt x="193" y="310"/>
                </a:cubicBezTo>
                <a:cubicBezTo>
                  <a:pt x="193" y="310"/>
                  <a:pt x="193" y="309"/>
                  <a:pt x="193" y="309"/>
                </a:cubicBezTo>
                <a:lnTo>
                  <a:pt x="193" y="116"/>
                </a:lnTo>
                <a:close/>
              </a:path>
            </a:pathLst>
          </a:custGeom>
          <a:solidFill>
            <a:srgbClr val="CCDA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Rectangle 29"/>
          <p:cNvSpPr>
            <a:spLocks noChangeArrowheads="1"/>
          </p:cNvSpPr>
          <p:nvPr/>
        </p:nvSpPr>
        <p:spPr bwMode="auto">
          <a:xfrm>
            <a:off x="3862886" y="2871950"/>
            <a:ext cx="309782" cy="228540"/>
          </a:xfrm>
          <a:prstGeom prst="rect">
            <a:avLst/>
          </a:prstGeom>
          <a:solidFill>
            <a:srgbClr val="5F8AC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nvGrpSpPr>
          <p:cNvPr id="43" name="Group 33"/>
          <p:cNvGrpSpPr>
            <a:grpSpLocks noChangeAspect="1"/>
          </p:cNvGrpSpPr>
          <p:nvPr/>
        </p:nvGrpSpPr>
        <p:grpSpPr bwMode="auto">
          <a:xfrm>
            <a:off x="2866530" y="2938828"/>
            <a:ext cx="805457" cy="414018"/>
            <a:chOff x="4786" y="1941"/>
            <a:chExt cx="321" cy="165"/>
          </a:xfrm>
        </p:grpSpPr>
        <p:sp>
          <p:nvSpPr>
            <p:cNvPr id="44" name="Freeform 34"/>
            <p:cNvSpPr>
              <a:spLocks/>
            </p:cNvSpPr>
            <p:nvPr/>
          </p:nvSpPr>
          <p:spPr bwMode="auto">
            <a:xfrm>
              <a:off x="4965" y="2030"/>
              <a:ext cx="142" cy="76"/>
            </a:xfrm>
            <a:custGeom>
              <a:avLst/>
              <a:gdLst>
                <a:gd name="T0" fmla="*/ 196 w 239"/>
                <a:gd name="T1" fmla="*/ 29 h 129"/>
                <a:gd name="T2" fmla="*/ 154 w 239"/>
                <a:gd name="T3" fmla="*/ 22 h 129"/>
                <a:gd name="T4" fmla="*/ 61 w 239"/>
                <a:gd name="T5" fmla="*/ 5 h 129"/>
                <a:gd name="T6" fmla="*/ 5 w 239"/>
                <a:gd name="T7" fmla="*/ 43 h 129"/>
                <a:gd name="T8" fmla="*/ 43 w 239"/>
                <a:gd name="T9" fmla="*/ 99 h 129"/>
                <a:gd name="T10" fmla="*/ 136 w 239"/>
                <a:gd name="T11" fmla="*/ 116 h 129"/>
                <a:gd name="T12" fmla="*/ 178 w 239"/>
                <a:gd name="T13" fmla="*/ 124 h 129"/>
                <a:gd name="T14" fmla="*/ 234 w 239"/>
                <a:gd name="T15" fmla="*/ 85 h 129"/>
                <a:gd name="T16" fmla="*/ 196 w 239"/>
                <a:gd name="T17" fmla="*/ 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9">
                  <a:moveTo>
                    <a:pt x="196" y="29"/>
                  </a:moveTo>
                  <a:cubicBezTo>
                    <a:pt x="154" y="22"/>
                    <a:pt x="154" y="22"/>
                    <a:pt x="154" y="22"/>
                  </a:cubicBezTo>
                  <a:cubicBezTo>
                    <a:pt x="61" y="5"/>
                    <a:pt x="61" y="5"/>
                    <a:pt x="61" y="5"/>
                  </a:cubicBezTo>
                  <a:cubicBezTo>
                    <a:pt x="35" y="0"/>
                    <a:pt x="10" y="17"/>
                    <a:pt x="5" y="43"/>
                  </a:cubicBezTo>
                  <a:cubicBezTo>
                    <a:pt x="0" y="69"/>
                    <a:pt x="17" y="94"/>
                    <a:pt x="43" y="99"/>
                  </a:cubicBezTo>
                  <a:cubicBezTo>
                    <a:pt x="136" y="116"/>
                    <a:pt x="136" y="116"/>
                    <a:pt x="136" y="116"/>
                  </a:cubicBezTo>
                  <a:cubicBezTo>
                    <a:pt x="178" y="124"/>
                    <a:pt x="178" y="124"/>
                    <a:pt x="178" y="124"/>
                  </a:cubicBezTo>
                  <a:cubicBezTo>
                    <a:pt x="204" y="129"/>
                    <a:pt x="230" y="111"/>
                    <a:pt x="234" y="85"/>
                  </a:cubicBezTo>
                  <a:cubicBezTo>
                    <a:pt x="239" y="59"/>
                    <a:pt x="222" y="34"/>
                    <a:pt x="196" y="29"/>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5" name="Freeform 35"/>
            <p:cNvSpPr>
              <a:spLocks/>
            </p:cNvSpPr>
            <p:nvPr/>
          </p:nvSpPr>
          <p:spPr bwMode="auto">
            <a:xfrm>
              <a:off x="5028" y="2041"/>
              <a:ext cx="77" cy="63"/>
            </a:xfrm>
            <a:custGeom>
              <a:avLst/>
              <a:gdLst>
                <a:gd name="T0" fmla="*/ 0 w 129"/>
                <a:gd name="T1" fmla="*/ 89 h 106"/>
                <a:gd name="T2" fmla="*/ 72 w 129"/>
                <a:gd name="T3" fmla="*/ 102 h 106"/>
                <a:gd name="T4" fmla="*/ 124 w 129"/>
                <a:gd name="T5" fmla="*/ 66 h 106"/>
                <a:gd name="T6" fmla="*/ 88 w 129"/>
                <a:gd name="T7" fmla="*/ 13 h 106"/>
                <a:gd name="T8" fmla="*/ 17 w 129"/>
                <a:gd name="T9" fmla="*/ 0 h 106"/>
                <a:gd name="T10" fmla="*/ 50 w 129"/>
                <a:gd name="T11" fmla="*/ 52 h 106"/>
                <a:gd name="T12" fmla="*/ 0 w 129"/>
                <a:gd name="T13" fmla="*/ 89 h 106"/>
              </a:gdLst>
              <a:ahLst/>
              <a:cxnLst>
                <a:cxn ang="0">
                  <a:pos x="T0" y="T1"/>
                </a:cxn>
                <a:cxn ang="0">
                  <a:pos x="T2" y="T3"/>
                </a:cxn>
                <a:cxn ang="0">
                  <a:pos x="T4" y="T5"/>
                </a:cxn>
                <a:cxn ang="0">
                  <a:pos x="T6" y="T7"/>
                </a:cxn>
                <a:cxn ang="0">
                  <a:pos x="T8" y="T9"/>
                </a:cxn>
                <a:cxn ang="0">
                  <a:pos x="T10" y="T11"/>
                </a:cxn>
                <a:cxn ang="0">
                  <a:pos x="T12" y="T13"/>
                </a:cxn>
              </a:cxnLst>
              <a:rect l="0" t="0" r="r" b="b"/>
              <a:pathLst>
                <a:path w="129" h="106">
                  <a:moveTo>
                    <a:pt x="0" y="89"/>
                  </a:moveTo>
                  <a:cubicBezTo>
                    <a:pt x="72" y="102"/>
                    <a:pt x="72" y="102"/>
                    <a:pt x="72" y="102"/>
                  </a:cubicBezTo>
                  <a:cubicBezTo>
                    <a:pt x="96" y="106"/>
                    <a:pt x="120" y="90"/>
                    <a:pt x="124" y="66"/>
                  </a:cubicBezTo>
                  <a:cubicBezTo>
                    <a:pt x="129" y="41"/>
                    <a:pt x="113" y="18"/>
                    <a:pt x="88" y="13"/>
                  </a:cubicBezTo>
                  <a:cubicBezTo>
                    <a:pt x="17" y="0"/>
                    <a:pt x="17" y="0"/>
                    <a:pt x="17" y="0"/>
                  </a:cubicBezTo>
                  <a:cubicBezTo>
                    <a:pt x="41" y="4"/>
                    <a:pt x="55" y="27"/>
                    <a:pt x="50" y="52"/>
                  </a:cubicBezTo>
                  <a:cubicBezTo>
                    <a:pt x="46" y="76"/>
                    <a:pt x="25" y="93"/>
                    <a:pt x="0" y="89"/>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6" name="Freeform 36"/>
            <p:cNvSpPr>
              <a:spLocks/>
            </p:cNvSpPr>
            <p:nvPr/>
          </p:nvSpPr>
          <p:spPr bwMode="auto">
            <a:xfrm>
              <a:off x="4892" y="1941"/>
              <a:ext cx="142" cy="74"/>
            </a:xfrm>
            <a:custGeom>
              <a:avLst/>
              <a:gdLst>
                <a:gd name="T0" fmla="*/ 180 w 239"/>
                <a:gd name="T1" fmla="*/ 4 h 125"/>
                <a:gd name="T2" fmla="*/ 138 w 239"/>
                <a:gd name="T3" fmla="*/ 11 h 125"/>
                <a:gd name="T4" fmla="*/ 44 w 239"/>
                <a:gd name="T5" fmla="*/ 26 h 125"/>
                <a:gd name="T6" fmla="*/ 4 w 239"/>
                <a:gd name="T7" fmla="*/ 80 h 125"/>
                <a:gd name="T8" fmla="*/ 59 w 239"/>
                <a:gd name="T9" fmla="*/ 120 h 125"/>
                <a:gd name="T10" fmla="*/ 152 w 239"/>
                <a:gd name="T11" fmla="*/ 106 h 125"/>
                <a:gd name="T12" fmla="*/ 195 w 239"/>
                <a:gd name="T13" fmla="*/ 99 h 125"/>
                <a:gd name="T14" fmla="*/ 235 w 239"/>
                <a:gd name="T15" fmla="*/ 44 h 125"/>
                <a:gd name="T16" fmla="*/ 180 w 239"/>
                <a:gd name="T17" fmla="*/ 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25">
                  <a:moveTo>
                    <a:pt x="180" y="4"/>
                  </a:moveTo>
                  <a:cubicBezTo>
                    <a:pt x="138" y="11"/>
                    <a:pt x="138" y="11"/>
                    <a:pt x="138" y="11"/>
                  </a:cubicBezTo>
                  <a:cubicBezTo>
                    <a:pt x="44" y="26"/>
                    <a:pt x="44" y="26"/>
                    <a:pt x="44" y="26"/>
                  </a:cubicBezTo>
                  <a:cubicBezTo>
                    <a:pt x="18" y="30"/>
                    <a:pt x="0" y="54"/>
                    <a:pt x="4" y="80"/>
                  </a:cubicBezTo>
                  <a:cubicBezTo>
                    <a:pt x="8" y="107"/>
                    <a:pt x="33" y="125"/>
                    <a:pt x="59" y="120"/>
                  </a:cubicBezTo>
                  <a:cubicBezTo>
                    <a:pt x="152" y="106"/>
                    <a:pt x="152" y="106"/>
                    <a:pt x="152" y="106"/>
                  </a:cubicBezTo>
                  <a:cubicBezTo>
                    <a:pt x="195" y="99"/>
                    <a:pt x="195" y="99"/>
                    <a:pt x="195" y="99"/>
                  </a:cubicBezTo>
                  <a:cubicBezTo>
                    <a:pt x="221" y="95"/>
                    <a:pt x="239" y="70"/>
                    <a:pt x="235" y="44"/>
                  </a:cubicBezTo>
                  <a:cubicBezTo>
                    <a:pt x="230" y="18"/>
                    <a:pt x="206" y="0"/>
                    <a:pt x="180" y="4"/>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7" name="Freeform 37"/>
            <p:cNvSpPr>
              <a:spLocks/>
            </p:cNvSpPr>
            <p:nvPr/>
          </p:nvSpPr>
          <p:spPr bwMode="auto">
            <a:xfrm>
              <a:off x="4956" y="1943"/>
              <a:ext cx="75" cy="62"/>
            </a:xfrm>
            <a:custGeom>
              <a:avLst/>
              <a:gdLst>
                <a:gd name="T0" fmla="*/ 14 w 127"/>
                <a:gd name="T1" fmla="*/ 104 h 104"/>
                <a:gd name="T2" fmla="*/ 86 w 127"/>
                <a:gd name="T3" fmla="*/ 92 h 104"/>
                <a:gd name="T4" fmla="*/ 123 w 127"/>
                <a:gd name="T5" fmla="*/ 41 h 104"/>
                <a:gd name="T6" fmla="*/ 72 w 127"/>
                <a:gd name="T7" fmla="*/ 3 h 104"/>
                <a:gd name="T8" fmla="*/ 0 w 127"/>
                <a:gd name="T9" fmla="*/ 15 h 104"/>
                <a:gd name="T10" fmla="*/ 49 w 127"/>
                <a:gd name="T11" fmla="*/ 53 h 104"/>
                <a:gd name="T12" fmla="*/ 14 w 127"/>
                <a:gd name="T13" fmla="*/ 104 h 104"/>
              </a:gdLst>
              <a:ahLst/>
              <a:cxnLst>
                <a:cxn ang="0">
                  <a:pos x="T0" y="T1"/>
                </a:cxn>
                <a:cxn ang="0">
                  <a:pos x="T2" y="T3"/>
                </a:cxn>
                <a:cxn ang="0">
                  <a:pos x="T4" y="T5"/>
                </a:cxn>
                <a:cxn ang="0">
                  <a:pos x="T6" y="T7"/>
                </a:cxn>
                <a:cxn ang="0">
                  <a:pos x="T8" y="T9"/>
                </a:cxn>
                <a:cxn ang="0">
                  <a:pos x="T10" y="T11"/>
                </a:cxn>
                <a:cxn ang="0">
                  <a:pos x="T12" y="T13"/>
                </a:cxn>
              </a:cxnLst>
              <a:rect l="0" t="0" r="r" b="b"/>
              <a:pathLst>
                <a:path w="127" h="104">
                  <a:moveTo>
                    <a:pt x="14" y="104"/>
                  </a:moveTo>
                  <a:cubicBezTo>
                    <a:pt x="86" y="92"/>
                    <a:pt x="86" y="92"/>
                    <a:pt x="86" y="92"/>
                  </a:cubicBezTo>
                  <a:cubicBezTo>
                    <a:pt x="110" y="89"/>
                    <a:pt x="127" y="66"/>
                    <a:pt x="123" y="41"/>
                  </a:cubicBezTo>
                  <a:cubicBezTo>
                    <a:pt x="120" y="16"/>
                    <a:pt x="97" y="0"/>
                    <a:pt x="72" y="3"/>
                  </a:cubicBezTo>
                  <a:cubicBezTo>
                    <a:pt x="0" y="15"/>
                    <a:pt x="0" y="15"/>
                    <a:pt x="0" y="15"/>
                  </a:cubicBezTo>
                  <a:cubicBezTo>
                    <a:pt x="25" y="11"/>
                    <a:pt x="45" y="28"/>
                    <a:pt x="49" y="53"/>
                  </a:cubicBezTo>
                  <a:cubicBezTo>
                    <a:pt x="53" y="77"/>
                    <a:pt x="39" y="100"/>
                    <a:pt x="14" y="104"/>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8" name="Freeform 38"/>
            <p:cNvSpPr>
              <a:spLocks/>
            </p:cNvSpPr>
            <p:nvPr/>
          </p:nvSpPr>
          <p:spPr bwMode="auto">
            <a:xfrm>
              <a:off x="4786" y="2011"/>
              <a:ext cx="142" cy="79"/>
            </a:xfrm>
            <a:custGeom>
              <a:avLst/>
              <a:gdLst>
                <a:gd name="T0" fmla="*/ 197 w 239"/>
                <a:gd name="T1" fmla="*/ 34 h 134"/>
                <a:gd name="T2" fmla="*/ 155 w 239"/>
                <a:gd name="T3" fmla="*/ 25 h 134"/>
                <a:gd name="T4" fmla="*/ 62 w 239"/>
                <a:gd name="T5" fmla="*/ 5 h 134"/>
                <a:gd name="T6" fmla="*/ 5 w 239"/>
                <a:gd name="T7" fmla="*/ 42 h 134"/>
                <a:gd name="T8" fmla="*/ 42 w 239"/>
                <a:gd name="T9" fmla="*/ 99 h 134"/>
                <a:gd name="T10" fmla="*/ 135 w 239"/>
                <a:gd name="T11" fmla="*/ 119 h 134"/>
                <a:gd name="T12" fmla="*/ 176 w 239"/>
                <a:gd name="T13" fmla="*/ 128 h 134"/>
                <a:gd name="T14" fmla="*/ 233 w 239"/>
                <a:gd name="T15" fmla="*/ 92 h 134"/>
                <a:gd name="T16" fmla="*/ 197 w 239"/>
                <a:gd name="T17" fmla="*/ 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9" h="134">
                  <a:moveTo>
                    <a:pt x="197" y="34"/>
                  </a:moveTo>
                  <a:cubicBezTo>
                    <a:pt x="155" y="25"/>
                    <a:pt x="155" y="25"/>
                    <a:pt x="155" y="25"/>
                  </a:cubicBezTo>
                  <a:cubicBezTo>
                    <a:pt x="62" y="5"/>
                    <a:pt x="62" y="5"/>
                    <a:pt x="62" y="5"/>
                  </a:cubicBezTo>
                  <a:cubicBezTo>
                    <a:pt x="37" y="0"/>
                    <a:pt x="11" y="16"/>
                    <a:pt x="5" y="42"/>
                  </a:cubicBezTo>
                  <a:cubicBezTo>
                    <a:pt x="0" y="68"/>
                    <a:pt x="16" y="93"/>
                    <a:pt x="42" y="99"/>
                  </a:cubicBezTo>
                  <a:cubicBezTo>
                    <a:pt x="135" y="119"/>
                    <a:pt x="135" y="119"/>
                    <a:pt x="135" y="119"/>
                  </a:cubicBezTo>
                  <a:cubicBezTo>
                    <a:pt x="176" y="128"/>
                    <a:pt x="176" y="128"/>
                    <a:pt x="176" y="128"/>
                  </a:cubicBezTo>
                  <a:cubicBezTo>
                    <a:pt x="202" y="134"/>
                    <a:pt x="228" y="117"/>
                    <a:pt x="233" y="92"/>
                  </a:cubicBezTo>
                  <a:cubicBezTo>
                    <a:pt x="239" y="66"/>
                    <a:pt x="223" y="40"/>
                    <a:pt x="197" y="34"/>
                  </a:cubicBezTo>
                  <a:close/>
                </a:path>
              </a:pathLst>
            </a:custGeom>
            <a:solidFill>
              <a:srgbClr val="CCDAEC"/>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9"/>
            <p:cNvSpPr>
              <a:spLocks/>
            </p:cNvSpPr>
            <p:nvPr/>
          </p:nvSpPr>
          <p:spPr bwMode="auto">
            <a:xfrm>
              <a:off x="4844" y="2024"/>
              <a:ext cx="81" cy="64"/>
            </a:xfrm>
            <a:custGeom>
              <a:avLst/>
              <a:gdLst>
                <a:gd name="T0" fmla="*/ 98 w 138"/>
                <a:gd name="T1" fmla="*/ 14 h 107"/>
                <a:gd name="T2" fmla="*/ 59 w 138"/>
                <a:gd name="T3" fmla="*/ 5 h 107"/>
                <a:gd name="T4" fmla="*/ 5 w 138"/>
                <a:gd name="T5" fmla="*/ 40 h 107"/>
                <a:gd name="T6" fmla="*/ 39 w 138"/>
                <a:gd name="T7" fmla="*/ 94 h 107"/>
                <a:gd name="T8" fmla="*/ 79 w 138"/>
                <a:gd name="T9" fmla="*/ 102 h 107"/>
                <a:gd name="T10" fmla="*/ 132 w 138"/>
                <a:gd name="T11" fmla="*/ 68 h 107"/>
                <a:gd name="T12" fmla="*/ 98 w 138"/>
                <a:gd name="T13" fmla="*/ 14 h 107"/>
              </a:gdLst>
              <a:ahLst/>
              <a:cxnLst>
                <a:cxn ang="0">
                  <a:pos x="T0" y="T1"/>
                </a:cxn>
                <a:cxn ang="0">
                  <a:pos x="T2" y="T3"/>
                </a:cxn>
                <a:cxn ang="0">
                  <a:pos x="T4" y="T5"/>
                </a:cxn>
                <a:cxn ang="0">
                  <a:pos x="T6" y="T7"/>
                </a:cxn>
                <a:cxn ang="0">
                  <a:pos x="T8" y="T9"/>
                </a:cxn>
                <a:cxn ang="0">
                  <a:pos x="T10" y="T11"/>
                </a:cxn>
                <a:cxn ang="0">
                  <a:pos x="T12" y="T13"/>
                </a:cxn>
              </a:cxnLst>
              <a:rect l="0" t="0" r="r" b="b"/>
              <a:pathLst>
                <a:path w="138" h="107">
                  <a:moveTo>
                    <a:pt x="98" y="14"/>
                  </a:moveTo>
                  <a:cubicBezTo>
                    <a:pt x="59" y="5"/>
                    <a:pt x="59" y="5"/>
                    <a:pt x="59" y="5"/>
                  </a:cubicBezTo>
                  <a:cubicBezTo>
                    <a:pt x="34" y="0"/>
                    <a:pt x="10" y="16"/>
                    <a:pt x="5" y="40"/>
                  </a:cubicBezTo>
                  <a:cubicBezTo>
                    <a:pt x="0" y="64"/>
                    <a:pt x="15" y="88"/>
                    <a:pt x="39" y="94"/>
                  </a:cubicBezTo>
                  <a:cubicBezTo>
                    <a:pt x="79" y="102"/>
                    <a:pt x="79" y="102"/>
                    <a:pt x="79" y="102"/>
                  </a:cubicBezTo>
                  <a:cubicBezTo>
                    <a:pt x="103" y="107"/>
                    <a:pt x="127" y="92"/>
                    <a:pt x="132" y="68"/>
                  </a:cubicBezTo>
                  <a:cubicBezTo>
                    <a:pt x="138" y="43"/>
                    <a:pt x="122" y="19"/>
                    <a:pt x="98" y="14"/>
                  </a:cubicBezTo>
                  <a:close/>
                </a:path>
              </a:pathLst>
            </a:custGeom>
            <a:solidFill>
              <a:srgbClr val="5F8AC3"/>
            </a:solidFill>
            <a:ln w="9525" cap="flat" cmpd="sng" algn="ctr">
              <a:solidFill>
                <a:srgbClr val="CCDAEC"/>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endParaRPr lang="ja-JP" altLang="en-US"/>
            </a:p>
          </p:txBody>
        </p:sp>
      </p:grpSp>
      <p:sp>
        <p:nvSpPr>
          <p:cNvPr id="7" name="角丸四角形 6"/>
          <p:cNvSpPr/>
          <p:nvPr/>
        </p:nvSpPr>
        <p:spPr>
          <a:xfrm>
            <a:off x="989431"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医薬品</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51" name="角丸四角形 50"/>
          <p:cNvSpPr/>
          <p:nvPr/>
        </p:nvSpPr>
        <p:spPr>
          <a:xfrm>
            <a:off x="5457056" y="2480032"/>
            <a:ext cx="1671719" cy="545721"/>
          </a:xfrm>
          <a:prstGeom prst="roundRect">
            <a:avLst/>
          </a:prstGeom>
          <a:solidFill>
            <a:srgbClr val="FFFFFF"/>
          </a:solidFill>
          <a:ln w="9525">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fontAlgn="ctr">
              <a:lnSpc>
                <a:spcPct val="113000"/>
              </a:lnSpc>
            </a:pPr>
            <a:r>
              <a:rPr lang="ja-JP" altLang="en-US"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医療機器</a:t>
            </a:r>
            <a:endParaRPr lang="en-US" altLang="ja-JP" sz="2800" dirty="0">
              <a:solidFill>
                <a:srgbClr val="000000"/>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Tree>
    <p:extLst>
      <p:ext uri="{BB962C8B-B14F-4D97-AF65-F5344CB8AC3E}">
        <p14:creationId xmlns:p14="http://schemas.microsoft.com/office/powerpoint/2010/main" val="27510678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日本との関わり</a:t>
            </a:r>
            <a:endParaRPr kumimoji="1" lang="ja-JP" altLang="en-US" dirty="0"/>
          </a:p>
        </p:txBody>
      </p:sp>
    </p:spTree>
    <p:extLst>
      <p:ext uri="{BB962C8B-B14F-4D97-AF65-F5344CB8AC3E}">
        <p14:creationId xmlns:p14="http://schemas.microsoft.com/office/powerpoint/2010/main" val="4583998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外交関係</a:t>
            </a:r>
            <a:endParaRPr lang="ja-JP" altLang="en-US" dirty="0"/>
          </a:p>
        </p:txBody>
      </p:sp>
      <p:sp>
        <p:nvSpPr>
          <p:cNvPr id="13" name="片側の 2 つの角を丸めた四角形 12"/>
          <p:cNvSpPr/>
          <p:nvPr/>
        </p:nvSpPr>
        <p:spPr>
          <a:xfrm>
            <a:off x="920552" y="2209242"/>
            <a:ext cx="4392488" cy="237289"/>
          </a:xfrm>
          <a:prstGeom prst="round2SameRect">
            <a:avLst>
              <a:gd name="adj1" fmla="val 27249"/>
              <a:gd name="adj2" fmla="val 0"/>
            </a:avLst>
          </a:prstGeom>
          <a:solidFill>
            <a:srgbClr val="1E806B"/>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a:t>
            </a:r>
            <a:r>
              <a:rPr lang="ja-JP" altLang="en-US" sz="120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4" name="片側の 2 つの角を丸めた四角形 13"/>
          <p:cNvSpPr/>
          <p:nvPr/>
        </p:nvSpPr>
        <p:spPr>
          <a:xfrm>
            <a:off x="5313040" y="2209242"/>
            <a:ext cx="4392488" cy="237289"/>
          </a:xfrm>
          <a:prstGeom prst="round2SameRect">
            <a:avLst>
              <a:gd name="adj1" fmla="val 27249"/>
              <a:gd name="adj2" fmla="val 0"/>
            </a:avLst>
          </a:prstGeom>
          <a:solidFill>
            <a:srgbClr val="3D6AA7"/>
          </a:solidFill>
          <a:ln w="9525" cap="flat" cmpd="sng" algn="ctr">
            <a:solidFill>
              <a:srgbClr val="FFFFFF"/>
            </a:solid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tIns="0" bIns="64800" rtlCol="0" anchor="ctr" anchorCtr="0"/>
          <a:lstStyle/>
          <a:p>
            <a:pPr algn="ctr" fontAlgn="b" hangingPunct="0"/>
            <a:r>
              <a:rPr lang="ja-JP" altLang="en-US" sz="16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日本</a:t>
            </a:r>
            <a:r>
              <a:rPr lang="ja-JP" altLang="en-US"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からの往訪者</a:t>
            </a:r>
            <a:endParaRPr lang="en-US" altLang="ja-JP" sz="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graphicFrame>
        <p:nvGraphicFramePr>
          <p:cNvPr id="15" name="表 14"/>
          <p:cNvGraphicFramePr>
            <a:graphicFrameLocks noGrp="1"/>
          </p:cNvGraphicFramePr>
          <p:nvPr/>
        </p:nvGraphicFramePr>
        <p:xfrm>
          <a:off x="200472" y="2455416"/>
          <a:ext cx="9504000" cy="3999982"/>
        </p:xfrm>
        <a:graphic>
          <a:graphicData uri="http://schemas.openxmlformats.org/drawingml/2006/table">
            <a:tbl>
              <a:tblPr firstRow="1" bandRow="1">
                <a:tableStyleId>{5C22544A-7EE6-4342-B048-85BDC9FD1C3A}</a:tableStyleId>
              </a:tblPr>
              <a:tblGrid>
                <a:gridCol w="720000">
                  <a:extLst>
                    <a:ext uri="{9D8B030D-6E8A-4147-A177-3AD203B41FA5}">
                      <a16:colId xmlns:a16="http://schemas.microsoft.com/office/drawing/2014/main" val="20000"/>
                    </a:ext>
                  </a:extLst>
                </a:gridCol>
                <a:gridCol w="4392000">
                  <a:extLst>
                    <a:ext uri="{9D8B030D-6E8A-4147-A177-3AD203B41FA5}">
                      <a16:colId xmlns:a16="http://schemas.microsoft.com/office/drawing/2014/main" val="20001"/>
                    </a:ext>
                  </a:extLst>
                </a:gridCol>
                <a:gridCol w="4392000">
                  <a:extLst>
                    <a:ext uri="{9D8B030D-6E8A-4147-A177-3AD203B41FA5}">
                      <a16:colId xmlns:a16="http://schemas.microsoft.com/office/drawing/2014/main" val="20002"/>
                    </a:ext>
                  </a:extLst>
                </a:gridCol>
              </a:tblGrid>
              <a:tr h="107176">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2011</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ユドヨノ大統領、マルティ外相（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回）、プルノモ国防相、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ジョコ・スヤント政治・治安・法務担当調整相、ヒダヤット工業相、ギタ投資調整庁長官</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野田総理大臣、松本外務大臣（</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回）、枝野経済産業大臣（</a:t>
                      </a:r>
                      <a: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a:t>
                      </a:r>
                      <a:br>
                        <a:rPr kumimoji="1" lang="en-US" altLang="zh-TW"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zh-TW" altLang="en-US" sz="10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玄葉外務大臣、岡田総理大臣特使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0"/>
                  </a:ext>
                </a:extLst>
              </a:tr>
              <a:tr h="142092">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アミル・シャムスディン法務人権相、ジョコ・スヤント政治・法務・治安担当調整相、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ハッタ・ラジャサ経済担当調整相、ヒダヤット工業相、マリ観光・創造経済相、</a:t>
                      </a:r>
                      <a:b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アグス財務相、モハンマド・ヌー教育文化相、アルミダ国家開発企画庁長官</a:t>
                      </a:r>
                    </a:p>
                  </a:txBody>
                  <a:tcPr marL="180000" marR="72000" marT="17501" marB="17501"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平野文部科学大臣、羽田国土交通大臣、榛葉外務副大臣（総理大臣特使）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1"/>
                  </a:ext>
                </a:extLst>
              </a:tr>
              <a:tr h="282145">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1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ユドヨノ大統領、ディポ・アラム内閣官房長官、マルティ外相（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回）、ベエス・カンブアヤ環境相（</a:t>
                      </a:r>
                      <a:r>
                        <a:rPr kumimoji="1" lang="en-US" altLang="ja-JP"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回）、マリ観光・創造経済相、サリム・セガフ・アルジュフリ社会相、チチップ・スタルジョ海洋水産相、マンギンダアン運輸相、ティファトゥル・スンビリン通信情報相、シャリフディン・ハッサン協同組合・中小企業担当相、ハッタ・ラジャサ経済担当調整相、ヒダヤット工業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lnSpc>
                          <a:spcPct val="110000"/>
                        </a:lnSpc>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安倍総理大臣（</a:t>
                      </a:r>
                      <a:r>
                        <a:rPr lang="en-US" altLang="zh-TW" sz="1000" dirty="0">
                          <a:latin typeface="Arial" panose="020B0604020202020204" pitchFamily="34" charset="0"/>
                          <a:ea typeface="ＭＳ Ｐゴシック" panose="020B0600070205080204" pitchFamily="50" charset="-128"/>
                          <a:cs typeface="Arial" panose="020B0604020202020204" pitchFamily="34" charset="0"/>
                        </a:rPr>
                        <a:t>2</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回）、甘利内閣府特命担当大臣（</a:t>
                      </a:r>
                      <a:r>
                        <a:rPr lang="en-US" altLang="zh-TW" sz="1000" dirty="0">
                          <a:latin typeface="Arial" panose="020B0604020202020204" pitchFamily="34" charset="0"/>
                          <a:ea typeface="ＭＳ Ｐゴシック" panose="020B0600070205080204" pitchFamily="50" charset="-128"/>
                          <a:cs typeface="Arial" panose="020B0604020202020204" pitchFamily="34" charset="0"/>
                        </a:rPr>
                        <a:t>2</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回）、</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茂木経済産業大臣（</a:t>
                      </a:r>
                      <a:r>
                        <a:rPr lang="en-US" altLang="zh-TW" sz="1000" dirty="0">
                          <a:latin typeface="Arial" panose="020B0604020202020204" pitchFamily="34" charset="0"/>
                          <a:ea typeface="ＭＳ Ｐゴシック" panose="020B0600070205080204" pitchFamily="50" charset="-128"/>
                          <a:cs typeface="Arial" panose="020B0604020202020204" pitchFamily="34" charset="0"/>
                        </a:rPr>
                        <a:t>2</a:t>
                      </a:r>
                      <a:r>
                        <a:rPr lang="zh-TW" altLang="en-US" sz="1000" dirty="0">
                          <a:latin typeface="Arial" panose="020B0604020202020204" pitchFamily="34" charset="0"/>
                          <a:ea typeface="ＭＳ Ｐゴシック" panose="020B0600070205080204" pitchFamily="50" charset="-128"/>
                          <a:cs typeface="Arial" panose="020B0604020202020204" pitchFamily="34" charset="0"/>
                        </a:rPr>
                        <a:t>回）、新藤総務大臣、林農林水産大臣、岸田外務大臣、</a:t>
                      </a:r>
                      <a:br>
                        <a:rPr lang="en-US" altLang="zh-TW" sz="1000" dirty="0">
                          <a:latin typeface="Arial" panose="020B0604020202020204" pitchFamily="34" charset="0"/>
                          <a:ea typeface="ＭＳ Ｐゴシック" panose="020B0600070205080204" pitchFamily="50" charset="-128"/>
                          <a:cs typeface="Arial" panose="020B0604020202020204" pitchFamily="34" charset="0"/>
                        </a:rPr>
                      </a:br>
                      <a:r>
                        <a:rPr lang="zh-TW" altLang="en-US" sz="1000" dirty="0">
                          <a:latin typeface="Arial" panose="020B0604020202020204" pitchFamily="34" charset="0"/>
                          <a:ea typeface="ＭＳ Ｐゴシック" panose="020B0600070205080204" pitchFamily="50" charset="-128"/>
                          <a:cs typeface="Arial" panose="020B0604020202020204" pitchFamily="34" charset="0"/>
                        </a:rPr>
                        <a:t>太田国土交通大臣、高村総理大臣特使</a:t>
                      </a: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2"/>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9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ユドヨノ大統領、マルティ外相</a:t>
                      </a:r>
                    </a:p>
                  </a:txBody>
                  <a:tcPr marL="180000" marR="72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fontAlgn="ctr"/>
                      <a:r>
                        <a:rPr lang="zh-TW" altLang="en-US" sz="1000" dirty="0">
                          <a:latin typeface="Arial" panose="020B0604020202020204" pitchFamily="34" charset="0"/>
                          <a:ea typeface="ＭＳ Ｐゴシック" panose="020B0600070205080204" pitchFamily="50" charset="-128"/>
                          <a:cs typeface="Arial" panose="020B0604020202020204" pitchFamily="34" charset="0"/>
                        </a:rPr>
                        <a:t>岸田外務大臣</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回）、福田特派大使、</a:t>
                      </a:r>
                      <a:r>
                        <a:rPr lang="zh-CN" altLang="en-US" sz="1000" dirty="0">
                          <a:effectLst/>
                        </a:rPr>
                        <a:t>下村文部科学大臣</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31502" marB="31502"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3"/>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ジョコ大統領、カッラ副大統領、ルトノ外務大臣、リャミザルド国防大臣、ゴーベル商業大臣、サレ・フシン工業大臣、ジョナン運輸大臣、プアン人材開発・文化担当調整大臣、ジャリル国家開発企画庁長官（大統領特使）</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林経済産業大臣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4"/>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ジョコ大統領、マルスディ外務大臣、ジョナン運輸大臣、パンジャイタン海洋担当調整相（</a:t>
                      </a:r>
                      <a:r>
                        <a:rPr lang="en-US" altLang="ja-JP" sz="900" b="0" dirty="0">
                          <a:latin typeface="Arial" panose="020B0604020202020204" pitchFamily="34" charset="0"/>
                          <a:ea typeface="ＭＳ Ｐゴシック" panose="020B0600070205080204" pitchFamily="50" charset="-128"/>
                          <a:cs typeface="Arial" panose="020B0604020202020204" pitchFamily="34" charset="0"/>
                        </a:rPr>
                        <a:t>2</a:t>
                      </a: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回）、ハルタルト工業相、ラオリ法務人権相、ジャリル国家開発企画庁長官</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0" dirty="0">
                          <a:latin typeface="Arial" panose="020B0604020202020204" pitchFamily="34" charset="0"/>
                          <a:ea typeface="ＭＳ Ｐゴシック" panose="020B0600070205080204" pitchFamily="50" charset="-128"/>
                          <a:cs typeface="Arial" panose="020B0604020202020204" pitchFamily="34" charset="0"/>
                        </a:rPr>
                        <a:t>岩城法務大臣</a:t>
                      </a:r>
                      <a:r>
                        <a:rPr lang="ja-JP" altLang="en-US" sz="1000" b="0"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0" dirty="0">
                          <a:latin typeface="Arial" panose="020B0604020202020204" pitchFamily="34" charset="0"/>
                          <a:ea typeface="ＭＳ Ｐゴシック" panose="020B0600070205080204" pitchFamily="50" charset="-128"/>
                          <a:cs typeface="Arial" panose="020B0604020202020204" pitchFamily="34" charset="0"/>
                        </a:rPr>
                        <a:t>石井国土交通大臣</a:t>
                      </a:r>
                      <a:endParaRPr lang="ja-JP" altLang="en-US" sz="10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5"/>
                  </a:ext>
                </a:extLst>
              </a:tr>
              <a:tr h="0">
                <a:tc>
                  <a:txBody>
                    <a:bodyPr/>
                    <a:lstStyle/>
                    <a:p>
                      <a:pPr marL="0" algn="ctr" defTabSz="914400" rtl="0" eaLnBrk="1" fontAlgn="ctr" latinLnBrk="0" hangingPunct="0"/>
                      <a:r>
                        <a:rPr kumimoji="1" lang="en-US" altLang="ja-JP"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ja-JP" altLang="en-US" sz="1100" b="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900" b="0" dirty="0">
                          <a:latin typeface="Arial" panose="020B0604020202020204" pitchFamily="34" charset="0"/>
                          <a:ea typeface="ＭＳ Ｐゴシック" panose="020B0600070205080204" pitchFamily="50" charset="-128"/>
                          <a:cs typeface="Arial" panose="020B0604020202020204" pitchFamily="34" charset="0"/>
                        </a:rPr>
                        <a:t>カッラ副大統領、</a:t>
                      </a:r>
                      <a:r>
                        <a:rPr lang="ja-JP" altLang="en-US" sz="900" b="0" dirty="0">
                          <a:effectLst/>
                        </a:rPr>
                        <a:t>リニ国営企業相、シティ・ヌルバヤ環境林業相、スシ海洋水産相、スリ財務相、ジョナン・エネルギー鉱物資源相、バンバン国家開発企画庁長官</a:t>
                      </a:r>
                      <a:endParaRPr lang="ja-JP" altLang="en-US" sz="900" b="0"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0" dirty="0">
                          <a:latin typeface="Arial" panose="020B0604020202020204" pitchFamily="34" charset="0"/>
                          <a:ea typeface="ＭＳ Ｐゴシック" panose="020B0600070205080204" pitchFamily="50" charset="-128"/>
                          <a:cs typeface="Arial" panose="020B0604020202020204" pitchFamily="34" charset="0"/>
                        </a:rPr>
                        <a:t>安倍総理大臣</a:t>
                      </a: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E8E8E8"/>
                    </a:solidFill>
                  </a:tcPr>
                </a:tc>
                <a:extLst>
                  <a:ext uri="{0D108BD9-81ED-4DB2-BD59-A6C34878D82A}">
                    <a16:rowId xmlns:a16="http://schemas.microsoft.com/office/drawing/2014/main" val="10006"/>
                  </a:ext>
                </a:extLst>
              </a:tr>
              <a:tr h="160499">
                <a:tc>
                  <a:txBody>
                    <a:bodyPr/>
                    <a:lstStyle/>
                    <a:p>
                      <a:pPr algn="ctr" fontAlgn="ctr" hangingPunct="0"/>
                      <a:r>
                        <a:rPr lang="en-US" altLang="ja-JP" sz="1300" b="1" dirty="0">
                          <a:solidFill>
                            <a:schemeClr val="bg1"/>
                          </a:solidFill>
                          <a:latin typeface="Arial" panose="020B0604020202020204" pitchFamily="34" charset="0"/>
                          <a:ea typeface="ＭＳ Ｐゴシック" panose="020B0600070205080204" pitchFamily="50" charset="-128"/>
                          <a:cs typeface="Arial" panose="020B0604020202020204" pitchFamily="34" charset="0"/>
                        </a:rPr>
                        <a:t>2018</a:t>
                      </a:r>
                    </a:p>
                  </a:txBody>
                  <a:tcPr marL="72000" marR="72000" marT="0" marB="0" anchor="ctr">
                    <a:lnL w="12700" cap="flat" cmpd="sng" algn="ctr">
                      <a:solidFill>
                        <a:schemeClr val="bg1">
                          <a:lumMod val="50000"/>
                          <a:alpha val="0"/>
                        </a:scheme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868686"/>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ユスフ・カッラ副大統領（</a:t>
                      </a:r>
                      <a:r>
                        <a:rPr lang="en-US" altLang="ja-JP" sz="1000" b="1" dirty="0">
                          <a:latin typeface="Arial" panose="020B0604020202020204" pitchFamily="34" charset="0"/>
                          <a:ea typeface="ＭＳ Ｐゴシック" panose="020B0600070205080204" pitchFamily="50" charset="-128"/>
                          <a:cs typeface="Arial" panose="020B0604020202020204" pitchFamily="34" charset="0"/>
                        </a:rPr>
                        <a:t>2</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回）、バンバン・ブロジョネゴロ国家開発企画庁長官、バスキ公共事業・国民住宅相、スシ海洋水産相、プアン・マハラニ人材開発・文化担当相、アナック・アグン・グデ・ヌグラ・プスパヨガ協同組合・中小企業相、ルディアンタラ通信情報相、ヤソンナ・ラオリ法務人権相、ジョナン・エネルギー鉱物資源相、バスキ公共事業相</a:t>
                      </a:r>
                    </a:p>
                  </a:txBody>
                  <a:tcPr marL="180000" marR="72000" marT="46800" marB="468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AE4D9"/>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二階総理大臣特使</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TW" altLang="en-US" sz="1000" b="1" dirty="0">
                          <a:latin typeface="Arial" panose="020B0604020202020204" pitchFamily="34" charset="0"/>
                          <a:ea typeface="ＭＳ Ｐゴシック" panose="020B0600070205080204" pitchFamily="50" charset="-128"/>
                          <a:cs typeface="Arial" panose="020B0604020202020204" pitchFamily="34" charset="0"/>
                        </a:rPr>
                        <a:t>河野外務大臣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1" dirty="0">
                          <a:latin typeface="Arial" panose="020B0604020202020204" pitchFamily="34" charset="0"/>
                          <a:ea typeface="ＭＳ Ｐゴシック" panose="020B0600070205080204" pitchFamily="50" charset="-128"/>
                          <a:cs typeface="Arial" panose="020B0604020202020204" pitchFamily="34" charset="0"/>
                        </a:rPr>
                        <a:t>林文部科学大臣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1" dirty="0">
                          <a:latin typeface="Arial" panose="020B0604020202020204" pitchFamily="34" charset="0"/>
                          <a:ea typeface="ＭＳ Ｐゴシック" panose="020B0600070205080204" pitchFamily="50" charset="-128"/>
                          <a:cs typeface="Arial" panose="020B0604020202020204" pitchFamily="34" charset="0"/>
                        </a:rPr>
                        <a:t>松山内閣府特命担当大臣</a:t>
                      </a:r>
                      <a:r>
                        <a:rPr lang="ja-JP" altLang="en-US" sz="1000" b="1" dirty="0" err="1">
                          <a:latin typeface="Arial" panose="020B0604020202020204" pitchFamily="34" charset="0"/>
                          <a:ea typeface="ＭＳ Ｐゴシック" panose="020B0600070205080204" pitchFamily="50" charset="-128"/>
                          <a:cs typeface="Arial" panose="020B0604020202020204" pitchFamily="34" charset="0"/>
                        </a:rPr>
                        <a:t>、</a:t>
                      </a:r>
                      <a:r>
                        <a:rPr lang="zh-CN" altLang="en-US" sz="1000" b="1" dirty="0">
                          <a:latin typeface="Arial" panose="020B0604020202020204" pitchFamily="34" charset="0"/>
                          <a:ea typeface="ＭＳ Ｐゴシック" panose="020B0600070205080204" pitchFamily="50" charset="-128"/>
                          <a:cs typeface="Arial" panose="020B0604020202020204" pitchFamily="34" charset="0"/>
                        </a:rPr>
                        <a:t>石井国土交通大臣</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a:txBody>
                  <a:tcPr marL="180000" marR="72000" marT="46800" marB="46800" anchor="ctr">
                    <a:lnL w="6350" cap="flat" cmpd="sng" algn="ctr">
                      <a:solidFill>
                        <a:srgbClr val="FFFFFF"/>
                      </a:solidFill>
                      <a:prstDash val="solid"/>
                      <a:round/>
                      <a:headEnd type="none" w="med" len="med"/>
                      <a:tailEnd type="none" w="med" len="med"/>
                    </a:lnL>
                    <a:lnR w="12700" cap="flat" cmpd="sng" algn="ctr">
                      <a:solidFill>
                        <a:schemeClr val="bg1">
                          <a:lumMod val="50000"/>
                          <a:alpha val="0"/>
                        </a:scheme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CCDAEC"/>
                    </a:solidFill>
                  </a:tcPr>
                </a:tc>
                <a:extLst>
                  <a:ext uri="{0D108BD9-81ED-4DB2-BD59-A6C34878D82A}">
                    <a16:rowId xmlns:a16="http://schemas.microsoft.com/office/drawing/2014/main" val="10007"/>
                  </a:ext>
                </a:extLst>
              </a:tr>
            </a:tbl>
          </a:graphicData>
        </a:graphic>
      </p:graphicFrame>
      <p:sp>
        <p:nvSpPr>
          <p:cNvPr id="17" name="テキスト ボックス 16"/>
          <p:cNvSpPr txBox="1"/>
          <p:nvPr/>
        </p:nvSpPr>
        <p:spPr>
          <a:xfrm>
            <a:off x="200472" y="1124744"/>
            <a:ext cx="9505056" cy="453650"/>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月、ジョコ・ウィドド大統領の招待により、安倍総理大臣はインドネシアへの公式訪問を行った。首脳会談後、「戦略的パートナーシップの強化に関する日・インドネシア共同声明」が発表された。</a:t>
            </a:r>
          </a:p>
        </p:txBody>
      </p:sp>
      <p:grpSp>
        <p:nvGrpSpPr>
          <p:cNvPr id="18" name="グループ化 17"/>
          <p:cNvGrpSpPr/>
          <p:nvPr/>
        </p:nvGrpSpPr>
        <p:grpSpPr>
          <a:xfrm>
            <a:off x="200472" y="1786868"/>
            <a:ext cx="9505056" cy="288032"/>
            <a:chOff x="200472" y="1772816"/>
            <a:chExt cx="9505056" cy="288032"/>
          </a:xfrm>
        </p:grpSpPr>
        <p:cxnSp>
          <p:nvCxnSpPr>
            <p:cNvPr id="19" name="直線コネクタ 18"/>
            <p:cNvCxnSpPr/>
            <p:nvPr/>
          </p:nvCxnSpPr>
          <p:spPr>
            <a:xfrm>
              <a:off x="200472" y="2060848"/>
              <a:ext cx="9505056"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0" name="Rectangle 6"/>
            <p:cNvSpPr>
              <a:spLocks noChangeArrowheads="1"/>
            </p:cNvSpPr>
            <p:nvPr/>
          </p:nvSpPr>
          <p:spPr bwMode="auto">
            <a:xfrm>
              <a:off x="200472" y="1772816"/>
              <a:ext cx="950505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主な往訪者（大臣等）</a:t>
              </a:r>
            </a:p>
          </p:txBody>
        </p:sp>
      </p:grpSp>
      <p:sp>
        <p:nvSpPr>
          <p:cNvPr id="21" name="テキスト ボックス 20"/>
          <p:cNvSpPr txBox="1"/>
          <p:nvPr/>
        </p:nvSpPr>
        <p:spPr>
          <a:xfrm>
            <a:off x="200472" y="6669360"/>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491443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3451762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6" name="think-cell Slide" r:id="rId40" imgW="270" imgH="270" progId="TCLayout.ActiveDocument.1">
                  <p:embed/>
                </p:oleObj>
              </mc:Choice>
              <mc:Fallback>
                <p:oleObj name="think-cell Slide" r:id="rId40" imgW="270" imgH="270" progId="TCLayout.ActiveDocument.1">
                  <p:embed/>
                  <p:pic>
                    <p:nvPicPr>
                      <p:cNvPr id="8" name="Object 7" hidden="1"/>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BEBEBE"/>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kumimoji="1" lang="ja-JP" altLang="en-US" sz="1000" dirty="0">
              <a:solidFill>
                <a:schemeClr val="tx1"/>
              </a:solidFill>
              <a:latin typeface="Arial" panose="020B0604020202020204" pitchFamily="34" charset="0"/>
              <a:sym typeface="+mn-lt"/>
            </a:endParaRPr>
          </a:p>
        </p:txBody>
      </p:sp>
      <p:sp>
        <p:nvSpPr>
          <p:cNvPr id="5" name="タイトル 4"/>
          <p:cNvSpPr>
            <a:spLocks noGrp="1"/>
          </p:cNvSpPr>
          <p:nvPr>
            <p:ph type="title"/>
          </p:nvPr>
        </p:nvSpPr>
        <p:spPr/>
        <p:txBody>
          <a:bodyPr/>
          <a:lstStyle/>
          <a:p>
            <a:r>
              <a:rPr lang="ja-JP" altLang="en-US" dirty="0"/>
              <a:t>インドネシア／一般概況／経済</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都市化率、上位</a:t>
            </a:r>
            <a:r>
              <a:rPr lang="en-US" altLang="ja-JP" dirty="0"/>
              <a:t>5</a:t>
            </a:r>
            <a:r>
              <a:rPr lang="ja-JP" altLang="en-US" dirty="0"/>
              <a:t>都市の人口</a:t>
            </a:r>
          </a:p>
        </p:txBody>
      </p:sp>
      <p:sp>
        <p:nvSpPr>
          <p:cNvPr id="19" name="テキスト ボックス 18"/>
          <p:cNvSpPr txBox="1"/>
          <p:nvPr/>
        </p:nvSpPr>
        <p:spPr>
          <a:xfrm>
            <a:off x="200472" y="6309320"/>
            <a:ext cx="5256584" cy="123111"/>
          </a:xfrm>
          <a:prstGeom prst="rect">
            <a:avLst/>
          </a:prstGeom>
          <a:noFill/>
        </p:spPr>
        <p:txBody>
          <a:bodyPr wrap="square" lIns="0" tIns="0" rIns="0" bIns="0" rtlCol="0">
            <a:spAutoFit/>
          </a:bodyPr>
          <a:lstStyle/>
          <a:p>
            <a:r>
              <a:rPr lang="en-US" altLang="ja-JP" sz="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都市化率とは、都市部に住む人口の割合。</a:t>
            </a:r>
          </a:p>
        </p:txBody>
      </p:sp>
      <p:grpSp>
        <p:nvGrpSpPr>
          <p:cNvPr id="20" name="グループ化 7"/>
          <p:cNvGrpSpPr/>
          <p:nvPr/>
        </p:nvGrpSpPr>
        <p:grpSpPr>
          <a:xfrm>
            <a:off x="466726" y="1801282"/>
            <a:ext cx="4342258" cy="288032"/>
            <a:chOff x="4803500" y="2113806"/>
            <a:chExt cx="4032624" cy="288032"/>
          </a:xfrm>
        </p:grpSpPr>
        <p:cxnSp>
          <p:nvCxnSpPr>
            <p:cNvPr id="21" name="直線コネクタ 20"/>
            <p:cNvCxnSpPr/>
            <p:nvPr/>
          </p:nvCxnSpPr>
          <p:spPr>
            <a:xfrm>
              <a:off x="4808984" y="2401838"/>
              <a:ext cx="4027140"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2" name="Rectangle 6"/>
            <p:cNvSpPr>
              <a:spLocks noChangeArrowheads="1"/>
            </p:cNvSpPr>
            <p:nvPr/>
          </p:nvSpPr>
          <p:spPr bwMode="auto">
            <a:xfrm>
              <a:off x="4803500" y="2113806"/>
              <a:ext cx="403262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都市化率</a:t>
              </a:r>
              <a:r>
                <a:rPr lang="en-US" altLang="ja-JP" sz="1400" baseline="30000" dirty="0">
                  <a:solidFill>
                    <a:srgbClr val="00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
        <p:nvSpPr>
          <p:cNvPr id="34" name="テキスト ボックス 3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インドネシアでは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2010</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年頃に農村部の比率が都市部の比率を超え、それ以降も継続的に都市化が進行する見通し。</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5" name="テキスト ボックス 34"/>
          <p:cNvSpPr txBox="1"/>
          <p:nvPr/>
        </p:nvSpPr>
        <p:spPr>
          <a:xfrm>
            <a:off x="200472" y="6525344"/>
            <a:ext cx="5616624" cy="144016"/>
          </a:xfrm>
          <a:prstGeom prst="rect">
            <a:avLst/>
          </a:prstGeom>
          <a:noFill/>
        </p:spPr>
        <p:txBody>
          <a:bodyPr wrap="square" lIns="0" tIns="0" rIns="0" bIns="0" rtlCol="0">
            <a:noAutofit/>
          </a:bodyPr>
          <a:lstStyle/>
          <a:p>
            <a:pPr>
              <a:spcAft>
                <a:spcPts val="100"/>
              </a:spcAft>
            </a:pPr>
            <a:r>
              <a:rPr lang="ja-JP" altLang="en-US" sz="800" dirty="0">
                <a:latin typeface="Arial" panose="020B0604020202020204" pitchFamily="34" charset="0"/>
                <a:ea typeface="ＭＳ Ｐゴシック" panose="020B0600070205080204" pitchFamily="50" charset="-128"/>
                <a:cs typeface="Arial" panose="020B0604020202020204" pitchFamily="34" charset="0"/>
              </a:rPr>
              <a:t>（出所） 国際連合「</a:t>
            </a:r>
            <a:r>
              <a:rPr lang="en-US" altLang="ja-JP" sz="800" dirty="0"/>
              <a:t>World Urbanization Prospects</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」、ユーロモニター</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a:p>
            <a:pPr>
              <a:spcAft>
                <a:spcPts val="100"/>
              </a:spcAft>
            </a:pPr>
            <a:endParaRPr lang="ja-JP" altLang="en-US"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68" name="Object 67"/>
          <p:cNvGraphicFramePr>
            <a:graphicFrameLocks/>
          </p:cNvGraphicFramePr>
          <p:nvPr>
            <p:custDataLst>
              <p:tags r:id="rId4"/>
            </p:custDataLst>
            <p:extLst>
              <p:ext uri="{D42A27DB-BD31-4B8C-83A1-F6EECF244321}">
                <p14:modId xmlns:p14="http://schemas.microsoft.com/office/powerpoint/2010/main" val="1278664351"/>
              </p:ext>
            </p:extLst>
          </p:nvPr>
        </p:nvGraphicFramePr>
        <p:xfrm>
          <a:off x="152400" y="2133599"/>
          <a:ext cx="4857856" cy="4048194"/>
        </p:xfrm>
        <a:graphic>
          <a:graphicData uri="http://schemas.openxmlformats.org/presentationml/2006/ole">
            <mc:AlternateContent xmlns:mc="http://schemas.openxmlformats.org/markup-compatibility/2006">
              <mc:Choice xmlns:v="urn:schemas-microsoft-com:vml" Requires="v">
                <p:oleObj spid="_x0000_s6147" name="Chart" r:id="rId42" imgW="4857856" imgH="4048194" progId="MSGraph.Chart.8">
                  <p:embed followColorScheme="full"/>
                </p:oleObj>
              </mc:Choice>
              <mc:Fallback>
                <p:oleObj name="Chart" r:id="rId42" imgW="4857856" imgH="4048194" progId="MSGraph.Chart.8">
                  <p:embed followColorScheme="full"/>
                  <p:pic>
                    <p:nvPicPr>
                      <p:cNvPr id="68" name="Object 67"/>
                      <p:cNvPicPr/>
                      <p:nvPr/>
                    </p:nvPicPr>
                    <p:blipFill>
                      <a:blip r:embed="rId43"/>
                      <a:stretch>
                        <a:fillRect/>
                      </a:stretch>
                    </p:blipFill>
                    <p:spPr>
                      <a:xfrm>
                        <a:off x="152400" y="2133599"/>
                        <a:ext cx="4857856" cy="4048194"/>
                      </a:xfrm>
                      <a:prstGeom prst="rect">
                        <a:avLst/>
                      </a:prstGeom>
                    </p:spPr>
                  </p:pic>
                </p:oleObj>
              </mc:Fallback>
            </mc:AlternateContent>
          </a:graphicData>
        </a:graphic>
      </p:graphicFrame>
      <p:sp>
        <p:nvSpPr>
          <p:cNvPr id="24" name="テキスト プレースホルダ 9"/>
          <p:cNvSpPr>
            <a:spLocks noGrp="1"/>
          </p:cNvSpPr>
          <p:nvPr>
            <p:custDataLst>
              <p:tags r:id="rId5"/>
            </p:custDataLst>
          </p:nvPr>
        </p:nvSpPr>
        <p:spPr bwMode="gray">
          <a:xfrm>
            <a:off x="10096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9A2410BB-4057-43B3-B344-DD4196264D6F}" type="datetime'''''''''0''''''''''''''''''5'''''''''''">
              <a:rPr lang="ja-JP" altLang="en-US" sz="1000"/>
              <a:pPr/>
              <a:t>05</a:t>
            </a:fld>
            <a:endParaRPr kumimoji="0" lang="ja-JP" altLang="en-US" sz="1000" dirty="0">
              <a:sym typeface="+mn-lt"/>
            </a:endParaRPr>
          </a:p>
        </p:txBody>
      </p:sp>
      <p:sp>
        <p:nvSpPr>
          <p:cNvPr id="16" name="テキスト プレースホルダ 9"/>
          <p:cNvSpPr>
            <a:spLocks noGrp="1"/>
          </p:cNvSpPr>
          <p:nvPr>
            <p:custDataLst>
              <p:tags r:id="rId6"/>
            </p:custDataLst>
          </p:nvPr>
        </p:nvSpPr>
        <p:spPr bwMode="gray">
          <a:xfrm>
            <a:off x="365125" y="215582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a:t>
            </a:r>
          </a:p>
        </p:txBody>
      </p:sp>
      <p:sp>
        <p:nvSpPr>
          <p:cNvPr id="25" name="テキスト プレースホルダ 9"/>
          <p:cNvSpPr>
            <a:spLocks noGrp="1"/>
          </p:cNvSpPr>
          <p:nvPr>
            <p:custDataLst>
              <p:tags r:id="rId7"/>
            </p:custDataLst>
          </p:nvPr>
        </p:nvSpPr>
        <p:spPr bwMode="gray">
          <a:xfrm>
            <a:off x="14192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0E53F03-6A7B-44C6-8BC2-6733F63C8312}" type="datetime'''''''1''''''''''''''''0'''">
              <a:rPr lang="ja-JP" altLang="en-US" sz="1000"/>
              <a:pPr/>
              <a:t>10</a:t>
            </a:fld>
            <a:endParaRPr kumimoji="0" lang="ja-JP" altLang="en-US" sz="1000" dirty="0">
              <a:sym typeface="+mn-lt"/>
            </a:endParaRPr>
          </a:p>
        </p:txBody>
      </p:sp>
      <p:sp>
        <p:nvSpPr>
          <p:cNvPr id="26" name="テキスト プレースホルダ 9"/>
          <p:cNvSpPr>
            <a:spLocks noGrp="1"/>
          </p:cNvSpPr>
          <p:nvPr>
            <p:custDataLst>
              <p:tags r:id="rId8"/>
            </p:custDataLst>
          </p:nvPr>
        </p:nvSpPr>
        <p:spPr bwMode="gray">
          <a:xfrm>
            <a:off x="18288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EA2EB3B-C03E-432C-B8E3-04E8C868E633}" type="datetime'''1''''''5'''''''">
              <a:rPr lang="ja-JP" altLang="en-US" sz="1000"/>
              <a:pPr/>
              <a:t>15</a:t>
            </a:fld>
            <a:endParaRPr kumimoji="0" lang="ja-JP" altLang="en-US" sz="1000" dirty="0">
              <a:sym typeface="+mn-lt"/>
            </a:endParaRPr>
          </a:p>
        </p:txBody>
      </p:sp>
      <p:sp>
        <p:nvSpPr>
          <p:cNvPr id="27" name="テキスト プレースホルダ 9"/>
          <p:cNvSpPr>
            <a:spLocks noGrp="1"/>
          </p:cNvSpPr>
          <p:nvPr>
            <p:custDataLst>
              <p:tags r:id="rId9"/>
            </p:custDataLst>
          </p:nvPr>
        </p:nvSpPr>
        <p:spPr bwMode="gray">
          <a:xfrm>
            <a:off x="22383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5C59ACF-77A9-4687-ACB1-138F8717E855}" type="datetime'''''''''''''''''2''''0'''''''''''''''''''''''">
              <a:rPr lang="ja-JP" altLang="en-US" sz="1000"/>
              <a:pPr/>
              <a:t>20</a:t>
            </a:fld>
            <a:endParaRPr kumimoji="0" lang="ja-JP" altLang="en-US" sz="1000" dirty="0">
              <a:sym typeface="+mn-lt"/>
            </a:endParaRPr>
          </a:p>
        </p:txBody>
      </p:sp>
      <p:sp>
        <p:nvSpPr>
          <p:cNvPr id="28" name="テキスト プレースホルダ 9"/>
          <p:cNvSpPr>
            <a:spLocks noGrp="1"/>
          </p:cNvSpPr>
          <p:nvPr>
            <p:custDataLst>
              <p:tags r:id="rId10"/>
            </p:custDataLst>
          </p:nvPr>
        </p:nvSpPr>
        <p:spPr bwMode="gray">
          <a:xfrm>
            <a:off x="26574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7F23F8A-FB6D-4BAD-AA2B-630EB0E9F8CA}" type="datetime'''''''''''''25'''''''''''''''''''''''''''''">
              <a:rPr lang="ja-JP" altLang="en-US" sz="1000"/>
              <a:pPr/>
              <a:t>25</a:t>
            </a:fld>
            <a:endParaRPr kumimoji="0" lang="ja-JP" altLang="en-US" sz="1000" dirty="0">
              <a:sym typeface="+mn-lt"/>
            </a:endParaRPr>
          </a:p>
        </p:txBody>
      </p:sp>
      <p:sp>
        <p:nvSpPr>
          <p:cNvPr id="29" name="テキスト プレースホルダ 9"/>
          <p:cNvSpPr>
            <a:spLocks noGrp="1"/>
          </p:cNvSpPr>
          <p:nvPr>
            <p:custDataLst>
              <p:tags r:id="rId11"/>
            </p:custDataLst>
          </p:nvPr>
        </p:nvSpPr>
        <p:spPr bwMode="gray">
          <a:xfrm>
            <a:off x="30670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262A8B4-26DA-43AC-8A26-5D27F782ADEF}" type="datetime'''''''''''''3''0'''''''''''''''''''">
              <a:rPr lang="ja-JP" altLang="en-US" sz="1000"/>
              <a:pPr/>
              <a:t>30</a:t>
            </a:fld>
            <a:endParaRPr kumimoji="0" lang="ja-JP" altLang="en-US" sz="1000" dirty="0">
              <a:sym typeface="+mn-lt"/>
            </a:endParaRPr>
          </a:p>
        </p:txBody>
      </p:sp>
      <p:sp>
        <p:nvSpPr>
          <p:cNvPr id="30" name="テキスト プレースホルダ 9"/>
          <p:cNvSpPr>
            <a:spLocks noGrp="1"/>
          </p:cNvSpPr>
          <p:nvPr>
            <p:custDataLst>
              <p:tags r:id="rId12"/>
            </p:custDataLst>
          </p:nvPr>
        </p:nvSpPr>
        <p:spPr bwMode="gray">
          <a:xfrm>
            <a:off x="347662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12F94291-01ED-4BA2-B09E-01C862FB2513}" type="datetime'''''''''''''''''''''3''''''''''''''''''''''''''''''''5'''''''">
              <a:rPr lang="ja-JP" altLang="en-US" sz="1000"/>
              <a:pPr/>
              <a:t>35</a:t>
            </a:fld>
            <a:endParaRPr kumimoji="0" lang="ja-JP" altLang="en-US" sz="1000" dirty="0">
              <a:sym typeface="+mn-lt"/>
            </a:endParaRPr>
          </a:p>
        </p:txBody>
      </p:sp>
      <p:sp>
        <p:nvSpPr>
          <p:cNvPr id="31" name="テキスト プレースホルダ 9"/>
          <p:cNvSpPr>
            <a:spLocks noGrp="1"/>
          </p:cNvSpPr>
          <p:nvPr>
            <p:custDataLst>
              <p:tags r:id="rId13"/>
            </p:custDataLst>
          </p:nvPr>
        </p:nvSpPr>
        <p:spPr bwMode="gray">
          <a:xfrm>
            <a:off x="388620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E9DCEA09-9AD6-47BE-979A-9F01481254A7}" type="datetime'''''''''''4''''''''''''''''''''0'''''''''''''''''''''''">
              <a:rPr lang="ja-JP" altLang="en-US" sz="1000"/>
              <a:pPr/>
              <a:t>40</a:t>
            </a:fld>
            <a:endParaRPr kumimoji="0" lang="ja-JP" altLang="en-US" sz="1000" dirty="0">
              <a:sym typeface="+mn-lt"/>
            </a:endParaRPr>
          </a:p>
        </p:txBody>
      </p:sp>
      <p:sp>
        <p:nvSpPr>
          <p:cNvPr id="32" name="テキスト プレースホルダ 9"/>
          <p:cNvSpPr>
            <a:spLocks noGrp="1"/>
          </p:cNvSpPr>
          <p:nvPr>
            <p:custDataLst>
              <p:tags r:id="rId14"/>
            </p:custDataLst>
          </p:nvPr>
        </p:nvSpPr>
        <p:spPr bwMode="gray">
          <a:xfrm>
            <a:off x="4295775"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78BC0BE0-5298-4483-BDB8-9B596F6EE0D6}" type="datetime'4''''''''''''''''''5'">
              <a:rPr lang="ja-JP" altLang="en-US" sz="1000"/>
              <a:pPr/>
              <a:t>45</a:t>
            </a:fld>
            <a:endParaRPr kumimoji="0" lang="ja-JP" altLang="en-US" sz="1000" dirty="0">
              <a:sym typeface="+mn-lt"/>
            </a:endParaRPr>
          </a:p>
        </p:txBody>
      </p:sp>
      <p:sp>
        <p:nvSpPr>
          <p:cNvPr id="36" name="テキスト プレースホルダ 9"/>
          <p:cNvSpPr>
            <a:spLocks noGrp="1"/>
          </p:cNvSpPr>
          <p:nvPr>
            <p:custDataLst>
              <p:tags r:id="rId15"/>
            </p:custDataLst>
          </p:nvPr>
        </p:nvSpPr>
        <p:spPr bwMode="gray">
          <a:xfrm>
            <a:off x="4705350" y="59848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57DEA84-CEEB-4D1A-9FBD-454A24AF13FE}" type="datetime'''''''''''''''''''''''''5''''''0'''''''''''''''''''''">
              <a:rPr lang="ja-JP" altLang="en-US" sz="1000"/>
              <a:pPr/>
              <a:t>50</a:t>
            </a:fld>
            <a:endParaRPr kumimoji="0" lang="ja-JP" altLang="en-US" sz="1000" dirty="0">
              <a:sym typeface="+mn-lt"/>
            </a:endParaRPr>
          </a:p>
        </p:txBody>
      </p:sp>
      <p:sp useBgFill="1">
        <p:nvSpPr>
          <p:cNvPr id="59" name="テキスト プレースホルダ 9"/>
          <p:cNvSpPr>
            <a:spLocks noGrp="1"/>
          </p:cNvSpPr>
          <p:nvPr>
            <p:custDataLst>
              <p:tags r:id="rId16"/>
            </p:custDataLst>
          </p:nvPr>
        </p:nvSpPr>
        <p:spPr bwMode="gray">
          <a:xfrm>
            <a:off x="708025" y="4219575"/>
            <a:ext cx="295275" cy="152400"/>
          </a:xfrm>
          <a:prstGeom prst="rect">
            <a:avLst/>
          </a:prstGeom>
        </p:spPr>
        <p:txBody>
          <a:bodyPr vert="horz" wrap="none" lIns="25400" tIns="0" rIns="2540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820DA1E9-6119-468D-9C3C-4060963FB7EF}" type="datetime'''''''''''''''''''''''''''''''''''''4''''''''''2''''.0'">
              <a:rPr kumimoji="0" lang="en-US" altLang="en-US" sz="1000">
                <a:sym typeface="+mn-lt"/>
              </a:rPr>
              <a:pPr marL="0" indent="0" algn="ctr">
                <a:spcBef>
                  <a:spcPct val="0"/>
                </a:spcBef>
                <a:buNone/>
              </a:pPr>
              <a:t>42.0</a:t>
            </a:fld>
            <a:endParaRPr kumimoji="0" lang="en-US" altLang="ja-JP" sz="1000" dirty="0">
              <a:sym typeface="+mn-lt"/>
            </a:endParaRPr>
          </a:p>
        </p:txBody>
      </p:sp>
      <p:sp>
        <p:nvSpPr>
          <p:cNvPr id="23" name="テキスト プレースホルダ 9"/>
          <p:cNvSpPr>
            <a:spLocks noGrp="1"/>
          </p:cNvSpPr>
          <p:nvPr>
            <p:custDataLst>
              <p:tags r:id="rId17"/>
            </p:custDataLst>
          </p:nvPr>
        </p:nvSpPr>
        <p:spPr bwMode="gray">
          <a:xfrm>
            <a:off x="530225" y="59848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26FA904A-BCBF-43A8-8497-6E9CB9DD0895}" type="datetime'''2''''''''''''''''''0''0''''''''''''''''''''''''''0'''''''''">
              <a:rPr lang="ja-JP" altLang="en-US" sz="1000"/>
              <a:pPr/>
              <a:t>2000</a:t>
            </a:fld>
            <a:endParaRPr kumimoji="0" lang="ja-JP" altLang="en-US" sz="1000" dirty="0">
              <a:sym typeface="+mn-lt"/>
            </a:endParaRPr>
          </a:p>
        </p:txBody>
      </p:sp>
      <p:cxnSp>
        <p:nvCxnSpPr>
          <p:cNvPr id="11" name="Straight Connector 10"/>
          <p:cNvCxnSpPr/>
          <p:nvPr>
            <p:custDataLst>
              <p:tags r:id="rId18"/>
            </p:custDataLst>
          </p:nvPr>
        </p:nvCxnSpPr>
        <p:spPr bwMode="gray">
          <a:xfrm>
            <a:off x="1087438" y="3197225"/>
            <a:ext cx="285750" cy="0"/>
          </a:xfrm>
          <a:prstGeom prst="line">
            <a:avLst/>
          </a:prstGeom>
          <a:ln w="9525">
            <a:solidFill>
              <a:srgbClr val="1F497D"/>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19"/>
            </p:custDataLst>
          </p:nvPr>
        </p:nvCxnSpPr>
        <p:spPr bwMode="gray">
          <a:xfrm>
            <a:off x="1087438" y="2994025"/>
            <a:ext cx="285750" cy="0"/>
          </a:xfrm>
          <a:prstGeom prst="line">
            <a:avLst/>
          </a:prstGeom>
          <a:ln w="9525">
            <a:solidFill>
              <a:srgbClr val="80CCE8"/>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custDataLst>
              <p:tags r:id="rId20"/>
            </p:custDataLst>
          </p:nvPr>
        </p:nvSpPr>
        <p:spPr bwMode="gray">
          <a:xfrm>
            <a:off x="1196975" y="3163888"/>
            <a:ext cx="66675" cy="66675"/>
          </a:xfrm>
          <a:prstGeom prst="rect">
            <a:avLst/>
          </a:prstGeom>
          <a:solidFill>
            <a:srgbClr val="1F497D"/>
          </a:solidFill>
          <a:ln w="9525">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Oval 9"/>
          <p:cNvSpPr/>
          <p:nvPr>
            <p:custDataLst>
              <p:tags r:id="rId21"/>
            </p:custDataLst>
          </p:nvPr>
        </p:nvSpPr>
        <p:spPr bwMode="gray">
          <a:xfrm>
            <a:off x="1196975" y="2960688"/>
            <a:ext cx="66675" cy="66675"/>
          </a:xfrm>
          <a:prstGeom prst="ellipse">
            <a:avLst/>
          </a:prstGeom>
          <a:solidFill>
            <a:srgbClr val="80CCE8"/>
          </a:solidFill>
          <a:ln w="9525">
            <a:solidFill>
              <a:srgbClr val="80CC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7" name="テキスト プレースホルダ 9"/>
          <p:cNvSpPr>
            <a:spLocks noGrp="1"/>
          </p:cNvSpPr>
          <p:nvPr>
            <p:custDataLst>
              <p:tags r:id="rId22"/>
            </p:custDataLst>
          </p:nvPr>
        </p:nvSpPr>
        <p:spPr bwMode="gray">
          <a:xfrm>
            <a:off x="1423988" y="29225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7CB7C0B7-9B63-4529-AFAE-B48863AB52B6}" type="datetime'''''都市''''''''''''''''''''''''''''部'''">
              <a:rPr lang="ja-JP" altLang="en-US" sz="1000"/>
              <a:pPr/>
              <a:t>都市部</a:t>
            </a:fld>
            <a:endParaRPr kumimoji="0" lang="ja-JP" altLang="en-US" sz="1000" dirty="0">
              <a:sym typeface="+mn-lt"/>
            </a:endParaRPr>
          </a:p>
        </p:txBody>
      </p:sp>
      <p:sp>
        <p:nvSpPr>
          <p:cNvPr id="38" name="テキスト プレースホルダ 9"/>
          <p:cNvSpPr>
            <a:spLocks noGrp="1"/>
          </p:cNvSpPr>
          <p:nvPr>
            <p:custDataLst>
              <p:tags r:id="rId23"/>
            </p:custDataLst>
          </p:nvPr>
        </p:nvSpPr>
        <p:spPr bwMode="gray">
          <a:xfrm>
            <a:off x="1423988" y="3125788"/>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09BEDBB-7909-4EAB-B0BD-080629A6CF1F}" type="datetime'''''''''''''''''''農''''''''''''''''''''''''村''''''''部'''''">
              <a:rPr lang="ja-JP" altLang="en-US" sz="1000"/>
              <a:pPr/>
              <a:t>農村部</a:t>
            </a:fld>
            <a:endParaRPr kumimoji="0" lang="ja-JP" altLang="en-US" sz="1000" dirty="0">
              <a:sym typeface="+mn-lt"/>
            </a:endParaRPr>
          </a:p>
        </p:txBody>
      </p:sp>
      <p:graphicFrame>
        <p:nvGraphicFramePr>
          <p:cNvPr id="15" name="Object 14"/>
          <p:cNvGraphicFramePr>
            <a:graphicFrameLocks/>
          </p:cNvGraphicFramePr>
          <p:nvPr>
            <p:custDataLst>
              <p:tags r:id="rId24"/>
            </p:custDataLst>
            <p:extLst>
              <p:ext uri="{D42A27DB-BD31-4B8C-83A1-F6EECF244321}">
                <p14:modId xmlns:p14="http://schemas.microsoft.com/office/powerpoint/2010/main" val="3072597129"/>
              </p:ext>
            </p:extLst>
          </p:nvPr>
        </p:nvGraphicFramePr>
        <p:xfrm>
          <a:off x="5181600" y="2209800"/>
          <a:ext cx="4524479" cy="3914847"/>
        </p:xfrm>
        <a:graphic>
          <a:graphicData uri="http://schemas.openxmlformats.org/presentationml/2006/ole">
            <mc:AlternateContent xmlns:mc="http://schemas.openxmlformats.org/markup-compatibility/2006">
              <mc:Choice xmlns:v="urn:schemas-microsoft-com:vml" Requires="v">
                <p:oleObj spid="_x0000_s6148" name="Chart" r:id="rId44" imgW="4524479" imgH="3914847" progId="MSGraph.Chart.8">
                  <p:embed followColorScheme="full"/>
                </p:oleObj>
              </mc:Choice>
              <mc:Fallback>
                <p:oleObj name="Chart" r:id="rId44" imgW="4524479" imgH="3914847" progId="MSGraph.Chart.8">
                  <p:embed followColorScheme="full"/>
                  <p:pic>
                    <p:nvPicPr>
                      <p:cNvPr id="15" name="Object 14"/>
                      <p:cNvPicPr/>
                      <p:nvPr/>
                    </p:nvPicPr>
                    <p:blipFill>
                      <a:blip r:embed="rId45"/>
                      <a:stretch>
                        <a:fillRect/>
                      </a:stretch>
                    </p:blipFill>
                    <p:spPr>
                      <a:xfrm>
                        <a:off x="5181600" y="2209800"/>
                        <a:ext cx="4524479" cy="3914847"/>
                      </a:xfrm>
                      <a:prstGeom prst="rect">
                        <a:avLst/>
                      </a:prstGeom>
                    </p:spPr>
                  </p:pic>
                </p:oleObj>
              </mc:Fallback>
            </mc:AlternateContent>
          </a:graphicData>
        </a:graphic>
      </p:graphicFrame>
      <p:sp>
        <p:nvSpPr>
          <p:cNvPr id="45" name="テキスト プレースホルダ 9"/>
          <p:cNvSpPr>
            <a:spLocks noGrp="1"/>
          </p:cNvSpPr>
          <p:nvPr>
            <p:custDataLst>
              <p:tags r:id="rId25"/>
            </p:custDataLst>
          </p:nvPr>
        </p:nvSpPr>
        <p:spPr bwMode="gray">
          <a:xfrm>
            <a:off x="8562975" y="6003925"/>
            <a:ext cx="800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CB6ED93D-71C2-43B5-BFA4-D09CB7972854}" type="datetime'''2''''0''''''''''''2''''''''0''''''''（予''''''''''測''値''''''）'">
              <a:rPr kumimoji="0" lang="ja-JP" altLang="en-US" sz="1000">
                <a:sym typeface="+mn-lt"/>
              </a:rPr>
              <a:pPr marL="0" indent="0" algn="ctr">
                <a:spcBef>
                  <a:spcPct val="0"/>
                </a:spcBef>
                <a:buNone/>
              </a:pPr>
              <a:t>2020（予測値）</a:t>
            </a:fld>
            <a:endParaRPr kumimoji="0" lang="ja-JP" altLang="en-US" sz="1000" dirty="0">
              <a:sym typeface="+mn-lt"/>
            </a:endParaRPr>
          </a:p>
        </p:txBody>
      </p:sp>
      <p:sp>
        <p:nvSpPr>
          <p:cNvPr id="44" name="テキスト プレースホルダ 9"/>
          <p:cNvSpPr>
            <a:spLocks noGrp="1"/>
          </p:cNvSpPr>
          <p:nvPr>
            <p:custDataLst>
              <p:tags r:id="rId26"/>
            </p:custDataLst>
          </p:nvPr>
        </p:nvSpPr>
        <p:spPr bwMode="gray">
          <a:xfrm>
            <a:off x="7545388"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28AC39A-5C9F-4816-8632-116FD20F4142}" type="datetime'''''''''2''''''''''''''01''''0'''''''''''''''''">
              <a:rPr kumimoji="0" lang="ja-JP" altLang="en-US" sz="1000">
                <a:sym typeface="+mn-lt"/>
              </a:rPr>
              <a:pPr marL="0" indent="0" algn="ctr">
                <a:spcBef>
                  <a:spcPct val="0"/>
                </a:spcBef>
                <a:buNone/>
              </a:pPr>
              <a:t>2010</a:t>
            </a:fld>
            <a:endParaRPr kumimoji="0" lang="ja-JP" altLang="en-US" sz="1000" dirty="0">
              <a:sym typeface="+mn-lt"/>
            </a:endParaRPr>
          </a:p>
        </p:txBody>
      </p:sp>
      <p:sp>
        <p:nvSpPr>
          <p:cNvPr id="42" name="テキスト プレースホルダ 9"/>
          <p:cNvSpPr>
            <a:spLocks noGrp="1"/>
          </p:cNvSpPr>
          <p:nvPr>
            <p:custDataLst>
              <p:tags r:id="rId27"/>
            </p:custDataLst>
          </p:nvPr>
        </p:nvSpPr>
        <p:spPr bwMode="gray">
          <a:xfrm>
            <a:off x="5295900" y="2155825"/>
            <a:ext cx="381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r>
              <a:rPr kumimoji="0" lang="ja-JP" altLang="en-US" sz="1000" dirty="0">
                <a:sym typeface="+mn-lt"/>
              </a:rPr>
              <a:t>（千人）</a:t>
            </a:r>
          </a:p>
        </p:txBody>
      </p:sp>
      <p:sp>
        <p:nvSpPr>
          <p:cNvPr id="43" name="テキスト プレースホルダ 9"/>
          <p:cNvSpPr>
            <a:spLocks noGrp="1"/>
          </p:cNvSpPr>
          <p:nvPr>
            <p:custDataLst>
              <p:tags r:id="rId28"/>
            </p:custDataLst>
          </p:nvPr>
        </p:nvSpPr>
        <p:spPr bwMode="gray">
          <a:xfrm>
            <a:off x="6273800" y="6003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lIns="0" tIns="0" rIns="0"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A32C74B3-03DA-4EF7-8858-6CDD1FF67B7B}" type="datetime'''''''''2''''0''''''''''''''0''0'''''''''''''''''''''''''''''">
              <a:rPr kumimoji="0" lang="ja-JP" altLang="en-US" sz="1000">
                <a:sym typeface="+mn-lt"/>
              </a:rPr>
              <a:pPr marL="0" indent="0" algn="ctr">
                <a:spcBef>
                  <a:spcPct val="0"/>
                </a:spcBef>
                <a:buNone/>
              </a:pPr>
              <a:t>2000</a:t>
            </a:fld>
            <a:endParaRPr kumimoji="0" lang="ja-JP" altLang="en-US" sz="1000" dirty="0">
              <a:sym typeface="+mn-lt"/>
            </a:endParaRPr>
          </a:p>
        </p:txBody>
      </p:sp>
      <p:sp>
        <p:nvSpPr>
          <p:cNvPr id="52" name="Rectangle 51"/>
          <p:cNvSpPr/>
          <p:nvPr>
            <p:custDataLst>
              <p:tags r:id="rId29"/>
            </p:custDataLst>
          </p:nvPr>
        </p:nvSpPr>
        <p:spPr bwMode="gray">
          <a:xfrm>
            <a:off x="6927850" y="2374900"/>
            <a:ext cx="179387" cy="133350"/>
          </a:xfrm>
          <a:prstGeom prst="rect">
            <a:avLst/>
          </a:prstGeom>
          <a:solidFill>
            <a:srgbClr val="C0E6F4"/>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4" name="Rectangle 53"/>
          <p:cNvSpPr/>
          <p:nvPr>
            <p:custDataLst>
              <p:tags r:id="rId30"/>
            </p:custDataLst>
          </p:nvPr>
        </p:nvSpPr>
        <p:spPr bwMode="gray">
          <a:xfrm>
            <a:off x="7727950" y="2374900"/>
            <a:ext cx="179387" cy="133350"/>
          </a:xfrm>
          <a:prstGeom prst="rect">
            <a:avLst/>
          </a:prstGeom>
          <a:solidFill>
            <a:srgbClr val="1F497D"/>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3" name="Rectangle 52"/>
          <p:cNvSpPr/>
          <p:nvPr>
            <p:custDataLst>
              <p:tags r:id="rId31"/>
            </p:custDataLst>
          </p:nvPr>
        </p:nvSpPr>
        <p:spPr bwMode="gray">
          <a:xfrm>
            <a:off x="6927850" y="2578100"/>
            <a:ext cx="179387" cy="133350"/>
          </a:xfrm>
          <a:prstGeom prst="rect">
            <a:avLst/>
          </a:prstGeom>
          <a:solidFill>
            <a:srgbClr val="80CCE8"/>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1" name="Rectangle 50"/>
          <p:cNvSpPr/>
          <p:nvPr>
            <p:custDataLst>
              <p:tags r:id="rId32"/>
            </p:custDataLst>
          </p:nvPr>
        </p:nvSpPr>
        <p:spPr bwMode="gray">
          <a:xfrm>
            <a:off x="6264275" y="2374900"/>
            <a:ext cx="179387" cy="133350"/>
          </a:xfrm>
          <a:prstGeom prst="rect">
            <a:avLst/>
          </a:prstGeom>
          <a:solidFill>
            <a:srgbClr val="D2E0E6"/>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3" name="Rectangle 2"/>
          <p:cNvSpPr/>
          <p:nvPr>
            <p:custDataLst>
              <p:tags r:id="rId33"/>
            </p:custDataLst>
          </p:nvPr>
        </p:nvSpPr>
        <p:spPr bwMode="gray">
          <a:xfrm>
            <a:off x="6264275" y="2578100"/>
            <a:ext cx="179388" cy="133350"/>
          </a:xfrm>
          <a:prstGeom prst="rect">
            <a:avLst/>
          </a:prstGeom>
          <a:solidFill>
            <a:srgbClr val="79A2B3"/>
          </a:solidFill>
          <a:ln w="9525">
            <a:solidFill>
              <a:srgbClr val="8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55" name="テキスト プレースホルダ 9"/>
          <p:cNvSpPr>
            <a:spLocks noGrp="1"/>
          </p:cNvSpPr>
          <p:nvPr>
            <p:custDataLst>
              <p:tags r:id="rId34"/>
            </p:custDataLst>
          </p:nvPr>
        </p:nvSpPr>
        <p:spPr bwMode="gray">
          <a:xfrm>
            <a:off x="6494463" y="2573338"/>
            <a:ext cx="3317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430111C-DCF3-4196-8549-7F7F358CA62A}" type="datetime'''''''''''''''''''''''''''''''''''''''''ブ''''''''''カ''''''シ'''">
              <a:rPr lang="ja-JP" altLang="en-US" sz="1000"/>
              <a:pPr/>
              <a:t>ブカシ</a:t>
            </a:fld>
            <a:endParaRPr kumimoji="0" lang="ja-JP" altLang="en-US" sz="1000" dirty="0">
              <a:sym typeface="+mn-lt"/>
            </a:endParaRPr>
          </a:p>
        </p:txBody>
      </p:sp>
      <p:sp>
        <p:nvSpPr>
          <p:cNvPr id="47" name="テキスト プレースホルダ 9"/>
          <p:cNvSpPr>
            <a:spLocks noGrp="1"/>
          </p:cNvSpPr>
          <p:nvPr>
            <p:custDataLst>
              <p:tags r:id="rId35"/>
            </p:custDataLst>
          </p:nvPr>
        </p:nvSpPr>
        <p:spPr bwMode="gray">
          <a:xfrm>
            <a:off x="6494463" y="2370138"/>
            <a:ext cx="31908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A87D8C9A-18A0-4645-9393-1CE705D6D64C}" type="datetime'''''''''''''メ''''''''''''''ダ''''ン'''''''''''''''">
              <a:rPr lang="ja-JP" altLang="en-US" sz="1000"/>
              <a:pPr/>
              <a:t>メダン</a:t>
            </a:fld>
            <a:endParaRPr kumimoji="0" lang="ja-JP" altLang="en-US" sz="1000" dirty="0">
              <a:sym typeface="+mn-lt"/>
            </a:endParaRPr>
          </a:p>
        </p:txBody>
      </p:sp>
      <p:sp>
        <p:nvSpPr>
          <p:cNvPr id="48" name="テキスト プレースホルダ 9"/>
          <p:cNvSpPr>
            <a:spLocks noGrp="1"/>
          </p:cNvSpPr>
          <p:nvPr>
            <p:custDataLst>
              <p:tags r:id="rId36"/>
            </p:custDataLst>
          </p:nvPr>
        </p:nvSpPr>
        <p:spPr bwMode="gray">
          <a:xfrm>
            <a:off x="7158038" y="2370138"/>
            <a:ext cx="4365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88DEFE3F-1D57-4A0A-B26D-2B69447C3726}" type="datetime'バ''ン''''''''''''''ド''''''''''''''''''''''''''''ン'''">
              <a:rPr kumimoji="0" lang="ja-JP" altLang="en-US" sz="1000">
                <a:sym typeface="+mn-lt"/>
              </a:rPr>
              <a:pPr marL="0" indent="0">
                <a:spcBef>
                  <a:spcPct val="0"/>
                </a:spcBef>
                <a:buNone/>
              </a:pPr>
              <a:t>バンドン</a:t>
            </a:fld>
            <a:endParaRPr kumimoji="0" lang="ja-JP" altLang="en-US" sz="1000" dirty="0">
              <a:sym typeface="+mn-lt"/>
            </a:endParaRPr>
          </a:p>
        </p:txBody>
      </p:sp>
      <p:sp>
        <p:nvSpPr>
          <p:cNvPr id="50" name="テキスト プレースホルダ 9"/>
          <p:cNvSpPr>
            <a:spLocks noGrp="1"/>
          </p:cNvSpPr>
          <p:nvPr>
            <p:custDataLst>
              <p:tags r:id="rId37"/>
            </p:custDataLst>
          </p:nvPr>
        </p:nvSpPr>
        <p:spPr bwMode="gray">
          <a:xfrm>
            <a:off x="7958138" y="2370138"/>
            <a:ext cx="5445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A69A8C1-657D-44AD-87F0-70F19BC6F8DE}" type="datetime'''''''''''ジ''''''''ャ''''''''''''カ''''''''''''''''ル''タ'''''''">
              <a:rPr lang="ja-JP" altLang="en-US" sz="1000"/>
              <a:pPr/>
              <a:t>ジャカルタ</a:t>
            </a:fld>
            <a:endParaRPr kumimoji="0" lang="ja-JP" altLang="en-US" sz="1000" dirty="0">
              <a:sym typeface="+mn-lt"/>
            </a:endParaRPr>
          </a:p>
        </p:txBody>
      </p:sp>
      <p:sp>
        <p:nvSpPr>
          <p:cNvPr id="49" name="テキスト プレースホルダ 9"/>
          <p:cNvSpPr>
            <a:spLocks noGrp="1"/>
          </p:cNvSpPr>
          <p:nvPr>
            <p:custDataLst>
              <p:tags r:id="rId38"/>
            </p:custDataLst>
          </p:nvPr>
        </p:nvSpPr>
        <p:spPr bwMode="gray">
          <a:xfrm>
            <a:off x="7158038" y="2573338"/>
            <a:ext cx="46831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2A4AF2F-A29B-4C46-8C46-445AA7287073}" type="datetime'''''''''''''''''ス''''''''''''''''''''ラ''''''''''''''''バヤ'''''">
              <a:rPr lang="ja-JP" altLang="en-US" sz="1000"/>
              <a:pPr/>
              <a:t>スラバヤ</a:t>
            </a:fld>
            <a:endParaRPr kumimoji="0" lang="ja-JP" altLang="en-US" sz="1000" dirty="0">
              <a:sym typeface="+mn-lt"/>
            </a:endParaRPr>
          </a:p>
        </p:txBody>
      </p:sp>
      <p:grpSp>
        <p:nvGrpSpPr>
          <p:cNvPr id="57" name="グループ化 7"/>
          <p:cNvGrpSpPr/>
          <p:nvPr/>
        </p:nvGrpSpPr>
        <p:grpSpPr>
          <a:xfrm>
            <a:off x="5402293" y="1803958"/>
            <a:ext cx="4231228" cy="288032"/>
            <a:chOff x="4803500" y="2113806"/>
            <a:chExt cx="2954133" cy="288032"/>
          </a:xfrm>
        </p:grpSpPr>
        <p:cxnSp>
          <p:nvCxnSpPr>
            <p:cNvPr id="58" name="直線コネクタ 27"/>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60"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上位</a:t>
              </a:r>
              <a:r>
                <a:rPr lang="en-US" altLang="ja-JP" sz="1400" dirty="0">
                  <a:solidFill>
                    <a:srgbClr val="000000"/>
                  </a:solidFill>
                  <a:latin typeface="HGP創英角ｺﾞｼｯｸUB" panose="020B0900000000000000" pitchFamily="50" charset="-128"/>
                  <a:ea typeface="HGP創英角ｺﾞｼｯｸUB" panose="020B0900000000000000" pitchFamily="50" charset="-128"/>
                </a:rPr>
                <a:t>5</a:t>
              </a:r>
              <a:r>
                <a:rPr lang="ja-JP" altLang="en-US" sz="1400" dirty="0">
                  <a:solidFill>
                    <a:srgbClr val="000000"/>
                  </a:solidFill>
                  <a:latin typeface="HGP創英角ｺﾞｼｯｸUB" panose="020B0900000000000000" pitchFamily="50" charset="-128"/>
                  <a:ea typeface="HGP創英角ｺﾞｼｯｸUB" panose="020B0900000000000000" pitchFamily="50" charset="-128"/>
                </a:rPr>
                <a:t>都市の人口</a:t>
              </a:r>
              <a:endParaRPr lang="en-US" altLang="ja-JP" sz="1400" dirty="0">
                <a:solidFill>
                  <a:srgbClr val="000000"/>
                </a:solidFill>
                <a:latin typeface="HGP創英角ｺﾞｼｯｸUB" panose="020B0900000000000000" pitchFamily="50" charset="-128"/>
                <a:ea typeface="HGP創英角ｺﾞｼｯｸUB" panose="020B0900000000000000" pitchFamily="50" charset="-128"/>
              </a:endParaRPr>
            </a:p>
          </p:txBody>
        </p:sp>
      </p:grpSp>
    </p:spTree>
    <p:extLst>
      <p:ext uri="{BB962C8B-B14F-4D97-AF65-F5344CB8AC3E}">
        <p14:creationId xmlns:p14="http://schemas.microsoft.com/office/powerpoint/2010/main" val="25346337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1/4</a:t>
            </a:r>
            <a:r>
              <a:rPr lang="ja-JP" altLang="en-US" dirty="0"/>
              <a:t>）</a:t>
            </a:r>
          </a:p>
        </p:txBody>
      </p:sp>
      <p:sp>
        <p:nvSpPr>
          <p:cNvPr id="7" name="Rectangle 6"/>
          <p:cNvSpPr>
            <a:spLocks noChangeArrowheads="1"/>
          </p:cNvSpPr>
          <p:nvPr/>
        </p:nvSpPr>
        <p:spPr bwMode="auto">
          <a:xfrm>
            <a:off x="200472" y="178540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2145440"/>
          <a:ext cx="9504320" cy="3083760"/>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14047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2013</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消化器・肝臓病診断治療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ネクサス、</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KIFMEC</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医療技術移転</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生体肝移植術前診断（移植希望者とのコンサルテーションを通じた現地人材教育</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現地での生体肝移植手術を通じた現地人材教育（</a:t>
                      </a:r>
                      <a:r>
                        <a:rPr kumimoji="1" lang="en-US" altLang="ja-JP"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3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症例）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KIFMEC</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で受け入れ研修（医師</a:t>
                      </a: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8</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名、看護師</a:t>
                      </a: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名を各</a:t>
                      </a:r>
                      <a:r>
                        <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a:t>
                      </a:r>
                      <a:r>
                        <a:rPr kumimoji="1" lang="ja-JP" altLang="en-US"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ヶ月）</a:t>
                      </a:r>
                      <a:endParaRPr kumimoji="1" lang="en-US" altLang="ja-JP" sz="1000" b="0" i="0" u="none" strike="noStrike" kern="1200" cap="none" spc="-4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消化器肝臓病に関する日・尼ジョイント医療セミナー</a:t>
                      </a:r>
                      <a:b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実施（</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108000" marB="108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0" marR="0" lvl="0" indent="0"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ja-JP" altLang="en-US" sz="10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事業スキーム構築</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KIFMEC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の医師が現地で手術した際の手術契約を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と締結。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セントゥール病院（</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PSH</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）とシンガポール</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SKLTC</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と業務契約締結。</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チプト病院（</a:t>
                      </a:r>
                      <a:r>
                        <a:rPr kumimoji="1" lang="en-US" altLang="ja-JP"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）との将来的に術前術後ケアセンターの共同設立について、</a:t>
                      </a:r>
                      <a:r>
                        <a:rPr kumimoji="1" lang="en-US" altLang="ja-JP"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RSCM</a:t>
                      </a:r>
                      <a:r>
                        <a:rPr kumimoji="1" lang="ja-JP" altLang="en-US" sz="1000" b="0" i="0" u="none" strike="noStrike" kern="1200" cap="none" spc="-4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の肝臓内科部長の合意取得。</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96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地域専門医療サービス整備</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システム科学</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コンサルタンツ</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中央政府の保健・医療分野の</a:t>
                      </a: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に対する制度化の動向等、考え方の把握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Bekasi</a:t>
                      </a: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県立病院の整備状況、医療サービス提供に対する考え方の把握</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活用可能な我が国の経済協力スキームの整理、活用可能性の検討</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共済組合型の保険制度の導入可能性検討</a:t>
                      </a:r>
                    </a:p>
                  </a:txBody>
                  <a:tcPr marL="108000" marR="108000" marT="108000" marB="108000">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Bukasi</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新県知事と会談し、県立病院と保健所病院の改善を</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事業として行うことに全面賛成いただいた。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ワークショップを開催し、現地関係者に対する保険医療分野の</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PPP</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事業の理解促進を行った。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初期投資資金、運営資金に関する妥当性の検討を開始した。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9" name="テキスト ボックス 8"/>
          <p:cNvSpPr txBox="1"/>
          <p:nvPr/>
        </p:nvSpPr>
        <p:spPr>
          <a:xfrm>
            <a:off x="200472" y="1124744"/>
            <a:ext cx="9505056" cy="473976"/>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2012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年度以降、複数の医療国際化事業が実施されて</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いるほか、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a:t>
            </a:r>
            <a:r>
              <a:rPr kumimoji="1" lang="en-US" altLang="ja-JP" sz="1400" dirty="0">
                <a:latin typeface="Arial" panose="020B0604020202020204" pitchFamily="34" charset="0"/>
                <a:ea typeface="ＭＳ Ｐゴシック" panose="020B0600070205080204" pitchFamily="50" charset="-128"/>
                <a:cs typeface="Arial" panose="020B0604020202020204" pitchFamily="34" charset="0"/>
              </a:rPr>
              <a:t>012</a:t>
            </a: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年度以降、</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度の官民ミッションが開催された。</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年度からは、</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貿易投資促進事業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も実施されている。</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82261161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2/4</a:t>
            </a:r>
            <a:r>
              <a:rPr lang="ja-JP" altLang="en-US" dirty="0"/>
              <a:t>）</a:t>
            </a:r>
          </a:p>
        </p:txBody>
      </p:sp>
      <p:sp>
        <p:nvSpPr>
          <p:cNvPr id="7" name="Rectangle 6"/>
          <p:cNvSpPr>
            <a:spLocks noChangeArrowheads="1"/>
          </p:cNvSpPr>
          <p:nvPr/>
        </p:nvSpPr>
        <p:spPr bwMode="auto">
          <a:xfrm>
            <a:off x="200472" y="112474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1484784"/>
          <a:ext cx="9504320" cy="492858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414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BEBEBE"/>
                    </a:solidFill>
                  </a:tcPr>
                </a:tc>
                <a:tc>
                  <a:txBody>
                    <a:bodyPr/>
                    <a:lstStyle/>
                    <a:p>
                      <a:pPr algn="ctr" fontAlgn="ctr" hangingPunct="0"/>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クリニック開設</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JKR</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インドネシアにおける医療分野投資に関連する諸制度の調査の実施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インドネシア投資調整庁（</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BKPM</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）による規制、会社法、労働法制等</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日本式透析治療に関するニーズ調査の実施</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現地日系損保会社へのインタビュー調査、現地診療所の診療実態調査等を通じた価格受容性および支払金額に関する実態調査</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さくらクリニック開設に向けた諸手続きの実施</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ビジネスモデル検討</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JV</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に関しては、外資規制が厳しく、かつ手続きが煩雑であることがわかったが、有力な現地組織との提携により設立に向けた手続きが開始された。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クリニックの開設場所を決定した。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診療開始までのスケジュールを下記の通り決定した。</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5</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 内装工事・機器搬入等</a:t>
                      </a:r>
                    </a:p>
                    <a:p>
                      <a:pPr marL="265113" marR="0" lvl="0" indent="-112713" algn="just" defTabSz="914400" rtl="0" eaLnBrk="1" fontAlgn="ctr" latinLnBrk="0" hangingPunct="0">
                        <a:lnSpc>
                          <a:spcPct val="100000"/>
                        </a:lnSpc>
                        <a:spcBef>
                          <a:spcPts val="0"/>
                        </a:spcBef>
                        <a:spcAft>
                          <a:spcPts val="0"/>
                        </a:spcAft>
                        <a:buClr>
                          <a:srgbClr val="868686"/>
                        </a:buClr>
                        <a:buSzPct val="80000"/>
                        <a:buFont typeface="Wingdings" panose="05000000000000000000" pitchFamily="2" charset="2"/>
                        <a:buChar char="l"/>
                        <a:tabLst/>
                        <a:defRPr/>
                      </a:pP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9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月 診療開始</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日本人医師が現地で医療行為を実施するための規制（</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SIP</a:t>
                      </a:r>
                      <a:r>
                        <a:rPr kumimoji="1" lang="ja-JP" altLang="en-US" sz="1000" b="0"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TK-WNA</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）の概要を把握した。今後は申請手続きに関する情報収集を行う。</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今後数年間の具体的な投資計画および収支計画を立案した。</a:t>
                      </a: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上記を通じて、インドネシアにおいては、クリニックインホスピタル形式での日本式医療の展開が有望であるとの仮説を構築するに至った。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A2A2A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69502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がん化学療法</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キャピタル</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メディカ</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がん診療全般、ならびに画像診断・遠隔読影に関する制度および環境調査</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画像診断の導入実証（遠隔画像診断による診断サポートの実地検証）</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化学療法の導入実証（日本式がん外来化学療法の運営・看護システムの実地検証）</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化学療法センターの事業化の検証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現地のがん患者数と内訳、診療体制、化学療法の現状などを明らかにした。特に、抗がん剤の価格が日本以上に高いケースがあることを確認した。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外国人医師による画像診断は遠隔読影にかかわらず医療行為と見なされ禁止されており、セカンドオピニオンの提供しかできない点を明らかにした。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画像診断実証では、現地の画質レベル、撮影方法、診療情報の不備などが多く、人材育成やそれに見合った価格設定が必要であることを確認した。</a:t>
                      </a:r>
                      <a:endPar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化学療法実証では、日本式運営・看護システムの導入により、準備・治療時間や安全性を飛躍的に改善できることを明らかにした。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A2A2A2"/>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312604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3/4</a:t>
            </a:r>
            <a:r>
              <a:rPr lang="ja-JP" altLang="en-US" dirty="0"/>
              <a:t>）</a:t>
            </a:r>
          </a:p>
        </p:txBody>
      </p:sp>
      <p:sp>
        <p:nvSpPr>
          <p:cNvPr id="7" name="Rectangle 6"/>
          <p:cNvSpPr>
            <a:spLocks noChangeArrowheads="1"/>
          </p:cNvSpPr>
          <p:nvPr/>
        </p:nvSpPr>
        <p:spPr bwMode="auto">
          <a:xfrm>
            <a:off x="200472" y="1340768"/>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医療国際化事業（つづき）</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1700808"/>
          <a:ext cx="9504320" cy="47778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000">
                  <a:extLst>
                    <a:ext uri="{9D8B030D-6E8A-4147-A177-3AD203B41FA5}">
                      <a16:colId xmlns:a16="http://schemas.microsoft.com/office/drawing/2014/main" val="20004"/>
                    </a:ext>
                  </a:extLst>
                </a:gridCol>
                <a:gridCol w="331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実施結果</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2014</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トレーニング</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センター</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オリンパス</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メディカル</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システムズ</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オリンパスメディカルシステムズを代表団体としてプロジェクトを実施。インドネシア側は、国立チプト病院が協力</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108000" marR="108000" marT="72000" marB="72000"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6</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ICT</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富士通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インドネシアの医療サービス改善に向け、日本の知見、経験と</a:t>
                      </a:r>
                      <a:r>
                        <a:rPr lang="en-US" altLang="ja-JP" sz="1000" b="0" i="0" u="none" strike="noStrike" baseline="0" dirty="0">
                          <a:solidFill>
                            <a:srgbClr val="000000"/>
                          </a:solidFill>
                          <a:latin typeface="+mj-ea"/>
                          <a:ea typeface="+mj-ea"/>
                        </a:rPr>
                        <a:t>ICT</a:t>
                      </a:r>
                      <a:r>
                        <a:rPr lang="ja-JP" altLang="en-US" sz="1000" b="0" i="0" u="none" strike="noStrike" baseline="0" dirty="0">
                          <a:solidFill>
                            <a:srgbClr val="000000"/>
                          </a:solidFill>
                          <a:latin typeface="+mj-ea"/>
                          <a:ea typeface="+mj-ea"/>
                        </a:rPr>
                        <a:t>を活用した「医療連携推進センター」をティーチングホスピタルであるチプト病院に設立する。</a:t>
                      </a:r>
                    </a:p>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医療連携推進センターが、①地域医療連携の啓発、②人材育成、③活動基盤の管理、④データの管理、医療</a:t>
                      </a:r>
                      <a:r>
                        <a:rPr lang="en-US" altLang="ja-JP" sz="1000" b="0" i="0" u="none" strike="noStrike" baseline="0" dirty="0">
                          <a:solidFill>
                            <a:srgbClr val="000000"/>
                          </a:solidFill>
                          <a:latin typeface="+mj-ea"/>
                          <a:ea typeface="+mj-ea"/>
                        </a:rPr>
                        <a:t>ICT</a:t>
                      </a:r>
                      <a:r>
                        <a:rPr lang="ja-JP" altLang="en-US" sz="1000" b="0" i="0" u="none" strike="noStrike" baseline="0" dirty="0">
                          <a:solidFill>
                            <a:srgbClr val="000000"/>
                          </a:solidFill>
                          <a:latin typeface="+mj-ea"/>
                          <a:ea typeface="+mj-ea"/>
                        </a:rPr>
                        <a:t>システム運営等の役割を担えるように、運用指導、インフラ構築等を実施する。</a:t>
                      </a:r>
                      <a:r>
                        <a:rPr lang="ja-JP" altLang="en-US" sz="1000" b="0" i="0" u="none" strike="noStrike" baseline="0" dirty="0">
                          <a:solidFill>
                            <a:srgbClr val="000000"/>
                          </a:solidFill>
                          <a:latin typeface="ＭＳ 明朝" panose="02020609040205080304" pitchFamily="17" charset="-128"/>
                          <a:ea typeface="ＭＳ 明朝" panose="02020609040205080304" pitchFamily="17" charset="-128"/>
                        </a:rPr>
                        <a:t>	</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センター設立に向けた、運営人材の育成、運用実施の指導、センター運用方式の討議と決定、</a:t>
                      </a:r>
                      <a:r>
                        <a:rPr kumimoji="1" lang="en-US" altLang="ja-JP" sz="1000" b="0" i="0" u="none" strike="noStrike" kern="1200" baseline="0" dirty="0">
                          <a:solidFill>
                            <a:schemeClr val="dk1"/>
                          </a:solidFill>
                          <a:latin typeface="+mn-ea"/>
                          <a:ea typeface="+mn-ea"/>
                          <a:cs typeface="+mn-cs"/>
                        </a:rPr>
                        <a:t>ICT</a:t>
                      </a:r>
                      <a:r>
                        <a:rPr kumimoji="1" lang="ja-JP" altLang="en-US" sz="1000" b="0" i="0" u="none" strike="noStrike" kern="1200" baseline="0" dirty="0">
                          <a:solidFill>
                            <a:schemeClr val="dk1"/>
                          </a:solidFill>
                          <a:latin typeface="+mn-ea"/>
                          <a:ea typeface="+mn-ea"/>
                          <a:cs typeface="+mn-cs"/>
                        </a:rPr>
                        <a:t>システムの構築。 </a:t>
                      </a: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保健省、病院関係者とシステム／運用を実証し、評価会やヒアリングやアンケートを通じた課題の把握を行った。</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7</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歯科臨床技術研修センター</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モリタ</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インドネシアをはじめとするアジアの多くの地域では、一定レベル以上の均質な診療を保証する歯科技術の継続的かつ体系的取得システムや、それに関連した情報の定期的継続的配信がなされていない。また近年、急速な食の欧米化による生活習慣病が蔓延し、歯科においても、う蝕（むし歯）歯数の増加が大きな問題となっている。</a:t>
                      </a:r>
                      <a:endParaRPr lang="en-US" altLang="ja-JP" sz="1000" b="0" i="0" u="none" strike="noStrike" baseline="0" dirty="0">
                        <a:solidFill>
                          <a:srgbClr val="000000"/>
                        </a:solidFill>
                        <a:latin typeface="+mj-ea"/>
                        <a:ea typeface="+mj-ea"/>
                      </a:endParaRPr>
                    </a:p>
                    <a:p>
                      <a:pPr marL="92075" indent="-92075" algn="just">
                        <a:buClr>
                          <a:srgbClr val="3D6AA7"/>
                        </a:buClr>
                        <a:buFont typeface="Wingdings" panose="05000000000000000000" pitchFamily="2" charset="2"/>
                        <a:buChar char="l"/>
                      </a:pPr>
                      <a:r>
                        <a:rPr lang="ja-JP" altLang="en-US" sz="1000" b="0" i="0" u="none" strike="noStrike" baseline="0" dirty="0">
                          <a:solidFill>
                            <a:srgbClr val="000000"/>
                          </a:solidFill>
                          <a:latin typeface="+mj-ea"/>
                          <a:ea typeface="+mj-ea"/>
                        </a:rPr>
                        <a:t>ジャカルタ・トリサクティ大学内にデンタルトレーニングセンターを設置し、歯科医師を対象とした臨床研修を行うことで、日本の歯科医療器材をインドネシアで普及させる。</a:t>
                      </a:r>
                    </a:p>
                  </a:txBody>
                  <a:tcPr marL="108000" marR="108000" marT="72000" marB="72000">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研修コンテンツ（</a:t>
                      </a:r>
                      <a:r>
                        <a:rPr kumimoji="1" lang="en-US" altLang="ja-JP" sz="1000" b="0" i="0" u="none" strike="noStrike" kern="1200" baseline="0" dirty="0">
                          <a:solidFill>
                            <a:schemeClr val="dk1"/>
                          </a:solidFill>
                          <a:latin typeface="+mn-ea"/>
                          <a:ea typeface="+mn-ea"/>
                          <a:cs typeface="+mn-cs"/>
                        </a:rPr>
                        <a:t>e-learning</a:t>
                      </a:r>
                      <a:r>
                        <a:rPr kumimoji="1" lang="ja-JP" altLang="en-US" sz="1000" b="0" i="0" u="none" strike="noStrike" kern="1200" baseline="0" dirty="0">
                          <a:solidFill>
                            <a:schemeClr val="dk1"/>
                          </a:solidFill>
                          <a:latin typeface="+mn-ea"/>
                          <a:ea typeface="+mn-ea"/>
                          <a:cs typeface="+mn-cs"/>
                        </a:rPr>
                        <a:t>）の整備</a:t>
                      </a:r>
                      <a:endParaRPr kumimoji="1" lang="en-US" altLang="ja-JP" sz="1000" b="0" i="0" u="none" strike="noStrike" kern="1200" baseline="0" dirty="0">
                        <a:solidFill>
                          <a:schemeClr val="dk1"/>
                        </a:solidFill>
                        <a:latin typeface="+mn-ea"/>
                        <a:ea typeface="+mn-ea"/>
                        <a:cs typeface="+mn-cs"/>
                      </a:endParaRP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研修センターでの臨床研修・実技指導</a:t>
                      </a:r>
                      <a:endParaRPr kumimoji="1" lang="en-US" altLang="ja-JP" sz="1000" b="0" i="0" u="none" strike="noStrike" kern="1200" baseline="0" dirty="0">
                        <a:solidFill>
                          <a:schemeClr val="dk1"/>
                        </a:solidFill>
                        <a:latin typeface="+mn-ea"/>
                        <a:ea typeface="+mn-ea"/>
                        <a:cs typeface="+mn-cs"/>
                      </a:endParaRPr>
                    </a:p>
                    <a:p>
                      <a:pPr marL="92075" indent="-92075" algn="just">
                        <a:buClr>
                          <a:srgbClr val="3D6AA7"/>
                        </a:buClr>
                        <a:buFont typeface="Wingdings" panose="05000000000000000000" pitchFamily="2" charset="2"/>
                        <a:buChar char="l"/>
                      </a:pPr>
                      <a:r>
                        <a:rPr kumimoji="1" lang="ja-JP" altLang="en-US" sz="1000" b="0" i="0" u="none" strike="noStrike" kern="1200" baseline="0" dirty="0">
                          <a:solidFill>
                            <a:schemeClr val="dk1"/>
                          </a:solidFill>
                          <a:latin typeface="+mn-ea"/>
                          <a:ea typeface="+mn-ea"/>
                          <a:cs typeface="+mn-cs"/>
                        </a:rPr>
                        <a:t>認定制度の課題調査</a:t>
                      </a:r>
                    </a:p>
                  </a:txBody>
                  <a:tcPr marL="108000" marR="108000" marT="72000" marB="72000">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00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8</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遠隔診断</a:t>
                      </a:r>
                      <a:br>
                        <a:rPr lang="en-US" altLang="ja-JP" sz="1000" dirty="0">
                          <a:latin typeface="Arial" panose="020B0604020202020204" pitchFamily="34" charset="0"/>
                          <a:ea typeface="ＭＳ Ｐゴシック" panose="020B0600070205080204" pitchFamily="50" charset="-128"/>
                          <a:cs typeface="Arial" panose="020B0604020202020204" pitchFamily="34" charset="0"/>
                        </a:rPr>
                      </a:br>
                      <a:r>
                        <a:rPr lang="ja-JP" altLang="en-US" sz="1000" dirty="0">
                          <a:latin typeface="Arial" panose="020B0604020202020204" pitchFamily="34" charset="0"/>
                          <a:ea typeface="ＭＳ Ｐゴシック" panose="020B0600070205080204" pitchFamily="50" charset="-128"/>
                          <a:cs typeface="Arial" panose="020B0604020202020204" pitchFamily="34" charset="0"/>
                        </a:rPr>
                        <a:t>モデル構築</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a:latin typeface="Arial" panose="020B0604020202020204" pitchFamily="34" charset="0"/>
                          <a:ea typeface="ＭＳ Ｐゴシック" panose="020B0600070205080204" pitchFamily="50" charset="-128"/>
                          <a:cs typeface="Arial" panose="020B0604020202020204" pitchFamily="34" charset="0"/>
                        </a:rPr>
                        <a:t>富士フィルム</a:t>
                      </a:r>
                      <a:br>
                        <a:rPr lang="en-US" altLang="ja-JP" sz="1000">
                          <a:latin typeface="Arial" panose="020B0604020202020204" pitchFamily="34" charset="0"/>
                          <a:ea typeface="ＭＳ Ｐゴシック" panose="020B0600070205080204" pitchFamily="50" charset="-128"/>
                          <a:cs typeface="Arial" panose="020B0604020202020204" pitchFamily="34" charset="0"/>
                        </a:rPr>
                      </a:br>
                      <a:r>
                        <a:rPr lang="ja-JP" altLang="en-US" sz="1000">
                          <a:latin typeface="Arial" panose="020B0604020202020204" pitchFamily="34" charset="0"/>
                          <a:ea typeface="ＭＳ Ｐゴシック" panose="020B0600070205080204" pitchFamily="50" charset="-128"/>
                          <a:cs typeface="Arial" panose="020B0604020202020204" pitchFamily="34" charset="0"/>
                        </a:rPr>
                        <a:t>株式会社</a:t>
                      </a:r>
                      <a:endParaRPr lang="ja-JP" altLang="en-US"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放射線科医の少ない地域に対し医療</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を用いた遠隔放射線診断ができる環境を提供。</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92075" marR="0" lvl="0" indent="-92075" algn="just" defTabSz="914400" rtl="0" eaLnBrk="1" fontAlgn="auto" latinLnBrk="0" hangingPunct="1">
                        <a:lnSpc>
                          <a:spcPct val="100000"/>
                        </a:lnSpc>
                        <a:spcBef>
                          <a:spcPts val="0"/>
                        </a:spcBef>
                        <a:spcAft>
                          <a:spcPts val="0"/>
                        </a:spcAft>
                        <a:buClr>
                          <a:srgbClr val="3D6AA7"/>
                        </a:buClr>
                        <a:buSzTx/>
                        <a:buFont typeface="Wingdings" panose="05000000000000000000" pitchFamily="2" charset="2"/>
                        <a:buChar char="l"/>
                        <a:tabLst/>
                        <a:defRPr/>
                      </a:pP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mn-cs"/>
                        </a:rPr>
                        <a:t>遠隔放射線診断のワークフローを提案し、放射線機器、医療</a:t>
                      </a:r>
                      <a:r>
                        <a:rPr kumimoji="1" lang="en-US" altLang="ja-JP" sz="1000" b="0" i="0" u="none" strike="noStrike" kern="1200" cap="none" spc="0" normalizeH="0" baseline="0" noProof="0" dirty="0">
                          <a:ln>
                            <a:noFill/>
                          </a:ln>
                          <a:solidFill>
                            <a:srgbClr val="000000"/>
                          </a:solidFill>
                          <a:effectLst/>
                          <a:uLnTx/>
                          <a:uFillTx/>
                          <a:latin typeface="ＭＳ Ｐゴシック"/>
                          <a:ea typeface="+mn-ea"/>
                          <a:cs typeface="+mn-cs"/>
                        </a:rPr>
                        <a:t>ICT</a:t>
                      </a:r>
                      <a:r>
                        <a:rPr kumimoji="1" lang="ja-JP" altLang="en-US" sz="1000" b="0" i="0" u="none" strike="noStrike" kern="1200" cap="none" spc="0" normalizeH="0" baseline="0" noProof="0" dirty="0">
                          <a:ln>
                            <a:noFill/>
                          </a:ln>
                          <a:solidFill>
                            <a:srgbClr val="000000"/>
                          </a:solidFill>
                          <a:effectLst/>
                          <a:uLnTx/>
                          <a:uFillTx/>
                          <a:latin typeface="ＭＳ Ｐゴシック"/>
                          <a:ea typeface="+mn-ea"/>
                          <a:cs typeface="+mn-cs"/>
                        </a:rPr>
                        <a:t>システムの導入・運用を開始</a:t>
                      </a:r>
                    </a:p>
                  </a:txBody>
                  <a:tcPr marL="36000" marR="36000" marT="31502" marB="31502" anchor="ctr">
                    <a:lnL w="6350" cap="flat" cmpd="sng" algn="ctr">
                      <a:solidFill>
                        <a:srgbClr val="DADADA"/>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7258706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pPr lvl="0"/>
            <a:r>
              <a:rPr lang="ja-JP" altLang="en-US" dirty="0"/>
              <a:t>経済産業省の主な医療国際化関連事業（</a:t>
            </a:r>
            <a:r>
              <a:rPr lang="en-US" altLang="ja-JP" dirty="0"/>
              <a:t>4/4</a:t>
            </a:r>
            <a:r>
              <a:rPr lang="ja-JP" altLang="en-US" dirty="0"/>
              <a:t>）</a:t>
            </a:r>
          </a:p>
        </p:txBody>
      </p:sp>
      <p:sp>
        <p:nvSpPr>
          <p:cNvPr id="7" name="Rectangle 6"/>
          <p:cNvSpPr>
            <a:spLocks noChangeArrowheads="1"/>
          </p:cNvSpPr>
          <p:nvPr/>
        </p:nvSpPr>
        <p:spPr bwMode="auto">
          <a:xfrm>
            <a:off x="200472" y="4963750"/>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技術協力活用型・新興国市場開拓事業</a:t>
            </a:r>
            <a:endParaRPr lang="en-US" altLang="ko-KR" sz="1400" dirty="0">
              <a:solidFill>
                <a:srgbClr val="000000"/>
              </a:solidFill>
              <a:latin typeface="Arial Black" pitchFamily="34" charset="0"/>
              <a:ea typeface="HGP創英角ｺﾞｼｯｸUB" pitchFamily="50" charset="-128"/>
            </a:endParaRPr>
          </a:p>
        </p:txBody>
      </p:sp>
      <p:graphicFrame>
        <p:nvGraphicFramePr>
          <p:cNvPr id="8" name="表 7"/>
          <p:cNvGraphicFramePr>
            <a:graphicFrameLocks noGrp="1"/>
          </p:cNvGraphicFramePr>
          <p:nvPr/>
        </p:nvGraphicFramePr>
        <p:xfrm>
          <a:off x="200472" y="5323790"/>
          <a:ext cx="9504320" cy="924064"/>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50409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6624000">
                  <a:extLst>
                    <a:ext uri="{9D8B030D-6E8A-4147-A177-3AD203B41FA5}">
                      <a16:colId xmlns:a16="http://schemas.microsoft.com/office/drawing/2014/main" val="20004"/>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代表団体</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実施内容</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54176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p>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日本消化器</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内視鏡学会</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（神戸大学）、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オリンパス</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インドネシア消化器内視鏡学会と連携し、ジャカルタ（国立チプト病院）への専門家派遣及び本邦受入研修を通じた内視鏡アドバンス手技の講義・技術指導を実施</a:t>
                      </a:r>
                    </a:p>
                  </a:txBody>
                  <a:tcPr marL="108000" marR="108000" marT="72000" marB="7200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bg2"/>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sp>
        <p:nvSpPr>
          <p:cNvPr id="14" name="テキスト ボックス 13"/>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経済産業省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MEJ</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ホームページほか</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9" name="表 8"/>
          <p:cNvGraphicFramePr>
            <a:graphicFrameLocks noGrp="1"/>
          </p:cNvGraphicFramePr>
          <p:nvPr/>
        </p:nvGraphicFramePr>
        <p:xfrm>
          <a:off x="200472" y="1355686"/>
          <a:ext cx="9505056" cy="3467488"/>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3312368">
                  <a:extLst>
                    <a:ext uri="{9D8B030D-6E8A-4147-A177-3AD203B41FA5}">
                      <a16:colId xmlns:a16="http://schemas.microsoft.com/office/drawing/2014/main" val="20004"/>
                    </a:ext>
                  </a:extLst>
                </a:gridCol>
                <a:gridCol w="3312368">
                  <a:extLst>
                    <a:ext uri="{9D8B030D-6E8A-4147-A177-3AD203B41FA5}">
                      <a16:colId xmlns:a16="http://schemas.microsoft.com/office/drawing/2014/main" val="20005"/>
                    </a:ext>
                  </a:extLst>
                </a:gridCol>
              </a:tblGrid>
              <a:tr h="224530">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内容</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テーマ</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セミナーでの主な講演者</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特記事項</a:t>
                      </a: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8036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a:latin typeface="Arial" panose="020B0604020202020204" pitchFamily="34" charset="0"/>
                          <a:ea typeface="ＭＳ Ｐゴシック" panose="020B0600070205080204" pitchFamily="50" charset="-128"/>
                          <a:cs typeface="Arial" panose="020B0604020202020204" pitchFamily="34" charset="0"/>
                        </a:rPr>
                        <a:t>2012</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セミナー</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医療機関訪問</a:t>
                      </a:r>
                    </a:p>
                    <a:p>
                      <a:pPr marL="0" marR="0" indent="0" algn="ctr" defTabSz="914400" rtl="0" eaLnBrk="1" fontAlgn="ctr" latinLnBrk="0" hangingPunct="0">
                        <a:lnSpc>
                          <a:spcPct val="100000"/>
                        </a:lnSpc>
                        <a:spcBef>
                          <a:spcPts val="30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商談会</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zh-TW" altLang="en-US" sz="1000" dirty="0">
                          <a:latin typeface="Arial" panose="020B0604020202020204" pitchFamily="34" charset="0"/>
                          <a:ea typeface="ＭＳ Ｐゴシック" panose="020B0600070205080204" pitchFamily="50" charset="-128"/>
                          <a:cs typeface="Arial" panose="020B0604020202020204" pitchFamily="34" charset="0"/>
                        </a:rPr>
                        <a:t>高度先進医療</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spcAft>
                          <a:spcPts val="400"/>
                        </a:spcAft>
                      </a:pPr>
                      <a:r>
                        <a:rPr lang="ja-JP" altLang="en-US" sz="1000" dirty="0"/>
                        <a:t>がん研究会有明病院　土屋了介　教授</a:t>
                      </a:r>
                      <a:br>
                        <a:rPr lang="en-US" altLang="ja-JP" sz="1000" dirty="0"/>
                      </a:br>
                      <a:r>
                        <a:rPr lang="ja-JP" altLang="en-US" sz="1000" dirty="0"/>
                        <a:t>「日本の高度がん治療（検診技術から粒子線まで）」</a:t>
                      </a:r>
                    </a:p>
                    <a:p>
                      <a:pPr fontAlgn="ctr">
                        <a:spcAft>
                          <a:spcPts val="400"/>
                        </a:spcAft>
                      </a:pPr>
                      <a:r>
                        <a:rPr lang="zh-TW" altLang="en-US" sz="1000" dirty="0"/>
                        <a:t>神戸国際医療交流財団　田中紘一　教授</a:t>
                      </a:r>
                      <a:br>
                        <a:rPr lang="en-US" altLang="ja-JP" sz="1000" dirty="0"/>
                      </a:br>
                      <a:r>
                        <a:rPr lang="ja-JP" altLang="en-US" sz="1000" dirty="0"/>
                        <a:t>「神戸医療産業都市と日本の肝疾患治療」</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fontAlgn="ctr"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観光・創造経済省大臣による挨拶</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（大臣官房による代読）</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803614">
                <a:tc>
                  <a:txBody>
                    <a:bodyPr/>
                    <a:lstStyle/>
                    <a:p>
                      <a:pPr algn="ctr" fontAlgn="ctr" hangingPunct="0"/>
                      <a:r>
                        <a:rPr lang="en-US" altLang="ja-JP" sz="1200" b="1">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a:solidFill>
                            <a:schemeClr val="dk1"/>
                          </a:solidFill>
                          <a:latin typeface="Arial" panose="020B0604020202020204" pitchFamily="34" charset="0"/>
                          <a:ea typeface="ＭＳ Ｐゴシック" panose="020B0600070205080204" pitchFamily="50" charset="-128"/>
                          <a:cs typeface="Arial" panose="020B0604020202020204" pitchFamily="34" charset="0"/>
                        </a:rPr>
                        <a:t>セミナー</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商談会</a:t>
                      </a:r>
                      <a:endParaRPr kumimoji="1" lang="en-US" altLang="zh-TW"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がんの先端診断</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がんの治療技術</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fontAlgn="ctr"/>
                      <a:r>
                        <a:rPr kumimoji="1" lang="ja-JP" altLang="en-US" sz="1000" kern="1200" spc="-30" baseline="0" dirty="0">
                          <a:solidFill>
                            <a:schemeClr val="dk1"/>
                          </a:solidFill>
                          <a:latin typeface="+mn-lt"/>
                          <a:ea typeface="+mn-ea"/>
                          <a:cs typeface="+mn-cs"/>
                        </a:rPr>
                        <a:t>神戸国際フロンティアメディカルセンター　田中紘一　理事長</a:t>
                      </a:r>
                      <a:endParaRPr kumimoji="1" lang="en-US" altLang="ja-JP" sz="1000" kern="1200" spc="-30" baseline="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「これまでの医療貢献実績」</a:t>
                      </a:r>
                      <a:endParaRPr kumimoji="1" lang="en-US" altLang="ja-JP" sz="1000" kern="1200" dirty="0">
                        <a:solidFill>
                          <a:schemeClr val="dk1"/>
                        </a:solidFill>
                        <a:latin typeface="+mn-lt"/>
                        <a:ea typeface="+mn-ea"/>
                        <a:cs typeface="+mn-cs"/>
                      </a:endParaRPr>
                    </a:p>
                    <a:p>
                      <a:pPr fontAlgn="ctr"/>
                      <a:r>
                        <a:rPr kumimoji="1" lang="ja-JP" altLang="en-US" sz="1000" kern="1200" dirty="0">
                          <a:solidFill>
                            <a:schemeClr val="dk1"/>
                          </a:solidFill>
                          <a:latin typeface="+mn-lt"/>
                          <a:ea typeface="+mn-ea"/>
                          <a:cs typeface="+mn-cs"/>
                        </a:rPr>
                        <a:t>神戸大学　森田圭紀　先生　など</a:t>
                      </a:r>
                      <a:endParaRPr kumimoji="1" lang="en-US" altLang="ja-JP" sz="1000" kern="1200" dirty="0">
                        <a:solidFill>
                          <a:schemeClr val="dk1"/>
                        </a:solidFill>
                        <a:latin typeface="+mn-lt"/>
                        <a:ea typeface="+mn-ea"/>
                        <a:cs typeface="+mn-cs"/>
                      </a:endParaRP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a:t>
                      </a:r>
                      <a:r>
                        <a:rPr kumimoji="1" lang="zh-TW" altLang="en-US" sz="1000" kern="1200" dirty="0">
                          <a:solidFill>
                            <a:schemeClr val="dk1"/>
                          </a:solidFill>
                          <a:latin typeface="+mn-lt"/>
                          <a:ea typeface="+mn-ea"/>
                          <a:cs typeface="+mn-cs"/>
                        </a:rPr>
                        <a:t>診断</a:t>
                      </a:r>
                      <a:r>
                        <a:rPr kumimoji="1" lang="ja-JP" altLang="en-US" sz="1000" kern="1200" dirty="0">
                          <a:solidFill>
                            <a:schemeClr val="dk1"/>
                          </a:solidFill>
                          <a:latin typeface="+mn-lt"/>
                          <a:ea typeface="+mn-ea"/>
                          <a:cs typeface="+mn-cs"/>
                        </a:rPr>
                        <a:t>」</a:t>
                      </a:r>
                      <a:endParaRPr kumimoji="1" lang="zh-TW"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インドネシアから保健副大臣が参加</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36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現地医療機関との意見交換</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スモールセミナー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医療</a:t>
                      </a: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ICT</a:t>
                      </a:r>
                      <a:r>
                        <a:rPr kumimoji="1" lang="ja-JP" altLang="en-US" sz="1000" kern="1200" dirty="0" err="1">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000" kern="1200" spc="-30" baseline="0" dirty="0">
                          <a:solidFill>
                            <a:schemeClr val="dk1"/>
                          </a:solidFill>
                          <a:latin typeface="+mn-lt"/>
                          <a:ea typeface="+mn-ea"/>
                          <a:cs typeface="+mn-cs"/>
                        </a:rPr>
                        <a:t>福井大学医学部附属病院　医療情報部　山下芳範　副部長</a:t>
                      </a:r>
                    </a:p>
                    <a:p>
                      <a:pPr marL="0" algn="l" defTabSz="914400" rtl="0" eaLnBrk="1" fontAlgn="ctr" latinLnBrk="0" hangingPunct="1">
                        <a:spcAft>
                          <a:spcPts val="400"/>
                        </a:spcAft>
                      </a:pPr>
                      <a:r>
                        <a:rPr kumimoji="1" lang="ja-JP" altLang="en-US" sz="1000" kern="1200" dirty="0">
                          <a:solidFill>
                            <a:schemeClr val="dk1"/>
                          </a:solidFill>
                          <a:latin typeface="+mn-lt"/>
                          <a:ea typeface="+mn-ea"/>
                          <a:cs typeface="+mn-cs"/>
                        </a:rPr>
                        <a:t>「福井大学における先進的医療</a:t>
                      </a:r>
                      <a:r>
                        <a:rPr kumimoji="1" lang="en-US" altLang="ja-JP" sz="1000" kern="1200" dirty="0">
                          <a:solidFill>
                            <a:schemeClr val="dk1"/>
                          </a:solidFill>
                          <a:latin typeface="+mn-lt"/>
                          <a:ea typeface="+mn-ea"/>
                          <a:cs typeface="+mn-cs"/>
                        </a:rPr>
                        <a:t>ICT</a:t>
                      </a:r>
                      <a:r>
                        <a:rPr kumimoji="1" lang="ja-JP" altLang="en-US" sz="1000" kern="1200" dirty="0">
                          <a:solidFill>
                            <a:schemeClr val="dk1"/>
                          </a:solidFill>
                          <a:latin typeface="+mn-lt"/>
                          <a:ea typeface="+mn-ea"/>
                          <a:cs typeface="+mn-cs"/>
                        </a:rPr>
                        <a:t>」</a:t>
                      </a: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000" dirty="0"/>
                        <a:t>-</a:t>
                      </a:r>
                      <a:endParaRPr lang="zh-TW" altLang="en-US" sz="1000" dirty="0"/>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803614">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30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保健省、現地医療機関との意見交換、ネットワーキングディナー</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循環器疾患、</a:t>
                      </a:r>
                      <a:endParaRPr kumimoji="1" lang="en-US" altLang="ja-JP"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0">
                        <a:lnSpc>
                          <a:spcPct val="100000"/>
                        </a:lnSpc>
                        <a:spcBef>
                          <a:spcPts val="0"/>
                        </a:spcBef>
                        <a:spcAft>
                          <a:spcPts val="0"/>
                        </a:spcAft>
                        <a:buClrTx/>
                        <a:buSzTx/>
                        <a:buFontTx/>
                        <a:buNone/>
                        <a:tabLst/>
                        <a:defRPr/>
                      </a:pPr>
                      <a:r>
                        <a:rPr kumimoji="1" lang="ja-JP" altLang="en-US" sz="1000"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糖尿病</a:t>
                      </a:r>
                    </a:p>
                  </a:txBody>
                  <a:tcPr marL="36000" marR="36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algn="ctr" defTabSz="914400" rtl="0" eaLnBrk="1" fontAlgn="ctr" latinLnBrk="0" hangingPunct="1">
                        <a:spcAft>
                          <a:spcPts val="400"/>
                        </a:spcAft>
                      </a:pPr>
                      <a:r>
                        <a:rPr kumimoji="1" lang="en-US" altLang="ja-JP" sz="1000" kern="1200" dirty="0">
                          <a:solidFill>
                            <a:schemeClr val="dk1"/>
                          </a:solidFill>
                          <a:latin typeface="+mn-lt"/>
                          <a:ea typeface="+mn-ea"/>
                          <a:cs typeface="+mn-cs"/>
                        </a:rPr>
                        <a:t>-</a:t>
                      </a:r>
                      <a:endParaRPr kumimoji="1" lang="ja-JP" altLang="en-US" sz="1000" kern="1200" dirty="0">
                        <a:solidFill>
                          <a:schemeClr val="dk1"/>
                        </a:solidFill>
                        <a:latin typeface="+mn-lt"/>
                        <a:ea typeface="+mn-ea"/>
                        <a:cs typeface="+mn-cs"/>
                      </a:endParaRPr>
                    </a:p>
                  </a:txBody>
                  <a:tcPr marL="108000" marR="108000" marT="72000" marB="72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a:t>ネットワーキングディナーでは、インドネシア医療関係者を広く招待し、インドネシア側から</a:t>
                      </a:r>
                      <a:r>
                        <a:rPr lang="en-US" altLang="ja-JP" sz="1000" dirty="0"/>
                        <a:t>48</a:t>
                      </a:r>
                      <a:r>
                        <a:rPr lang="ja-JP" altLang="en-US" sz="1000" dirty="0"/>
                        <a:t>名が参加。ミッション団はサンプルやパンフレット配布、小型デモ機や紹介動画等を用いて、来場者への製品説明と交流を行った</a:t>
                      </a:r>
                    </a:p>
                  </a:txBody>
                  <a:tcPr marL="144000" marR="144000" marT="72000" marB="72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0" name="Rectangle 6"/>
          <p:cNvSpPr>
            <a:spLocks noChangeArrowheads="1"/>
          </p:cNvSpPr>
          <p:nvPr/>
        </p:nvSpPr>
        <p:spPr bwMode="auto">
          <a:xfrm>
            <a:off x="200472" y="994654"/>
            <a:ext cx="9505503" cy="360040"/>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官民ミッション</a:t>
            </a:r>
          </a:p>
        </p:txBody>
      </p:sp>
      <p:sp>
        <p:nvSpPr>
          <p:cNvPr id="11" name="テキスト ボックス 71"/>
          <p:cNvSpPr txBox="1"/>
          <p:nvPr/>
        </p:nvSpPr>
        <p:spPr>
          <a:xfrm>
            <a:off x="200025" y="6310491"/>
            <a:ext cx="8781571" cy="276999"/>
          </a:xfrm>
          <a:prstGeom prst="rect">
            <a:avLst/>
          </a:prstGeom>
        </p:spPr>
        <p:txBody>
          <a:bodyPr wrap="none" lIns="0" rIns="0" anchor="ctr" anchorCtr="0">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indent="0">
              <a:buNone/>
            </a:pPr>
            <a:r>
              <a:rPr lang="en-US" altLang="ja-JP" sz="800" b="0" dirty="0"/>
              <a:t>※ </a:t>
            </a:r>
            <a:r>
              <a:rPr lang="ja-JP" altLang="en-US" sz="800" b="0" dirty="0"/>
              <a:t>上記のほか、「新興国マクロヘルスデータ、規制・制度に関する調査（</a:t>
            </a:r>
            <a:r>
              <a:rPr lang="ja-JP" altLang="en-US" sz="800" dirty="0"/>
              <a:t>インドネシア</a:t>
            </a:r>
            <a:r>
              <a:rPr lang="ja-JP" altLang="en-US" sz="800" b="0" dirty="0"/>
              <a:t>）」（</a:t>
            </a:r>
            <a:r>
              <a:rPr lang="en-US" altLang="ja-JP" sz="800" b="0" dirty="0"/>
              <a:t>2014</a:t>
            </a:r>
            <a:r>
              <a:rPr lang="ja-JP" altLang="en-US" sz="800" b="0" dirty="0"/>
              <a:t>年）といったレポートを作成・公開している</a:t>
            </a:r>
            <a:endParaRPr lang="en-US" altLang="ja-JP" sz="800" b="0" dirty="0"/>
          </a:p>
        </p:txBody>
      </p:sp>
    </p:spTree>
    <p:extLst>
      <p:ext uri="{BB962C8B-B14F-4D97-AF65-F5344CB8AC3E}">
        <p14:creationId xmlns:p14="http://schemas.microsoft.com/office/powerpoint/2010/main" val="40450444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外務省の主な医療国際化関連事業</a:t>
            </a:r>
          </a:p>
        </p:txBody>
      </p:sp>
      <p:sp>
        <p:nvSpPr>
          <p:cNvPr id="9" name="テキスト ボックス 8"/>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外務省による医療関連事業は確認できなかった。</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外務省</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4872216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厚生労働省とインドネシア保健省の協力覚書（</a:t>
            </a:r>
            <a:r>
              <a:rPr lang="en-US" altLang="ja-JP" dirty="0"/>
              <a:t>MOC</a:t>
            </a:r>
            <a:r>
              <a:rPr lang="ja-JP" altLang="en-US" dirty="0"/>
              <a:t>）締結状況</a:t>
            </a:r>
          </a:p>
        </p:txBody>
      </p:sp>
      <p:sp>
        <p:nvSpPr>
          <p:cNvPr id="8" name="テキスト ボックス 7"/>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厚生労働省とインドネシア保健省は、</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を締結していない。</a:t>
            </a:r>
          </a:p>
        </p:txBody>
      </p:sp>
      <p:sp>
        <p:nvSpPr>
          <p:cNvPr id="9" name="テキスト ボックス 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37753536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インドネシア／日本との関わり</a:t>
            </a:r>
            <a:endParaRPr kumimoji="1" lang="ja-JP" altLang="en-US" dirty="0"/>
          </a:p>
        </p:txBody>
      </p:sp>
      <p:sp>
        <p:nvSpPr>
          <p:cNvPr id="6" name="テキスト プレースホルダー 5"/>
          <p:cNvSpPr>
            <a:spLocks noGrp="1"/>
          </p:cNvSpPr>
          <p:nvPr>
            <p:ph type="body" sz="quarter" idx="15"/>
          </p:nvPr>
        </p:nvSpPr>
        <p:spPr/>
        <p:txBody>
          <a:bodyPr/>
          <a:lstStyle/>
          <a:p>
            <a:r>
              <a:rPr lang="ja-JP" altLang="en-US" dirty="0"/>
              <a:t>厚生労働省が関係するその他の</a:t>
            </a:r>
            <a:r>
              <a:rPr lang="ja-JP" altLang="en-US" dirty="0">
                <a:latin typeface="Arial Black" panose="020B0A04020102020204" pitchFamily="34" charset="0"/>
              </a:rPr>
              <a:t>協力覚書（</a:t>
            </a:r>
            <a:r>
              <a:rPr lang="en-US" altLang="ja-JP" dirty="0">
                <a:latin typeface="Arial Black" panose="020B0A04020102020204" pitchFamily="34" charset="0"/>
              </a:rPr>
              <a:t>MOC</a:t>
            </a:r>
            <a:r>
              <a:rPr lang="ja-JP" altLang="en-US" dirty="0">
                <a:latin typeface="Arial Black" panose="020B0A04020102020204" pitchFamily="34" charset="0"/>
              </a:rPr>
              <a:t>）</a:t>
            </a:r>
            <a:r>
              <a:rPr lang="ja-JP" altLang="en-US" dirty="0"/>
              <a:t>締結状況</a:t>
            </a:r>
          </a:p>
        </p:txBody>
      </p:sp>
      <p:sp>
        <p:nvSpPr>
          <p:cNvPr id="15" name="テキスト ボックス 14"/>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厚生労働省が関係するその他の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MOC</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は確認できなかった。</a:t>
            </a:r>
          </a:p>
        </p:txBody>
      </p:sp>
      <p:sp>
        <p:nvSpPr>
          <p:cNvPr id="7" name="テキスト ボックス 6"/>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a:t>
            </a:r>
            <a:endParaRPr lang="en-US" altLang="zh-TW"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9542589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1/2</a:t>
            </a:r>
            <a:r>
              <a:rPr lang="ja-JP" altLang="en-US" dirty="0"/>
              <a:t>）</a:t>
            </a:r>
            <a:endParaRPr lang="en-US" altLang="ja-JP" dirty="0"/>
          </a:p>
        </p:txBody>
      </p:sp>
      <p:sp>
        <p:nvSpPr>
          <p:cNvPr id="7" name="角丸四角形 6"/>
          <p:cNvSpPr/>
          <p:nvPr/>
        </p:nvSpPr>
        <p:spPr>
          <a:xfrm>
            <a:off x="5817096" y="3840840"/>
            <a:ext cx="3384376" cy="976821"/>
          </a:xfrm>
          <a:prstGeom prst="roundRect">
            <a:avLst>
              <a:gd name="adj" fmla="val 9452"/>
            </a:avLst>
          </a:prstGeom>
          <a:gradFill flip="none" rotWithShape="1">
            <a:gsLst>
              <a:gs pos="0">
                <a:srgbClr val="FEDACA"/>
              </a:gs>
              <a:gs pos="100000">
                <a:srgbClr val="FFFFFF"/>
              </a:gs>
            </a:gsLst>
            <a:lin ang="10800000" scaled="1"/>
            <a:tileRect/>
          </a:gra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lIns="900000" tIns="0" rIns="108000" bIns="0" rtlCol="0" anchor="ctr"/>
          <a:lstStyle/>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国際的な課題、日本の医療政策や社会保障制度等に見識を有する者、日本の医療従事者や医療関連産業の技術者等を関係国へ派遣すること、および</a:t>
            </a:r>
          </a:p>
          <a:p>
            <a:pPr algn="just">
              <a:lnSpc>
                <a:spcPct val="105000"/>
              </a:lnSpc>
            </a:pPr>
            <a:r>
              <a:rPr lang="ja-JP" altLang="en-US" sz="900" dirty="0">
                <a:solidFill>
                  <a:schemeClr val="tx1"/>
                </a:solidFill>
                <a:latin typeface="Arial" panose="020B0604020202020204" pitchFamily="34" charset="0"/>
                <a:ea typeface="ＭＳ Ｐゴシック" panose="020B0600070205080204" pitchFamily="50" charset="-128"/>
                <a:cs typeface="Arial" panose="020B0604020202020204" pitchFamily="34" charset="0"/>
              </a:rPr>
              <a:t>諸外国から医療従事者や保健・医療関係者等を受け入れることを実施</a:t>
            </a:r>
          </a:p>
        </p:txBody>
      </p:sp>
      <p:sp>
        <p:nvSpPr>
          <p:cNvPr id="8" name="テキスト ボックス 7"/>
          <p:cNvSpPr txBox="1"/>
          <p:nvPr/>
        </p:nvSpPr>
        <p:spPr>
          <a:xfrm>
            <a:off x="200472" y="1124744"/>
            <a:ext cx="9505056" cy="499624"/>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2008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年度からインドネシア人看護師・介護福祉士候補者の受入れが開始された。</a:t>
            </a:r>
            <a:endParaRPr lang="en-US" altLang="ja-JP" sz="1400" dirty="0">
              <a:latin typeface="Arial" panose="020B0604020202020204" pitchFamily="34" charset="0"/>
              <a:ea typeface="ＭＳ Ｐゴシック" panose="020B0600070205080204" pitchFamily="50" charset="-128"/>
              <a:cs typeface="Arial" panose="020B0604020202020204" pitchFamily="34" charset="0"/>
            </a:endParaRPr>
          </a:p>
          <a:p>
            <a:pPr marL="190500" indent="-190500" algn="just">
              <a:lnSpc>
                <a:spcPct val="110000"/>
              </a:lnSpc>
              <a:spcAft>
                <a:spcPts val="200"/>
              </a:spcAft>
              <a:buClr>
                <a:srgbClr val="5F8AC3"/>
              </a:buClr>
              <a:buFont typeface="Wingdings" panose="05000000000000000000" pitchFamily="2" charset="2"/>
              <a:buChar char="n"/>
            </a:pP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年度から「</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医療技術等国際展開推進事業</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」が開始され、インドネシアを対象とした事業として</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4</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件が実施されている。</a:t>
            </a:r>
          </a:p>
        </p:txBody>
      </p:sp>
      <p:cxnSp>
        <p:nvCxnSpPr>
          <p:cNvPr id="10" name="直線コネクタ 9"/>
          <p:cNvCxnSpPr/>
          <p:nvPr/>
        </p:nvCxnSpPr>
        <p:spPr>
          <a:xfrm>
            <a:off x="774784" y="2545429"/>
            <a:ext cx="0" cy="2448272"/>
          </a:xfrm>
          <a:prstGeom prst="line">
            <a:avLst/>
          </a:prstGeom>
          <a:ln w="127000">
            <a:gradFill>
              <a:gsLst>
                <a:gs pos="10000">
                  <a:srgbClr val="A2A2A2"/>
                </a:gs>
                <a:gs pos="0">
                  <a:schemeClr val="bg1"/>
                </a:gs>
                <a:gs pos="90000">
                  <a:srgbClr val="A2A2A2"/>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704528" y="2692633"/>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2" name="正方形/長方形 11"/>
          <p:cNvSpPr/>
          <p:nvPr/>
        </p:nvSpPr>
        <p:spPr>
          <a:xfrm>
            <a:off x="915799" y="2617437"/>
            <a:ext cx="596317" cy="288032"/>
          </a:xfrm>
          <a:prstGeom prst="rect">
            <a:avLst/>
          </a:prstGeom>
        </p:spPr>
        <p:txBody>
          <a:bodyPr wrap="none" lIns="0" rIns="0" anchor="ctr" anchorCtr="0">
            <a:noAutofit/>
          </a:bodyPr>
          <a:lstStyle/>
          <a:p>
            <a:pPr>
              <a:buClr>
                <a:srgbClr val="3D6AA7"/>
              </a:buClr>
            </a:pPr>
            <a:r>
              <a:rPr lang="en-US" altLang="ja-JP" sz="1400" b="1">
                <a:latin typeface="Arial" panose="020B0604020202020204" pitchFamily="34" charset="0"/>
                <a:ea typeface="ＭＳ Ｐゴシック" panose="020B0600070205080204" pitchFamily="50" charset="-128"/>
                <a:cs typeface="Arial" panose="020B0604020202020204" pitchFamily="34" charset="0"/>
              </a:rPr>
              <a:t>2008</a:t>
            </a:r>
            <a:r>
              <a:rPr lang="ja-JP" altLang="en-US" sz="1000" b="1">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3" name="角丸四角形 12"/>
          <p:cNvSpPr/>
          <p:nvPr/>
        </p:nvSpPr>
        <p:spPr>
          <a:xfrm>
            <a:off x="1640632" y="2618169"/>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インドネシア人看護師・介護福祉士候補者の受入れ開始 </a:t>
            </a:r>
          </a:p>
        </p:txBody>
      </p:sp>
      <p:sp>
        <p:nvSpPr>
          <p:cNvPr id="14" name="正方形/長方形 13"/>
          <p:cNvSpPr/>
          <p:nvPr/>
        </p:nvSpPr>
        <p:spPr>
          <a:xfrm>
            <a:off x="1775935" y="2950424"/>
            <a:ext cx="2232248" cy="443711"/>
          </a:xfrm>
          <a:prstGeom prst="rect">
            <a:avLst/>
          </a:prstGeom>
          <a:noFill/>
          <a:extLst>
            <a:ext uri="{909E8E84-426E-40DD-AFC4-6F175D3DCCD1}">
              <a14:hiddenFill xmlns:a14="http://schemas.microsoft.com/office/drawing/2010/main">
                <a:solidFill>
                  <a:srgbClr val="CCDAEC"/>
                </a:solidFill>
              </a14:hiddenFill>
            </a:ext>
          </a:extLst>
        </p:spPr>
        <p:txBody>
          <a:bodyPr wrap="square" lIns="72000" tIns="0" rIns="0" bIns="0" anchor="t" anchorCtr="0">
            <a:spAutoFit/>
          </a:bodyPr>
          <a:lstStyle/>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看護師候補者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622</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endParaRPr lang="en-US" altLang="zh-TW" sz="1100" b="1" dirty="0">
              <a:latin typeface="Arial" panose="020B0604020202020204" pitchFamily="34" charset="0"/>
              <a:ea typeface="ＭＳ Ｐゴシック" panose="020B0600070205080204" pitchFamily="50" charset="-128"/>
              <a:cs typeface="Arial" panose="020B0604020202020204" pitchFamily="34" charset="0"/>
            </a:endParaRPr>
          </a:p>
          <a:p>
            <a:pPr marL="141288" indent="-141288">
              <a:spcBef>
                <a:spcPts val="100"/>
              </a:spcBef>
              <a:buClr>
                <a:srgbClr val="5F8AC3"/>
              </a:buClr>
              <a:buFont typeface="Wingdings" panose="05000000000000000000" pitchFamily="2" charset="2"/>
              <a:buChar char="n"/>
              <a:tabLst>
                <a:tab pos="1749425" algn="r"/>
              </a:tabLst>
            </a:pPr>
            <a:r>
              <a:rPr lang="zh-TW" altLang="en-US" sz="1050" dirty="0">
                <a:latin typeface="Arial" panose="020B0604020202020204" pitchFamily="34" charset="0"/>
                <a:ea typeface="ＭＳ Ｐゴシック" panose="020B0600070205080204" pitchFamily="50" charset="-128"/>
                <a:cs typeface="Arial" panose="020B0604020202020204" pitchFamily="34" charset="0"/>
              </a:rPr>
              <a:t>介護福祉士候補者</a:t>
            </a:r>
            <a:r>
              <a:rPr lang="ja-JP" altLang="en-US" sz="105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50" dirty="0">
                <a:latin typeface="Arial" panose="020B0604020202020204" pitchFamily="34" charset="0"/>
                <a:ea typeface="ＭＳ Ｐゴシック" panose="020B0600070205080204" pitchFamily="50" charset="-128"/>
                <a:cs typeface="Arial" panose="020B0604020202020204" pitchFamily="34" charset="0"/>
              </a:rPr>
              <a:t>	</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1,494</a:t>
            </a:r>
            <a:r>
              <a:rPr lang="ja-JP" altLang="en-US" sz="1100" b="1" dirty="0">
                <a:latin typeface="Arial" panose="020B0604020202020204" pitchFamily="34" charset="0"/>
                <a:ea typeface="ＭＳ Ｐゴシック" panose="020B0600070205080204" pitchFamily="50" charset="-128"/>
                <a:cs typeface="Arial" panose="020B0604020202020204" pitchFamily="34" charset="0"/>
              </a:rPr>
              <a:t>名</a:t>
            </a:r>
          </a:p>
        </p:txBody>
      </p:sp>
      <p:sp>
        <p:nvSpPr>
          <p:cNvPr id="15" name="フリーフォーム 14"/>
          <p:cNvSpPr/>
          <p:nvPr/>
        </p:nvSpPr>
        <p:spPr>
          <a:xfrm flipH="1">
            <a:off x="3648143" y="2975087"/>
            <a:ext cx="114498" cy="400009"/>
          </a:xfrm>
          <a:custGeom>
            <a:avLst/>
            <a:gdLst>
              <a:gd name="connsiteX0" fmla="*/ 149290 w 158620"/>
              <a:gd name="connsiteY0" fmla="*/ 0 h 1548881"/>
              <a:gd name="connsiteX1" fmla="*/ 0 w 158620"/>
              <a:gd name="connsiteY1" fmla="*/ 0 h 1548881"/>
              <a:gd name="connsiteX2" fmla="*/ 0 w 158620"/>
              <a:gd name="connsiteY2" fmla="*/ 1548881 h 1548881"/>
              <a:gd name="connsiteX3" fmla="*/ 158620 w 158620"/>
              <a:gd name="connsiteY3" fmla="*/ 1548881 h 1548881"/>
            </a:gdLst>
            <a:ahLst/>
            <a:cxnLst>
              <a:cxn ang="0">
                <a:pos x="connsiteX0" y="connsiteY0"/>
              </a:cxn>
              <a:cxn ang="0">
                <a:pos x="connsiteX1" y="connsiteY1"/>
              </a:cxn>
              <a:cxn ang="0">
                <a:pos x="connsiteX2" y="connsiteY2"/>
              </a:cxn>
              <a:cxn ang="0">
                <a:pos x="connsiteX3" y="connsiteY3"/>
              </a:cxn>
            </a:cxnLst>
            <a:rect l="l" t="t" r="r" b="b"/>
            <a:pathLst>
              <a:path w="158620" h="1548881">
                <a:moveTo>
                  <a:pt x="149290" y="0"/>
                </a:moveTo>
                <a:lnTo>
                  <a:pt x="0" y="0"/>
                </a:lnTo>
                <a:lnTo>
                  <a:pt x="0" y="1548881"/>
                </a:lnTo>
                <a:lnTo>
                  <a:pt x="158620" y="1548881"/>
                </a:lnTo>
              </a:path>
            </a:pathLst>
          </a:custGeom>
          <a:noFill/>
          <a:ln w="9525" cap="flat" cmpd="sng" algn="ctr">
            <a:solidFill>
              <a:srgbClr val="3D6AA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704528" y="3916037"/>
            <a:ext cx="140512" cy="140512"/>
          </a:xfrm>
          <a:prstGeom prst="ellipse">
            <a:avLst/>
          </a:prstGeom>
          <a:solidFill>
            <a:srgbClr val="C71F0D"/>
          </a:solidFill>
          <a:ln w="28575" cap="flat" cmpd="sng" algn="ctr">
            <a:solidFill>
              <a:srgbClr val="FFFFFF"/>
            </a:solidFill>
            <a:prstDash val="solid"/>
            <a:round/>
            <a:headEnd type="none" w="med" len="med"/>
            <a:tailEnd type="none" w="med" len="med"/>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solidFill>
                <a:schemeClr val="tx1"/>
              </a:solidFill>
              <a:latin typeface="Arial" panose="020B0604020202020204" pitchFamily="34" charset="0"/>
              <a:ea typeface="ＭＳ Ｐゴシック" panose="020B0600070205080204" pitchFamily="50" charset="-128"/>
              <a:cs typeface="Arial" panose="020B0604020202020204" pitchFamily="34" charset="0"/>
            </a:endParaRPr>
          </a:p>
        </p:txBody>
      </p:sp>
      <p:sp>
        <p:nvSpPr>
          <p:cNvPr id="17" name="正方形/長方形 16"/>
          <p:cNvSpPr/>
          <p:nvPr/>
        </p:nvSpPr>
        <p:spPr>
          <a:xfrm>
            <a:off x="915799" y="3840841"/>
            <a:ext cx="596317" cy="288032"/>
          </a:xfrm>
          <a:prstGeom prst="rect">
            <a:avLst/>
          </a:prstGeom>
        </p:spPr>
        <p:txBody>
          <a:bodyPr wrap="none" lIns="0" rIns="0" anchor="ctr" anchorCtr="0">
            <a:noAutofit/>
          </a:bodyPr>
          <a:lstStyle/>
          <a:p>
            <a:pPr>
              <a:buClr>
                <a:srgbClr val="3D6AA7"/>
              </a:buClr>
            </a:pP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年</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endParaRPr lang="ja-JP" altLang="en-US" sz="1000" dirty="0">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8" name="角丸四角形 17"/>
          <p:cNvSpPr/>
          <p:nvPr/>
        </p:nvSpPr>
        <p:spPr>
          <a:xfrm>
            <a:off x="1640632" y="3841573"/>
            <a:ext cx="4680000" cy="289441"/>
          </a:xfrm>
          <a:prstGeom prst="roundRect">
            <a:avLst>
              <a:gd name="adj" fmla="val 50000"/>
            </a:avLst>
          </a:prstGeom>
          <a:solidFill>
            <a:srgbClr val="5F8AC3"/>
          </a:solidFill>
        </p:spPr>
        <p:txBody>
          <a:bodyPr wrap="none" lIns="108000" tIns="0" rIns="0" bIns="0" anchor="ctr" anchorCtr="0">
            <a:noAutofit/>
          </a:bodyPr>
          <a:lstStyle/>
          <a:p>
            <a:pPr fontAlgn="ctr">
              <a:buClr>
                <a:srgbClr val="3D6AA7"/>
              </a:buClr>
            </a:pPr>
            <a:r>
              <a:rPr lang="zh-TW"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医療技術等国際展開推進事業</a:t>
            </a:r>
            <a:r>
              <a:rPr lang="ja-JP" altLang="en-US" sz="1400" spc="6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を開始</a:t>
            </a:r>
          </a:p>
        </p:txBody>
      </p:sp>
      <p:sp>
        <p:nvSpPr>
          <p:cNvPr id="19" name="角丸四角形 18"/>
          <p:cNvSpPr/>
          <p:nvPr/>
        </p:nvSpPr>
        <p:spPr>
          <a:xfrm>
            <a:off x="1713624" y="4316296"/>
            <a:ext cx="382612" cy="382611"/>
          </a:xfrm>
          <a:prstGeom prst="roundRect">
            <a:avLst>
              <a:gd name="adj" fmla="val 50000"/>
            </a:avLst>
          </a:prstGeom>
          <a:solidFill>
            <a:srgbClr val="77D4ED"/>
          </a:solidFill>
          <a:ln w="38100" cap="flat" cmpd="sng" algn="ctr">
            <a:solidFill>
              <a:srgbClr val="AFE6F7"/>
            </a:solidFill>
            <a:prstDash val="solid"/>
            <a:round/>
            <a:headEnd type="none" w="med" len="med"/>
            <a:tailEnd type="none" w="med" len="med"/>
          </a:ln>
        </p:spPr>
        <p:txBody>
          <a:bodyPr wrap="none" lIns="0" tIns="0" rIns="0" bIns="0" anchor="ctr" anchorCtr="0">
            <a:noAutofit/>
          </a:bodyPr>
          <a:lstStyle/>
          <a:p>
            <a:pPr algn="ctr" fontAlgn="ctr">
              <a:buClr>
                <a:srgbClr val="3D6AA7"/>
              </a:buClr>
            </a:pPr>
            <a:r>
              <a:rPr lang="ja-JP" altLang="en-US" sz="1050" b="1" dirty="0">
                <a:latin typeface="ＭＳ Ｐゴシック" panose="020B0600070205080204" pitchFamily="50" charset="-128"/>
                <a:ea typeface="ＭＳ Ｐゴシック" panose="020B0600070205080204" pitchFamily="50" charset="-128"/>
                <a:cs typeface="Arial" panose="020B0604020202020204" pitchFamily="34" charset="0"/>
              </a:rPr>
              <a:t>目的</a:t>
            </a:r>
          </a:p>
        </p:txBody>
      </p:sp>
      <p:sp>
        <p:nvSpPr>
          <p:cNvPr id="20" name="正方形/長方形 19"/>
          <p:cNvSpPr/>
          <p:nvPr/>
        </p:nvSpPr>
        <p:spPr>
          <a:xfrm>
            <a:off x="1963555" y="4301783"/>
            <a:ext cx="2130281" cy="411636"/>
          </a:xfrm>
          <a:prstGeom prst="rect">
            <a:avLst/>
          </a:prstGeom>
          <a:noFill/>
          <a:extLst>
            <a:ext uri="{909E8E84-426E-40DD-AFC4-6F175D3DCCD1}">
              <a14:hiddenFill xmlns:a14="http://schemas.microsoft.com/office/drawing/2010/main">
                <a:gradFill flip="none" rotWithShape="1">
                  <a:gsLst>
                    <a:gs pos="0">
                      <a:srgbClr val="D2F0FA"/>
                    </a:gs>
                    <a:gs pos="100000">
                      <a:srgbClr val="FFFFFF"/>
                    </a:gs>
                  </a:gsLst>
                  <a:lin ang="0" scaled="1"/>
                  <a:tileRect/>
                </a:gradFill>
              </a14:hiddenFill>
            </a:ext>
          </a:extLst>
        </p:spPr>
        <p:txBody>
          <a:bodyPr wrap="square" lIns="187200" tIns="0" rIns="0" bIns="0" anchor="ctr" anchorCtr="0">
            <a:noAutofit/>
          </a:bodyPr>
          <a:lstStyle/>
          <a:p>
            <a:pPr>
              <a:buClr>
                <a:srgbClr val="5F8AC3"/>
              </a:buClr>
              <a:tabLst>
                <a:tab pos="1749425" algn="r"/>
              </a:tabLst>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日本の医療制度に関する経験の共有、医療技術の移転や高品質な日本の医薬品、医療機器の国際展開を推進</a:t>
            </a:r>
            <a:endParaRPr lang="ja-JP" altLang="en-US" sz="1000" b="1"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21" name="正方形/長方形 20"/>
          <p:cNvSpPr/>
          <p:nvPr/>
        </p:nvSpPr>
        <p:spPr>
          <a:xfrm>
            <a:off x="4093836" y="4256935"/>
            <a:ext cx="2160000" cy="201920"/>
          </a:xfrm>
          <a:prstGeom prst="rect">
            <a:avLst/>
          </a:prstGeom>
          <a:gradFill>
            <a:gsLst>
              <a:gs pos="70000">
                <a:srgbClr val="F6E8C2"/>
              </a:gs>
              <a:gs pos="30000">
                <a:srgbClr val="F6E8C2"/>
              </a:gs>
              <a:gs pos="833">
                <a:schemeClr val="bg1"/>
              </a:gs>
              <a:gs pos="100000">
                <a:schemeClr val="bg1"/>
              </a:gs>
            </a:gsLst>
            <a:lin ang="10800000" scaled="1"/>
          </a:gradFill>
        </p:spPr>
        <p:txBody>
          <a:bodyPr wrap="square" lIns="0" tIns="0" rIns="0" bIns="0" anchor="ctr" anchorCtr="0">
            <a:noAutofit/>
          </a:bodyPr>
          <a:lstStyle/>
          <a:p>
            <a:pPr algn="ctr">
              <a:spcBef>
                <a:spcPts val="100"/>
              </a:spcBef>
              <a:buClr>
                <a:srgbClr val="5F8AC3"/>
              </a:buClr>
              <a:tabLst>
                <a:tab pos="1749425" algn="r"/>
              </a:tabLst>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インドネシアを対象とした事業</a:t>
            </a:r>
          </a:p>
        </p:txBody>
      </p:sp>
      <p:sp>
        <p:nvSpPr>
          <p:cNvPr id="26" name="正方形/長方形 25"/>
          <p:cNvSpPr/>
          <p:nvPr/>
        </p:nvSpPr>
        <p:spPr>
          <a:xfrm>
            <a:off x="3798109" y="3105214"/>
            <a:ext cx="4624975" cy="215444"/>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spcBef>
                <a:spcPts val="200"/>
              </a:spcBef>
              <a:buClr>
                <a:srgbClr val="3D6AA7"/>
              </a:buClr>
            </a:pP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計</a:t>
            </a:r>
            <a:r>
              <a:rPr lang="en-US" altLang="ja-JP" sz="1400" b="1" dirty="0">
                <a:latin typeface="Arial" panose="020B0604020202020204" pitchFamily="34" charset="0"/>
                <a:ea typeface="ＭＳ Ｐゴシック" panose="020B0600070205080204" pitchFamily="50" charset="-128"/>
                <a:cs typeface="Arial" panose="020B0604020202020204" pitchFamily="34" charset="0"/>
              </a:rPr>
              <a:t>2,116</a:t>
            </a:r>
            <a:r>
              <a:rPr lang="ja-JP" altLang="en-US" sz="1400" b="1" dirty="0">
                <a:latin typeface="Arial" panose="020B0604020202020204" pitchFamily="34" charset="0"/>
                <a:ea typeface="ＭＳ Ｐゴシック" panose="020B0600070205080204" pitchFamily="50" charset="-128"/>
                <a:cs typeface="Arial" panose="020B0604020202020204" pitchFamily="34" charset="0"/>
              </a:rPr>
              <a:t>名</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受入れ</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年までの累計、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9</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月</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日時点の予定を含んだ人数）</a:t>
            </a:r>
          </a:p>
        </p:txBody>
      </p:sp>
      <p:sp>
        <p:nvSpPr>
          <p:cNvPr id="29" name="正方形/長方形 28"/>
          <p:cNvSpPr/>
          <p:nvPr/>
        </p:nvSpPr>
        <p:spPr>
          <a:xfrm>
            <a:off x="4587799" y="4537725"/>
            <a:ext cx="1706164" cy="215444"/>
          </a:xfrm>
          <a:prstGeom prst="rect">
            <a:avLst/>
          </a:prstGeom>
          <a:noFill/>
          <a:extLst>
            <a:ext uri="{909E8E84-426E-40DD-AFC4-6F175D3DCCD1}">
              <a14:hiddenFill xmlns:a14="http://schemas.microsoft.com/office/drawing/2010/main">
                <a:solidFill>
                  <a:srgbClr val="CCDAEC"/>
                </a:solidFill>
              </a14:hiddenFill>
            </a:ext>
          </a:extLst>
        </p:spPr>
        <p:txBody>
          <a:bodyPr wrap="none" lIns="72000" tIns="0" rIns="0" bIns="0" anchor="t" anchorCtr="0">
            <a:spAutoFit/>
          </a:bodyPr>
          <a:lstStyle/>
          <a:p>
            <a:pPr algn="ctr">
              <a:buClr>
                <a:srgbClr val="3D6AA7"/>
              </a:buClr>
            </a:pPr>
            <a:r>
              <a:rPr lang="en-US" altLang="ja-JP" sz="1400" b="1" dirty="0">
                <a:latin typeface="Arial Black" panose="020B0A04020102020204" pitchFamily="34" charset="0"/>
                <a:ea typeface="ＭＳ Ｐゴシック" panose="020B0600070205080204" pitchFamily="50" charset="-128"/>
                <a:cs typeface="Arial" panose="020B0604020202020204" pitchFamily="34" charset="0"/>
              </a:rPr>
              <a:t>7</a:t>
            </a:r>
            <a:r>
              <a:rPr lang="ja-JP" altLang="en-US" sz="1400" b="1" dirty="0">
                <a:latin typeface="Arial Black" panose="020B0A04020102020204" pitchFamily="34" charset="0"/>
                <a:ea typeface="ＭＳ Ｐゴシック" panose="020B0600070205080204" pitchFamily="50" charset="-128"/>
                <a:cs typeface="Arial" panose="020B0604020202020204" pitchFamily="34" charset="0"/>
              </a:rPr>
              <a:t>件</a:t>
            </a:r>
            <a:r>
              <a:rPr lang="ja-JP" altLang="en-US" sz="1000" b="1" dirty="0">
                <a:latin typeface="Arial" panose="020B0604020202020204" pitchFamily="34" charset="0"/>
                <a:ea typeface="ＭＳ Ｐゴシック" panose="020B0600070205080204" pitchFamily="50" charset="-128"/>
                <a:cs typeface="Arial" panose="020B0604020202020204" pitchFamily="34" charset="0"/>
              </a:rPr>
              <a:t>実施</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年度）</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厚生労働省ホームページ「インドネシア人看護師・介護福祉士候補者の受入れについて」、国立国際医療研究センター（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6743691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dirty="0"/>
              <a:t>厚生労働省の主な医療国際化関連事業（</a:t>
            </a:r>
            <a:r>
              <a:rPr lang="en-US" altLang="ja-JP" dirty="0"/>
              <a:t>2/2</a:t>
            </a:r>
            <a:r>
              <a:rPr lang="ja-JP" altLang="en-US" dirty="0"/>
              <a:t>）</a:t>
            </a:r>
          </a:p>
        </p:txBody>
      </p:sp>
      <p:graphicFrame>
        <p:nvGraphicFramePr>
          <p:cNvPr id="31" name="表 30"/>
          <p:cNvGraphicFramePr>
            <a:graphicFrameLocks noGrp="1"/>
          </p:cNvGraphicFramePr>
          <p:nvPr/>
        </p:nvGraphicFramePr>
        <p:xfrm>
          <a:off x="704528" y="1698839"/>
          <a:ext cx="8496000" cy="2823117"/>
        </p:xfrm>
        <a:graphic>
          <a:graphicData uri="http://schemas.openxmlformats.org/drawingml/2006/table">
            <a:tbl>
              <a:tblPr firstRow="1" bandRow="1">
                <a:tableStyleId>{5C22544A-7EE6-4342-B048-85BDC9FD1C3A}</a:tableStyleId>
              </a:tblPr>
              <a:tblGrid>
                <a:gridCol w="468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gridCol w="4680000">
                  <a:extLst>
                    <a:ext uri="{9D8B030D-6E8A-4147-A177-3AD203B41FA5}">
                      <a16:colId xmlns:a16="http://schemas.microsoft.com/office/drawing/2014/main" val="20003"/>
                    </a:ext>
                  </a:extLst>
                </a:gridCol>
              </a:tblGrid>
              <a:tr h="303117">
                <a:tc>
                  <a:txBody>
                    <a:bodyPr/>
                    <a:lstStyle/>
                    <a:p>
                      <a:pPr algn="ctr" fontAlgn="ctr" hangingPunct="0"/>
                      <a:r>
                        <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1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zh-TW"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事業実施機関名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100" b="0" kern="120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看護助産人材開発管理</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公益財団法人結核予防会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日本の感染症対策・制度（対策コース）および結核診断検査技術（ラボコース）の研修</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スリアンティ・サロッソ感染症病院への院内感染対策およびトラベルクリニックに関する技術提供</a:t>
                      </a: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日本製薬工業協会</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RS</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（レギュラトリーサイエンス）研究推進のための人材育成支援</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国立研究開発法人国立国際医療研究センター</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開発途上国における小児がんの診療能力強化</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社会医療法人雪の聖母会聖マリア病院</a:t>
                      </a: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インドネシアにおける透析機器（医療機器）管理体制の構築</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60000">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1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ctr"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0" marR="0" marT="0" marB="0" anchor="ctr">
                    <a:lnL w="6350" cap="flat" cmpd="sng" algn="ctr">
                      <a:solidFill>
                        <a:srgbClr val="FFFFFF">
                          <a:alpha val="0"/>
                        </a:srgbClr>
                      </a:solidFill>
                      <a:prstDash val="solid"/>
                      <a:round/>
                      <a:headEnd type="none" w="med" len="med"/>
                      <a:tailEnd type="none" w="med" len="med"/>
                    </a:lnL>
                    <a:lnR w="9525" cap="flat" cmpd="sng" algn="ctr">
                      <a:solidFill>
                        <a:schemeClr val="bg1"/>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慶應義塾大学</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9525" cap="flat" cmpd="sng" algn="ctr">
                      <a:solidFill>
                        <a:schemeClr val="bg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lvl="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リウマチ医療に関する医療技術等国際展開推進事業</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08000" marR="0" marT="0" marB="0" anchor="ctr">
                    <a:lnL w="6350" cap="flat" cmpd="sng" algn="ctr">
                      <a:solidFill>
                        <a:srgbClr val="FFFFFF"/>
                      </a:solidFill>
                      <a:prstDash val="solid"/>
                      <a:round/>
                      <a:headEnd type="none" w="med" len="med"/>
                      <a:tailEnd type="none" w="med" len="med"/>
                    </a:lnL>
                    <a:lnR w="6350" cap="flat" cmpd="sng" algn="ctr">
                      <a:solidFill>
                        <a:srgbClr val="DADADA">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bl>
          </a:graphicData>
        </a:graphic>
      </p:graphicFrame>
      <p:sp>
        <p:nvSpPr>
          <p:cNvPr id="32" name="Rectangle 6"/>
          <p:cNvSpPr>
            <a:spLocks noChangeArrowheads="1"/>
          </p:cNvSpPr>
          <p:nvPr/>
        </p:nvSpPr>
        <p:spPr bwMode="auto">
          <a:xfrm>
            <a:off x="704528" y="1426540"/>
            <a:ext cx="8496944"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zh-TW" altLang="en-US" sz="1400" dirty="0">
                <a:solidFill>
                  <a:srgbClr val="000000"/>
                </a:solidFill>
                <a:latin typeface="Arial Black" pitchFamily="34" charset="0"/>
                <a:ea typeface="HGP創英角ｺﾞｼｯｸUB" pitchFamily="50" charset="-128"/>
              </a:rPr>
              <a:t>医療技術等国際展開推進事業</a:t>
            </a:r>
          </a:p>
        </p:txBody>
      </p:sp>
      <p:sp>
        <p:nvSpPr>
          <p:cNvPr id="39" name="テキスト ボックス 38"/>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国立国際医療研究センター（</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NCGM</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1798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endParaRPr kumimoji="1" lang="ja-JP" altLang="en-US"/>
          </a:p>
        </p:txBody>
      </p:sp>
      <p:sp>
        <p:nvSpPr>
          <p:cNvPr id="6" name="テキスト プレースホルダー 5"/>
          <p:cNvSpPr>
            <a:spLocks noGrp="1"/>
          </p:cNvSpPr>
          <p:nvPr>
            <p:ph type="body" sz="quarter" idx="15"/>
          </p:nvPr>
        </p:nvSpPr>
        <p:spPr/>
        <p:txBody>
          <a:bodyPr/>
          <a:lstStyle/>
          <a:p>
            <a:r>
              <a:rPr lang="ja-JP" altLang="en-US"/>
              <a:t>文部科学省の主な医療国際化関連事業</a:t>
            </a:r>
            <a:endParaRPr lang="ja-JP" altLang="en-US" dirty="0"/>
          </a:p>
        </p:txBody>
      </p:sp>
      <p:sp>
        <p:nvSpPr>
          <p:cNvPr id="12" name="テキスト ボックス 11"/>
          <p:cNvSpPr txBox="1"/>
          <p:nvPr/>
        </p:nvSpPr>
        <p:spPr>
          <a:xfrm>
            <a:off x="200472" y="1124744"/>
            <a:ext cx="9505056" cy="216662"/>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t>「大学の世界展開力強化事業」などの事業がこれまでに実施されている。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448" name="テキスト ボックス 44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t>（出所） </a:t>
            </a:r>
            <a:r>
              <a:rPr lang="ja-JP" altLang="en-US" sz="800" dirty="0"/>
              <a:t>「大学の世界展開力強化事業 </a:t>
            </a:r>
            <a:r>
              <a:rPr lang="en-US" altLang="ja-JP" sz="800" dirty="0"/>
              <a:t>ASEAN</a:t>
            </a:r>
            <a:r>
              <a:rPr lang="ja-JP" altLang="en-US" sz="800" dirty="0"/>
              <a:t>対象プログラム（</a:t>
            </a:r>
            <a:r>
              <a:rPr lang="en-US" altLang="ja-JP" sz="800" dirty="0"/>
              <a:t>IUEP-ASEAN</a:t>
            </a:r>
            <a:r>
              <a:rPr lang="ja-JP" altLang="en-US" sz="800" dirty="0"/>
              <a:t>）」ホームページ</a:t>
            </a:r>
            <a:endParaRPr lang="en-US" altLang="ja-JP" sz="800" dirty="0"/>
          </a:p>
        </p:txBody>
      </p:sp>
      <p:graphicFrame>
        <p:nvGraphicFramePr>
          <p:cNvPr id="449" name="表 448"/>
          <p:cNvGraphicFramePr>
            <a:graphicFrameLocks noGrp="1"/>
          </p:cNvGraphicFramePr>
          <p:nvPr/>
        </p:nvGraphicFramePr>
        <p:xfrm>
          <a:off x="200023" y="1865446"/>
          <a:ext cx="9518860" cy="4515711"/>
        </p:xfrm>
        <a:graphic>
          <a:graphicData uri="http://schemas.openxmlformats.org/drawingml/2006/table">
            <a:tbl>
              <a:tblPr firstRow="1" bandRow="1">
                <a:tableStyleId>{5C22544A-7EE6-4342-B048-85BDC9FD1C3A}</a:tableStyleId>
              </a:tblPr>
              <a:tblGrid>
                <a:gridCol w="30286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800000">
                  <a:extLst>
                    <a:ext uri="{9D8B030D-6E8A-4147-A177-3AD203B41FA5}">
                      <a16:colId xmlns:a16="http://schemas.microsoft.com/office/drawing/2014/main" val="20002"/>
                    </a:ext>
                  </a:extLst>
                </a:gridCol>
                <a:gridCol w="1800000">
                  <a:extLst>
                    <a:ext uri="{9D8B030D-6E8A-4147-A177-3AD203B41FA5}">
                      <a16:colId xmlns:a16="http://schemas.microsoft.com/office/drawing/2014/main" val="20003"/>
                    </a:ext>
                  </a:extLst>
                </a:gridCol>
                <a:gridCol w="1656000">
                  <a:extLst>
                    <a:ext uri="{9D8B030D-6E8A-4147-A177-3AD203B41FA5}">
                      <a16:colId xmlns:a16="http://schemas.microsoft.com/office/drawing/2014/main" val="20004"/>
                    </a:ext>
                  </a:extLst>
                </a:gridCol>
                <a:gridCol w="1656000">
                  <a:extLst>
                    <a:ext uri="{9D8B030D-6E8A-4147-A177-3AD203B41FA5}">
                      <a16:colId xmlns:a16="http://schemas.microsoft.com/office/drawing/2014/main" val="20005"/>
                    </a:ext>
                  </a:extLst>
                </a:gridCol>
                <a:gridCol w="1656000">
                  <a:extLst>
                    <a:ext uri="{9D8B030D-6E8A-4147-A177-3AD203B41FA5}">
                      <a16:colId xmlns:a16="http://schemas.microsoft.com/office/drawing/2014/main" val="20006"/>
                    </a:ext>
                  </a:extLst>
                </a:gridCol>
              </a:tblGrid>
              <a:tr h="247744">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採択年度</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プログラム名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事業概要</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3">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関係大学</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hMerge="1">
                  <a:txBody>
                    <a:bodyPr/>
                    <a:lstStyle/>
                    <a:p>
                      <a:pPr algn="ctr" fontAlgn="ct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232367">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その他</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129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en-US" altLang="zh-TW"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ASEAN</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諸国との連携・協働による次世代医学・保健学グローバルリーダーの育成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短期間の派遣プログラム、単位を認定する交換留学、博士課程の学位取得プログラムなど、多層的な派遣・受入交流プログラムの実施</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神戸大学、大阪大学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ガジャマダ大学、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アイルランガ大学、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ディボネゴロ大学、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パジャジャラン大学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タイ：マヒドン大学、チェンマイ大学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フィリピン：フィリピン大学、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ベトナム：ハノイ医科大学、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マレーシア：国際医科大学　等</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960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アジア都市環境保健学際コンソーシアムの形成</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東南アジアの都市環境と保健の問題解決に貢献するため、工学と医学が連携し、それぞれの専門的知識や技術を深化させるとともに、相互の分野に関する幅広い知識と視点をもった人材を養成</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パジャジャラン大学、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バンドン工科大学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タイ：アジア工科大学院、チュラロンコン大学、タマサート大学、マヒドン大学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chemeClr val="tx1">
                          <a:lumMod val="65000"/>
                          <a:lumOff val="35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443600">
                <a:tc>
                  <a:txBody>
                    <a:bodyPr/>
                    <a:lstStyle/>
                    <a:p>
                      <a:pPr 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2012</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東南アジア医療・歯科医療ネットワークの構築を目指した大学間交流プログラム</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の先端医療や最新技術を基盤とした、東南アジア医療・歯科医療ネットワークの構築を目指す。「医歯学領域において、国際的にリーダーシップのとれる自立型の若手研究教育者・医療者」を育成し、日本の医歯学領域の世界展開力の強化をはかる</a:t>
                      </a:r>
                    </a:p>
                  </a:txBody>
                  <a:tcPr marL="72000" marR="72000" marT="36000" marB="3600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東京医科歯科大学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インドネシア大学</a:t>
                      </a:r>
                    </a:p>
                  </a:txBody>
                  <a:tcPr marL="72000" marR="72000" marT="36000" marB="3600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オーストラリア：シドニー大学、メルボルン大学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タイ：チュラロンコン大学、シーナカリンウィロート大学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ベトナム：</a:t>
                      </a:r>
                      <a:r>
                        <a:rPr lang="ja-JP" altLang="en-US" sz="1000" dirty="0"/>
                        <a:t>ホーチミン医科薬科大学</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6000" marB="3600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lumMod val="65000"/>
                          <a:lumOff val="35000"/>
                        </a:scheme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450" name="Rectangle 6"/>
          <p:cNvSpPr>
            <a:spLocks noChangeArrowheads="1"/>
          </p:cNvSpPr>
          <p:nvPr/>
        </p:nvSpPr>
        <p:spPr bwMode="auto">
          <a:xfrm>
            <a:off x="200472" y="1593146"/>
            <a:ext cx="9504000" cy="272300"/>
          </a:xfrm>
          <a:prstGeom prst="rect">
            <a:avLst/>
          </a:prstGeom>
          <a:noFill/>
          <a:ln w="9525">
            <a:noFill/>
            <a:miter lim="800000"/>
            <a:headEnd/>
            <a:tailEnd/>
          </a:ln>
        </p:spPr>
        <p:txBody>
          <a:bodyPr wrap="square" lIns="0" tIns="46800" rIns="0" bIns="36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大学の世界展開力強化事業</a:t>
            </a:r>
            <a:endParaRPr lang="zh-TW" altLang="en-US" sz="1400" dirty="0">
              <a:solidFill>
                <a:srgbClr val="000000"/>
              </a:solidFill>
              <a:latin typeface="Arial Black" pitchFamily="34" charset="0"/>
              <a:ea typeface="HGP創英角ｺﾞｼｯｸUB" pitchFamily="50" charset="-128"/>
            </a:endParaRPr>
          </a:p>
        </p:txBody>
      </p:sp>
    </p:spTree>
    <p:extLst>
      <p:ext uri="{BB962C8B-B14F-4D97-AF65-F5344CB8AC3E}">
        <p14:creationId xmlns:p14="http://schemas.microsoft.com/office/powerpoint/2010/main" val="3474601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extLst>
              <p:ext uri="{D42A27DB-BD31-4B8C-83A1-F6EECF244321}">
                <p14:modId xmlns:p14="http://schemas.microsoft.com/office/powerpoint/2010/main" val="26190283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0" name="think-cell Slide" r:id="rId73" imgW="360" imgH="360" progId="TCLayout.ActiveDocument.1">
                  <p:embed/>
                </p:oleObj>
              </mc:Choice>
              <mc:Fallback>
                <p:oleObj name="think-cell Slide" r:id="rId73" imgW="360" imgH="360" progId="TCLayout.ActiveDocument.1">
                  <p:embed/>
                  <p:pic>
                    <p:nvPicPr>
                      <p:cNvPr id="8" name="Object 7" hidden="1"/>
                      <p:cNvPicPr>
                        <a:picLocks noChangeAspect="1" noChangeArrowheads="1"/>
                      </p:cNvPicPr>
                      <p:nvPr/>
                    </p:nvPicPr>
                    <p:blipFill>
                      <a:blip r:embed="rId7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4" name="フリーフォーム 43"/>
          <p:cNvSpPr/>
          <p:nvPr/>
        </p:nvSpPr>
        <p:spPr>
          <a:xfrm>
            <a:off x="7870655" y="2087041"/>
            <a:ext cx="1605854" cy="1635831"/>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85592 w 1742879"/>
              <a:gd name="connsiteY0" fmla="*/ 0 h 1662015"/>
              <a:gd name="connsiteX1" fmla="*/ 9330 w 1742879"/>
              <a:gd name="connsiteY1" fmla="*/ 368169 h 1662015"/>
              <a:gd name="connsiteX2" fmla="*/ 0 w 1742879"/>
              <a:gd name="connsiteY2" fmla="*/ 1662015 h 1662015"/>
              <a:gd name="connsiteX3" fmla="*/ 1742879 w 1742879"/>
              <a:gd name="connsiteY3" fmla="*/ 1138237 h 1662015"/>
              <a:gd name="connsiteX0" fmla="*/ 585655 w 1742942"/>
              <a:gd name="connsiteY0" fmla="*/ 0 h 1662034"/>
              <a:gd name="connsiteX1" fmla="*/ 9393 w 1742942"/>
              <a:gd name="connsiteY1" fmla="*/ 368169 h 1662034"/>
              <a:gd name="connsiteX2" fmla="*/ 63 w 1742942"/>
              <a:gd name="connsiteY2" fmla="*/ 1662015 h 1662034"/>
              <a:gd name="connsiteX3" fmla="*/ 1742942 w 1742942"/>
              <a:gd name="connsiteY3" fmla="*/ 1138237 h 1662034"/>
              <a:gd name="connsiteX0" fmla="*/ 585635 w 1742922"/>
              <a:gd name="connsiteY0" fmla="*/ 0 h 1662025"/>
              <a:gd name="connsiteX1" fmla="*/ 9373 w 1742922"/>
              <a:gd name="connsiteY1" fmla="*/ 368169 h 1662025"/>
              <a:gd name="connsiteX2" fmla="*/ 43 w 1742922"/>
              <a:gd name="connsiteY2" fmla="*/ 1662015 h 1662025"/>
              <a:gd name="connsiteX3" fmla="*/ 1742922 w 1742922"/>
              <a:gd name="connsiteY3" fmla="*/ 1138237 h 1662025"/>
              <a:gd name="connsiteX0" fmla="*/ 411804 w 1742922"/>
              <a:gd name="connsiteY0" fmla="*/ 0 h 1635831"/>
              <a:gd name="connsiteX1" fmla="*/ 9373 w 1742922"/>
              <a:gd name="connsiteY1" fmla="*/ 341975 h 1635831"/>
              <a:gd name="connsiteX2" fmla="*/ 43 w 1742922"/>
              <a:gd name="connsiteY2" fmla="*/ 1635821 h 1635831"/>
              <a:gd name="connsiteX3" fmla="*/ 1742922 w 1742922"/>
              <a:gd name="connsiteY3" fmla="*/ 1112043 h 1635831"/>
              <a:gd name="connsiteX0" fmla="*/ 411804 w 1735778"/>
              <a:gd name="connsiteY0" fmla="*/ 0 h 1635831"/>
              <a:gd name="connsiteX1" fmla="*/ 9373 w 1735778"/>
              <a:gd name="connsiteY1" fmla="*/ 341975 h 1635831"/>
              <a:gd name="connsiteX2" fmla="*/ 43 w 1735778"/>
              <a:gd name="connsiteY2" fmla="*/ 1635821 h 1635831"/>
              <a:gd name="connsiteX3" fmla="*/ 1735778 w 1735778"/>
              <a:gd name="connsiteY3" fmla="*/ 1119186 h 1635831"/>
            </a:gdLst>
            <a:ahLst/>
            <a:cxnLst>
              <a:cxn ang="0">
                <a:pos x="connsiteX0" y="connsiteY0"/>
              </a:cxn>
              <a:cxn ang="0">
                <a:pos x="connsiteX1" y="connsiteY1"/>
              </a:cxn>
              <a:cxn ang="0">
                <a:pos x="connsiteX2" y="connsiteY2"/>
              </a:cxn>
              <a:cxn ang="0">
                <a:pos x="connsiteX3" y="connsiteY3"/>
              </a:cxn>
            </a:cxnLst>
            <a:rect l="l" t="t" r="r" b="b"/>
            <a:pathLst>
              <a:path w="1735778" h="1635831">
                <a:moveTo>
                  <a:pt x="411804" y="0"/>
                </a:moveTo>
                <a:lnTo>
                  <a:pt x="9373" y="341975"/>
                </a:lnTo>
                <a:lnTo>
                  <a:pt x="43" y="1635821"/>
                </a:lnTo>
                <a:cubicBezTo>
                  <a:pt x="-9936" y="1638510"/>
                  <a:pt x="1727096" y="1125828"/>
                  <a:pt x="1735778" y="1119186"/>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1" name="フリーフォーム 50"/>
          <p:cNvSpPr/>
          <p:nvPr/>
        </p:nvSpPr>
        <p:spPr>
          <a:xfrm>
            <a:off x="7833321" y="4581128"/>
            <a:ext cx="1615480" cy="1659247"/>
          </a:xfrm>
          <a:custGeom>
            <a:avLst/>
            <a:gdLst>
              <a:gd name="connsiteX0" fmla="*/ 576262 w 2033587"/>
              <a:gd name="connsiteY0" fmla="*/ 0 h 1885950"/>
              <a:gd name="connsiteX1" fmla="*/ 0 w 2033587"/>
              <a:gd name="connsiteY1" fmla="*/ 209550 h 1885950"/>
              <a:gd name="connsiteX2" fmla="*/ 0 w 2033587"/>
              <a:gd name="connsiteY2" fmla="*/ 1885950 h 1885950"/>
              <a:gd name="connsiteX3" fmla="*/ 2033587 w 2033587"/>
              <a:gd name="connsiteY3" fmla="*/ 1128712 h 1885950"/>
              <a:gd name="connsiteX0" fmla="*/ 576262 w 1733549"/>
              <a:gd name="connsiteY0" fmla="*/ 0 h 1885950"/>
              <a:gd name="connsiteX1" fmla="*/ 0 w 1733549"/>
              <a:gd name="connsiteY1" fmla="*/ 209550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405492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368169 h 1885950"/>
              <a:gd name="connsiteX2" fmla="*/ 0 w 1733549"/>
              <a:gd name="connsiteY2" fmla="*/ 1885950 h 1885950"/>
              <a:gd name="connsiteX3" fmla="*/ 1733549 w 1733549"/>
              <a:gd name="connsiteY3" fmla="*/ 1138237 h 1885950"/>
              <a:gd name="connsiteX0" fmla="*/ 576262 w 1733549"/>
              <a:gd name="connsiteY0" fmla="*/ 0 h 1885950"/>
              <a:gd name="connsiteX1" fmla="*/ 0 w 1733549"/>
              <a:gd name="connsiteY1" fmla="*/ 228210 h 1885950"/>
              <a:gd name="connsiteX2" fmla="*/ 0 w 1733549"/>
              <a:gd name="connsiteY2" fmla="*/ 1885950 h 1885950"/>
              <a:gd name="connsiteX3" fmla="*/ 1733549 w 1733549"/>
              <a:gd name="connsiteY3" fmla="*/ 1138237 h 1885950"/>
              <a:gd name="connsiteX0" fmla="*/ 576262 w 1733549"/>
              <a:gd name="connsiteY0" fmla="*/ 0 h 1680677"/>
              <a:gd name="connsiteX1" fmla="*/ 0 w 1733549"/>
              <a:gd name="connsiteY1" fmla="*/ 228210 h 1680677"/>
              <a:gd name="connsiteX2" fmla="*/ 0 w 1733549"/>
              <a:gd name="connsiteY2" fmla="*/ 1680677 h 1680677"/>
              <a:gd name="connsiteX3" fmla="*/ 1733549 w 1733549"/>
              <a:gd name="connsiteY3" fmla="*/ 1138237 h 1680677"/>
              <a:gd name="connsiteX0" fmla="*/ 576262 w 1733549"/>
              <a:gd name="connsiteY0" fmla="*/ 1223 h 1681900"/>
              <a:gd name="connsiteX1" fmla="*/ 0 w 1733549"/>
              <a:gd name="connsiteY1" fmla="*/ 229433 h 1681900"/>
              <a:gd name="connsiteX2" fmla="*/ 0 w 1733549"/>
              <a:gd name="connsiteY2" fmla="*/ 1681900 h 1681900"/>
              <a:gd name="connsiteX3" fmla="*/ 1733549 w 1733549"/>
              <a:gd name="connsiteY3" fmla="*/ 1139460 h 1681900"/>
              <a:gd name="connsiteX0" fmla="*/ 576262 w 1709737"/>
              <a:gd name="connsiteY0" fmla="*/ 1223 h 1681900"/>
              <a:gd name="connsiteX1" fmla="*/ 0 w 1709737"/>
              <a:gd name="connsiteY1" fmla="*/ 229433 h 1681900"/>
              <a:gd name="connsiteX2" fmla="*/ 0 w 1709737"/>
              <a:gd name="connsiteY2" fmla="*/ 1681900 h 1681900"/>
              <a:gd name="connsiteX3" fmla="*/ 1709737 w 1709737"/>
              <a:gd name="connsiteY3" fmla="*/ 1222804 h 1681900"/>
              <a:gd name="connsiteX0" fmla="*/ 576262 w 1709737"/>
              <a:gd name="connsiteY0" fmla="*/ 719 h 1681396"/>
              <a:gd name="connsiteX1" fmla="*/ 0 w 1709737"/>
              <a:gd name="connsiteY1" fmla="*/ 357516 h 1681396"/>
              <a:gd name="connsiteX2" fmla="*/ 0 w 1709737"/>
              <a:gd name="connsiteY2" fmla="*/ 1681396 h 1681396"/>
              <a:gd name="connsiteX3" fmla="*/ 1709737 w 1709737"/>
              <a:gd name="connsiteY3" fmla="*/ 1222300 h 1681396"/>
              <a:gd name="connsiteX0" fmla="*/ 576262 w 1709737"/>
              <a:gd name="connsiteY0" fmla="*/ 758 h 1681435"/>
              <a:gd name="connsiteX1" fmla="*/ 0 w 1709737"/>
              <a:gd name="connsiteY1" fmla="*/ 357555 h 1681435"/>
              <a:gd name="connsiteX2" fmla="*/ 0 w 1709737"/>
              <a:gd name="connsiteY2" fmla="*/ 1681435 h 1681435"/>
              <a:gd name="connsiteX3" fmla="*/ 1709737 w 1709737"/>
              <a:gd name="connsiteY3" fmla="*/ 1222339 h 1681435"/>
              <a:gd name="connsiteX0" fmla="*/ 402430 w 1709737"/>
              <a:gd name="connsiteY0" fmla="*/ 856 h 1648196"/>
              <a:gd name="connsiteX1" fmla="*/ 0 w 1709737"/>
              <a:gd name="connsiteY1" fmla="*/ 324316 h 1648196"/>
              <a:gd name="connsiteX2" fmla="*/ 0 w 1709737"/>
              <a:gd name="connsiteY2" fmla="*/ 1648196 h 1648196"/>
              <a:gd name="connsiteX3" fmla="*/ 1709737 w 1709737"/>
              <a:gd name="connsiteY3" fmla="*/ 1189100 h 1648196"/>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2430 w 1709737"/>
              <a:gd name="connsiteY0" fmla="*/ 0 h 1647340"/>
              <a:gd name="connsiteX1" fmla="*/ 0 w 1709737"/>
              <a:gd name="connsiteY1" fmla="*/ 323460 h 1647340"/>
              <a:gd name="connsiteX2" fmla="*/ 0 w 1709737"/>
              <a:gd name="connsiteY2" fmla="*/ 1647340 h 1647340"/>
              <a:gd name="connsiteX3" fmla="*/ 1709737 w 1709737"/>
              <a:gd name="connsiteY3" fmla="*/ 1188244 h 1647340"/>
              <a:gd name="connsiteX0" fmla="*/ 407193 w 1709737"/>
              <a:gd name="connsiteY0" fmla="*/ 0 h 1659247"/>
              <a:gd name="connsiteX1" fmla="*/ 0 w 1709737"/>
              <a:gd name="connsiteY1" fmla="*/ 335367 h 1659247"/>
              <a:gd name="connsiteX2" fmla="*/ 0 w 1709737"/>
              <a:gd name="connsiteY2" fmla="*/ 1659247 h 1659247"/>
              <a:gd name="connsiteX3" fmla="*/ 1709737 w 1709737"/>
              <a:gd name="connsiteY3" fmla="*/ 1200151 h 1659247"/>
              <a:gd name="connsiteX0" fmla="*/ 407193 w 1709737"/>
              <a:gd name="connsiteY0" fmla="*/ 0 h 1659247"/>
              <a:gd name="connsiteX1" fmla="*/ 0 w 1709737"/>
              <a:gd name="connsiteY1" fmla="*/ 321080 h 1659247"/>
              <a:gd name="connsiteX2" fmla="*/ 0 w 1709737"/>
              <a:gd name="connsiteY2" fmla="*/ 1659247 h 1659247"/>
              <a:gd name="connsiteX3" fmla="*/ 1709737 w 1709737"/>
              <a:gd name="connsiteY3" fmla="*/ 1200151 h 1659247"/>
            </a:gdLst>
            <a:ahLst/>
            <a:cxnLst>
              <a:cxn ang="0">
                <a:pos x="connsiteX0" y="connsiteY0"/>
              </a:cxn>
              <a:cxn ang="0">
                <a:pos x="connsiteX1" y="connsiteY1"/>
              </a:cxn>
              <a:cxn ang="0">
                <a:pos x="connsiteX2" y="connsiteY2"/>
              </a:cxn>
              <a:cxn ang="0">
                <a:pos x="connsiteX3" y="connsiteY3"/>
              </a:cxn>
            </a:cxnLst>
            <a:rect l="l" t="t" r="r" b="b"/>
            <a:pathLst>
              <a:path w="1709737" h="1659247">
                <a:moveTo>
                  <a:pt x="407193" y="0"/>
                </a:moveTo>
                <a:cubicBezTo>
                  <a:pt x="406091" y="4196"/>
                  <a:pt x="123031" y="228341"/>
                  <a:pt x="0" y="321080"/>
                </a:cubicBezTo>
                <a:lnTo>
                  <a:pt x="0" y="1659247"/>
                </a:lnTo>
                <a:cubicBezTo>
                  <a:pt x="577850" y="1478434"/>
                  <a:pt x="1131887" y="1380964"/>
                  <a:pt x="1709737" y="1200151"/>
                </a:cubicBezTo>
              </a:path>
            </a:pathLst>
          </a:custGeom>
          <a:gradFill flip="none" rotWithShape="1">
            <a:gsLst>
              <a:gs pos="0">
                <a:srgbClr val="83A4D1"/>
              </a:gs>
              <a:gs pos="100000">
                <a:schemeClr val="bg1"/>
              </a:gs>
            </a:gsLst>
            <a:lin ang="81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FFFFFF"/>
              </a:solidFill>
              <a:effectLst/>
              <a:uLnTx/>
              <a:uFillTx/>
              <a:latin typeface="Arial"/>
              <a:ea typeface="ＭＳ Ｐゴシック"/>
              <a:cs typeface="+mn-cs"/>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en-US" altLang="ja-JP" dirty="0"/>
              <a:t>GDP</a:t>
            </a:r>
            <a:r>
              <a:rPr lang="ja-JP" altLang="en-US" dirty="0" err="1"/>
              <a:t>、</a:t>
            </a:r>
            <a:r>
              <a:rPr lang="en-US" altLang="ja-JP" dirty="0"/>
              <a:t>GDP</a:t>
            </a:r>
            <a:r>
              <a:rPr lang="ja-JP" altLang="en-US" dirty="0"/>
              <a:t>成長率、一人当たり</a:t>
            </a:r>
            <a:r>
              <a:rPr lang="en-US" altLang="ja-JP" dirty="0"/>
              <a:t>GDP</a:t>
            </a:r>
          </a:p>
        </p:txBody>
      </p:sp>
      <p:sp>
        <p:nvSpPr>
          <p:cNvPr id="49" name="テキスト ボックス 48"/>
          <p:cNvSpPr txBox="1"/>
          <p:nvPr/>
        </p:nvSpPr>
        <p:spPr>
          <a:xfrm>
            <a:off x="8265368" y="2060848"/>
            <a:ext cx="1296000" cy="576064"/>
          </a:xfrm>
          <a:prstGeom prst="round2SameRect">
            <a:avLst>
              <a:gd name="adj1" fmla="val 12536"/>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0" name="片側の 2 つの角を丸めた四角形 49"/>
          <p:cNvSpPr/>
          <p:nvPr/>
        </p:nvSpPr>
        <p:spPr>
          <a:xfrm>
            <a:off x="8265368" y="263691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5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1,388.68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10</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億</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sp>
        <p:nvSpPr>
          <p:cNvPr id="52" name="テキスト ボックス 51"/>
          <p:cNvSpPr txBox="1"/>
          <p:nvPr/>
        </p:nvSpPr>
        <p:spPr>
          <a:xfrm>
            <a:off x="8218660" y="4559154"/>
            <a:ext cx="1296000" cy="648618"/>
          </a:xfrm>
          <a:prstGeom prst="round2SameRect">
            <a:avLst>
              <a:gd name="adj1" fmla="val 9599"/>
              <a:gd name="adj2" fmla="val 0"/>
            </a:avLst>
          </a:prstGeom>
          <a:solidFill>
            <a:srgbClr val="3D6AA7"/>
          </a:solidFill>
          <a:ln w="9525" cap="flat" cmpd="sng" algn="ctr">
            <a:noFill/>
            <a:prstDash val="solid"/>
            <a:round/>
            <a:headEnd type="none" w="med" len="med"/>
            <a:tailEnd type="none" w="med" len="med"/>
          </a:ln>
        </p:spPr>
        <p:txBody>
          <a:bodyPr wrap="squar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2023</a:t>
            </a:r>
            <a:r>
              <a:rPr kumimoji="1" lang="ja-JP" alt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年</a:t>
            </a:r>
            <a:br>
              <a:rPr kumimoji="1" lang="en-US" altLang="ja-JP"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一人当たり</a:t>
            </a:r>
            <a:b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br>
            <a:r>
              <a:rPr kumimoji="1" lang="en-US" altLang="ja-JP"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GDP</a:t>
            </a:r>
            <a:r>
              <a:rPr kumimoji="1" lang="ja-JP" altLang="en-US" sz="1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panose="020B0600070205080204" pitchFamily="50" charset="-128"/>
                <a:cs typeface="Arial" panose="020B0604020202020204" pitchFamily="34" charset="0"/>
              </a:rPr>
              <a:t>予測</a:t>
            </a:r>
          </a:p>
        </p:txBody>
      </p:sp>
      <p:sp>
        <p:nvSpPr>
          <p:cNvPr id="53" name="片側の 2 つの角を丸めた四角形 52"/>
          <p:cNvSpPr/>
          <p:nvPr/>
        </p:nvSpPr>
        <p:spPr>
          <a:xfrm>
            <a:off x="8218660" y="5207772"/>
            <a:ext cx="1296000" cy="576064"/>
          </a:xfrm>
          <a:prstGeom prst="round2SameRect">
            <a:avLst>
              <a:gd name="adj1" fmla="val 0"/>
              <a:gd name="adj2" fmla="val 10181"/>
            </a:avLst>
          </a:prstGeom>
          <a:solidFill>
            <a:srgbClr val="77D4ED"/>
          </a:solidFill>
          <a:ln w="9525" cap="flat"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wrap="none" lIns="108000" rIns="108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Arial Black" panose="020B0A04020102020204" pitchFamily="34" charset="0"/>
                <a:ea typeface="ＭＳ Ｐゴシック" panose="020B0600070205080204" pitchFamily="50" charset="-128"/>
                <a:cs typeface="Arial" panose="020B0604020202020204" pitchFamily="34" charset="0"/>
              </a:rPr>
              <a:t>5,005.48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US$</a:t>
            </a:r>
            <a:r>
              <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p>
        </p:txBody>
      </p:sp>
      <p:grpSp>
        <p:nvGrpSpPr>
          <p:cNvPr id="54" name="グループ化 7"/>
          <p:cNvGrpSpPr/>
          <p:nvPr/>
        </p:nvGrpSpPr>
        <p:grpSpPr>
          <a:xfrm>
            <a:off x="632520" y="1700808"/>
            <a:ext cx="8640960" cy="288032"/>
            <a:chOff x="4803500" y="2113806"/>
            <a:chExt cx="5626916" cy="288032"/>
          </a:xfrm>
        </p:grpSpPr>
        <p:cxnSp>
          <p:nvCxnSpPr>
            <p:cNvPr id="55" name="直線コネクタ 54"/>
            <p:cNvCxnSpPr/>
            <p:nvPr/>
          </p:nvCxnSpPr>
          <p:spPr>
            <a:xfrm>
              <a:off x="4808984" y="2401838"/>
              <a:ext cx="5621432"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56"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名目</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および実質</a:t>
              </a:r>
              <a:r>
                <a:rPr kumimoji="1" lang="en-US" altLang="ja-JP"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成長率</a:t>
              </a:r>
            </a:p>
          </p:txBody>
        </p:sp>
      </p:grpSp>
      <p:grpSp>
        <p:nvGrpSpPr>
          <p:cNvPr id="57" name="グループ化 7"/>
          <p:cNvGrpSpPr/>
          <p:nvPr/>
        </p:nvGrpSpPr>
        <p:grpSpPr>
          <a:xfrm>
            <a:off x="632520" y="4149080"/>
            <a:ext cx="8640960" cy="288032"/>
            <a:chOff x="4803500" y="2113806"/>
            <a:chExt cx="5626916" cy="288032"/>
          </a:xfrm>
        </p:grpSpPr>
        <p:cxnSp>
          <p:nvCxnSpPr>
            <p:cNvPr id="58" name="直線コネクタ 57"/>
            <p:cNvCxnSpPr/>
            <p:nvPr/>
          </p:nvCxnSpPr>
          <p:spPr>
            <a:xfrm>
              <a:off x="4808984" y="2401838"/>
              <a:ext cx="5621432" cy="0"/>
            </a:xfrm>
            <a:prstGeom prst="line">
              <a:avLst/>
            </a:prstGeom>
            <a:ln w="9525">
              <a:solidFill>
                <a:srgbClr val="7F7F7F"/>
              </a:solidFill>
            </a:ln>
          </p:spPr>
          <p:style>
            <a:lnRef idx="1">
              <a:schemeClr val="accent1"/>
            </a:lnRef>
            <a:fillRef idx="0">
              <a:schemeClr val="accent1"/>
            </a:fillRef>
            <a:effectRef idx="0">
              <a:schemeClr val="accent1"/>
            </a:effectRef>
            <a:fontRef idx="minor">
              <a:schemeClr val="tx1"/>
            </a:fontRef>
          </p:style>
        </p:cxnSp>
        <p:sp>
          <p:nvSpPr>
            <p:cNvPr id="59" name="Rectangle 6"/>
            <p:cNvSpPr>
              <a:spLocks noChangeArrowheads="1"/>
            </p:cNvSpPr>
            <p:nvPr/>
          </p:nvSpPr>
          <p:spPr bwMode="auto">
            <a:xfrm>
              <a:off x="4803500" y="2113806"/>
              <a:ext cx="5626916"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一人</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当たり名目</a:t>
              </a:r>
              <a:r>
                <a:rPr kumimoji="1" lang="en-US" altLang="zh-TW"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GDP</a:t>
              </a:r>
            </a:p>
          </p:txBody>
        </p:sp>
      </p:grpSp>
      <p:sp>
        <p:nvSpPr>
          <p:cNvPr id="60" name="テキスト ボックス 59"/>
          <p:cNvSpPr txBox="1"/>
          <p:nvPr/>
        </p:nvSpPr>
        <p:spPr>
          <a:xfrm>
            <a:off x="200472" y="1124744"/>
            <a:ext cx="9505056" cy="479298"/>
          </a:xfrm>
          <a:prstGeom prst="rect">
            <a:avLst/>
          </a:prstGeom>
          <a:noFill/>
        </p:spPr>
        <p:txBody>
          <a:bodyPr wrap="square" lIns="0" tIns="0" rIns="0" bIns="0" rtlCol="0">
            <a:spAutoFit/>
          </a:bodyPr>
          <a:lstStyle>
            <a:defPPr>
              <a:defRPr lang="ja-JP"/>
            </a:defPPr>
            <a:lvl1pPr marL="190500" indent="-190500" algn="just">
              <a:lnSpc>
                <a:spcPct val="110000"/>
              </a:lnSpc>
              <a:spcAft>
                <a:spcPts val="200"/>
              </a:spcAft>
              <a:buClr>
                <a:srgbClr val="5F8AC3"/>
              </a:buClr>
              <a:buFont typeface="Wingdings" panose="05000000000000000000" pitchFamily="2" charset="2"/>
              <a:buChar char="n"/>
              <a:defRPr sz="1400">
                <a:latin typeface="Arial" panose="020B0604020202020204" pitchFamily="34" charset="0"/>
                <a:ea typeface="ＭＳ Ｐゴシック" panose="020B0600070205080204" pitchFamily="50" charset="-128"/>
                <a:cs typeface="Arial" panose="020B0604020202020204" pitchFamily="34" charset="0"/>
              </a:defRPr>
            </a:lvl1pPr>
          </a:lstStyle>
          <a:p>
            <a:r>
              <a:rPr lang="ja-JP" altLang="en-US" dirty="0"/>
              <a:t>実</a:t>
            </a:r>
            <a:r>
              <a:rPr lang="ja-JP" altLang="en-US"/>
              <a:t>質</a:t>
            </a:r>
            <a:r>
              <a:rPr lang="en-US" altLang="ja-JP"/>
              <a:t>GDP</a:t>
            </a:r>
            <a:r>
              <a:rPr lang="ja-JP" altLang="en-US" dirty="0"/>
              <a:t>成長率は過</a:t>
            </a:r>
            <a:r>
              <a:rPr lang="ja-JP" altLang="en-US"/>
              <a:t>去</a:t>
            </a:r>
            <a:r>
              <a:rPr lang="en-US" altLang="ja-JP"/>
              <a:t>10</a:t>
            </a:r>
            <a:r>
              <a:rPr lang="ja-JP" altLang="en-US" dirty="0"/>
              <a:t>年は</a:t>
            </a:r>
            <a:r>
              <a:rPr lang="en-US" altLang="ja-JP"/>
              <a:t>5%</a:t>
            </a:r>
            <a:r>
              <a:rPr lang="ja-JP" altLang="en-US" dirty="0"/>
              <a:t>前後で安定していたが、新型コロナの影響もあり</a:t>
            </a:r>
            <a:r>
              <a:rPr lang="ja-JP" altLang="en-US"/>
              <a:t>、</a:t>
            </a:r>
            <a:r>
              <a:rPr lang="en-US" altLang="ja-JP"/>
              <a:t>2020</a:t>
            </a:r>
            <a:r>
              <a:rPr lang="ja-JP" altLang="en-US" dirty="0"/>
              <a:t>年に急落した。</a:t>
            </a:r>
            <a:endParaRPr lang="en-US" altLang="ja-JP" dirty="0"/>
          </a:p>
          <a:p>
            <a:r>
              <a:rPr lang="en-US" altLang="ja-JP"/>
              <a:t>2021</a:t>
            </a:r>
            <a:r>
              <a:rPr lang="ja-JP" altLang="en-US" dirty="0"/>
              <a:t>年には</a:t>
            </a:r>
            <a:r>
              <a:rPr lang="en-US" altLang="ja-JP"/>
              <a:t>3.7%</a:t>
            </a:r>
            <a:r>
              <a:rPr lang="ja-JP" altLang="en-US" dirty="0"/>
              <a:t>まで回復し</a:t>
            </a:r>
            <a:r>
              <a:rPr lang="ja-JP" altLang="en-US"/>
              <a:t>、</a:t>
            </a:r>
            <a:r>
              <a:rPr lang="en-US" altLang="ja-JP"/>
              <a:t>2023</a:t>
            </a:r>
            <a:r>
              <a:rPr lang="ja-JP" altLang="en-US" dirty="0"/>
              <a:t>年</a:t>
            </a:r>
            <a:r>
              <a:rPr lang="ja-JP" altLang="en-US"/>
              <a:t>には</a:t>
            </a:r>
            <a:r>
              <a:rPr lang="ja-JP" altLang="en-US" dirty="0"/>
              <a:t>名</a:t>
            </a:r>
            <a:r>
              <a:rPr lang="ja-JP" altLang="en-US"/>
              <a:t>目</a:t>
            </a:r>
            <a:r>
              <a:rPr lang="en-US" altLang="ja-JP"/>
              <a:t>GDP</a:t>
            </a:r>
            <a:r>
              <a:rPr lang="ja-JP" altLang="en-US" dirty="0"/>
              <a:t>が</a:t>
            </a:r>
            <a:r>
              <a:rPr lang="ja-JP" altLang="en-US"/>
              <a:t>約</a:t>
            </a:r>
            <a:r>
              <a:rPr lang="en-US" altLang="ja-JP"/>
              <a:t>1.4</a:t>
            </a:r>
            <a:r>
              <a:rPr lang="ja-JP" altLang="en-US" dirty="0"/>
              <a:t>兆</a:t>
            </a:r>
            <a:r>
              <a:rPr lang="en-US" altLang="ja-JP"/>
              <a:t>US$</a:t>
            </a:r>
            <a:r>
              <a:rPr lang="ja-JP" altLang="en-US" dirty="0"/>
              <a:t>まで成長する見込みである。</a:t>
            </a:r>
            <a:endParaRPr lang="en-US" altLang="ja-JP" dirty="0"/>
          </a:p>
        </p:txBody>
      </p:sp>
      <p:sp>
        <p:nvSpPr>
          <p:cNvPr id="25" name="テキスト ボックス 24"/>
          <p:cNvSpPr txBox="1"/>
          <p:nvPr/>
        </p:nvSpPr>
        <p:spPr>
          <a:xfrm>
            <a:off x="200472" y="6669360"/>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 </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」、世界銀行</a:t>
            </a:r>
          </a:p>
        </p:txBody>
      </p:sp>
      <p:graphicFrame>
        <p:nvGraphicFramePr>
          <p:cNvPr id="98" name="Chart 97">
            <a:extLst>
              <a:ext uri="{FF2B5EF4-FFF2-40B4-BE49-F238E27FC236}">
                <a16:creationId xmlns:a16="http://schemas.microsoft.com/office/drawing/2014/main" id="{D6AE0682-C289-4F15-B4A5-9A485A8F7390}"/>
              </a:ext>
            </a:extLst>
          </p:cNvPr>
          <p:cNvGraphicFramePr/>
          <p:nvPr>
            <p:custDataLst>
              <p:tags r:id="rId4"/>
            </p:custDataLst>
            <p:extLst>
              <p:ext uri="{D42A27DB-BD31-4B8C-83A1-F6EECF244321}">
                <p14:modId xmlns:p14="http://schemas.microsoft.com/office/powerpoint/2010/main" val="3463154772"/>
              </p:ext>
            </p:extLst>
          </p:nvPr>
        </p:nvGraphicFramePr>
        <p:xfrm>
          <a:off x="233363" y="2149475"/>
          <a:ext cx="7681912" cy="1835150"/>
        </p:xfrm>
        <a:graphic>
          <a:graphicData uri="http://schemas.openxmlformats.org/drawingml/2006/chart">
            <c:chart xmlns:c="http://schemas.openxmlformats.org/drawingml/2006/chart" xmlns:r="http://schemas.openxmlformats.org/officeDocument/2006/relationships" r:id="rId75"/>
          </a:graphicData>
        </a:graphic>
      </p:graphicFrame>
      <p:sp>
        <p:nvSpPr>
          <p:cNvPr id="91" name="テキスト プレースホルダ 9">
            <a:extLst>
              <a:ext uri="{FF2B5EF4-FFF2-40B4-BE49-F238E27FC236}">
                <a16:creationId xmlns:a16="http://schemas.microsoft.com/office/drawing/2014/main" id="{B7E46D42-9C05-4F17-B62D-906D49705F0A}"/>
              </a:ext>
            </a:extLst>
          </p:cNvPr>
          <p:cNvSpPr>
            <a:spLocks noGrp="1"/>
          </p:cNvSpPr>
          <p:nvPr>
            <p:custDataLst>
              <p:tags r:id="rId5"/>
            </p:custDataLst>
          </p:nvPr>
        </p:nvSpPr>
        <p:spPr bwMode="gray">
          <a:xfrm>
            <a:off x="7961313" y="3554413"/>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6B201B28-65CE-423D-955A-08E2EAE25DA7}" type="datetime'''''''''''''''-2''''''''''.''''''''0'''''''''''''''''''''''">
              <a:rPr lang="en-US" altLang="en-US" sz="1000" smtClean="0">
                <a:effectLst/>
                <a:sym typeface="+mn-lt"/>
              </a:rPr>
              <a:pPr marL="0" indent="0">
                <a:spcBef>
                  <a:spcPct val="0"/>
                </a:spcBef>
                <a:buNone/>
              </a:pPr>
              <a:t>-2.0</a:t>
            </a:fld>
            <a:endParaRPr lang="ja-JP" altLang="en-US" sz="1000" dirty="0">
              <a:sym typeface="+mn-lt"/>
            </a:endParaRPr>
          </a:p>
        </p:txBody>
      </p:sp>
      <p:sp>
        <p:nvSpPr>
          <p:cNvPr id="92" name="テキスト プレースホルダ 9">
            <a:extLst>
              <a:ext uri="{FF2B5EF4-FFF2-40B4-BE49-F238E27FC236}">
                <a16:creationId xmlns:a16="http://schemas.microsoft.com/office/drawing/2014/main" id="{3FE98636-2B5B-4F6A-8030-D19CD244CD59}"/>
              </a:ext>
            </a:extLst>
          </p:cNvPr>
          <p:cNvSpPr>
            <a:spLocks noGrp="1"/>
          </p:cNvSpPr>
          <p:nvPr>
            <p:custDataLst>
              <p:tags r:id="rId6"/>
            </p:custDataLst>
          </p:nvPr>
        </p:nvSpPr>
        <p:spPr bwMode="gray">
          <a:xfrm>
            <a:off x="7961313" y="3297238"/>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4725196-A507-4156-9E21-8757593D5D58}" type="datetime'''''''''''''''''''''''''''''''''''''''''''''''''0'''''">
              <a:rPr lang="en-US" altLang="en-US" sz="1000" smtClean="0">
                <a:effectLst/>
                <a:sym typeface="+mn-lt"/>
              </a:rPr>
              <a:pPr marL="0" indent="0">
                <a:spcBef>
                  <a:spcPct val="0"/>
                </a:spcBef>
                <a:buNone/>
              </a:pPr>
              <a:t>0</a:t>
            </a:fld>
            <a:endParaRPr lang="ja-JP" altLang="en-US" sz="1000" dirty="0">
              <a:sym typeface="+mn-lt"/>
            </a:endParaRPr>
          </a:p>
        </p:txBody>
      </p:sp>
      <p:sp>
        <p:nvSpPr>
          <p:cNvPr id="97" name="テキスト プレースホルダ 9">
            <a:extLst>
              <a:ext uri="{FF2B5EF4-FFF2-40B4-BE49-F238E27FC236}">
                <a16:creationId xmlns:a16="http://schemas.microsoft.com/office/drawing/2014/main" id="{9801FADB-7362-41D4-99E3-C525084C6AB3}"/>
              </a:ext>
            </a:extLst>
          </p:cNvPr>
          <p:cNvSpPr>
            <a:spLocks noGrp="1"/>
          </p:cNvSpPr>
          <p:nvPr>
            <p:custDataLst>
              <p:tags r:id="rId7"/>
            </p:custDataLst>
          </p:nvPr>
        </p:nvSpPr>
        <p:spPr bwMode="gray">
          <a:xfrm>
            <a:off x="7961313" y="22733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29671C4A-CB0F-4925-9A3A-1D7C34ACD9E4}" type="datetime'''8.''''''''''''0'">
              <a:rPr lang="en-US" altLang="en-US" sz="1000" smtClean="0">
                <a:effectLst/>
                <a:sym typeface="+mn-lt"/>
              </a:rPr>
              <a:pPr marL="0" indent="0">
                <a:spcBef>
                  <a:spcPct val="0"/>
                </a:spcBef>
                <a:buNone/>
              </a:pPr>
              <a:t>8.0</a:t>
            </a:fld>
            <a:endParaRPr lang="ja-JP" altLang="en-US" sz="1000" dirty="0">
              <a:sym typeface="+mn-lt"/>
            </a:endParaRPr>
          </a:p>
        </p:txBody>
      </p:sp>
      <p:sp>
        <p:nvSpPr>
          <p:cNvPr id="96" name="テキスト プレースホルダ 9">
            <a:extLst>
              <a:ext uri="{FF2B5EF4-FFF2-40B4-BE49-F238E27FC236}">
                <a16:creationId xmlns:a16="http://schemas.microsoft.com/office/drawing/2014/main" id="{7A9752DC-AFBD-419D-A780-E9C2B78BA9F7}"/>
              </a:ext>
            </a:extLst>
          </p:cNvPr>
          <p:cNvSpPr>
            <a:spLocks noGrp="1"/>
          </p:cNvSpPr>
          <p:nvPr>
            <p:custDataLst>
              <p:tags r:id="rId8"/>
            </p:custDataLst>
          </p:nvPr>
        </p:nvSpPr>
        <p:spPr bwMode="gray">
          <a:xfrm>
            <a:off x="7961313" y="25288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F315A178-3AC0-4CAB-B0A7-54FE190E29EB}" type="datetime'''''''''''''6''''.''''''''0'''''''''''">
              <a:rPr lang="en-US" altLang="en-US" sz="1000" smtClean="0">
                <a:effectLst/>
                <a:sym typeface="+mn-lt"/>
              </a:rPr>
              <a:pPr marL="0" indent="0">
                <a:spcBef>
                  <a:spcPct val="0"/>
                </a:spcBef>
                <a:buNone/>
              </a:pPr>
              <a:t>6.0</a:t>
            </a:fld>
            <a:endParaRPr lang="ja-JP" altLang="en-US" sz="1000" dirty="0">
              <a:sym typeface="+mn-lt"/>
            </a:endParaRPr>
          </a:p>
        </p:txBody>
      </p:sp>
      <p:sp>
        <p:nvSpPr>
          <p:cNvPr id="90" name="テキスト プレースホルダ 9">
            <a:extLst>
              <a:ext uri="{FF2B5EF4-FFF2-40B4-BE49-F238E27FC236}">
                <a16:creationId xmlns:a16="http://schemas.microsoft.com/office/drawing/2014/main" id="{C1C36EE5-3608-4447-B140-FDC97ABA0223}"/>
              </a:ext>
            </a:extLst>
          </p:cNvPr>
          <p:cNvSpPr>
            <a:spLocks noGrp="1"/>
          </p:cNvSpPr>
          <p:nvPr>
            <p:custDataLst>
              <p:tags r:id="rId9"/>
            </p:custDataLst>
          </p:nvPr>
        </p:nvSpPr>
        <p:spPr bwMode="gray">
          <a:xfrm>
            <a:off x="7961313" y="3810000"/>
            <a:ext cx="217488"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5FF4B6E7-BB7E-4CC7-8ED8-A1679E8CE314}" type="datetime'-''''''4''''''''''''''''''''''''''''.''''''0'''''''''''''">
              <a:rPr lang="en-US" altLang="en-US" sz="1000" smtClean="0">
                <a:effectLst/>
                <a:sym typeface="+mn-lt"/>
              </a:rPr>
              <a:pPr marL="0" indent="0">
                <a:spcBef>
                  <a:spcPct val="0"/>
                </a:spcBef>
                <a:buNone/>
              </a:pPr>
              <a:t>-4.0</a:t>
            </a:fld>
            <a:endParaRPr lang="ja-JP" altLang="en-US" sz="1000" dirty="0">
              <a:sym typeface="+mn-lt"/>
            </a:endParaRPr>
          </a:p>
        </p:txBody>
      </p:sp>
      <p:sp>
        <p:nvSpPr>
          <p:cNvPr id="93" name="テキスト プレースホルダ 9">
            <a:extLst>
              <a:ext uri="{FF2B5EF4-FFF2-40B4-BE49-F238E27FC236}">
                <a16:creationId xmlns:a16="http://schemas.microsoft.com/office/drawing/2014/main" id="{F89FEFD5-3FEF-4DBE-932D-837ECD16BF0A}"/>
              </a:ext>
            </a:extLst>
          </p:cNvPr>
          <p:cNvSpPr>
            <a:spLocks noGrp="1"/>
          </p:cNvSpPr>
          <p:nvPr>
            <p:custDataLst>
              <p:tags r:id="rId10"/>
            </p:custDataLst>
          </p:nvPr>
        </p:nvSpPr>
        <p:spPr bwMode="gray">
          <a:xfrm>
            <a:off x="7961313" y="304165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413885E3-90A4-4ACB-9538-8EB908D34E66}" type="datetime'''''2''''''''''''''''.''''''0'''''''''''''''">
              <a:rPr lang="en-US" altLang="en-US" sz="1000" smtClean="0">
                <a:effectLst/>
                <a:sym typeface="+mn-lt"/>
              </a:rPr>
              <a:pPr marL="0" indent="0">
                <a:spcBef>
                  <a:spcPct val="0"/>
                </a:spcBef>
                <a:buNone/>
              </a:pPr>
              <a:t>2.0</a:t>
            </a:fld>
            <a:endParaRPr lang="ja-JP" altLang="en-US" sz="1000" dirty="0">
              <a:sym typeface="+mn-lt"/>
            </a:endParaRPr>
          </a:p>
        </p:txBody>
      </p:sp>
      <p:sp>
        <p:nvSpPr>
          <p:cNvPr id="94" name="テキスト プレースホルダ 9">
            <a:extLst>
              <a:ext uri="{FF2B5EF4-FFF2-40B4-BE49-F238E27FC236}">
                <a16:creationId xmlns:a16="http://schemas.microsoft.com/office/drawing/2014/main" id="{C2919CA5-D858-4443-9F89-64693B75AA8B}"/>
              </a:ext>
            </a:extLst>
          </p:cNvPr>
          <p:cNvSpPr>
            <a:spLocks noGrp="1"/>
          </p:cNvSpPr>
          <p:nvPr>
            <p:custDataLst>
              <p:tags r:id="rId11"/>
            </p:custDataLst>
          </p:nvPr>
        </p:nvSpPr>
        <p:spPr bwMode="gray">
          <a:xfrm>
            <a:off x="7961313" y="2784475"/>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ct val="0"/>
              </a:spcBef>
              <a:buNone/>
            </a:pPr>
            <a:fld id="{1BC3AC75-33FE-4138-A8AE-E5410345C464}" type="datetime'''''''''4.''''''''''''''''''''''''''0'''''''''''">
              <a:rPr lang="en-US" altLang="en-US" sz="1000" smtClean="0">
                <a:effectLst/>
                <a:sym typeface="+mn-lt"/>
              </a:rPr>
              <a:pPr marL="0" indent="0">
                <a:spcBef>
                  <a:spcPct val="0"/>
                </a:spcBef>
                <a:buNone/>
              </a:pPr>
              <a:t>4.0</a:t>
            </a:fld>
            <a:endParaRPr lang="ja-JP" altLang="en-US" sz="1000" dirty="0">
              <a:sym typeface="+mn-lt"/>
            </a:endParaRPr>
          </a:p>
        </p:txBody>
      </p:sp>
      <p:cxnSp>
        <p:nvCxnSpPr>
          <p:cNvPr id="13" name="Straight Connector 12">
            <a:extLst>
              <a:ext uri="{FF2B5EF4-FFF2-40B4-BE49-F238E27FC236}">
                <a16:creationId xmlns:a16="http://schemas.microsoft.com/office/drawing/2014/main" id="{6E116C48-1D15-4EFC-A467-ABAD9A495DEA}"/>
              </a:ext>
            </a:extLst>
          </p:cNvPr>
          <p:cNvCxnSpPr/>
          <p:nvPr>
            <p:custDataLst>
              <p:tags r:id="rId12"/>
            </p:custDataLst>
          </p:nvPr>
        </p:nvCxnSpPr>
        <p:spPr bwMode="auto">
          <a:xfrm>
            <a:off x="5422900" y="2484438"/>
            <a:ext cx="0" cy="323850"/>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4BDA5055-53A3-4581-B31D-2E2177F135CC}"/>
              </a:ext>
            </a:extLst>
          </p:cNvPr>
          <p:cNvCxnSpPr/>
          <p:nvPr>
            <p:custDataLst>
              <p:tags r:id="rId13"/>
            </p:custDataLst>
          </p:nvPr>
        </p:nvCxnSpPr>
        <p:spPr bwMode="auto">
          <a:xfrm>
            <a:off x="5743575" y="2501900"/>
            <a:ext cx="0" cy="346075"/>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638F9578-49C3-44EE-8BF1-7BD3A6A3B352}"/>
              </a:ext>
            </a:extLst>
          </p:cNvPr>
          <p:cNvCxnSpPr/>
          <p:nvPr>
            <p:custDataLst>
              <p:tags r:id="rId14"/>
            </p:custDataLst>
          </p:nvPr>
        </p:nvCxnSpPr>
        <p:spPr bwMode="auto">
          <a:xfrm>
            <a:off x="6065838" y="2481263"/>
            <a:ext cx="0" cy="274637"/>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1" name="Text Placeholder 12"/>
          <p:cNvSpPr>
            <a:spLocks noGrp="1"/>
          </p:cNvSpPr>
          <p:nvPr>
            <p:custDataLst>
              <p:tags r:id="rId15"/>
            </p:custDataLst>
          </p:nvPr>
        </p:nvSpPr>
        <p:spPr bwMode="auto">
          <a:xfrm>
            <a:off x="24574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EE42F83-4A3C-4C33-949C-8C95AFFC46F0}"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2" name="Text Placeholder 12"/>
          <p:cNvSpPr>
            <a:spLocks noGrp="1"/>
          </p:cNvSpPr>
          <p:nvPr>
            <p:custDataLst>
              <p:tags r:id="rId16"/>
            </p:custDataLst>
          </p:nvPr>
        </p:nvSpPr>
        <p:spPr bwMode="auto">
          <a:xfrm>
            <a:off x="27781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AF145C9-0490-42F9-A25F-225595C1ED6A}"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3" name="Text Placeholder 12"/>
          <p:cNvSpPr>
            <a:spLocks noGrp="1"/>
          </p:cNvSpPr>
          <p:nvPr>
            <p:custDataLst>
              <p:tags r:id="rId17"/>
            </p:custDataLst>
          </p:nvPr>
        </p:nvSpPr>
        <p:spPr bwMode="auto">
          <a:xfrm>
            <a:off x="30988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0F25E8D-F34D-408F-845A-B834E399DFA4}"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4" name="Text Placeholder 12"/>
          <p:cNvSpPr>
            <a:spLocks noGrp="1"/>
          </p:cNvSpPr>
          <p:nvPr>
            <p:custDataLst>
              <p:tags r:id="rId18"/>
            </p:custDataLst>
          </p:nvPr>
        </p:nvSpPr>
        <p:spPr bwMode="auto">
          <a:xfrm>
            <a:off x="34194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0F95C94-8CF6-4824-A77B-97D531979910}"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6" name="Text Placeholder 12"/>
          <p:cNvSpPr>
            <a:spLocks noGrp="1"/>
          </p:cNvSpPr>
          <p:nvPr>
            <p:custDataLst>
              <p:tags r:id="rId19"/>
            </p:custDataLst>
          </p:nvPr>
        </p:nvSpPr>
        <p:spPr bwMode="auto">
          <a:xfrm>
            <a:off x="40624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FEEC1AE-3CBC-4472-A01A-1DEF9888DE26}"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7" name="Text Placeholder 12"/>
          <p:cNvSpPr>
            <a:spLocks noGrp="1"/>
          </p:cNvSpPr>
          <p:nvPr>
            <p:custDataLst>
              <p:tags r:id="rId20"/>
            </p:custDataLst>
          </p:nvPr>
        </p:nvSpPr>
        <p:spPr bwMode="auto">
          <a:xfrm>
            <a:off x="43830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18DD295-7783-4CD0-B68F-BEBEBB340394}"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8" name="Text Placeholder 12"/>
          <p:cNvSpPr>
            <a:spLocks noGrp="1"/>
          </p:cNvSpPr>
          <p:nvPr>
            <p:custDataLst>
              <p:tags r:id="rId21"/>
            </p:custDataLst>
          </p:nvPr>
        </p:nvSpPr>
        <p:spPr bwMode="auto">
          <a:xfrm>
            <a:off x="470535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8D2A3B0-2CCC-4E7B-AB3E-EAF745271A9F}"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9" name="Text Placeholder 12"/>
          <p:cNvSpPr>
            <a:spLocks noGrp="1"/>
          </p:cNvSpPr>
          <p:nvPr>
            <p:custDataLst>
              <p:tags r:id="rId22"/>
            </p:custDataLst>
          </p:nvPr>
        </p:nvSpPr>
        <p:spPr bwMode="auto">
          <a:xfrm>
            <a:off x="50260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150507E-391E-4C64-B6F9-FF72E9BB025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4" name="Text Placeholder 12"/>
          <p:cNvSpPr>
            <a:spLocks noGrp="1"/>
          </p:cNvSpPr>
          <p:nvPr>
            <p:custDataLst>
              <p:tags r:id="rId23"/>
            </p:custDataLst>
          </p:nvPr>
        </p:nvSpPr>
        <p:spPr bwMode="auto">
          <a:xfrm>
            <a:off x="325438" y="2090738"/>
            <a:ext cx="639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10</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億</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41" name="Text Placeholder 12"/>
          <p:cNvSpPr>
            <a:spLocks noGrp="1"/>
          </p:cNvSpPr>
          <p:nvPr>
            <p:custDataLst>
              <p:tags r:id="rId24"/>
            </p:custDataLst>
          </p:nvPr>
        </p:nvSpPr>
        <p:spPr bwMode="auto">
          <a:xfrm>
            <a:off x="566737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B9B59EC-1DF0-45A2-B6ED-E52C9F111144}"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4" name="Text Placeholder 12">
            <a:extLst>
              <a:ext uri="{FF2B5EF4-FFF2-40B4-BE49-F238E27FC236}">
                <a16:creationId xmlns:a16="http://schemas.microsoft.com/office/drawing/2014/main" id="{CDD6BB76-D5D7-4195-A02B-AEEA5F4C6AD5}"/>
              </a:ext>
            </a:extLst>
          </p:cNvPr>
          <p:cNvSpPr>
            <a:spLocks noGrp="1"/>
          </p:cNvSpPr>
          <p:nvPr>
            <p:custDataLst>
              <p:tags r:id="rId25"/>
            </p:custDataLst>
          </p:nvPr>
        </p:nvSpPr>
        <p:spPr bwMode="auto">
          <a:xfrm>
            <a:off x="69516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7A7578-FACE-4CB3-9133-D20A8E7FA107}"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6"/>
            </p:custDataLst>
          </p:nvPr>
        </p:nvSpPr>
        <p:spPr bwMode="auto">
          <a:xfrm>
            <a:off x="59896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F8246BA-6AE9-41B6-8302-875B89AA43A0}"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3" name="テキスト プレースホルダ 9">
            <a:extLst>
              <a:ext uri="{FF2B5EF4-FFF2-40B4-BE49-F238E27FC236}">
                <a16:creationId xmlns:a16="http://schemas.microsoft.com/office/drawing/2014/main" id="{F014BCFB-DD3D-45AC-87A4-E7B99243D6F7}"/>
              </a:ext>
            </a:extLst>
          </p:cNvPr>
          <p:cNvSpPr>
            <a:spLocks noGrp="1"/>
          </p:cNvSpPr>
          <p:nvPr>
            <p:custDataLst>
              <p:tags r:id="rId27"/>
            </p:custDataLst>
          </p:nvPr>
        </p:nvSpPr>
        <p:spPr bwMode="gray">
          <a:xfrm>
            <a:off x="6283325" y="24765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6FA9380-C8D7-443A-BD19-71DE84776DDE}" type="datetime'''''''''''''''''''''''5''''''''''''''''''.''''''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28"/>
            </p:custDataLst>
          </p:nvPr>
        </p:nvSpPr>
        <p:spPr bwMode="auto">
          <a:xfrm>
            <a:off x="63103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30152B8-EBD8-4B73-BB55-A0D26378150C}"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5" name="テキスト プレースホルダ 9">
            <a:extLst>
              <a:ext uri="{FF2B5EF4-FFF2-40B4-BE49-F238E27FC236}">
                <a16:creationId xmlns:a16="http://schemas.microsoft.com/office/drawing/2014/main" id="{410B2170-13B0-4A90-BC8D-D5F7CBD0080E}"/>
              </a:ext>
            </a:extLst>
          </p:cNvPr>
          <p:cNvSpPr>
            <a:spLocks noGrp="1"/>
          </p:cNvSpPr>
          <p:nvPr>
            <p:custDataLst>
              <p:tags r:id="rId29"/>
            </p:custDataLst>
          </p:nvPr>
        </p:nvSpPr>
        <p:spPr bwMode="gray">
          <a:xfrm>
            <a:off x="6604000" y="24638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B9FEED4-1F5D-457E-AE94-223651174A39}" type="datetime'''''''''''''''''''''''''''''5''''.''''''''''''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5.2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2" name="Text Placeholder 12">
            <a:extLst>
              <a:ext uri="{FF2B5EF4-FFF2-40B4-BE49-F238E27FC236}">
                <a16:creationId xmlns:a16="http://schemas.microsoft.com/office/drawing/2014/main" id="{A37369EE-5863-478A-A406-9859E7A15C4F}"/>
              </a:ext>
            </a:extLst>
          </p:cNvPr>
          <p:cNvSpPr>
            <a:spLocks noGrp="1"/>
          </p:cNvSpPr>
          <p:nvPr>
            <p:custDataLst>
              <p:tags r:id="rId30"/>
            </p:custDataLst>
          </p:nvPr>
        </p:nvSpPr>
        <p:spPr bwMode="auto">
          <a:xfrm>
            <a:off x="66309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BF9202-85C1-497C-8D30-E4B71FC76F49}"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22" name="テキスト プレースホルダ 9">
            <a:extLst>
              <a:ext uri="{FF2B5EF4-FFF2-40B4-BE49-F238E27FC236}">
                <a16:creationId xmlns:a16="http://schemas.microsoft.com/office/drawing/2014/main" id="{415AF3A0-18DE-4C7C-92D4-90435F032A8F}"/>
              </a:ext>
            </a:extLst>
          </p:cNvPr>
          <p:cNvSpPr>
            <a:spLocks noGrp="1"/>
          </p:cNvSpPr>
          <p:nvPr>
            <p:custDataLst>
              <p:tags r:id="rId31"/>
            </p:custDataLst>
          </p:nvPr>
        </p:nvSpPr>
        <p:spPr bwMode="gray">
          <a:xfrm>
            <a:off x="7224713" y="3390900"/>
            <a:ext cx="252413"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3C6E6C4E-18E6-460D-9903-14842931EE5D}" type="datetime'''''''''''-''''''''''''2''''''''''.''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-2.1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6" name="Text Placeholder 12">
            <a:extLst>
              <a:ext uri="{FF2B5EF4-FFF2-40B4-BE49-F238E27FC236}">
                <a16:creationId xmlns:a16="http://schemas.microsoft.com/office/drawing/2014/main" id="{0A3CE905-5073-41D1-91F6-1B57B4BD8200}"/>
              </a:ext>
            </a:extLst>
          </p:cNvPr>
          <p:cNvSpPr>
            <a:spLocks noGrp="1"/>
          </p:cNvSpPr>
          <p:nvPr>
            <p:custDataLst>
              <p:tags r:id="rId32"/>
            </p:custDataLst>
          </p:nvPr>
        </p:nvSpPr>
        <p:spPr bwMode="auto">
          <a:xfrm>
            <a:off x="7273925"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47B10BE-1B9E-4C9E-8731-5A5D97D229C2}"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09" name="Text Placeholder 12">
            <a:extLst>
              <a:ext uri="{FF2B5EF4-FFF2-40B4-BE49-F238E27FC236}">
                <a16:creationId xmlns:a16="http://schemas.microsoft.com/office/drawing/2014/main" id="{BA7375C9-218B-4C04-9D17-E9A95FD0684B}"/>
              </a:ext>
            </a:extLst>
          </p:cNvPr>
          <p:cNvSpPr>
            <a:spLocks noGrp="1"/>
          </p:cNvSpPr>
          <p:nvPr>
            <p:custDataLst>
              <p:tags r:id="rId33"/>
            </p:custDataLst>
          </p:nvPr>
        </p:nvSpPr>
        <p:spPr bwMode="auto">
          <a:xfrm>
            <a:off x="75946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EAE0D9AF-1A4F-4D69-9881-9406D336252B}" type="datetime'2''''''''''''''1'''''''''''''''''''''''''''''''''">
              <a:rPr kumimoji="0" lang="en-US" altLang="en-US" sz="1000" b="0" smtClean="0">
                <a:solidFill>
                  <a:srgbClr val="000000"/>
                </a:solidFill>
              </a:rPr>
              <a:pPr lvl="0" algn="ctr">
                <a:spcBef>
                  <a:spcPct val="0"/>
                </a:spcBef>
                <a:spcAft>
                  <a:spcPct val="0"/>
                </a:spcAft>
                <a:defRPr/>
              </a:pPr>
              <a:t>21</a:t>
            </a:fld>
            <a:endParaRPr kumimoji="0" lang="ja-JP" altLang="en-US" sz="1000" b="0" i="0" strike="noStrike" kern="1200" cap="none" spc="0" normalizeH="0" baseline="0" noProof="0" dirty="0">
              <a:ln>
                <a:noFill/>
              </a:ln>
              <a:solidFill>
                <a:srgbClr val="000000"/>
              </a:solidFill>
              <a:effectLst/>
              <a:uLnTx/>
              <a:uFillTx/>
              <a:sym typeface="+mn-lt"/>
            </a:endParaRPr>
          </a:p>
        </p:txBody>
      </p:sp>
      <p:sp useBgFill="1">
        <p:nvSpPr>
          <p:cNvPr id="101" name="テキスト プレースホルダ 9">
            <a:extLst>
              <a:ext uri="{FF2B5EF4-FFF2-40B4-BE49-F238E27FC236}">
                <a16:creationId xmlns:a16="http://schemas.microsoft.com/office/drawing/2014/main" id="{50F8659D-0BB8-4708-8490-24B45BF1A2A0}"/>
              </a:ext>
            </a:extLst>
          </p:cNvPr>
          <p:cNvSpPr>
            <a:spLocks noGrp="1"/>
          </p:cNvSpPr>
          <p:nvPr>
            <p:custDataLst>
              <p:tags r:id="rId34"/>
            </p:custDataLst>
          </p:nvPr>
        </p:nvSpPr>
        <p:spPr bwMode="gray">
          <a:xfrm>
            <a:off x="4178300" y="2552700"/>
            <a:ext cx="244475"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1CD04300-12B8-472B-BBA7-2411984D0F75}" type="datetime'''''''''''''''''''''''''''''''''''''''''''8''''''''93'''">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893</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6" name="Text Placeholder 12"/>
          <p:cNvSpPr>
            <a:spLocks noGrp="1"/>
          </p:cNvSpPr>
          <p:nvPr>
            <p:custDataLst>
              <p:tags r:id="rId35"/>
            </p:custDataLst>
          </p:nvPr>
        </p:nvSpPr>
        <p:spPr bwMode="auto">
          <a:xfrm>
            <a:off x="781050" y="397192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57D1FAB-6CD7-49A3-B6E4-072E6475572F}"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8" name="Text Placeholder 12"/>
          <p:cNvSpPr>
            <a:spLocks noGrp="1"/>
          </p:cNvSpPr>
          <p:nvPr>
            <p:custDataLst>
              <p:tags r:id="rId36"/>
            </p:custDataLst>
          </p:nvPr>
        </p:nvSpPr>
        <p:spPr bwMode="auto">
          <a:xfrm>
            <a:off x="14938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A0F8B8B-DC28-4481-BC44-0B8329098133}"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2" name="Text Placeholder 12"/>
          <p:cNvSpPr>
            <a:spLocks noGrp="1"/>
          </p:cNvSpPr>
          <p:nvPr>
            <p:custDataLst>
              <p:tags r:id="rId37"/>
            </p:custDataLst>
          </p:nvPr>
        </p:nvSpPr>
        <p:spPr bwMode="auto">
          <a:xfrm>
            <a:off x="7881938" y="2019300"/>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27" name="Text Placeholder 12"/>
          <p:cNvSpPr>
            <a:spLocks noGrp="1"/>
          </p:cNvSpPr>
          <p:nvPr>
            <p:custDataLst>
              <p:tags r:id="rId38"/>
            </p:custDataLst>
          </p:nvPr>
        </p:nvSpPr>
        <p:spPr bwMode="auto">
          <a:xfrm>
            <a:off x="117316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9E59A78-71EE-444C-BA1B-1071F6327E9D}"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29" name="Text Placeholder 12"/>
          <p:cNvSpPr>
            <a:spLocks noGrp="1"/>
          </p:cNvSpPr>
          <p:nvPr>
            <p:custDataLst>
              <p:tags r:id="rId39"/>
            </p:custDataLst>
          </p:nvPr>
        </p:nvSpPr>
        <p:spPr bwMode="auto">
          <a:xfrm>
            <a:off x="1814513"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CB8413-86EA-4E18-80CF-C4773EDFB8BE}"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0" name="Text Placeholder 12"/>
          <p:cNvSpPr>
            <a:spLocks noGrp="1"/>
          </p:cNvSpPr>
          <p:nvPr>
            <p:custDataLst>
              <p:tags r:id="rId40"/>
            </p:custDataLst>
          </p:nvPr>
        </p:nvSpPr>
        <p:spPr bwMode="auto">
          <a:xfrm>
            <a:off x="213518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122F03-87E9-44A4-B61D-AEDDE6B397BA}"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35" name="Text Placeholder 12"/>
          <p:cNvSpPr>
            <a:spLocks noGrp="1"/>
          </p:cNvSpPr>
          <p:nvPr>
            <p:custDataLst>
              <p:tags r:id="rId41"/>
            </p:custDataLst>
          </p:nvPr>
        </p:nvSpPr>
        <p:spPr bwMode="auto">
          <a:xfrm>
            <a:off x="3741738"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A61B9E3-2CE9-4E6A-95AA-A64E3F97018E}"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40" name="Text Placeholder 12"/>
          <p:cNvSpPr>
            <a:spLocks noGrp="1"/>
          </p:cNvSpPr>
          <p:nvPr>
            <p:custDataLst>
              <p:tags r:id="rId42"/>
            </p:custDataLst>
          </p:nvPr>
        </p:nvSpPr>
        <p:spPr bwMode="auto">
          <a:xfrm>
            <a:off x="5346700" y="397192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4380FE1-1935-4611-8C66-E103BB7984F9}"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99" name="Chart 98">
            <a:extLst>
              <a:ext uri="{FF2B5EF4-FFF2-40B4-BE49-F238E27FC236}">
                <a16:creationId xmlns:a16="http://schemas.microsoft.com/office/drawing/2014/main" id="{F19FA540-DB70-4037-BE43-B620A1089338}"/>
              </a:ext>
            </a:extLst>
          </p:cNvPr>
          <p:cNvGraphicFramePr/>
          <p:nvPr>
            <p:custDataLst>
              <p:tags r:id="rId43"/>
            </p:custDataLst>
            <p:extLst>
              <p:ext uri="{D42A27DB-BD31-4B8C-83A1-F6EECF244321}">
                <p14:modId xmlns:p14="http://schemas.microsoft.com/office/powerpoint/2010/main" val="3778292878"/>
              </p:ext>
            </p:extLst>
          </p:nvPr>
        </p:nvGraphicFramePr>
        <p:xfrm>
          <a:off x="200025" y="4695825"/>
          <a:ext cx="7753350" cy="1784350"/>
        </p:xfrm>
        <a:graphic>
          <a:graphicData uri="http://schemas.openxmlformats.org/drawingml/2006/chart">
            <c:chart xmlns:c="http://schemas.openxmlformats.org/drawingml/2006/chart" xmlns:r="http://schemas.openxmlformats.org/officeDocument/2006/relationships" r:id="rId76"/>
          </a:graphicData>
        </a:graphic>
      </p:graphicFrame>
      <p:sp>
        <p:nvSpPr>
          <p:cNvPr id="112" name="Text Placeholder 12"/>
          <p:cNvSpPr>
            <a:spLocks noGrp="1"/>
          </p:cNvSpPr>
          <p:nvPr>
            <p:custDataLst>
              <p:tags r:id="rId44"/>
            </p:custDataLst>
          </p:nvPr>
        </p:nvSpPr>
        <p:spPr bwMode="auto">
          <a:xfrm>
            <a:off x="60102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FAC1101-2511-4BA8-9D4D-7A8F3C6FC7F4}" type="datetime'''1''6'''''''''''''''''''''''''''''''''''''''''''''''''''''">
              <a:rPr kumimoji="1" lang="ja-JP"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45"/>
            </p:custDataLst>
          </p:nvPr>
        </p:nvSpPr>
        <p:spPr bwMode="auto">
          <a:xfrm>
            <a:off x="27670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1D352DD-DF2E-4B25-A5C8-C1F15C9270BB}" type="datetime'''''''''''''''''''''''''''''''''''''''''''''0''''6'">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6" name="Text Placeholder 12"/>
          <p:cNvSpPr>
            <a:spLocks noGrp="1"/>
          </p:cNvSpPr>
          <p:nvPr>
            <p:custDataLst>
              <p:tags r:id="rId46"/>
            </p:custDataLst>
          </p:nvPr>
        </p:nvSpPr>
        <p:spPr bwMode="auto">
          <a:xfrm>
            <a:off x="14700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6774A7E-EE78-42F3-A63C-8FED0DAE6E00}" type="datetime'''''''''''''''''0''''''''''''''''''''''''''''''''''''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3" name="Text Placeholder 12"/>
          <p:cNvSpPr>
            <a:spLocks noGrp="1"/>
          </p:cNvSpPr>
          <p:nvPr>
            <p:custDataLst>
              <p:tags r:id="rId47"/>
            </p:custDataLst>
          </p:nvPr>
        </p:nvSpPr>
        <p:spPr bwMode="auto">
          <a:xfrm>
            <a:off x="292100" y="4464050"/>
            <a:ext cx="3730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r>
              <a:rPr kumimoji="0" lang="en-US" altLang="ja-JP" sz="1000" b="0" i="0" u="none" strike="noStrike" kern="1200" cap="none" spc="0" normalizeH="0" baseline="0" noProof="0" dirty="0">
                <a:ln>
                  <a:noFill/>
                </a:ln>
                <a:solidFill>
                  <a:srgbClr val="000000"/>
                </a:solidFill>
                <a:effectLst/>
                <a:uLnTx/>
                <a:uFillTx/>
                <a:latin typeface="Arial"/>
                <a:ea typeface="ＭＳ Ｐゴシック"/>
                <a:cs typeface="+mn-cs"/>
                <a:sym typeface="+mn-lt"/>
              </a:rPr>
              <a:t>US$</a:t>
            </a: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p:nvSpPr>
          <p:cNvPr id="75" name="Text Placeholder 12"/>
          <p:cNvSpPr>
            <a:spLocks noGrp="1"/>
          </p:cNvSpPr>
          <p:nvPr>
            <p:custDataLst>
              <p:tags r:id="rId48"/>
            </p:custDataLst>
          </p:nvPr>
        </p:nvSpPr>
        <p:spPr bwMode="auto">
          <a:xfrm>
            <a:off x="43894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7FD87E4-8858-4291-9F63-BBB50041C8D7}" type="datetime'''''''''''''''''''''''''''1''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49"/>
            </p:custDataLst>
          </p:nvPr>
        </p:nvSpPr>
        <p:spPr bwMode="auto">
          <a:xfrm>
            <a:off x="24431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5B8B526-E51C-4EE1-B859-B784D83B34AE}" type="datetime'''''''''''''''''''''''''''''''''''''0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7" name="Text Placeholder 12"/>
          <p:cNvSpPr>
            <a:spLocks noGrp="1"/>
          </p:cNvSpPr>
          <p:nvPr>
            <p:custDataLst>
              <p:tags r:id="rId50"/>
            </p:custDataLst>
          </p:nvPr>
        </p:nvSpPr>
        <p:spPr bwMode="auto">
          <a:xfrm>
            <a:off x="179387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826D4C44-3323-4E9C-9EC3-0820FD7CBD22}" type="datetime'''''''0''''''''''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4" name="Text Placeholder 12"/>
          <p:cNvSpPr>
            <a:spLocks noGrp="1"/>
          </p:cNvSpPr>
          <p:nvPr>
            <p:custDataLst>
              <p:tags r:id="rId51"/>
            </p:custDataLst>
          </p:nvPr>
        </p:nvSpPr>
        <p:spPr bwMode="auto">
          <a:xfrm>
            <a:off x="750888" y="6467475"/>
            <a:ext cx="2921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84B9863-92CB-4E7F-A5CC-D490F8CA5D59}" type="datetime'''2''''''''''''''''0''''0''''''''''''''''''''''''''''''''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5" name="Text Placeholder 12"/>
          <p:cNvSpPr>
            <a:spLocks noGrp="1"/>
          </p:cNvSpPr>
          <p:nvPr>
            <p:custDataLst>
              <p:tags r:id="rId52"/>
            </p:custDataLst>
          </p:nvPr>
        </p:nvSpPr>
        <p:spPr bwMode="auto">
          <a:xfrm>
            <a:off x="11445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37389C2-5F5A-480F-8913-6D0F7E15B479}" type="datetime'''''''''''''''''''''''''''''''''''''''''0''''''1'">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8" name="Text Placeholder 12"/>
          <p:cNvSpPr>
            <a:spLocks noGrp="1"/>
          </p:cNvSpPr>
          <p:nvPr>
            <p:custDataLst>
              <p:tags r:id="rId53"/>
            </p:custDataLst>
          </p:nvPr>
        </p:nvSpPr>
        <p:spPr bwMode="auto">
          <a:xfrm>
            <a:off x="21177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061DC8-6FD5-473E-AD3C-5C7FBE78207B}" type="datetime'''''''''''''''0''''''''''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54"/>
            </p:custDataLst>
          </p:nvPr>
        </p:nvSpPr>
        <p:spPr bwMode="auto">
          <a:xfrm>
            <a:off x="30908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C78E3E8-7102-42BF-B0BC-FA1E5CB5949D}" type="datetime'''''''''''''''''0''''''''''''''''''''''7'">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55"/>
            </p:custDataLst>
          </p:nvPr>
        </p:nvSpPr>
        <p:spPr bwMode="auto">
          <a:xfrm>
            <a:off x="503713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B732CAEE-A5DE-4841-94E9-D13FB4264FF9}" type="datetime'''''''''''''1''''''''''''3'''''''''">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56"/>
            </p:custDataLst>
          </p:nvPr>
        </p:nvSpPr>
        <p:spPr bwMode="auto">
          <a:xfrm>
            <a:off x="47132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E62BFF4-ED1C-4C50-9387-F46F0A7DE98A}" type="datetime'''''''''''''''''''''''''''''''''''1''''''''''2'''''''''''''''">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57"/>
            </p:custDataLst>
          </p:nvPr>
        </p:nvSpPr>
        <p:spPr bwMode="auto">
          <a:xfrm>
            <a:off x="34163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4DF5EB-60E2-425F-887F-5A7A4E1F7368}" type="datetime'''''''''''''''0''''''''''''8'">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3" name="Text Placeholder 12"/>
          <p:cNvSpPr>
            <a:spLocks noGrp="1"/>
          </p:cNvSpPr>
          <p:nvPr>
            <p:custDataLst>
              <p:tags r:id="rId58"/>
            </p:custDataLst>
          </p:nvPr>
        </p:nvSpPr>
        <p:spPr bwMode="auto">
          <a:xfrm>
            <a:off x="374015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8001A92-9F3B-4E1A-AE6B-609B86E40DBC}" type="datetime'''''''''''''''''''''''''''''''''''''''0''9'''''''''''''''''''">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59"/>
            </p:custDataLst>
          </p:nvPr>
        </p:nvSpPr>
        <p:spPr bwMode="auto">
          <a:xfrm>
            <a:off x="40640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2C19DD4-A886-4CD4-A276-45F6AEBA937D}" type="datetime'''''''''''''1''''''''''''''''0'''''''''''">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60"/>
            </p:custDataLst>
          </p:nvPr>
        </p:nvSpPr>
        <p:spPr bwMode="auto">
          <a:xfrm>
            <a:off x="5360988"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49559D3-009A-411B-8485-FD47EC7EA168}" type="datetime'''''''''''''''''''''''1''''''''''''4'''''''''''">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61"/>
            </p:custDataLst>
          </p:nvPr>
        </p:nvSpPr>
        <p:spPr bwMode="auto">
          <a:xfrm>
            <a:off x="56864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D2C0248-983B-4CE5-9787-91F38EED57D3}" type="datetime'''''''''''1''''''''''''''''''''''''''5'''''''''''''">
              <a:rPr kumimoji="1" lang="ja-JP" altLang="en-US" sz="10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a:extLst>
              <a:ext uri="{FF2B5EF4-FFF2-40B4-BE49-F238E27FC236}">
                <a16:creationId xmlns:a16="http://schemas.microsoft.com/office/drawing/2014/main" id="{953C82F3-7428-4735-A5D9-AFEFFEB5EB66}"/>
              </a:ext>
            </a:extLst>
          </p:cNvPr>
          <p:cNvSpPr>
            <a:spLocks noGrp="1"/>
          </p:cNvSpPr>
          <p:nvPr>
            <p:custDataLst>
              <p:tags r:id="rId62"/>
            </p:custDataLst>
          </p:nvPr>
        </p:nvSpPr>
        <p:spPr bwMode="auto">
          <a:xfrm>
            <a:off x="66595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049D9A-6A22-4A73-A082-7EF724D67CFC}" type="datetime'''''''''1''''''''''''''''''''''''''''''''''8'''''''''''''">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63"/>
            </p:custDataLst>
          </p:nvPr>
        </p:nvSpPr>
        <p:spPr bwMode="auto">
          <a:xfrm>
            <a:off x="6334125"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81FBC31-52FC-485A-9C4C-89BEF09D51B8}" type="datetime'''''1''''7'''''''''''''''''''''">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a:extLst>
              <a:ext uri="{FF2B5EF4-FFF2-40B4-BE49-F238E27FC236}">
                <a16:creationId xmlns:a16="http://schemas.microsoft.com/office/drawing/2014/main" id="{F444EC47-6C4E-4954-86B6-A8E72503AE54}"/>
              </a:ext>
            </a:extLst>
          </p:cNvPr>
          <p:cNvSpPr>
            <a:spLocks noGrp="1"/>
          </p:cNvSpPr>
          <p:nvPr>
            <p:custDataLst>
              <p:tags r:id="rId64"/>
            </p:custDataLst>
          </p:nvPr>
        </p:nvSpPr>
        <p:spPr bwMode="auto">
          <a:xfrm>
            <a:off x="698341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72B748C-EE66-45D8-8DF7-1A080960C48D}" type="datetime'''''''''1''''''''''''''''''''9'''''''''''''''''''''''''''''">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a:extLst>
              <a:ext uri="{FF2B5EF4-FFF2-40B4-BE49-F238E27FC236}">
                <a16:creationId xmlns:a16="http://schemas.microsoft.com/office/drawing/2014/main" id="{2B64225D-573D-4645-B7AF-1A02ECA16C3D}"/>
              </a:ext>
            </a:extLst>
          </p:cNvPr>
          <p:cNvSpPr>
            <a:spLocks noGrp="1"/>
          </p:cNvSpPr>
          <p:nvPr>
            <p:custDataLst>
              <p:tags r:id="rId65"/>
            </p:custDataLst>
          </p:nvPr>
        </p:nvSpPr>
        <p:spPr bwMode="auto">
          <a:xfrm>
            <a:off x="7307263"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3815770-0CD2-45C6-B72B-746BC0D0A00B}" type="datetime'''''''''''''''''''''''''''2''''''''''0'''''''''''''''''">
              <a:rPr kumimoji="0"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5" name="Text Placeholder 12">
            <a:extLst>
              <a:ext uri="{FF2B5EF4-FFF2-40B4-BE49-F238E27FC236}">
                <a16:creationId xmlns:a16="http://schemas.microsoft.com/office/drawing/2014/main" id="{A59BD8F7-0CC8-4502-9B5B-6CEA46B28068}"/>
              </a:ext>
            </a:extLst>
          </p:cNvPr>
          <p:cNvSpPr>
            <a:spLocks noGrp="1"/>
          </p:cNvSpPr>
          <p:nvPr>
            <p:custDataLst>
              <p:tags r:id="rId66"/>
            </p:custDataLst>
          </p:nvPr>
        </p:nvSpPr>
        <p:spPr bwMode="auto">
          <a:xfrm>
            <a:off x="7632700" y="6467475"/>
            <a:ext cx="152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lvl="0" algn="ctr">
              <a:spcBef>
                <a:spcPct val="0"/>
              </a:spcBef>
              <a:spcAft>
                <a:spcPct val="0"/>
              </a:spcAft>
              <a:defRPr/>
            </a:pPr>
            <a:fld id="{AFC7153D-E736-4B25-98B6-BC6DBCA41FFC}" type="datetime'''''''''''''2''''''''1'''''''">
              <a:rPr kumimoji="0" lang="en-US" altLang="en-US" sz="1000" b="0" smtClean="0">
                <a:solidFill>
                  <a:srgbClr val="000000"/>
                </a:solidFill>
              </a:rPr>
              <a:pPr lvl="0" algn="ctr">
                <a:spcBef>
                  <a:spcPct val="0"/>
                </a:spcBef>
                <a:spcAft>
                  <a:spcPct val="0"/>
                </a:spcAft>
                <a:defRPr/>
              </a:pPr>
              <a:t>21</a:t>
            </a:fld>
            <a:endParaRPr kumimoji="0" lang="ja-JP" altLang="en-US" sz="1000" b="0" i="0" strike="noStrike" kern="1200" cap="none" spc="0" normalizeH="0" baseline="0" noProof="0" dirty="0">
              <a:ln>
                <a:noFill/>
              </a:ln>
              <a:solidFill>
                <a:srgbClr val="000000"/>
              </a:solidFill>
              <a:effectLst/>
              <a:uLnTx/>
              <a:uFillTx/>
              <a:sym typeface="+mn-lt"/>
            </a:endParaRPr>
          </a:p>
        </p:txBody>
      </p:sp>
      <p:sp>
        <p:nvSpPr>
          <p:cNvPr id="3" name="Rectangle 2"/>
          <p:cNvSpPr/>
          <p:nvPr>
            <p:custDataLst>
              <p:tags r:id="rId67"/>
            </p:custDataLst>
          </p:nvPr>
        </p:nvSpPr>
        <p:spPr bwMode="gray">
          <a:xfrm>
            <a:off x="8315326" y="3482975"/>
            <a:ext cx="138113" cy="138113"/>
          </a:xfrm>
          <a:prstGeom prst="rect">
            <a:avLst/>
          </a:prstGeom>
          <a:solidFill>
            <a:srgbClr val="80CCE8"/>
          </a:solidFill>
          <a:ln w="9525" algn="ctr">
            <a:solidFill>
              <a:srgbClr val="808080"/>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cxnSp>
        <p:nvCxnSpPr>
          <p:cNvPr id="4" name="Straight Connector 3"/>
          <p:cNvCxnSpPr/>
          <p:nvPr>
            <p:custDataLst>
              <p:tags r:id="rId68"/>
            </p:custDataLst>
          </p:nvPr>
        </p:nvCxnSpPr>
        <p:spPr bwMode="gray">
          <a:xfrm>
            <a:off x="8234364" y="3754438"/>
            <a:ext cx="214313" cy="0"/>
          </a:xfrm>
          <a:prstGeom prst="line">
            <a:avLst/>
          </a:prstGeom>
          <a:ln w="9525" cap="rnd" algn="ctr">
            <a:solidFill>
              <a:srgbClr val="1F497D"/>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7" name="Oval 6"/>
          <p:cNvSpPr/>
          <p:nvPr>
            <p:custDataLst>
              <p:tags r:id="rId69"/>
            </p:custDataLst>
          </p:nvPr>
        </p:nvSpPr>
        <p:spPr bwMode="gray">
          <a:xfrm>
            <a:off x="8302625" y="3716338"/>
            <a:ext cx="76200" cy="76200"/>
          </a:xfrm>
          <a:prstGeom prst="ellipse">
            <a:avLst/>
          </a:prstGeom>
          <a:solidFill>
            <a:srgbClr val="1F497D"/>
          </a:solidFill>
          <a:ln w="9525">
            <a:solidFill>
              <a:srgbClr val="1F497D"/>
            </a:solidFill>
          </a:ln>
        </p:spPr>
        <p:txBody>
          <a:bodyPr wrap="square" rtlCol="0" anchor="ctr">
            <a:noAutofit/>
          </a:bodyPr>
          <a:lstStyle/>
          <a:p>
            <a:pPr marL="0" marR="0" lvl="0" indent="0" algn="ctr" defTabSz="914400" rtl="0" eaLnBrk="1" fontAlgn="ctr" latinLnBrk="0" hangingPunct="1">
              <a:lnSpc>
                <a:spcPct val="114000"/>
              </a:lnSpc>
              <a:spcBef>
                <a:spcPts val="0"/>
              </a:spcBef>
              <a:spcAft>
                <a:spcPts val="400"/>
              </a:spcAft>
              <a:buClrTx/>
              <a:buSzTx/>
              <a:buFontTx/>
              <a:buNone/>
              <a:tabLst/>
              <a:defRPr/>
            </a:pPr>
            <a:endParaRPr kumimoji="1" lang="ja-JP" altLang="en-US" sz="1200" b="0" i="0" u="none" strike="noStrike" kern="1200" cap="none" spc="0" normalizeH="0" baseline="0" noProof="0" dirty="0">
              <a:ln>
                <a:noFill/>
              </a:ln>
              <a:solidFill>
                <a:srgbClr val="000000"/>
              </a:solidFill>
              <a:effectLst/>
              <a:uLnTx/>
              <a:uFillTx/>
              <a:latin typeface="Arial"/>
              <a:ea typeface="ＭＳ Ｐゴシック"/>
              <a:cs typeface="+mn-cs"/>
            </a:endParaRPr>
          </a:p>
        </p:txBody>
      </p:sp>
      <p:sp>
        <p:nvSpPr>
          <p:cNvPr id="82" name="テキスト プレースホルダ 9"/>
          <p:cNvSpPr>
            <a:spLocks noGrp="1"/>
          </p:cNvSpPr>
          <p:nvPr>
            <p:custDataLst>
              <p:tags r:id="rId70"/>
            </p:custDataLst>
          </p:nvPr>
        </p:nvSpPr>
        <p:spPr bwMode="auto">
          <a:xfrm>
            <a:off x="8504238" y="3479800"/>
            <a:ext cx="11684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C072E489-822F-492E-A948-1E20BDB24D7D}" type="datetime'''名''目G''''''''''''D''''''P''''''（''10''''億''U''''''S$）'''">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名目GDP（10億US$）</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テキスト プレースホルダ 9"/>
          <p:cNvSpPr>
            <a:spLocks noGrp="1"/>
          </p:cNvSpPr>
          <p:nvPr>
            <p:custDataLst>
              <p:tags r:id="rId71"/>
            </p:custDataLst>
          </p:nvPr>
        </p:nvSpPr>
        <p:spPr bwMode="auto">
          <a:xfrm>
            <a:off x="8504238" y="3683000"/>
            <a:ext cx="1163638"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9D2B3C44-C5E4-47BB-BBBE-ED97E2E81B8B}" type="datetime'''''''''''''''''''''実''''''''質''''''''''G''DP成長''''''''率''（％）'">
              <a:rPr kumimoji="0" lang="ja-JP" altLang="en-US" sz="1000" b="0" i="0" u="none" strike="noStrike" kern="1200" cap="none" spc="0" normalizeH="0" baseline="0" noProof="0">
                <a:ln>
                  <a:noFill/>
                </a:ln>
                <a:solidFill>
                  <a:srgbClr val="000000"/>
                </a:solidFill>
                <a:effectLst/>
                <a:uLnTx/>
                <a:uFillTx/>
                <a:latin typeface="Arial"/>
                <a:ea typeface="ＭＳ Ｐゴシック"/>
                <a:cs typeface="+mn-cs"/>
                <a:sym typeface="+mn-lt"/>
              </a:rPr>
              <a:pPr marL="0" marR="0" lvl="0" indent="0" algn="l"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実質GDP成長率（％）</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Tree>
    <p:extLst>
      <p:ext uri="{BB962C8B-B14F-4D97-AF65-F5344CB8AC3E}">
        <p14:creationId xmlns:p14="http://schemas.microsoft.com/office/powerpoint/2010/main" val="16828123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1/2</a:t>
            </a:r>
            <a:r>
              <a:rPr lang="ja-JP" altLang="en-US" dirty="0"/>
              <a:t>）</a:t>
            </a:r>
          </a:p>
        </p:txBody>
      </p:sp>
      <p:sp>
        <p:nvSpPr>
          <p:cNvPr id="10" name="テキスト ボックス 9"/>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1" name="テキスト ボックス 10"/>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医療関連事業について、近年は「無償資金協力」が減少しており、「技術協力」や「</a:t>
            </a:r>
            <a:r>
              <a:rPr lang="zh-TW" altLang="en-US" sz="1400" dirty="0">
                <a:latin typeface="Arial" panose="020B0604020202020204" pitchFamily="34" charset="0"/>
                <a:ea typeface="ＭＳ Ｐゴシック" panose="020B0600070205080204" pitchFamily="50" charset="-128"/>
                <a:cs typeface="Arial" panose="020B0604020202020204" pitchFamily="34" charset="0"/>
              </a:rPr>
              <a:t>民間技術普及促進</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」が増えている。</a:t>
            </a:r>
          </a:p>
        </p:txBody>
      </p:sp>
      <p:sp>
        <p:nvSpPr>
          <p:cNvPr id="8"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2" name="表 11"/>
          <p:cNvGraphicFramePr>
            <a:graphicFrameLocks noGrp="1"/>
          </p:cNvGraphicFramePr>
          <p:nvPr/>
        </p:nvGraphicFramePr>
        <p:xfrm>
          <a:off x="200023" y="1512402"/>
          <a:ext cx="9508778" cy="4571771"/>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algn="ctr" fontAlgn="ctr"/>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algn="l" fontAlgn="ct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2010</a:t>
                      </a:r>
                      <a:r>
                        <a:rPr lang="zh-TW" altLang="en-US"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zh-TW"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南スラウェシ州地域保健運営能力向上プロジェクトフェーズ</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2.9</a:t>
                      </a: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0" marR="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a:solidFill>
                            <a:schemeClr val="tx1"/>
                          </a:solidFill>
                          <a:latin typeface="Arial" panose="020B0604020202020204" pitchFamily="34" charset="0"/>
                          <a:ea typeface="ＭＳ Ｐゴシック" panose="020B0600070205080204" pitchFamily="50" charset="-128"/>
                          <a:cs typeface="Arial" panose="020B0604020202020204" pitchFamily="34" charset="0"/>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南スラウェシ州、バルー県、</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ブルクンバ県、ワジョ県</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2010</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抗</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C</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型肝炎ウイルス（</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HCV)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物質の同定及び</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HCV</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ならびにデングワクチンの開発プロジェクト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3.5</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l"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神戸大学大学院医学研究科、</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医薬基盤研究所</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インドネシア大学、</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アイルランガ大学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5751">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2012</a:t>
                      </a:r>
                      <a:r>
                        <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看護実践能力強化プロジェクト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5.0</a:t>
                      </a: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技術協力</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just" defTabSz="914400" rtl="0" eaLnBrk="1" fontAlgn="ctr" latinLnBrk="0" hangingPunct="1"/>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国立看護大学校、日本赤十字</a:t>
                      </a:r>
                      <a:b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九州国際看護大学、厚生労働省、国立国際医療研究センター</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just" fontAlgn="ctr"/>
                      <a:r>
                        <a:rPr lang="ja-JP" altLang="en-US" sz="800" b="0" i="0" u="none" strike="noStrike" dirty="0">
                          <a:solidFill>
                            <a:srgbClr val="000000"/>
                          </a:solidFill>
                          <a:effectLst/>
                          <a:latin typeface="Arial" panose="020B0604020202020204" pitchFamily="34" charset="0"/>
                          <a:ea typeface="ＭＳ Ｐゴシック" panose="020B0600070205080204" pitchFamily="50" charset="-128"/>
                        </a:rPr>
                        <a:t>保健省、インドネシア大学、パジャジャラン大学、アイルランガ大学、北スマトラ大学、ハサヌディン大学、</a:t>
                      </a:r>
                      <a:r>
                        <a:rPr lang="en-US" altLang="ja-JP" sz="800" b="0" i="0" u="none" strike="noStrike" dirty="0">
                          <a:solidFill>
                            <a:srgbClr val="000000"/>
                          </a:solidFill>
                          <a:effectLst/>
                          <a:latin typeface="Arial" panose="020B0604020202020204" pitchFamily="34" charset="0"/>
                          <a:ea typeface="ＭＳ Ｐゴシック" panose="020B0600070205080204" pitchFamily="50" charset="-128"/>
                        </a:rPr>
                        <a:t>5</a:t>
                      </a:r>
                      <a:r>
                        <a:rPr lang="ja-JP" altLang="en-US" sz="800" b="0" i="0" u="none" strike="noStrike" dirty="0">
                          <a:solidFill>
                            <a:srgbClr val="000000"/>
                          </a:solidFill>
                          <a:effectLst/>
                          <a:latin typeface="Arial" panose="020B0604020202020204" pitchFamily="34" charset="0"/>
                          <a:ea typeface="ＭＳ Ｐゴシック" panose="020B0600070205080204" pitchFamily="50" charset="-128"/>
                        </a:rPr>
                        <a:t>大学の関連病院、</a:t>
                      </a:r>
                      <a:br>
                        <a:rPr lang="en-US" altLang="ja-JP" sz="800" b="0" i="0" u="none" strike="noStrike" dirty="0">
                          <a:solidFill>
                            <a:srgbClr val="000000"/>
                          </a:solidFill>
                          <a:effectLst/>
                          <a:latin typeface="Arial" panose="020B0604020202020204" pitchFamily="34" charset="0"/>
                          <a:ea typeface="ＭＳ Ｐゴシック" panose="020B0600070205080204" pitchFamily="50" charset="-128"/>
                        </a:rPr>
                      </a:br>
                      <a:r>
                        <a:rPr lang="ja-JP" altLang="en-US" sz="800" b="0" i="0" u="none" strike="noStrike" dirty="0">
                          <a:solidFill>
                            <a:srgbClr val="000000"/>
                          </a:solidFill>
                          <a:effectLst/>
                          <a:latin typeface="Arial" panose="020B0604020202020204" pitchFamily="34" charset="0"/>
                          <a:ea typeface="ＭＳ Ｐゴシック" panose="020B0600070205080204" pitchFamily="50" charset="-128"/>
                        </a:rPr>
                        <a:t>インドネシア看護協会など</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2013</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高病原性鳥インフルエンザ及び新興・再興感染症対策のための国立検査室強化計画</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2.1</a:t>
                      </a:r>
                      <a:endPar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（日本側）</a:t>
                      </a:r>
                      <a:endParaRPr kumimoji="1" lang="en-US" altLang="ja-JP"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無償資金協力</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国立保健研究開発研究所</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5</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肺・気管・気管支がんの内視鏡診断技術普及</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富士フイルム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（プルスハバタン病院など）</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6</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高性能アクティブ保冷機普及促進事業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太陽工業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インドネシア赤十字ジャカルタ中央支部</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7</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2014</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地方分権における母子保健向上のための地域保健計画フェーズ</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a:t>
                      </a:r>
                      <a:endPar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個別案件</a:t>
                      </a:r>
                      <a:endParaRPr lang="en-US" altLang="zh-TW"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marL="0" marR="0" indent="0" algn="ctr" defTabSz="914400" rtl="0" eaLnBrk="1" fontAlgn="ctr" latinLnBrk="0" hangingPunct="1">
                        <a:lnSpc>
                          <a:spcPct val="100000"/>
                        </a:lnSpc>
                        <a:spcBef>
                          <a:spcPts val="0"/>
                        </a:spcBef>
                        <a:spcAft>
                          <a:spcPts val="0"/>
                        </a:spcAft>
                        <a:buClrTx/>
                        <a:buSzTx/>
                        <a:buFontTx/>
                        <a:buNone/>
                        <a:tabLst/>
                        <a:defRPr/>
                      </a:pPr>
                      <a:r>
                        <a:rPr kumimoji="1" lang="zh-TW"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（国別研修）</a:t>
                      </a:r>
                      <a:endPar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8</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結核患者の服薬遵守支援システム普及促進</a:t>
                      </a:r>
                      <a:b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endParaRPr>
                    </a:p>
                    <a:p>
                      <a:pPr marL="0" algn="ctr" defTabSz="914400" rtl="0" eaLnBrk="1" fontAlgn="ctr" latinLnBrk="0" hangingPunct="1"/>
                      <a:r>
                        <a:rPr kumimoji="1" lang="ja-JP" altLang="en-US" sz="1000" b="0" i="0" u="none" strike="noStrike" kern="1200" dirty="0">
                          <a:solidFill>
                            <a:srgbClr val="000000"/>
                          </a:solidFill>
                          <a:effectLst/>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baseline="30000" dirty="0">
                          <a:solidFill>
                            <a:srgbClr val="000000"/>
                          </a:solidFill>
                          <a:effectLst/>
                          <a:latin typeface="ＭＳ Ｐゴシック" panose="020B0600070205080204" pitchFamily="50" charset="-128"/>
                          <a:ea typeface="ＭＳ Ｐゴシック" panose="020B0600070205080204" pitchFamily="50" charset="-128"/>
                          <a:cs typeface="+mn-cs"/>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大塚製薬</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9</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肺・気管・気管支がんの内視鏡診断技術普及</a:t>
                      </a:r>
                      <a:b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b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800" b="0" i="0" u="none" strike="noStrike" kern="1200" baseline="0" dirty="0">
                          <a:solidFill>
                            <a:srgbClr val="000000"/>
                          </a:solidFill>
                          <a:effectLst/>
                          <a:latin typeface="ＭＳ Ｐゴシック" panose="020B0600070205080204" pitchFamily="50" charset="-128"/>
                          <a:ea typeface="ＭＳ Ｐゴシック" panose="020B0600070205080204" pitchFamily="50" charset="-128"/>
                          <a:cs typeface="+mn-cs"/>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富士フイルム</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p>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（プルスハバタン病院など）</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62920426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a:t>インドネシア／日本との関わり</a:t>
            </a:r>
          </a:p>
        </p:txBody>
      </p:sp>
      <p:sp>
        <p:nvSpPr>
          <p:cNvPr id="6" name="テキスト プレースホルダー 5"/>
          <p:cNvSpPr>
            <a:spLocks noGrp="1"/>
          </p:cNvSpPr>
          <p:nvPr>
            <p:ph type="body" sz="quarter" idx="15"/>
          </p:nvPr>
        </p:nvSpPr>
        <p:spPr/>
        <p:txBody>
          <a:bodyPr/>
          <a:lstStyle/>
          <a:p>
            <a:r>
              <a:rPr lang="en-US" altLang="ja-JP" dirty="0"/>
              <a:t>JICA</a:t>
            </a:r>
            <a:r>
              <a:rPr lang="ja-JP" altLang="en-US" dirty="0"/>
              <a:t>の主な医療国際化関連事業（</a:t>
            </a:r>
            <a:r>
              <a:rPr lang="en-US" altLang="ja-JP" dirty="0"/>
              <a:t>2/2</a:t>
            </a:r>
            <a:r>
              <a:rPr lang="ja-JP" altLang="en-US" dirty="0"/>
              <a:t>）</a:t>
            </a:r>
          </a:p>
        </p:txBody>
      </p:sp>
      <p:sp>
        <p:nvSpPr>
          <p:cNvPr id="8" name="テキスト ボックス 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JICA</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p>
        </p:txBody>
      </p:sp>
      <p:sp>
        <p:nvSpPr>
          <p:cNvPr id="10" name="テキスト ボックス 8"/>
          <p:cNvSpPr txBox="1"/>
          <p:nvPr/>
        </p:nvSpPr>
        <p:spPr>
          <a:xfrm>
            <a:off x="200472" y="6170763"/>
            <a:ext cx="8136904" cy="282573"/>
          </a:xfrm>
          <a:prstGeom prst="rect">
            <a:avLst/>
          </a:prstGeom>
          <a:noFill/>
        </p:spPr>
        <p:txBody>
          <a:bodyPr wrap="square" lIns="0" tIns="36000" rIns="0" bIns="0" rtlCol="0">
            <a:spAutoFit/>
          </a:bodyPr>
          <a:lstStyle/>
          <a:p>
            <a:pPr marL="128588" indent="-128588">
              <a:spcAft>
                <a:spcPts val="200"/>
              </a:spcAft>
            </a:pPr>
            <a:r>
              <a:rPr lang="en-US" altLang="ja-JP" sz="800" dirty="0">
                <a:latin typeface="Arial" panose="020B0604020202020204" pitchFamily="34" charset="0"/>
                <a:ea typeface="ＭＳ Ｐゴシック" panose="020B0600070205080204" pitchFamily="50" charset="-128"/>
                <a:cs typeface="Arial" panose="020B0604020202020204" pitchFamily="34" charset="0"/>
              </a:rPr>
              <a:t>※	</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開発途上国の政府関係者を主な対象に、日本での研修や現地でのセミナー、実証活動等を通じ、日本の民間企業等が持つ優れた製品・技術・システムの理解を促す事業。</a:t>
            </a:r>
            <a:br>
              <a:rPr lang="en-US" altLang="ja-JP" sz="800" dirty="0">
                <a:latin typeface="Arial" panose="020B0604020202020204" pitchFamily="34" charset="0"/>
                <a:ea typeface="ＭＳ Ｐゴシック" panose="020B0600070205080204" pitchFamily="50" charset="-128"/>
                <a:cs typeface="Arial" panose="020B0604020202020204" pitchFamily="34" charset="0"/>
              </a:rPr>
            </a:br>
            <a:r>
              <a:rPr lang="en-US" altLang="ja-JP" sz="800" dirty="0">
                <a:latin typeface="Arial" panose="020B0604020202020204" pitchFamily="34" charset="0"/>
                <a:ea typeface="ＭＳ Ｐゴシック" panose="020B0600070205080204" pitchFamily="50" charset="-128"/>
                <a:cs typeface="Arial" panose="020B0604020202020204" pitchFamily="34" charset="0"/>
              </a:rPr>
              <a:t>1</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件当たりの上限額は</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万円（健康・医療特別枠のみ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5,000</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万円）</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200023" y="1086275"/>
          <a:ext cx="9508778" cy="5005105"/>
        </p:xfrm>
        <a:graphic>
          <a:graphicData uri="http://schemas.openxmlformats.org/drawingml/2006/table">
            <a:tbl>
              <a:tblPr firstRow="1" bandRow="1">
                <a:tableStyleId>{5C22544A-7EE6-4342-B048-85BDC9FD1C3A}</a:tableStyleId>
              </a:tblPr>
              <a:tblGrid>
                <a:gridCol w="364778">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2736000">
                  <a:extLst>
                    <a:ext uri="{9D8B030D-6E8A-4147-A177-3AD203B41FA5}">
                      <a16:colId xmlns:a16="http://schemas.microsoft.com/office/drawing/2014/main" val="20002"/>
                    </a:ext>
                  </a:extLst>
                </a:gridCol>
                <a:gridCol w="936000">
                  <a:extLst>
                    <a:ext uri="{9D8B030D-6E8A-4147-A177-3AD203B41FA5}">
                      <a16:colId xmlns:a16="http://schemas.microsoft.com/office/drawing/2014/main" val="20003"/>
                    </a:ext>
                  </a:extLst>
                </a:gridCol>
                <a:gridCol w="936000">
                  <a:extLst>
                    <a:ext uri="{9D8B030D-6E8A-4147-A177-3AD203B41FA5}">
                      <a16:colId xmlns:a16="http://schemas.microsoft.com/office/drawing/2014/main" val="20004"/>
                    </a:ext>
                  </a:extLst>
                </a:gridCol>
                <a:gridCol w="1944000">
                  <a:extLst>
                    <a:ext uri="{9D8B030D-6E8A-4147-A177-3AD203B41FA5}">
                      <a16:colId xmlns:a16="http://schemas.microsoft.com/office/drawing/2014/main" val="20005"/>
                    </a:ext>
                  </a:extLst>
                </a:gridCol>
                <a:gridCol w="1944000">
                  <a:extLst>
                    <a:ext uri="{9D8B030D-6E8A-4147-A177-3AD203B41FA5}">
                      <a16:colId xmlns:a16="http://schemas.microsoft.com/office/drawing/2014/main" val="20006"/>
                    </a:ext>
                  </a:extLst>
                </a:gridCol>
              </a:tblGrid>
              <a:tr h="216829">
                <a:tc rowSpan="2">
                  <a:txBody>
                    <a:bodyPr/>
                    <a:lstStyle/>
                    <a:p>
                      <a:pPr algn="ctr" fontAlgn="ctr"/>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0" marR="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事業時期</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事業名</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事業費</a:t>
                      </a:r>
                      <a:endParaRPr lang="en-US" altLang="zh-TW"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（億円）</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row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事業形態</a:t>
                      </a:r>
                    </a:p>
                  </a:txBody>
                  <a:tcPr marL="36000" marR="36000" marT="46800" marB="46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gridSpan="2">
                  <a:txBody>
                    <a:bodyPr/>
                    <a:lstStyle/>
                    <a:p>
                      <a:pPr algn="ctr" fontAlgn="ctr"/>
                      <a:r>
                        <a:rPr lang="ja-JP"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関係者</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36000" marB="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h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11816">
                <a:tc vMerge="1">
                  <a:txBody>
                    <a:bodyPr/>
                    <a:lstStyle/>
                    <a:p>
                      <a:pPr algn="ct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zh-TW"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vMerge="1">
                  <a:txBody>
                    <a:bodyPr/>
                    <a:lstStyle/>
                    <a:p>
                      <a:pPr algn="ctr" fontAlgn="ctr"/>
                      <a:endParaRPr lang="ja-JP" altLang="en-US" sz="1000" b="0" i="0" u="none" strike="noStrike" dirty="0">
                        <a:solidFill>
                          <a:schemeClr val="bg1"/>
                        </a:solidFill>
                        <a:effectLst/>
                        <a:latin typeface="HGP創英角ｺﾞｼｯｸUB" panose="020B0900000000000000" pitchFamily="50" charset="-128"/>
                        <a:ea typeface="HGP創英角ｺﾞｼｯｸUB" panose="020B0900000000000000" pitchFamily="50" charset="-128"/>
                      </a:endParaRPr>
                    </a:p>
                  </a:txBody>
                  <a:tcPr marL="9525" marR="9525" marT="9525"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solidFill>
                  </a:tcPr>
                </a:tc>
                <a:tc>
                  <a:txBody>
                    <a:bodyPr/>
                    <a:lstStyle/>
                    <a:p>
                      <a:pPr algn="ctr" fontAlgn="ctr"/>
                      <a:r>
                        <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日本側</a:t>
                      </a: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tc>
                  <a:txBody>
                    <a:bodyPr/>
                    <a:lstStyle/>
                    <a:p>
                      <a:pPr algn="ctr" fontAlgn="ctr"/>
                      <a:r>
                        <a:rPr lang="ja-JP" altLang="en-US" sz="1050" b="0" i="0" u="none" strike="noStrike">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インドネシア側</a:t>
                      </a:r>
                      <a:endParaRPr lang="zh-TW" altLang="en-US" sz="1050" b="0" i="0" u="none" strike="noStrike" dirty="0">
                        <a:solidFill>
                          <a:schemeClr val="bg1"/>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marT="28800" marB="288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5F8AC3"/>
                    </a:solidFill>
                  </a:tcPr>
                </a:tc>
                <a:extLst>
                  <a:ext uri="{0D108BD9-81ED-4DB2-BD59-A6C34878D82A}">
                    <a16:rowId xmlns:a16="http://schemas.microsoft.com/office/drawing/2014/main" val="10001"/>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10</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dirty="0"/>
                        <a:t>医療施設の情報ネットワーク標準化普及促進事業</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民間技術</a:t>
                      </a:r>
                      <a:endParaRPr kumimoji="1" lang="en-US" altLang="ja-JP"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普及促進</a:t>
                      </a:r>
                      <a: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a:t>
                      </a:r>
                      <a:br>
                        <a:rPr kumimoji="1" lang="en-US" altLang="ja-JP" sz="1000" b="0" i="0" u="none" strike="noStrike" kern="1200" cap="none" spc="0" normalizeH="0" baseline="3000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br>
                      <a:r>
                        <a:rPr kumimoji="1" lang="ja-JP" altLang="en-US" sz="800" b="0" i="0" u="none" strike="noStrike" kern="1200" baseline="0" dirty="0">
                          <a:solidFill>
                            <a:srgbClr val="000000"/>
                          </a:solidFill>
                          <a:effectLst/>
                          <a:latin typeface="ＭＳ Ｐゴシック" panose="020B0600070205080204" pitchFamily="50" charset="-128"/>
                          <a:ea typeface="ＭＳ Ｐゴシック" panose="020B0600070205080204" pitchFamily="50" charset="-128"/>
                          <a:cs typeface="+mn-cs"/>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アライドテレシス株式会社、</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en-US" altLang="ja-JP" sz="1000" b="0" i="0" u="none" strike="noStrike" dirty="0">
                          <a:solidFill>
                            <a:srgbClr val="000000"/>
                          </a:solidFill>
                          <a:effectLst/>
                          <a:latin typeface="+mn-lt"/>
                          <a:ea typeface="ＭＳ Ｐゴシック" panose="020B0600070205080204" pitchFamily="50" charset="-128"/>
                        </a:rPr>
                        <a:t>Medical Excellence JAPAN</a:t>
                      </a:r>
                      <a:endParaRPr lang="ja-JP" altLang="en-US" sz="1000" b="0" i="0" u="none" strike="noStrike" dirty="0">
                        <a:solidFill>
                          <a:srgbClr val="000000"/>
                        </a:solidFill>
                        <a:effectLst/>
                        <a:latin typeface="+mn-lt"/>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r>
                        <a:rPr lang="ja-JP" altLang="en-US" sz="1000" b="0" i="0" u="none" strike="noStrike" dirty="0">
                          <a:solidFill>
                            <a:srgbClr val="000000"/>
                          </a:solidFill>
                          <a:effectLst/>
                          <a:latin typeface="+mn-lt"/>
                          <a:ea typeface="ＭＳ Ｐゴシック" panose="020B0600070205080204" pitchFamily="50" charset="-128"/>
                        </a:rPr>
                        <a:t>、</a:t>
                      </a:r>
                      <a:r>
                        <a:rPr lang="en-US" altLang="ja-JP" sz="1000" b="0" i="0" u="none" strike="noStrike" dirty="0">
                          <a:solidFill>
                            <a:srgbClr val="000000"/>
                          </a:solidFill>
                          <a:effectLst/>
                          <a:latin typeface="+mn-lt"/>
                          <a:ea typeface="ＭＳ Ｐゴシック" panose="020B0600070205080204" pitchFamily="50" charset="-128"/>
                        </a:rPr>
                        <a:t>BPJS</a:t>
                      </a:r>
                      <a:r>
                        <a:rPr lang="ja-JP" altLang="en-US" sz="1000" b="0" i="0" u="none" strike="noStrike" dirty="0" err="1">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国公立・民間病院関係者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11</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2020</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医薬品･食品安全強化プロジェクト</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技術協力</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厚生労働省</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国家医薬品食品監督庁</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12</a:t>
                      </a:r>
                      <a:endParaRPr kumimoji="1" lang="ja-JP" altLang="en-US"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オオコウモリを対象とした生態学調査と狂犬病</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関連及びその他のウイルス感染症への関与</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ctr" fontAlgn="ctr"/>
                      <a:r>
                        <a:rPr lang="en-US" altLang="ja-JP"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3.0</a:t>
                      </a:r>
                    </a:p>
                    <a:p>
                      <a:pPr algn="ctr" fontAlgn="ctr"/>
                      <a:r>
                        <a:rPr lang="ja-JP" altLang="en-US" sz="1000" b="0" i="0" u="none" strike="noStrike" dirty="0">
                          <a:solidFill>
                            <a:schemeClr val="tx1"/>
                          </a:solidFill>
                          <a:effectLst/>
                          <a:latin typeface="Arial" panose="020B0604020202020204" pitchFamily="34" charset="0"/>
                          <a:ea typeface="ＭＳ Ｐゴシック" panose="020B0600070205080204" pitchFamily="50" charset="-128"/>
                          <a:cs typeface="Arial" panose="020B0604020202020204" pitchFamily="34" charset="0"/>
                        </a:rPr>
                        <a:t>（日本側）</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algn="ctr" fontAlgn="ctr"/>
                      <a:r>
                        <a:rPr lang="ja-JP" altLang="en-US" sz="9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名古屋</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大学、</a:t>
                      </a:r>
                      <a:r>
                        <a:rPr lang="ja-JP" altLang="en-US" sz="1000" dirty="0">
                          <a:latin typeface="Arial" panose="020B0604020202020204" pitchFamily="34" charset="0"/>
                          <a:cs typeface="Arial" panose="020B0604020202020204" pitchFamily="34" charset="0"/>
                        </a:rPr>
                        <a:t>山口大学、東京農工大学、</a:t>
                      </a:r>
                      <a:r>
                        <a:rPr lang="zh-CN" altLang="en-US" sz="1000" dirty="0">
                          <a:latin typeface="Arial" panose="020B0604020202020204" pitchFamily="34" charset="0"/>
                          <a:cs typeface="Arial" panose="020B0604020202020204" pitchFamily="34" charset="0"/>
                        </a:rPr>
                        <a:t>国立感染症研究所、微生物科学研究所</a:t>
                      </a:r>
                      <a:endPar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ボゴール農業大学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13</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zh-TW"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泌尿器腹腔鏡手術普及促進事業</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オリンパス</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国立大学病院関係者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14</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0">
                        <a:lnSpc>
                          <a:spcPct val="100000"/>
                        </a:lnSpc>
                        <a:spcBef>
                          <a:spcPts val="0"/>
                        </a:spcBef>
                        <a:spcAft>
                          <a:spcPts val="0"/>
                        </a:spcAft>
                        <a:buClr>
                          <a:srgbClr val="83A4D1"/>
                        </a:buClr>
                        <a:buSzPct val="80000"/>
                        <a:buFont typeface="Wingdings" panose="05000000000000000000" pitchFamily="2" charset="2"/>
                        <a:buNone/>
                        <a:tabLst/>
                        <a:defRPr/>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結核診断キットの普及促進事業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二プロ</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保健省</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15</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2015</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2016</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透析技術トレーニングセンター開発計画における水浄化およびアセアン諸国を対象とした透析技術普及促進事業</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民間技術</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p>
                      <a:pPr algn="ctr"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普及促進</a:t>
                      </a:r>
                      <a:r>
                        <a:rPr lang="en-US" altLang="ja-JP" sz="1000" b="0" i="0" u="none" strike="noStrike" baseline="30000" dirty="0">
                          <a:solidFill>
                            <a:srgbClr val="000000"/>
                          </a:solidFill>
                          <a:effectLst/>
                          <a:latin typeface="ＭＳ Ｐゴシック" panose="020B0600070205080204" pitchFamily="50" charset="-128"/>
                          <a:ea typeface="ＭＳ Ｐゴシック" panose="020B0600070205080204" pitchFamily="50" charset="-128"/>
                        </a:rPr>
                        <a:t>※</a:t>
                      </a:r>
                    </a:p>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（健康・医療特別枠）</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メディキット、</a:t>
                      </a: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旭化成株式会社、</a:t>
                      </a:r>
                      <a:br>
                        <a:rPr lang="en-US" altLang="zh-CN" sz="1000" b="0" i="0" u="none" strike="noStrike" dirty="0">
                          <a:solidFill>
                            <a:srgbClr val="000000"/>
                          </a:solidFill>
                          <a:effectLst/>
                          <a:latin typeface="ＭＳ Ｐゴシック" panose="020B0600070205080204" pitchFamily="50" charset="-128"/>
                          <a:ea typeface="ＭＳ Ｐゴシック" panose="020B0600070205080204" pitchFamily="50" charset="-128"/>
                        </a:rPr>
                      </a:br>
                      <a:r>
                        <a:rPr lang="zh-CN"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川澄化学工業株式会社</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透析医療関係者</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16</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2020</a:t>
                      </a:r>
                      <a:endParaRPr lang="zh-TW"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0"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インドネシアの生物資源多様性を利用した</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抗マラリア・抗アメーバ新規薬剤リード化合物の探索プロジェクト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技術協力</a:t>
                      </a:r>
                      <a:endPar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endParaRPr>
                    </a:p>
                    <a:p>
                      <a:pPr marL="0" algn="ctr" defTabSz="914400" rtl="0" eaLnBrk="1" fontAlgn="ctr" latinLnBrk="0" hangingPunct="1"/>
                      <a:r>
                        <a:rPr kumimoji="1" lang="ja-JP" altLang="en-US" sz="9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（科学技術）</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筑波大学、北里大学、東京大学、日本マイクロバイオファーマ</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インドネシア技術評価応用庁、</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インドネシア科学院、</a:t>
                      </a:r>
                      <a:br>
                        <a:rPr lang="en-US" altLang="ja-JP"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br>
                      <a:r>
                        <a:rPr lang="ja-JP" altLang="en-US" sz="1000" b="0" i="0" u="none" strike="noStrike"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アイルランガ大学</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17</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endParaRPr kumimoji="1" lang="zh-TW"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超音波顕微鏡によるがん検査の品質向上と受診機会の拡大を目指した案件化調査</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途上国発イノベーション枠</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案件化調査</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本多電子株式会社</a:t>
                      </a: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18</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2017</a:t>
                      </a: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妊産婦ケアにおける電子カルテの導入と地域医療連携制度の強化に関する普及・実証事業</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【1.5</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憶円枠</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endParaRPr kumimoji="1" lang="ja-JP"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dirty="0"/>
                        <a:t>普及・実証事業</a:t>
                      </a:r>
                      <a:endPar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endParaRP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l" fontAlgn="ctr"/>
                      <a:r>
                        <a:rPr lang="ja-JP" altLang="en-US" sz="1000" dirty="0"/>
                        <a:t>株式会社ミトラ</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453893">
                <a:tc>
                  <a:txBody>
                    <a:bodyPr/>
                    <a:lstStyle/>
                    <a:p>
                      <a:pPr marL="0" algn="ctr" defTabSz="914400" rtl="0" eaLnBrk="1" fontAlgn="ctr" latinLnBrk="0" hangingPunct="1"/>
                      <a:r>
                        <a:rPr kumimoji="1" lang="en-US" altLang="ja-JP" sz="1200" b="1" kern="120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19</a:t>
                      </a:r>
                    </a:p>
                  </a:txBody>
                  <a:tcPr marL="63004" marR="63004"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indent="0" algn="l" defTabSz="914400" rtl="0" eaLnBrk="1" fontAlgn="ctr" latinLnBrk="0" hangingPunct="0">
                        <a:spcBef>
                          <a:spcPts val="0"/>
                        </a:spcBef>
                        <a:buClr>
                          <a:srgbClr val="83A4D1"/>
                        </a:buClr>
                        <a:buSzPct val="80000"/>
                        <a:buFont typeface="Wingdings" panose="05000000000000000000" pitchFamily="2" charset="2"/>
                        <a:buNone/>
                      </a:pPr>
                      <a:r>
                        <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2018</a:t>
                      </a:r>
                      <a:r>
                        <a:rPr kumimoji="1" lang="ja-JP" altLang="en-US"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rPr>
                        <a:t>2023</a:t>
                      </a:r>
                      <a:endParaRPr kumimoji="1" lang="en-US" altLang="zh-TW" sz="1000" b="0" i="0" u="none" strike="noStrike" kern="1200" baseline="0" dirty="0">
                        <a:solidFill>
                          <a:schemeClr val="dk1"/>
                        </a:solidFill>
                        <a:latin typeface="Arial" panose="020B0604020202020204" pitchFamily="34" charset="0"/>
                        <a:ea typeface="ＭＳ Ｐゴシック" panose="020B0600070205080204" pitchFamily="50" charset="-128"/>
                        <a:cs typeface="Arial" panose="020B0604020202020204" pitchFamily="34" charset="0"/>
                      </a:endParaRPr>
                    </a:p>
                  </a:txBody>
                  <a:tcPr marL="144000" marR="72000" marT="9525" marB="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地方分権下における母子健康手帳を活用した母子保健プログラムの質の向上プロジェクト</a:t>
                      </a:r>
                    </a:p>
                  </a:txBody>
                  <a:tcPr marL="72000" marR="72000" marT="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DADADA"/>
                    </a:solidFill>
                  </a:tcPr>
                </a:tc>
                <a:tc>
                  <a:txBody>
                    <a:bodyPr/>
                    <a:lstStyle/>
                    <a:p>
                      <a:pPr marL="0" algn="ctr" defTabSz="914400" rtl="0" eaLnBrk="1" fontAlgn="ctr" latinLnBrk="0" hangingPunct="1"/>
                      <a:r>
                        <a:rPr kumimoji="1" lang="en-US" altLang="ja-JP" sz="1000" b="0" i="0" u="none" strike="noStrike" kern="1200" dirty="0">
                          <a:solidFill>
                            <a:srgbClr val="000000"/>
                          </a:solidFill>
                          <a:effectLst/>
                          <a:latin typeface="Arial" panose="020B0604020202020204" pitchFamily="34" charset="0"/>
                          <a:ea typeface="ＭＳ Ｐゴシック" panose="020B0600070205080204" pitchFamily="50" charset="-128"/>
                          <a:cs typeface="Arial" panose="020B0604020202020204" pitchFamily="34" charset="0"/>
                        </a:rPr>
                        <a:t>-</a:t>
                      </a:r>
                    </a:p>
                  </a:txBody>
                  <a:tcPr marL="9525" marR="9525" marT="9525" marB="0" anchor="ctr">
                    <a:lnL w="6350" cap="flat" cmpd="sng" algn="ctr">
                      <a:solidFill>
                        <a:srgbClr val="FFFFFF"/>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000" b="0" i="0" u="none" strike="noStrike" baseline="0" dirty="0">
                          <a:solidFill>
                            <a:srgbClr val="000000"/>
                          </a:solidFill>
                          <a:effectLst/>
                          <a:latin typeface="ＭＳ Ｐゴシック" panose="020B0600070205080204" pitchFamily="50" charset="-128"/>
                          <a:ea typeface="ＭＳ Ｐゴシック" panose="020B0600070205080204" pitchFamily="50" charset="-128"/>
                        </a:rPr>
                        <a:t>技術協力</a:t>
                      </a:r>
                    </a:p>
                  </a:txBody>
                  <a:tcPr marL="36000" marR="36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algn="ctr" fontAlgn="ct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6350" cap="flat" cmpd="sng" algn="ctr">
                      <a:solidFill>
                        <a:srgbClr val="DADADA"/>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TW" altLang="en-US" sz="1000" dirty="0"/>
                        <a:t>保健省母子保健栄養総局子供局</a:t>
                      </a:r>
                      <a:endPar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72000" marR="72000" marT="0" marB="0" anchor="ctr">
                    <a:lnL w="6350" cap="flat" cmpd="sng" algn="ctr">
                      <a:solidFill>
                        <a:srgbClr val="DADAD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5303141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オブジェクト 1" hidden="1"/>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794" name="think-cell Slide" r:id="rId4" imgW="499" imgH="499" progId="TCLayout.ActiveDocument.1">
                  <p:embed/>
                </p:oleObj>
              </mc:Choice>
              <mc:Fallback>
                <p:oleObj name="think-cell Slide" r:id="rId4" imgW="499" imgH="499" progId="TCLayout.ActiveDocument.1">
                  <p:embed/>
                  <p:pic>
                    <p:nvPicPr>
                      <p:cNvPr id="2" name="オブジェクト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タイトル 2"/>
          <p:cNvSpPr>
            <a:spLocks noGrp="1"/>
          </p:cNvSpPr>
          <p:nvPr>
            <p:ph type="title"/>
          </p:nvPr>
        </p:nvSpPr>
        <p:spPr/>
        <p:txBody>
          <a:bodyPr/>
          <a:lstStyle/>
          <a:p>
            <a:r>
              <a:rPr lang="ja-JP" altLang="en-US" dirty="0"/>
              <a:t>インドネシア／日本との関わり</a:t>
            </a:r>
          </a:p>
        </p:txBody>
      </p:sp>
      <p:sp>
        <p:nvSpPr>
          <p:cNvPr id="4" name="テキスト プレースホルダー 3"/>
          <p:cNvSpPr>
            <a:spLocks noGrp="1"/>
          </p:cNvSpPr>
          <p:nvPr>
            <p:ph type="body" sz="quarter" idx="15"/>
          </p:nvPr>
        </p:nvSpPr>
        <p:spPr/>
        <p:txBody>
          <a:bodyPr/>
          <a:lstStyle/>
          <a:p>
            <a:r>
              <a:rPr lang="en-US" altLang="ja-JP"/>
              <a:t>AMED</a:t>
            </a:r>
            <a:r>
              <a:rPr lang="ja-JP" altLang="en-US"/>
              <a:t>の主な関連事業</a:t>
            </a:r>
            <a:endParaRPr lang="ja-JP" altLang="en-US" dirty="0"/>
          </a:p>
        </p:txBody>
      </p:sp>
      <p:sp>
        <p:nvSpPr>
          <p:cNvPr id="8" name="テキスト ボックス 7"/>
          <p:cNvSpPr txBox="1"/>
          <p:nvPr/>
        </p:nvSpPr>
        <p:spPr>
          <a:xfrm>
            <a:off x="200472" y="6381328"/>
            <a:ext cx="8640960" cy="288032"/>
          </a:xfrm>
          <a:prstGeom prst="rect">
            <a:avLst/>
          </a:prstGeom>
          <a:noFill/>
        </p:spPr>
        <p:txBody>
          <a:bodyPr wrap="square" lIns="0" tIns="0" rIns="0" bIns="0" rtlCol="0" anchor="b" anchorCtr="0">
            <a:noAutofit/>
          </a:bodyPr>
          <a:lstStyle/>
          <a:p>
            <a:r>
              <a:rPr lang="ja-JP" altLang="en-US" sz="800" dirty="0"/>
              <a:t>（注）当該国との共同研究や、当該国を主な対象とした研究開発課題を中心に抽出した。</a:t>
            </a:r>
            <a:endParaRPr lang="en-US" altLang="ja-JP" sz="800" dirty="0"/>
          </a:p>
          <a:p>
            <a:r>
              <a:rPr lang="ja-JP" altLang="en-US" sz="800" dirty="0"/>
              <a:t>（出所） </a:t>
            </a:r>
            <a:r>
              <a:rPr lang="en-US" altLang="ja-JP" sz="800" dirty="0"/>
              <a:t>AMED</a:t>
            </a:r>
            <a:r>
              <a:rPr lang="ja-JP" altLang="en-US" sz="800" dirty="0"/>
              <a:t>ホームページ、</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神戸大学ホームページ</a:t>
            </a:r>
            <a:endParaRPr lang="en-US" altLang="ja-JP" sz="800" dirty="0">
              <a:latin typeface="Arial" panose="020B0604020202020204" pitchFamily="34" charset="0"/>
              <a:ea typeface="ＭＳ Ｐゴシック" panose="020B0600070205080204" pitchFamily="50" charset="-128"/>
              <a:cs typeface="Arial" panose="020B0604020202020204" pitchFamily="34" charset="0"/>
            </a:endParaRPr>
          </a:p>
        </p:txBody>
      </p:sp>
      <p:graphicFrame>
        <p:nvGraphicFramePr>
          <p:cNvPr id="11" name="表 10"/>
          <p:cNvGraphicFramePr>
            <a:graphicFrameLocks noGrp="1"/>
          </p:cNvGraphicFramePr>
          <p:nvPr/>
        </p:nvGraphicFramePr>
        <p:xfrm>
          <a:off x="200472" y="1180968"/>
          <a:ext cx="9504000" cy="5111460"/>
        </p:xfrm>
        <a:graphic>
          <a:graphicData uri="http://schemas.openxmlformats.org/drawingml/2006/table">
            <a:tbl>
              <a:tblPr firstRow="1" bandRow="1">
                <a:tableStyleId>{5C22544A-7EE6-4342-B048-85BDC9FD1C3A}</a:tableStyleId>
              </a:tblPr>
              <a:tblGrid>
                <a:gridCol w="3600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1080000">
                  <a:extLst>
                    <a:ext uri="{9D8B030D-6E8A-4147-A177-3AD203B41FA5}">
                      <a16:colId xmlns:a16="http://schemas.microsoft.com/office/drawing/2014/main" val="20002"/>
                    </a:ext>
                  </a:extLst>
                </a:gridCol>
                <a:gridCol w="2160000">
                  <a:extLst>
                    <a:ext uri="{9D8B030D-6E8A-4147-A177-3AD203B41FA5}">
                      <a16:colId xmlns:a16="http://schemas.microsoft.com/office/drawing/2014/main" val="20003"/>
                    </a:ext>
                  </a:extLst>
                </a:gridCol>
                <a:gridCol w="1224000">
                  <a:extLst>
                    <a:ext uri="{9D8B030D-6E8A-4147-A177-3AD203B41FA5}">
                      <a16:colId xmlns:a16="http://schemas.microsoft.com/office/drawing/2014/main" val="20004"/>
                    </a:ext>
                  </a:extLst>
                </a:gridCol>
                <a:gridCol w="4032000">
                  <a:extLst>
                    <a:ext uri="{9D8B030D-6E8A-4147-A177-3AD203B41FA5}">
                      <a16:colId xmlns:a16="http://schemas.microsoft.com/office/drawing/2014/main" val="20005"/>
                    </a:ext>
                  </a:extLst>
                </a:gridCol>
              </a:tblGrid>
              <a:tr h="119547">
                <a:tc>
                  <a:txBody>
                    <a:bodyPr/>
                    <a:lstStyle/>
                    <a:p>
                      <a:pPr algn="ctr" fontAlgn="ctr" hangingPunct="0"/>
                      <a:r>
                        <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ＮＯ</a:t>
                      </a:r>
                      <a:r>
                        <a:rPr kumimoji="1" lang="en-US" altLang="ja-JP"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a:t>
                      </a:r>
                      <a:endParaRPr kumimoji="1" lang="ja-JP" altLang="en-US" sz="100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実施年</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プロジェクト</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研究開発課題</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代表研究機関</a:t>
                      </a:r>
                      <a:endParaRPr kumimoji="1" lang="en-US" altLang="ja-JP"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endParaRPr>
                    </a:p>
                  </a:txBody>
                  <a:tcPr marL="36000" marR="3600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tc>
                  <a:txBody>
                    <a:bodyPr/>
                    <a:lstStyle/>
                    <a:p>
                      <a:pPr algn="ctr" fontAlgn="ctr" hangingPunct="0"/>
                      <a:r>
                        <a:rPr kumimoji="1" lang="ja-JP" altLang="en-US" sz="1050" b="0" dirty="0">
                          <a:solidFill>
                            <a:schemeClr val="bg1"/>
                          </a:solidFill>
                          <a:latin typeface="HGP創英角ｺﾞｼｯｸUB" panose="020B0900000000000000" pitchFamily="50" charset="-128"/>
                          <a:ea typeface="HGP創英角ｺﾞｼｯｸUB" panose="020B0900000000000000" pitchFamily="50" charset="-128"/>
                          <a:cs typeface="Arial" panose="020B0604020202020204" pitchFamily="34" charset="0"/>
                        </a:rPr>
                        <a:t>概要</a:t>
                      </a:r>
                    </a:p>
                  </a:txBody>
                  <a:tcPr marL="36000" marR="36000" anchor="ctr">
                    <a:lnL w="635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FFFFFF">
                          <a:alpha val="0"/>
                        </a:srgbClr>
                      </a:solidFill>
                      <a:prstDash val="solid"/>
                      <a:round/>
                      <a:headEnd type="none" w="med" len="med"/>
                      <a:tailEnd type="none" w="med" len="med"/>
                    </a:lnB>
                    <a:solidFill>
                      <a:srgbClr val="3D6AA7"/>
                    </a:solidFill>
                  </a:tcPr>
                </a:tc>
                <a:extLst>
                  <a:ext uri="{0D108BD9-81ED-4DB2-BD59-A6C34878D82A}">
                    <a16:rowId xmlns:a16="http://schemas.microsoft.com/office/drawing/2014/main" val="10000"/>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1</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インドネシアの生物資源多様性を利用した抗マラリア・抗アメーバ新規薬剤リード化合物の探索</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赤痢アメーバ症に対する新しい薬剤の創成を目指し、インドネシアの多様な微生物資源を利用し、酵素阻害活性と抗原虫活性をもつ新規阻害剤の探索、精製を目指し研究開発を実施</a:t>
                      </a:r>
                      <a:endParaRPr lang="en-US" altLang="ja-JP" sz="1000" dirty="0"/>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lang="ja-JP" altLang="en-US" sz="1000" dirty="0"/>
                        <a:t>赤痢</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アメーバの標的酵素の調整法・アッセイ法・ハイスループットスクリーニング系を確立・改良を実施し、インドネシア側に技術移転</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FFFFFF">
                          <a:alpha val="0"/>
                        </a:srgbClr>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2</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2014</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オオコウモリを対象とした生態学調査と狂犬病関連及びその他のウイルス感染症への関与</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名古屋大学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多様な生物が生息するインドネシアにおいてオオコウモリの行動調査を行う。そしてイヌや野生動物、ヒトとの接触機会を把握し、感染が起こるルートを調査する。また、保有しているウイルスの種類についても解析する</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3</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2017</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インドネシアで流行している</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H5N1</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高病原性鳥インフルエンザウイルスのパンデミックリスク評価</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東京大学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インドネシアにおけるサーベイランス体制の構築を図り、</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H5N1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ウイルスの分離と、その遺伝子解析および病原性解析を行うことで、現在インドネシアで流行している</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H5N1</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ウイルスの性状を把握し、パンデミックを起こすリスクの評価を行う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4</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2015</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新興・再興感染症制御プロジェクト</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インドネシアにおける新興・再興感染症の国際共同研究拠点形成</a:t>
                      </a:r>
                      <a:endParaRPr lang="en-US" altLang="ja-JP" sz="1000" dirty="0">
                        <a:latin typeface="Arial" panose="020B0604020202020204" pitchFamily="34" charset="0"/>
                        <a:ea typeface="ＭＳ Ｐゴシック" panose="020B0600070205080204" pitchFamily="50" charset="-128"/>
                        <a:cs typeface="Arial" panose="020B0604020202020204" pitchFamily="34" charset="0"/>
                      </a:endParaRP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神戸大学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インドネシアのアイルランガ大学熱帯病研究所に神戸大学新興・再興感染症国際研究共同拠点（神戸大学インドネシア拠点）を設置</a:t>
                      </a:r>
                      <a:endPar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インフルエンザ、デング熱、</a:t>
                      </a:r>
                      <a:r>
                        <a:rPr kumimoji="1" lang="en-US" altLang="ja-JP"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HIV</a:t>
                      </a: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感染症、薬剤耐性菌感染症、感染性下 痢症等に関する研究、グローバルに活躍する高度人材の育成</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972000">
                <a:tc>
                  <a:txBody>
                    <a:bodyPr/>
                    <a:lstStyle/>
                    <a:p>
                      <a:pPr algn="ctr" fontAlgn="ctr" hangingPunct="0"/>
                      <a:r>
                        <a:rPr lang="en-US" altLang="ja-JP" sz="1200" b="1" dirty="0">
                          <a:latin typeface="Arial" panose="020B0604020202020204" pitchFamily="34" charset="0"/>
                          <a:ea typeface="ＭＳ Ｐゴシック" panose="020B0600070205080204" pitchFamily="50" charset="-128"/>
                          <a:cs typeface="Arial" panose="020B0604020202020204" pitchFamily="34" charset="0"/>
                        </a:rPr>
                        <a:t>5</a:t>
                      </a:r>
                      <a:endParaRPr lang="ja-JP" altLang="en-US" sz="1200" b="1" dirty="0">
                        <a:latin typeface="Arial" panose="020B0604020202020204" pitchFamily="34" charset="0"/>
                        <a:ea typeface="ＭＳ Ｐゴシック" panose="020B0600070205080204" pitchFamily="50" charset="-128"/>
                        <a:cs typeface="Arial" panose="020B0604020202020204" pitchFamily="34" charset="0"/>
                      </a:endParaRP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BEBEBE"/>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2016</a:t>
                      </a:r>
                      <a:r>
                        <a:rPr lang="ja-JP" altLang="en-US" sz="10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1000" dirty="0">
                          <a:latin typeface="Arial" panose="020B0604020202020204" pitchFamily="34" charset="0"/>
                          <a:ea typeface="ＭＳ Ｐゴシック" panose="020B0600070205080204" pitchFamily="50" charset="-128"/>
                          <a:cs typeface="Arial" panose="020B0604020202020204" pitchFamily="34" charset="0"/>
                        </a:rPr>
                        <a:t>2019</a:t>
                      </a:r>
                    </a:p>
                  </a:txBody>
                  <a:tcPr marL="36000" marR="36000" marT="31502" marB="31502" anchor="ctr">
                    <a:lnL w="6350" cap="flat" cmpd="sng" algn="ctr">
                      <a:solidFill>
                        <a:srgbClr val="FFFFFF">
                          <a:alpha val="0"/>
                        </a:srgbClr>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ctr"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その他</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0" marR="0" indent="0" algn="l" defTabSz="914400" rtl="0" eaLnBrk="1" fontAlgn="ctr" latinLnBrk="0" hangingPunct="0">
                        <a:lnSpc>
                          <a:spcPct val="100000"/>
                        </a:lnSpc>
                        <a:spcBef>
                          <a:spcPts val="0"/>
                        </a:spcBef>
                        <a:spcAft>
                          <a:spcPts val="0"/>
                        </a:spcAft>
                        <a:buClrTx/>
                        <a:buSzTx/>
                        <a:buFontTx/>
                        <a:buNone/>
                        <a:tabLst/>
                        <a:defRPr/>
                      </a:pPr>
                      <a:r>
                        <a:rPr lang="ja-JP" altLang="en-US" sz="1000" dirty="0">
                          <a:latin typeface="Arial" panose="020B0604020202020204" pitchFamily="34" charset="0"/>
                          <a:ea typeface="ＭＳ Ｐゴシック" panose="020B0600070205080204" pitchFamily="50" charset="-128"/>
                          <a:cs typeface="Arial" panose="020B0604020202020204" pitchFamily="34" charset="0"/>
                        </a:rPr>
                        <a:t>染色体性薬剤耐性遺伝子を保持する薬剤耐性菌の分子疫学的解析</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algn="ctr" fontAlgn="ctr" hangingPunct="0"/>
                      <a:r>
                        <a:rPr lang="ja-JP" altLang="en-US" sz="1000" dirty="0">
                          <a:latin typeface="Arial" panose="020B0604020202020204" pitchFamily="34" charset="0"/>
                          <a:ea typeface="ＭＳ Ｐゴシック" panose="020B0600070205080204" pitchFamily="50" charset="-128"/>
                          <a:cs typeface="Arial" panose="020B0604020202020204" pitchFamily="34" charset="0"/>
                        </a:rPr>
                        <a:t>琉球大学</a:t>
                      </a:r>
                    </a:p>
                  </a:txBody>
                  <a:tcPr marL="72000" marR="72000" marT="31502" marB="31502" anchor="ctr">
                    <a:lnL w="6350" cap="flat" cmpd="sng" algn="ctr">
                      <a:solidFill>
                        <a:srgbClr val="FFFFFF"/>
                      </a:solidFill>
                      <a:prstDash val="solid"/>
                      <a:round/>
                      <a:headEnd type="none" w="med" len="med"/>
                      <a:tailEnd type="none" w="med" len="med"/>
                    </a:lnL>
                    <a:lnR w="6350" cap="flat" cmpd="sng" algn="ctr">
                      <a:solidFill>
                        <a:srgbClr val="FFFFFF">
                          <a:alpha val="0"/>
                        </a:srgbClr>
                      </a:solid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lnTlToBr w="6350" cap="flat" cmpd="sng" algn="ctr">
                      <a:solidFill>
                        <a:srgbClr val="FFFFFF">
                          <a:alpha val="0"/>
                        </a:srgbClr>
                      </a:solidFill>
                      <a:prstDash val="solid"/>
                      <a:round/>
                      <a:headEnd type="none" w="med" len="med"/>
                      <a:tailEnd type="none" w="med" len="med"/>
                    </a:lnTlToBr>
                    <a:solidFill>
                      <a:srgbClr val="DADADA"/>
                    </a:solidFill>
                  </a:tcPr>
                </a:tc>
                <a:tc>
                  <a:txBody>
                    <a:bodyPr/>
                    <a:lstStyle/>
                    <a:p>
                      <a:pPr marL="112713" marR="0" lvl="0" indent="-112713" algn="just" defTabSz="914400" rtl="0" eaLnBrk="1" fontAlgn="ctr" latinLnBrk="0" hangingPunct="0">
                        <a:lnSpc>
                          <a:spcPct val="100000"/>
                        </a:lnSpc>
                        <a:spcBef>
                          <a:spcPts val="300"/>
                        </a:spcBef>
                        <a:spcAft>
                          <a:spcPts val="0"/>
                        </a:spcAft>
                        <a:buClr>
                          <a:srgbClr val="3D6AA7"/>
                        </a:buClr>
                        <a:buSzPct val="80000"/>
                        <a:buFont typeface="Wingdings" panose="05000000000000000000" pitchFamily="2" charset="2"/>
                        <a:buChar char="l"/>
                        <a:tabLst/>
                        <a:defRPr/>
                      </a:pPr>
                      <a:r>
                        <a:rPr kumimoji="1" lang="ja-JP" altLang="en-US" sz="1000" b="0" i="0" u="none" strike="noStrike" kern="1200" cap="none" spc="-1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日本、ベトナム、インドネシアにおける健常人由来薬剤耐性菌、医療関連施設において分離される薬剤耐性臨床分離株を用い、通常薬剤耐性プラスミド上に保持される薬剤耐性遺伝子が染色体に転移した染色体性薬剤耐性遺伝子を効率的に検出する新たな検出法の確立を行う</a:t>
                      </a:r>
                    </a:p>
                  </a:txBody>
                  <a:tcPr marL="108000" marR="108000" marT="72000" marB="72000" anchor="ctr">
                    <a:lnL w="6350" cap="flat" cmpd="sng" algn="ctr">
                      <a:solidFill>
                        <a:srgbClr val="FFFFFF">
                          <a:alpha val="0"/>
                        </a:srgb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868686"/>
                      </a:solidFill>
                      <a:prstDash val="solid"/>
                      <a:round/>
                      <a:headEnd type="none" w="med" len="med"/>
                      <a:tailEnd type="none" w="med" len="med"/>
                    </a:lnT>
                    <a:lnB w="6350" cap="flat" cmpd="sng" algn="ctr">
                      <a:solidFill>
                        <a:srgbClr val="868686"/>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1870369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グループ化 18"/>
          <p:cNvGrpSpPr/>
          <p:nvPr/>
        </p:nvGrpSpPr>
        <p:grpSpPr>
          <a:xfrm rot="767249">
            <a:off x="6367022" y="4244285"/>
            <a:ext cx="1224136" cy="1656184"/>
            <a:chOff x="2432720" y="3429000"/>
            <a:chExt cx="1224136" cy="1656184"/>
          </a:xfrm>
        </p:grpSpPr>
        <p:sp>
          <p:nvSpPr>
            <p:cNvPr id="20" name="正方形/長方形 19"/>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21" name="直線コネクタ 20"/>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p:cNvGrpSpPr/>
          <p:nvPr/>
        </p:nvGrpSpPr>
        <p:grpSpPr>
          <a:xfrm rot="767249">
            <a:off x="6895167" y="4748341"/>
            <a:ext cx="1224136" cy="1656184"/>
            <a:chOff x="2432720" y="3429000"/>
            <a:chExt cx="1224136" cy="1656184"/>
          </a:xfrm>
        </p:grpSpPr>
        <p:sp>
          <p:nvSpPr>
            <p:cNvPr id="42" name="正方形/長方形 41"/>
            <p:cNvSpPr/>
            <p:nvPr/>
          </p:nvSpPr>
          <p:spPr>
            <a:xfrm>
              <a:off x="2432720" y="3429000"/>
              <a:ext cx="1224136" cy="1656184"/>
            </a:xfrm>
            <a:prstGeom prst="rect">
              <a:avLst/>
            </a:prstGeom>
            <a:solidFill>
              <a:srgbClr val="FFFFFF"/>
            </a:solidFill>
            <a:ln cmpd="sng">
              <a:noFill/>
            </a:ln>
            <a:effectLst>
              <a:outerShdw blurRad="63500" sx="102000" sy="102000" algn="ctr" rotWithShape="0">
                <a:srgbClr val="3D6AA7">
                  <a:alpha val="40000"/>
                </a:srgbClr>
              </a:outerShdw>
            </a:effectLst>
            <a:extLst>
              <a:ext uri="{91240B29-F687-4F45-9708-019B960494DF}">
                <a14:hiddenLine xmlns:a14="http://schemas.microsoft.com/office/drawing/2010/main" cmpd="sng">
                  <a:solidFill>
                    <a:srgbClr val="83A4D1"/>
                  </a:solidFill>
                </a14:hiddenLine>
              </a:ext>
            </a:extLst>
          </p:spPr>
          <p:txBody>
            <a:bodyPr wrap="square" rtlCol="0" anchor="ctr">
              <a:noAutofit/>
            </a:bodyPr>
            <a:lstStyle/>
            <a:p>
              <a:pPr algn="ctr"/>
              <a:endParaRPr kumimoji="1"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cxnSp>
          <p:nvCxnSpPr>
            <p:cNvPr id="43" name="直線コネクタ 42"/>
            <p:cNvCxnSpPr/>
            <p:nvPr/>
          </p:nvCxnSpPr>
          <p:spPr>
            <a:xfrm>
              <a:off x="2540732" y="357301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40732" y="364502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2540732" y="371703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2540732" y="378904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2540732" y="386104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2540732" y="393305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540732" y="400506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540732" y="407707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2540732" y="414908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2540732" y="422108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40732" y="429309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2540732" y="436510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2540732" y="443711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2540732" y="450912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2540732" y="458112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2540732" y="4653136"/>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2540732" y="4725144"/>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2540732" y="4797152"/>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2540732" y="4869160"/>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2540732" y="4941168"/>
              <a:ext cx="1008112" cy="0"/>
            </a:xfrm>
            <a:prstGeom prst="line">
              <a:avLst/>
            </a:prstGeom>
            <a:ln w="9525">
              <a:solidFill>
                <a:srgbClr val="83A4D1"/>
              </a:solidFill>
            </a:ln>
          </p:spPr>
          <p:style>
            <a:lnRef idx="1">
              <a:schemeClr val="accent1"/>
            </a:lnRef>
            <a:fillRef idx="0">
              <a:schemeClr val="accent1"/>
            </a:fillRef>
            <a:effectRef idx="0">
              <a:schemeClr val="accent1"/>
            </a:effectRef>
            <a:fontRef idx="minor">
              <a:schemeClr val="tx1"/>
            </a:fontRef>
          </p:style>
        </p:cxnSp>
      </p:grpSp>
      <p:sp>
        <p:nvSpPr>
          <p:cNvPr id="2" name="タイトル 1"/>
          <p:cNvSpPr>
            <a:spLocks noGrp="1"/>
          </p:cNvSpPr>
          <p:nvPr>
            <p:ph type="title"/>
          </p:nvPr>
        </p:nvSpPr>
        <p:spPr/>
        <p:txBody>
          <a:bodyPr/>
          <a:lstStyle/>
          <a:p>
            <a:r>
              <a:rPr lang="ja-JP" altLang="en-US" dirty="0"/>
              <a:t>インドネシア／日本との関わり</a:t>
            </a:r>
            <a:endParaRPr kumimoji="1" lang="ja-JP" altLang="en-US" dirty="0"/>
          </a:p>
        </p:txBody>
      </p:sp>
      <p:sp>
        <p:nvSpPr>
          <p:cNvPr id="3" name="テキスト プレースホルダー 2"/>
          <p:cNvSpPr>
            <a:spLocks noGrp="1"/>
          </p:cNvSpPr>
          <p:nvPr>
            <p:ph type="body" sz="quarter" idx="15"/>
          </p:nvPr>
        </p:nvSpPr>
        <p:spPr/>
        <p:txBody>
          <a:bodyPr/>
          <a:lstStyle/>
          <a:p>
            <a:r>
              <a:rPr lang="en-US" altLang="ja-JP" dirty="0"/>
              <a:t>JETRO</a:t>
            </a:r>
            <a:r>
              <a:rPr lang="ja-JP" altLang="en-US" dirty="0"/>
              <a:t>の主な医療国際化関連事業</a:t>
            </a:r>
          </a:p>
        </p:txBody>
      </p:sp>
      <p:sp>
        <p:nvSpPr>
          <p:cNvPr id="4" name="テキスト ボックス 3"/>
          <p:cNvSpPr txBox="1"/>
          <p:nvPr/>
        </p:nvSpPr>
        <p:spPr>
          <a:xfrm>
            <a:off x="200472" y="1124744"/>
            <a:ext cx="9505056" cy="236988"/>
          </a:xfrm>
          <a:prstGeom prst="rect">
            <a:avLst/>
          </a:prstGeom>
          <a:noFill/>
        </p:spPr>
        <p:txBody>
          <a:bodyPr wrap="square" lIns="0" tIns="0" rIns="0" bIns="0" rtlCol="0">
            <a:spAutoFit/>
          </a:bodyPr>
          <a:lstStyle/>
          <a:p>
            <a:pPr marL="190500" indent="-190500" algn="just">
              <a:lnSpc>
                <a:spcPct val="110000"/>
              </a:lnSpc>
              <a:spcAft>
                <a:spcPts val="200"/>
              </a:spcAft>
              <a:buClr>
                <a:srgbClr val="5F8AC3"/>
              </a:buClr>
              <a:buFont typeface="Wingdings" panose="05000000000000000000" pitchFamily="2" charset="2"/>
              <a:buChar char="n"/>
            </a:pPr>
            <a:r>
              <a:rPr kumimoji="1" lang="ja-JP" altLang="en-US" sz="1400" dirty="0">
                <a:latin typeface="Arial" panose="020B0604020202020204" pitchFamily="34" charset="0"/>
                <a:ea typeface="ＭＳ Ｐゴシック" panose="020B0600070205080204" pitchFamily="50" charset="-128"/>
                <a:cs typeface="Arial" panose="020B0604020202020204" pitchFamily="34" charset="0"/>
              </a:rPr>
              <a:t>ミッション派遣や、調査レポートの公開などを行っている。</a:t>
            </a:r>
            <a:endParaRPr lang="ja-JP" altLang="en-US" sz="1400" dirty="0">
              <a:latin typeface="Arial" panose="020B0604020202020204" pitchFamily="34" charset="0"/>
              <a:ea typeface="ＭＳ Ｐゴシック" panose="020B0600070205080204" pitchFamily="50" charset="-128"/>
              <a:cs typeface="Arial" panose="020B0604020202020204" pitchFamily="34" charset="0"/>
            </a:endParaRPr>
          </a:p>
        </p:txBody>
      </p:sp>
      <p:sp>
        <p:nvSpPr>
          <p:cNvPr id="10" name="正方形/長方形 9"/>
          <p:cNvSpPr/>
          <p:nvPr/>
        </p:nvSpPr>
        <p:spPr>
          <a:xfrm>
            <a:off x="5385048" y="2162444"/>
            <a:ext cx="4032448" cy="2287806"/>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「インドネシアにおける医療機器の輸入制度」（</a:t>
            </a:r>
            <a:r>
              <a:rPr lang="en-US" altLang="ja-JP" sz="1400" dirty="0"/>
              <a:t>2011</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「主要国・地域の健康長寿関連市場の動向調査」（</a:t>
            </a:r>
            <a:r>
              <a:rPr lang="en-US" altLang="ja-JP" sz="1400" dirty="0"/>
              <a:t>2016</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「インドネシアにおける医療機器市場の概観 </a:t>
            </a:r>
            <a:r>
              <a:rPr lang="en-US" altLang="ja-JP" sz="1400" dirty="0"/>
              <a:t>‐</a:t>
            </a:r>
            <a:r>
              <a:rPr lang="ja-JP" altLang="en-US" sz="1400" dirty="0"/>
              <a:t>日系企業のビジネス展開のための市場・規制・医療機器の輸入／販売業者調査</a:t>
            </a:r>
            <a:r>
              <a:rPr lang="en-US" altLang="ja-JP" sz="1400" dirty="0"/>
              <a:t>‐</a:t>
            </a:r>
            <a:r>
              <a:rPr lang="ja-JP" altLang="en-US" sz="1400" dirty="0"/>
              <a:t>」（</a:t>
            </a:r>
            <a:r>
              <a:rPr lang="en-US" altLang="ja-JP" sz="1400" dirty="0"/>
              <a:t>2017</a:t>
            </a:r>
            <a:r>
              <a:rPr lang="ja-JP" altLang="en-US" sz="1400" dirty="0"/>
              <a:t>年）</a:t>
            </a:r>
            <a:endParaRPr lang="en-US" altLang="ja-JP" sz="1400" dirty="0"/>
          </a:p>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latin typeface="Arial" panose="020B0604020202020204" pitchFamily="34" charset="0"/>
                <a:ea typeface="ＭＳ Ｐゴシック" panose="020B0600070205080204" pitchFamily="50" charset="-128"/>
                <a:cs typeface="Arial" panose="020B0604020202020204" pitchFamily="34" charset="0"/>
              </a:rPr>
              <a:t>「ヘルスケア・ビジネスの</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ASEAN</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展開」（</a:t>
            </a:r>
            <a:r>
              <a:rPr lang="en-US" altLang="ja-JP" sz="1400" dirty="0">
                <a:latin typeface="Arial" panose="020B0604020202020204" pitchFamily="34" charset="0"/>
                <a:ea typeface="ＭＳ Ｐゴシック" panose="020B0600070205080204" pitchFamily="50" charset="-128"/>
                <a:cs typeface="Arial" panose="020B0604020202020204" pitchFamily="34" charset="0"/>
              </a:rPr>
              <a:t>2018</a:t>
            </a:r>
            <a:r>
              <a:rPr lang="ja-JP" altLang="en-US" sz="1400" dirty="0">
                <a:latin typeface="Arial" panose="020B0604020202020204" pitchFamily="34" charset="0"/>
                <a:ea typeface="ＭＳ Ｐゴシック" panose="020B0600070205080204" pitchFamily="50" charset="-128"/>
                <a:cs typeface="Arial" panose="020B0604020202020204" pitchFamily="34" charset="0"/>
              </a:rPr>
              <a:t>年）</a:t>
            </a:r>
          </a:p>
        </p:txBody>
      </p:sp>
      <p:grpSp>
        <p:nvGrpSpPr>
          <p:cNvPr id="11" name="グループ化 7"/>
          <p:cNvGrpSpPr/>
          <p:nvPr/>
        </p:nvGrpSpPr>
        <p:grpSpPr>
          <a:xfrm>
            <a:off x="5241032" y="1730396"/>
            <a:ext cx="4176465" cy="288032"/>
            <a:chOff x="4803500" y="2113806"/>
            <a:chExt cx="2954133" cy="288032"/>
          </a:xfrm>
        </p:grpSpPr>
        <p:cxnSp>
          <p:nvCxnSpPr>
            <p:cNvPr id="12" name="直線コネクタ 11"/>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3"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各種レポートの公開</a:t>
              </a:r>
              <a:endParaRPr lang="zh-TW" altLang="en-US" sz="1400" dirty="0">
                <a:solidFill>
                  <a:srgbClr val="000000"/>
                </a:solidFill>
                <a:latin typeface="Arial Black" pitchFamily="34" charset="0"/>
                <a:ea typeface="HGP創英角ｺﾞｼｯｸUB" pitchFamily="50" charset="-128"/>
              </a:endParaRPr>
            </a:p>
          </p:txBody>
        </p:sp>
      </p:grpSp>
      <p:sp>
        <p:nvSpPr>
          <p:cNvPr id="14" name="正方形/長方形 13"/>
          <p:cNvSpPr/>
          <p:nvPr/>
        </p:nvSpPr>
        <p:spPr>
          <a:xfrm>
            <a:off x="632520" y="2162444"/>
            <a:ext cx="3888432" cy="583493"/>
          </a:xfrm>
          <a:prstGeom prst="rect">
            <a:avLst/>
          </a:prstGeom>
        </p:spPr>
        <p:txBody>
          <a:bodyPr wrap="square">
            <a:spAutoFit/>
          </a:bodyPr>
          <a:lstStyle/>
          <a:p>
            <a:pPr marL="195263" indent="-195263" fontAlgn="ctr">
              <a:lnSpc>
                <a:spcPct val="114000"/>
              </a:lnSpc>
              <a:spcBef>
                <a:spcPts val="600"/>
              </a:spcBef>
              <a:buClr>
                <a:srgbClr val="5F8AC3"/>
              </a:buClr>
              <a:buSzPct val="90000"/>
              <a:buFont typeface="Wingdings" panose="05000000000000000000" pitchFamily="2" charset="2"/>
              <a:buChar char="l"/>
            </a:pPr>
            <a:r>
              <a:rPr lang="ja-JP" altLang="en-US" sz="1400" dirty="0"/>
              <a:t>セミナーを実施し、認証当局の実務責任者との直接の交流を行っている。</a:t>
            </a:r>
          </a:p>
        </p:txBody>
      </p:sp>
      <p:grpSp>
        <p:nvGrpSpPr>
          <p:cNvPr id="15" name="グループ化 7"/>
          <p:cNvGrpSpPr/>
          <p:nvPr/>
        </p:nvGrpSpPr>
        <p:grpSpPr>
          <a:xfrm>
            <a:off x="488504" y="1730396"/>
            <a:ext cx="4176465" cy="288032"/>
            <a:chOff x="4803500" y="2113806"/>
            <a:chExt cx="2954133" cy="288032"/>
          </a:xfrm>
        </p:grpSpPr>
        <p:cxnSp>
          <p:nvCxnSpPr>
            <p:cNvPr id="16" name="直線コネクタ 15"/>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17"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defTabSz="955675">
                <a:buSzPct val="120000"/>
              </a:pPr>
              <a:r>
                <a:rPr lang="ja-JP" altLang="en-US" sz="1400" dirty="0">
                  <a:solidFill>
                    <a:srgbClr val="000000"/>
                  </a:solidFill>
                  <a:latin typeface="Arial Black" pitchFamily="34" charset="0"/>
                  <a:ea typeface="HGP創英角ｺﾞｼｯｸUB" pitchFamily="50" charset="-128"/>
                </a:rPr>
                <a:t>企業とともに保健省を訪問</a:t>
              </a:r>
              <a:endParaRPr lang="zh-TW" altLang="en-US" sz="1400" dirty="0">
                <a:solidFill>
                  <a:srgbClr val="000000"/>
                </a:solidFill>
                <a:latin typeface="Arial Black" pitchFamily="34" charset="0"/>
                <a:ea typeface="HGP創英角ｺﾞｼｯｸUB" pitchFamily="50" charset="-128"/>
              </a:endParaRPr>
            </a:p>
          </p:txBody>
        </p:sp>
      </p:grpSp>
      <p:sp>
        <p:nvSpPr>
          <p:cNvPr id="18" name="テキスト ボックス 17"/>
          <p:cNvSpPr txBox="1"/>
          <p:nvPr/>
        </p:nvSpPr>
        <p:spPr>
          <a:xfrm>
            <a:off x="200472" y="6525344"/>
            <a:ext cx="8640960" cy="144016"/>
          </a:xfrm>
          <a:prstGeom prst="rect">
            <a:avLst/>
          </a:prstGeom>
          <a:noFill/>
        </p:spPr>
        <p:txBody>
          <a:bodyPr wrap="square" lIns="0" tIns="0" rIns="0" bIns="0" rtlCol="0">
            <a:noAutofit/>
          </a:bodyPr>
          <a:lstStyle/>
          <a:p>
            <a:r>
              <a:rPr lang="zh-TW" altLang="en-US" sz="800" dirty="0">
                <a:latin typeface="Arial" panose="020B0604020202020204" pitchFamily="34" charset="0"/>
                <a:ea typeface="ＭＳ Ｐゴシック" panose="020B0600070205080204" pitchFamily="50" charset="-128"/>
                <a:cs typeface="Arial" panose="020B0604020202020204" pitchFamily="34" charset="0"/>
              </a:rPr>
              <a:t>（出所） </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 ホームページ、</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JETRO</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の医療等海外展開支援の取り組み」（</a:t>
            </a:r>
            <a:r>
              <a:rPr lang="en-US" altLang="ja-JP" sz="800" dirty="0">
                <a:latin typeface="Arial" panose="020B0604020202020204" pitchFamily="34" charset="0"/>
                <a:ea typeface="ＭＳ Ｐゴシック" panose="020B0600070205080204" pitchFamily="50" charset="-128"/>
                <a:cs typeface="Arial" panose="020B0604020202020204" pitchFamily="34" charset="0"/>
              </a:rPr>
              <a:t>2013</a:t>
            </a:r>
            <a:r>
              <a:rPr lang="ja-JP" altLang="en-US" sz="800" dirty="0">
                <a:latin typeface="Arial" panose="020B0604020202020204" pitchFamily="34" charset="0"/>
                <a:ea typeface="ＭＳ Ｐゴシック" panose="020B0600070205080204" pitchFamily="50" charset="-128"/>
                <a:cs typeface="Arial" panose="020B0604020202020204" pitchFamily="34" charset="0"/>
              </a:rPr>
              <a:t>年）</a:t>
            </a:r>
          </a:p>
        </p:txBody>
      </p:sp>
    </p:spTree>
    <p:extLst>
      <p:ext uri="{BB962C8B-B14F-4D97-AF65-F5344CB8AC3E}">
        <p14:creationId xmlns:p14="http://schemas.microsoft.com/office/powerpoint/2010/main" val="311049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extLst>
              <p:ext uri="{D42A27DB-BD31-4B8C-83A1-F6EECF244321}">
                <p14:modId xmlns:p14="http://schemas.microsoft.com/office/powerpoint/2010/main" val="22157665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4" name="think-cell Slide" r:id="rId88" imgW="360" imgH="360" progId="TCLayout.ActiveDocument.1">
                  <p:embed/>
                </p:oleObj>
              </mc:Choice>
              <mc:Fallback>
                <p:oleObj name="think-cell Slide" r:id="rId88" imgW="360" imgH="360" progId="TCLayout.ActiveDocument.1">
                  <p:embed/>
                  <p:pic>
                    <p:nvPicPr>
                      <p:cNvPr id="7" name="Object 6" hidden="1"/>
                      <p:cNvPicPr>
                        <a:picLocks noChangeAspect="1" noChangeArrowheads="1"/>
                      </p:cNvPicPr>
                      <p:nvPr/>
                    </p:nvPicPr>
                    <p:blipFill>
                      <a:blip r:embed="rId89">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hidden="1"/>
          <p:cNvSpPr/>
          <p:nvPr>
            <p:custDataLst>
              <p:tags r:id="rId3"/>
            </p:custDataLst>
          </p:nvPr>
        </p:nvSpPr>
        <p:spPr bwMode="gray">
          <a:xfrm>
            <a:off x="0" y="0"/>
            <a:ext cx="158750" cy="158750"/>
          </a:xfrm>
          <a:prstGeom prst="rect">
            <a:avLst/>
          </a:prstGeom>
          <a:solidFill>
            <a:srgbClr val="A2BBDC"/>
          </a:solidFill>
        </p:spPr>
        <p:txBody>
          <a:bodyPr vert="horz" wrap="none" lIns="0" tIns="0" rIns="0" bIns="0" numCol="1" spcCol="0" rtlCol="0" anchor="ctr" anchorCtr="0">
            <a:noAutofit/>
          </a:bodyPr>
          <a:lstStyle/>
          <a:p>
            <a:pPr marL="0" marR="0" lvl="0" indent="0" algn="ctr" defTabSz="914400" rtl="0" eaLnBrk="1" fontAlgn="ctr" latinLnBrk="0" hangingPunct="1">
              <a:lnSpc>
                <a:spcPct val="100000"/>
              </a:lnSpc>
              <a:spcBef>
                <a:spcPct val="0"/>
              </a:spcBef>
              <a:spcAft>
                <a:spcPct val="0"/>
              </a:spcAft>
              <a:buClrTx/>
              <a:buSzTx/>
              <a:buFontTx/>
              <a:buNone/>
              <a:tabLst/>
              <a:defRPr/>
            </a:pPr>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5" name="タイトル 4"/>
          <p:cNvSpPr>
            <a:spLocks noGrp="1"/>
          </p:cNvSpPr>
          <p:nvPr>
            <p:ph type="title"/>
          </p:nvPr>
        </p:nvSpPr>
        <p:spPr>
          <a:xfrm>
            <a:off x="200471" y="240823"/>
            <a:ext cx="9505055" cy="307777"/>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ja-JP" altLang="en-US" dirty="0"/>
              <a:t>インドネシア／一般概況／経済</a:t>
            </a:r>
            <a:endParaRPr kumimoji="1" lang="ja-JP" altLang="en-US" dirty="0"/>
          </a:p>
        </p:txBody>
      </p:sp>
      <p:sp>
        <p:nvSpPr>
          <p:cNvPr id="6" name="テキスト プレースホルダー 5"/>
          <p:cNvSpPr>
            <a:spLocks noGrp="1"/>
          </p:cNvSpPr>
          <p:nvPr>
            <p:ph type="body" sz="quarter" idx="15"/>
          </p:nvPr>
        </p:nvSpPr>
        <p:spPr>
          <a:xfrm>
            <a:off x="200025" y="508610"/>
            <a:ext cx="9505950" cy="400110"/>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ja-JP" altLang="en-US" dirty="0"/>
              <a:t>インフレ率・為替レート</a:t>
            </a:r>
          </a:p>
        </p:txBody>
      </p:sp>
      <p:sp>
        <p:nvSpPr>
          <p:cNvPr id="25" name="テキスト ボックス 24"/>
          <p:cNvSpPr txBox="1"/>
          <p:nvPr/>
        </p:nvSpPr>
        <p:spPr>
          <a:xfrm>
            <a:off x="90463" y="6606828"/>
            <a:ext cx="5616624" cy="144016"/>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（出所） 国際通貨基金（</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IMF</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a:t>
            </a: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World Economic Outlook Database</a:t>
            </a:r>
            <a:endPar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26" name="グループ化 7"/>
          <p:cNvGrpSpPr/>
          <p:nvPr/>
        </p:nvGrpSpPr>
        <p:grpSpPr>
          <a:xfrm>
            <a:off x="200471" y="1773396"/>
            <a:ext cx="4536507" cy="288032"/>
            <a:chOff x="4803500" y="2113806"/>
            <a:chExt cx="2954133" cy="288032"/>
          </a:xfrm>
        </p:grpSpPr>
        <p:cxnSp>
          <p:nvCxnSpPr>
            <p:cNvPr id="27" name="直線コネクタ 26"/>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インフレ率</a:t>
              </a:r>
            </a:p>
          </p:txBody>
        </p:sp>
      </p:grpSp>
      <p:grpSp>
        <p:nvGrpSpPr>
          <p:cNvPr id="29" name="グループ化 7"/>
          <p:cNvGrpSpPr/>
          <p:nvPr/>
        </p:nvGrpSpPr>
        <p:grpSpPr>
          <a:xfrm>
            <a:off x="5169024" y="1773396"/>
            <a:ext cx="4536507" cy="288032"/>
            <a:chOff x="4803500" y="2113806"/>
            <a:chExt cx="2954133" cy="288032"/>
          </a:xfrm>
        </p:grpSpPr>
        <p:cxnSp>
          <p:nvCxnSpPr>
            <p:cNvPr id="30" name="直線コネクタ 29"/>
            <p:cNvCxnSpPr/>
            <p:nvPr/>
          </p:nvCxnSpPr>
          <p:spPr>
            <a:xfrm>
              <a:off x="4808984" y="2401838"/>
              <a:ext cx="2948648" cy="0"/>
            </a:xfrm>
            <a:prstGeom prst="line">
              <a:avLst/>
            </a:prstGeom>
            <a:ln w="9525">
              <a:solidFill>
                <a:srgbClr val="000000"/>
              </a:solidFill>
            </a:ln>
          </p:spPr>
          <p:style>
            <a:lnRef idx="1">
              <a:schemeClr val="accent1"/>
            </a:lnRef>
            <a:fillRef idx="0">
              <a:schemeClr val="accent1"/>
            </a:fillRef>
            <a:effectRef idx="0">
              <a:schemeClr val="accent1"/>
            </a:effectRef>
            <a:fontRef idx="minor">
              <a:schemeClr val="tx1"/>
            </a:fontRef>
          </p:style>
        </p:cxnSp>
        <p:sp>
          <p:nvSpPr>
            <p:cNvPr id="31" name="Rectangle 6"/>
            <p:cNvSpPr>
              <a:spLocks noChangeArrowheads="1"/>
            </p:cNvSpPr>
            <p:nvPr/>
          </p:nvSpPr>
          <p:spPr bwMode="auto">
            <a:xfrm>
              <a:off x="4803500" y="2113806"/>
              <a:ext cx="2954133" cy="288032"/>
            </a:xfrm>
            <a:prstGeom prst="rect">
              <a:avLst/>
            </a:prstGeom>
            <a:noFill/>
            <a:ln w="9525">
              <a:noFill/>
              <a:miter lim="800000"/>
              <a:headEnd/>
              <a:tailEnd/>
            </a:ln>
          </p:spPr>
          <p:txBody>
            <a:bodyPr wrap="square" lIns="0" tIns="46800" rIns="0" bIns="72000" anchor="b" anchorCtr="0">
              <a:noAutofit/>
            </a:bodyPr>
            <a:lstStyle>
              <a:defPPr>
                <a:defRPr lang="ja-JP"/>
              </a:defPPr>
              <a:lvl1pPr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sz="1200"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sz="1200"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sz="1200"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sz="1200"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sz="1200" kern="1200">
                  <a:solidFill>
                    <a:schemeClr val="tx1"/>
                  </a:solidFill>
                  <a:latin typeface="Arial" pitchFamily="34" charset="0"/>
                  <a:ea typeface="ＭＳ Ｐゴシック" pitchFamily="50" charset="-128"/>
                  <a:cs typeface="+mn-cs"/>
                </a:defRPr>
              </a:lvl9pPr>
            </a:lstStyle>
            <a:p>
              <a:pPr marL="0" marR="0" lvl="0" indent="0" algn="l" defTabSz="955675" rtl="0" eaLnBrk="1" fontAlgn="base" latinLnBrk="0" hangingPunct="1">
                <a:lnSpc>
                  <a:spcPct val="100000"/>
                </a:lnSpc>
                <a:spcBef>
                  <a:spcPct val="0"/>
                </a:spcBef>
                <a:spcAft>
                  <a:spcPct val="0"/>
                </a:spcAft>
                <a:buClrTx/>
                <a:buSzPct val="120000"/>
                <a:buFontTx/>
                <a:buNone/>
                <a:tabLst/>
                <a:defRPr/>
              </a:pPr>
              <a:r>
                <a:rPr kumimoji="1" lang="zh-TW"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為替</a:t>
              </a:r>
              <a:r>
                <a:rPr kumimoji="1" lang="ja-JP" altLang="en-US" sz="1400" b="0" i="0" u="none" strike="noStrike" kern="1200" cap="none" spc="0" normalizeH="0" baseline="0" noProof="0" dirty="0">
                  <a:ln>
                    <a:noFill/>
                  </a:ln>
                  <a:solidFill>
                    <a:srgbClr val="000000"/>
                  </a:solidFill>
                  <a:effectLst/>
                  <a:uLnTx/>
                  <a:uFillTx/>
                  <a:latin typeface="Arial Black" pitchFamily="34" charset="0"/>
                  <a:ea typeface="HGP創英角ｺﾞｼｯｸUB" pitchFamily="50" charset="-128"/>
                  <a:cs typeface="+mn-cs"/>
                </a:rPr>
                <a:t>レート</a:t>
              </a:r>
            </a:p>
          </p:txBody>
        </p:sp>
      </p:grpSp>
      <p:sp>
        <p:nvSpPr>
          <p:cNvPr id="33" name="テキスト ボックス 32"/>
          <p:cNvSpPr txBox="1"/>
          <p:nvPr/>
        </p:nvSpPr>
        <p:spPr>
          <a:xfrm>
            <a:off x="200472" y="1124744"/>
            <a:ext cx="9505056" cy="453650"/>
          </a:xfrm>
          <a:prstGeom prst="rect">
            <a:avLst/>
          </a:prstGeom>
          <a:noFill/>
        </p:spPr>
        <p:txBody>
          <a:bodyPr wrap="square" lIns="0" tIns="0" rIns="0" bIns="0" rtlCol="0">
            <a:spAutoFit/>
          </a:bodyPr>
          <a:lstStyle/>
          <a:p>
            <a:pPr marL="190500" marR="0" lvl="0" indent="-190500" algn="just" defTabSz="914400" rtl="0" eaLnBrk="1" fontAlgn="auto" latinLnBrk="0" hangingPunct="1">
              <a:lnSpc>
                <a:spcPct val="110000"/>
              </a:lnSpc>
              <a:spcBef>
                <a:spcPts val="0"/>
              </a:spcBef>
              <a:spcAft>
                <a:spcPts val="200"/>
              </a:spcAft>
              <a:buClr>
                <a:srgbClr val="5F8AC3"/>
              </a:buClr>
              <a:buSzTx/>
              <a:buFont typeface="Wingdings" panose="05000000000000000000" pitchFamily="2" charset="2"/>
              <a:buChar char="n"/>
              <a:tabLst/>
              <a:defRPr/>
            </a:pP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2017</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年以降インフレ率は減少傾向にあり、</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2021</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1.6%</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となっているが、</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2023</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年にかけては</a:t>
            </a:r>
            <a:r>
              <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5.5%</a:t>
            </a:r>
            <a:r>
              <a:rPr lang="ja-JP" altLang="en-US"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rPr>
              <a:t>まで上昇する見込みである。</a:t>
            </a:r>
            <a:endParaRPr lang="en-US" altLang="ja-JP" sz="1400" dirty="0">
              <a:solidFill>
                <a:srgbClr val="000000"/>
              </a:solidFill>
              <a:latin typeface="Arial" panose="020B0604020202020204" pitchFamily="34" charset="0"/>
              <a:ea typeface="ＭＳ Ｐゴシック" panose="020B0600070205080204" pitchFamily="50" charset="-128"/>
              <a:cs typeface="Arial" panose="020B0604020202020204" pitchFamily="34" charset="0"/>
            </a:endParaRPr>
          </a:p>
        </p:txBody>
      </p:sp>
      <p:grpSp>
        <p:nvGrpSpPr>
          <p:cNvPr id="40" name="グループ化 39"/>
          <p:cNvGrpSpPr/>
          <p:nvPr/>
        </p:nvGrpSpPr>
        <p:grpSpPr>
          <a:xfrm>
            <a:off x="4002166" y="2370138"/>
            <a:ext cx="1152130" cy="4165679"/>
            <a:chOff x="6342493" y="-215875"/>
            <a:chExt cx="1484517" cy="4196021"/>
          </a:xfrm>
        </p:grpSpPr>
        <p:sp>
          <p:nvSpPr>
            <p:cNvPr id="41" name="フリーフォーム 40"/>
            <p:cNvSpPr/>
            <p:nvPr/>
          </p:nvSpPr>
          <p:spPr>
            <a:xfrm>
              <a:off x="6610985" y="-215875"/>
              <a:ext cx="1216025" cy="4088079"/>
            </a:xfrm>
            <a:custGeom>
              <a:avLst/>
              <a:gdLst>
                <a:gd name="connsiteX0" fmla="*/ 0 w 1371600"/>
                <a:gd name="connsiteY0" fmla="*/ 0 h 2099388"/>
                <a:gd name="connsiteX1" fmla="*/ 0 w 1371600"/>
                <a:gd name="connsiteY1" fmla="*/ 2099388 h 2099388"/>
                <a:gd name="connsiteX2" fmla="*/ 1371600 w 1371600"/>
                <a:gd name="connsiteY2" fmla="*/ 2099388 h 2099388"/>
              </a:gdLst>
              <a:ahLst/>
              <a:cxnLst>
                <a:cxn ang="0">
                  <a:pos x="connsiteX0" y="connsiteY0"/>
                </a:cxn>
                <a:cxn ang="0">
                  <a:pos x="connsiteX1" y="connsiteY1"/>
                </a:cxn>
                <a:cxn ang="0">
                  <a:pos x="connsiteX2" y="connsiteY2"/>
                </a:cxn>
              </a:cxnLst>
              <a:rect l="l" t="t" r="r" b="b"/>
              <a:pathLst>
                <a:path w="1371600" h="2099388">
                  <a:moveTo>
                    <a:pt x="0" y="0"/>
                  </a:moveTo>
                  <a:lnTo>
                    <a:pt x="0" y="2099388"/>
                  </a:lnTo>
                  <a:lnTo>
                    <a:pt x="1371600" y="2099388"/>
                  </a:lnTo>
                </a:path>
              </a:pathLst>
            </a:custGeom>
            <a:noFill/>
            <a:ln w="9525" cap="flat" cmpd="sng" algn="ctr">
              <a:solidFill>
                <a:srgbClr val="6A6A6A"/>
              </a:solidFill>
              <a:prstDash val="sysDash"/>
              <a:roun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srgbClr val="FFFFFF"/>
                  </a:solidFill>
                  <a:effectLst/>
                  <a:uLnTx/>
                  <a:uFillTx/>
                  <a:latin typeface="Arial"/>
                  <a:ea typeface="ＭＳ Ｐゴシック"/>
                  <a:cs typeface="+mn-cs"/>
                </a:rPr>
                <a:t> </a:t>
              </a:r>
              <a:endParaRPr kumimoji="1" lang="ja-JP" altLang="en-US" sz="1800" b="0" i="0" u="none" strike="noStrike" kern="1200" cap="none" spc="0" normalizeH="0" baseline="0" noProof="0" dirty="0">
                <a:ln>
                  <a:noFill/>
                </a:ln>
                <a:solidFill>
                  <a:srgbClr val="FFFFFF"/>
                </a:solidFill>
                <a:effectLst/>
                <a:uLnTx/>
                <a:uFillTx/>
                <a:latin typeface="Arial"/>
                <a:ea typeface="ＭＳ Ｐゴシック"/>
                <a:cs typeface="+mn-cs"/>
              </a:endParaRPr>
            </a:p>
          </p:txBody>
        </p:sp>
        <p:sp>
          <p:nvSpPr>
            <p:cNvPr id="42" name="角丸四角形 41"/>
            <p:cNvSpPr/>
            <p:nvPr/>
          </p:nvSpPr>
          <p:spPr>
            <a:xfrm>
              <a:off x="6342493" y="3773413"/>
              <a:ext cx="1287478" cy="206733"/>
            </a:xfrm>
            <a:prstGeom prst="roundRect">
              <a:avLst>
                <a:gd name="adj" fmla="val 50000"/>
              </a:avLst>
            </a:prstGeom>
            <a:solidFill>
              <a:srgbClr val="F6E8C2"/>
            </a:solidFill>
            <a:ln w="9525" cap="flat" cmpd="sng" algn="ctr">
              <a:solidFill>
                <a:srgbClr val="6A6A6A"/>
              </a:solidFill>
              <a:prstDash val="solid"/>
              <a:round/>
              <a:headEnd type="none" w="med" len="med"/>
              <a:tailEnd type="none" w="med" len="med"/>
            </a:ln>
          </p:spPr>
          <p:txBody>
            <a:bodyPr wrap="non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2022</a:t>
              </a:r>
              <a:r>
                <a:rPr kumimoji="1" lang="ja-JP" altLang="en-US"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rPr>
                <a:t>以降は予測値</a:t>
              </a:r>
              <a:endParaRPr kumimoji="1" lang="en-US" altLang="ja-JP" sz="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50" charset="-128"/>
                <a:cs typeface="Arial" panose="020B0604020202020204" pitchFamily="34" charset="0"/>
              </a:endParaRPr>
            </a:p>
          </p:txBody>
        </p:sp>
      </p:grpSp>
      <p:graphicFrame>
        <p:nvGraphicFramePr>
          <p:cNvPr id="98" name="Chart 97">
            <a:extLst>
              <a:ext uri="{FF2B5EF4-FFF2-40B4-BE49-F238E27FC236}">
                <a16:creationId xmlns:a16="http://schemas.microsoft.com/office/drawing/2014/main" id="{AAC453D4-C9C0-43DC-94BA-848C5E16A140}"/>
              </a:ext>
            </a:extLst>
          </p:cNvPr>
          <p:cNvGraphicFramePr/>
          <p:nvPr>
            <p:custDataLst>
              <p:tags r:id="rId4"/>
            </p:custDataLst>
            <p:extLst>
              <p:ext uri="{D42A27DB-BD31-4B8C-83A1-F6EECF244321}">
                <p14:modId xmlns:p14="http://schemas.microsoft.com/office/powerpoint/2010/main" val="1232418571"/>
              </p:ext>
            </p:extLst>
          </p:nvPr>
        </p:nvGraphicFramePr>
        <p:xfrm>
          <a:off x="28575" y="2393950"/>
          <a:ext cx="4948238" cy="3748088"/>
        </p:xfrm>
        <a:graphic>
          <a:graphicData uri="http://schemas.openxmlformats.org/drawingml/2006/chart">
            <c:chart xmlns:c="http://schemas.openxmlformats.org/drawingml/2006/chart" xmlns:r="http://schemas.openxmlformats.org/officeDocument/2006/relationships" r:id="rId90"/>
          </a:graphicData>
        </a:graphic>
      </p:graphicFrame>
      <p:sp>
        <p:nvSpPr>
          <p:cNvPr id="73" name="Text Placeholder 12"/>
          <p:cNvSpPr>
            <a:spLocks noGrp="1"/>
          </p:cNvSpPr>
          <p:nvPr>
            <p:custDataLst>
              <p:tags r:id="rId5"/>
            </p:custDataLst>
          </p:nvPr>
        </p:nvSpPr>
        <p:spPr bwMode="auto">
          <a:xfrm>
            <a:off x="3910012"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7B04DF-318C-4CC7-AF8C-4353CDFA5FA7}" type="datetime'''''''2''''''''''''''''''''''''''''''''''''''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4" name="Text Placeholder 12"/>
          <p:cNvSpPr>
            <a:spLocks noGrp="1"/>
          </p:cNvSpPr>
          <p:nvPr>
            <p:custDataLst>
              <p:tags r:id="rId6"/>
            </p:custDataLst>
          </p:nvPr>
        </p:nvSpPr>
        <p:spPr bwMode="auto">
          <a:xfrm>
            <a:off x="199548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61AB56C-434C-46A9-96B5-79EF171C26AA}" type="datetime'''''''''''''''''''''0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4" name="Text Placeholder 12"/>
          <p:cNvSpPr>
            <a:spLocks noGrp="1"/>
          </p:cNvSpPr>
          <p:nvPr>
            <p:custDataLst>
              <p:tags r:id="rId7"/>
            </p:custDataLst>
          </p:nvPr>
        </p:nvSpPr>
        <p:spPr bwMode="auto">
          <a:xfrm>
            <a:off x="777874"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F98D798-2425-4638-85D4-E4DB0A3657A8}" type="datetime'''''''''0''''''''''''''''''''''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7" name="Text Placeholder 12">
            <a:extLst>
              <a:ext uri="{FF2B5EF4-FFF2-40B4-BE49-F238E27FC236}">
                <a16:creationId xmlns:a16="http://schemas.microsoft.com/office/drawing/2014/main" id="{76179EAB-F5E2-4C0C-8F49-A7FBE0D6E2AA}"/>
              </a:ext>
            </a:extLst>
          </p:cNvPr>
          <p:cNvSpPr>
            <a:spLocks noGrp="1"/>
          </p:cNvSpPr>
          <p:nvPr>
            <p:custDataLst>
              <p:tags r:id="rId8"/>
            </p:custDataLst>
          </p:nvPr>
        </p:nvSpPr>
        <p:spPr bwMode="auto">
          <a:xfrm>
            <a:off x="4432299"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756F22A-B7A6-4CC4-9602-52314B3DD012}" type="datetime'''''''''''2''''''''''''''''''''''''''3'''''''''''''">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7" name="Text Placeholder 12"/>
          <p:cNvSpPr>
            <a:spLocks noGrp="1"/>
          </p:cNvSpPr>
          <p:nvPr>
            <p:custDataLst>
              <p:tags r:id="rId9"/>
            </p:custDataLst>
          </p:nvPr>
        </p:nvSpPr>
        <p:spPr bwMode="auto">
          <a:xfrm>
            <a:off x="2517774"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74154DD6-5AA5-48A9-A36F-4777DB996E92}" type="datetime'''''''''''''''''''''''''''''''''''''''''''''1''''2'">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5" name="Text Placeholder 12"/>
          <p:cNvSpPr>
            <a:spLocks noGrp="1"/>
          </p:cNvSpPr>
          <p:nvPr>
            <p:custDataLst>
              <p:tags r:id="rId10"/>
            </p:custDataLst>
          </p:nvPr>
        </p:nvSpPr>
        <p:spPr bwMode="auto">
          <a:xfrm>
            <a:off x="120650" y="2162175"/>
            <a:ext cx="254000"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rPr>
              <a:t>（％）</a:t>
            </a:r>
          </a:p>
        </p:txBody>
      </p:sp>
      <p:sp useBgFill="1">
        <p:nvSpPr>
          <p:cNvPr id="102" name="テキスト プレースホルダ 9">
            <a:extLst>
              <a:ext uri="{FF2B5EF4-FFF2-40B4-BE49-F238E27FC236}">
                <a16:creationId xmlns:a16="http://schemas.microsoft.com/office/drawing/2014/main" id="{582BFAE1-C59B-4697-B63E-EEC0A39659F5}"/>
              </a:ext>
            </a:extLst>
          </p:cNvPr>
          <p:cNvSpPr>
            <a:spLocks noGrp="1"/>
          </p:cNvSpPr>
          <p:nvPr>
            <p:custDataLst>
              <p:tags r:id="rId11"/>
            </p:custDataLst>
          </p:nvPr>
        </p:nvSpPr>
        <p:spPr bwMode="gray">
          <a:xfrm>
            <a:off x="1084263" y="400685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EF91375A-2362-48EE-A77B-67B691243872}" type="datetime'6''''''''''''''''''.''''''''''''''''''''1'''''''''">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sym typeface="+mn-lt"/>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6.1</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6" name="Text Placeholder 12"/>
          <p:cNvSpPr>
            <a:spLocks noGrp="1"/>
          </p:cNvSpPr>
          <p:nvPr>
            <p:custDataLst>
              <p:tags r:id="rId12"/>
            </p:custDataLst>
          </p:nvPr>
        </p:nvSpPr>
        <p:spPr bwMode="auto">
          <a:xfrm>
            <a:off x="373063" y="6110287"/>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190E23F-08A0-4B2A-A382-7B2682502C80}" type="datetime'''''''''''''''''2''''0''''''''''''''0''''''''''''''''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2000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7" name="Text Placeholder 12"/>
          <p:cNvSpPr>
            <a:spLocks noGrp="1"/>
          </p:cNvSpPr>
          <p:nvPr>
            <p:custDataLst>
              <p:tags r:id="rId13"/>
            </p:custDataLst>
          </p:nvPr>
        </p:nvSpPr>
        <p:spPr bwMode="auto">
          <a:xfrm>
            <a:off x="60483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B445B01-90A1-4D21-90F5-16AB3567B144}" type="datetime'''''''''''''''''''''''''0''''''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4" name="Text Placeholder 12"/>
          <p:cNvSpPr>
            <a:spLocks noGrp="1"/>
          </p:cNvSpPr>
          <p:nvPr>
            <p:custDataLst>
              <p:tags r:id="rId14"/>
            </p:custDataLst>
          </p:nvPr>
        </p:nvSpPr>
        <p:spPr bwMode="gray">
          <a:xfrm>
            <a:off x="911225" y="3844925"/>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A5DF10F-093D-4421-84CA-81BAEAE5B435}" type="datetime'''6''''''''''''''''.''''''''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90" name="Text Placeholder 12"/>
          <p:cNvSpPr>
            <a:spLocks noGrp="1"/>
          </p:cNvSpPr>
          <p:nvPr>
            <p:custDataLst>
              <p:tags r:id="rId15"/>
            </p:custDataLst>
          </p:nvPr>
        </p:nvSpPr>
        <p:spPr bwMode="auto">
          <a:xfrm>
            <a:off x="3040062"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EB6BF6D-FAC8-4D50-ACC0-A9B066AB82FA}" type="datetime'''''''''''''1''''''''''''''''''''''''''''''''''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9" name="Text Placeholder 12"/>
          <p:cNvSpPr>
            <a:spLocks noGrp="1"/>
          </p:cNvSpPr>
          <p:nvPr>
            <p:custDataLst>
              <p:tags r:id="rId16"/>
            </p:custDataLst>
          </p:nvPr>
        </p:nvSpPr>
        <p:spPr bwMode="auto">
          <a:xfrm>
            <a:off x="112553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0D6AD546-4875-42C6-9DA3-C6400C0892A1}" type="datetime'''''''''''''''''''''''''''''''''''''''0''''''''''''''''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8" name="Text Placeholder 12"/>
          <p:cNvSpPr>
            <a:spLocks noGrp="1"/>
          </p:cNvSpPr>
          <p:nvPr>
            <p:custDataLst>
              <p:tags r:id="rId17"/>
            </p:custDataLst>
          </p:nvPr>
        </p:nvSpPr>
        <p:spPr bwMode="auto">
          <a:xfrm>
            <a:off x="952499"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6D9795E-6FBE-4DE3-86F8-95509A1F33E1}" type="datetime'''''''''''0''''''''''''''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7" name="Text Placeholder 12"/>
          <p:cNvSpPr>
            <a:spLocks noGrp="1"/>
          </p:cNvSpPr>
          <p:nvPr>
            <p:custDataLst>
              <p:tags r:id="rId18"/>
            </p:custDataLst>
          </p:nvPr>
        </p:nvSpPr>
        <p:spPr bwMode="gray">
          <a:xfrm>
            <a:off x="1954213" y="428625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0C7F3E0-7364-4FC3-A37B-A8B17A50F10A}" type="datetime'''''''4''''''.''''''''8'''''''''''''''''''''''">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4.8</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5" name="Text Placeholder 12"/>
          <p:cNvSpPr>
            <a:spLocks noGrp="1"/>
          </p:cNvSpPr>
          <p:nvPr>
            <p:custDataLst>
              <p:tags r:id="rId19"/>
            </p:custDataLst>
          </p:nvPr>
        </p:nvSpPr>
        <p:spPr bwMode="gray">
          <a:xfrm>
            <a:off x="1223963" y="3028950"/>
            <a:ext cx="27940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7443383-0641-4A1C-84D7-83E5A953310F}" type="datetime'''''''''''''''''1''''''''''''''''0''''.''''''''''''''''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10.5</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0" name="Text Placeholder 12"/>
          <p:cNvSpPr>
            <a:spLocks noGrp="1"/>
          </p:cNvSpPr>
          <p:nvPr>
            <p:custDataLst>
              <p:tags r:id="rId20"/>
            </p:custDataLst>
          </p:nvPr>
        </p:nvSpPr>
        <p:spPr bwMode="auto">
          <a:xfrm>
            <a:off x="1300162"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DE23B5B-8892-47D1-BB95-A871D1D9D509}" type="datetime'''''''''''''''''''''''''0''''''''''''''''''''''''5'''''''">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1" name="Text Placeholder 12"/>
          <p:cNvSpPr>
            <a:spLocks noGrp="1"/>
          </p:cNvSpPr>
          <p:nvPr>
            <p:custDataLst>
              <p:tags r:id="rId21"/>
            </p:custDataLst>
          </p:nvPr>
        </p:nvSpPr>
        <p:spPr bwMode="auto">
          <a:xfrm>
            <a:off x="147478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12358B97-4395-4B96-9F11-EB676F30E66C}" type="datetime'''0''''''''''''''''''''''''''''''''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1" name="Text Placeholder 12"/>
          <p:cNvSpPr>
            <a:spLocks noGrp="1"/>
          </p:cNvSpPr>
          <p:nvPr>
            <p:custDataLst>
              <p:tags r:id="rId22"/>
            </p:custDataLst>
          </p:nvPr>
        </p:nvSpPr>
        <p:spPr bwMode="gray">
          <a:xfrm>
            <a:off x="1606550" y="3949700"/>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CC0B958-59D6-45CE-8ADF-66C3E973D055}" type="datetime'''''''''''''''''''''''6''''''''.''''''''''''''''''''''''3'''''">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6.3</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2" name="Text Placeholder 12"/>
          <p:cNvSpPr>
            <a:spLocks noGrp="1"/>
          </p:cNvSpPr>
          <p:nvPr>
            <p:custDataLst>
              <p:tags r:id="rId23"/>
            </p:custDataLst>
          </p:nvPr>
        </p:nvSpPr>
        <p:spPr bwMode="auto">
          <a:xfrm>
            <a:off x="1647824"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F2FADD05-3C9B-4BE1-BB1B-88E6C0F118D2}" type="datetime'''''''''''0''''''''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3" name="Text Placeholder 12"/>
          <p:cNvSpPr>
            <a:spLocks noGrp="1"/>
          </p:cNvSpPr>
          <p:nvPr>
            <p:custDataLst>
              <p:tags r:id="rId24"/>
            </p:custDataLst>
          </p:nvPr>
        </p:nvSpPr>
        <p:spPr bwMode="auto">
          <a:xfrm>
            <a:off x="1822449"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22E42F4-4689-4A29-8C42-BAB3F0CC64CC}" type="datetime'''''0''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08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5" name="Text Placeholder 12"/>
          <p:cNvSpPr>
            <a:spLocks noGrp="1"/>
          </p:cNvSpPr>
          <p:nvPr>
            <p:custDataLst>
              <p:tags r:id="rId25"/>
            </p:custDataLst>
          </p:nvPr>
        </p:nvSpPr>
        <p:spPr bwMode="auto">
          <a:xfrm>
            <a:off x="2170112"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EB24CB80-674C-4585-8B34-4264960C9623}" type="datetime'''''''''''''''''''''''''''''1''0'''''''''''''''''''''">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10</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3" name="Text Placeholder 12"/>
          <p:cNvSpPr>
            <a:spLocks noGrp="1"/>
          </p:cNvSpPr>
          <p:nvPr>
            <p:custDataLst>
              <p:tags r:id="rId26"/>
            </p:custDataLst>
          </p:nvPr>
        </p:nvSpPr>
        <p:spPr bwMode="auto">
          <a:xfrm>
            <a:off x="408463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279FB3FC-EEC2-4A15-A798-0DB8CF6526D6}" type="datetime'''''''''''''''''''''''''''''''''''''''''''''21'''''''''''''">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6" name="Text Placeholder 12"/>
          <p:cNvSpPr>
            <a:spLocks noGrp="1"/>
          </p:cNvSpPr>
          <p:nvPr>
            <p:custDataLst>
              <p:tags r:id="rId27"/>
            </p:custDataLst>
          </p:nvPr>
        </p:nvSpPr>
        <p:spPr bwMode="auto">
          <a:xfrm>
            <a:off x="234473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221A82D-DE48-481B-A3F8-3523817E9A8A}" type="datetime'''''11'''''''''''''''''''''''''">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11</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99" name="Text Placeholder 12"/>
          <p:cNvSpPr>
            <a:spLocks noGrp="1"/>
          </p:cNvSpPr>
          <p:nvPr>
            <p:custDataLst>
              <p:tags r:id="rId28"/>
            </p:custDataLst>
          </p:nvPr>
        </p:nvSpPr>
        <p:spPr bwMode="gray">
          <a:xfrm>
            <a:off x="2476500" y="4468813"/>
            <a:ext cx="209550" cy="152400"/>
          </a:xfrm>
          <a:prstGeom prst="rect">
            <a:avLst/>
          </a:prstGeom>
        </p:spPr>
        <p:txBody>
          <a:bodyPr vert="horz" wrap="none" lIns="17463" tIns="0" rIns="17463"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57DADD99-BFA3-4C2E-80F6-929977E5977A}" type="datetime'''''''4''''.''''''''''''''''''''''''''''''''''''''''''0'''''">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4.0</a:t>
            </a:fld>
            <a:endParaRPr kumimoji="0"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1" name="Text Placeholder 12"/>
          <p:cNvSpPr>
            <a:spLocks noGrp="1"/>
          </p:cNvSpPr>
          <p:nvPr>
            <p:custDataLst>
              <p:tags r:id="rId29"/>
            </p:custDataLst>
          </p:nvPr>
        </p:nvSpPr>
        <p:spPr bwMode="auto">
          <a:xfrm>
            <a:off x="3562349"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58872A7-EECC-4338-AB66-E4FBC4E65488}" type="datetime'''1''8'''''''''''">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18</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8" name="Text Placeholder 12"/>
          <p:cNvSpPr>
            <a:spLocks noGrp="1"/>
          </p:cNvSpPr>
          <p:nvPr>
            <p:custDataLst>
              <p:tags r:id="rId30"/>
            </p:custDataLst>
          </p:nvPr>
        </p:nvSpPr>
        <p:spPr bwMode="auto">
          <a:xfrm>
            <a:off x="2692399"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AACEBB06-7BD7-431A-9EFB-BF219AE8059D}" type="datetime'''''''''''''''''''''1''''''''''''''''''''''''''''3'''''''''">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13</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89" name="Text Placeholder 12"/>
          <p:cNvSpPr>
            <a:spLocks noGrp="1"/>
          </p:cNvSpPr>
          <p:nvPr>
            <p:custDataLst>
              <p:tags r:id="rId31"/>
            </p:custDataLst>
          </p:nvPr>
        </p:nvSpPr>
        <p:spPr bwMode="auto">
          <a:xfrm>
            <a:off x="286543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C8D1D3C1-6075-4B2A-9C98-638305A0C5DA}" type="datetime'''''''''''''''1''''''''''''''''''''''4'''''''">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06" name="テキスト プレースホルダ 9">
            <a:extLst>
              <a:ext uri="{FF2B5EF4-FFF2-40B4-BE49-F238E27FC236}">
                <a16:creationId xmlns:a16="http://schemas.microsoft.com/office/drawing/2014/main" id="{56FD102E-FF26-4435-BF21-AEEBDE945CA8}"/>
              </a:ext>
            </a:extLst>
          </p:cNvPr>
          <p:cNvSpPr>
            <a:spLocks noGrp="1"/>
          </p:cNvSpPr>
          <p:nvPr>
            <p:custDataLst>
              <p:tags r:id="rId32"/>
            </p:custDataLst>
          </p:nvPr>
        </p:nvSpPr>
        <p:spPr bwMode="gray">
          <a:xfrm>
            <a:off x="3173413" y="4568825"/>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486A2675-A0A6-4471-84E3-A4472BCD55FB}" type="datetime'''''''''''3''''''''.5'''''''''''''''''''''''''''''''''''''">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3.5</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69" name="Text Placeholder 12"/>
          <p:cNvSpPr>
            <a:spLocks noGrp="1"/>
          </p:cNvSpPr>
          <p:nvPr>
            <p:custDataLst>
              <p:tags r:id="rId33"/>
            </p:custDataLst>
          </p:nvPr>
        </p:nvSpPr>
        <p:spPr bwMode="auto">
          <a:xfrm>
            <a:off x="321468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6593677E-4D4D-43DC-AB74-1A5085C2A61F}" type="datetime'''''''1''''''''''''6'''''''''''''''''''''''''''''''''''''''">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16</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0" name="Text Placeholder 12"/>
          <p:cNvSpPr>
            <a:spLocks noGrp="1"/>
          </p:cNvSpPr>
          <p:nvPr>
            <p:custDataLst>
              <p:tags r:id="rId34"/>
            </p:custDataLst>
          </p:nvPr>
        </p:nvSpPr>
        <p:spPr bwMode="auto">
          <a:xfrm>
            <a:off x="3387724"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54C152-EF2E-483E-B55C-81EBFA499D87}" type="datetime'''''1''''''''''''''''7'''''''''''''''''''''">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17</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72" name="Text Placeholder 12"/>
          <p:cNvSpPr>
            <a:spLocks noGrp="1"/>
          </p:cNvSpPr>
          <p:nvPr>
            <p:custDataLst>
              <p:tags r:id="rId35"/>
            </p:custDataLst>
          </p:nvPr>
        </p:nvSpPr>
        <p:spPr bwMode="auto">
          <a:xfrm>
            <a:off x="373538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49D26FC6-1D03-47EF-B147-4547A140B407}" type="datetime'''''1''''''''''''''''''''''''''''''9'''''''''''''''''">
              <a:rPr kumimoji="1" lang="ja-JP" altLang="en-US" sz="800" b="0" i="0" u="none" strike="noStrike" kern="1200" cap="none" spc="0" normalizeH="0" baseline="0" noProof="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19</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2" name="テキスト プレースホルダ 9">
            <a:extLst>
              <a:ext uri="{FF2B5EF4-FFF2-40B4-BE49-F238E27FC236}">
                <a16:creationId xmlns:a16="http://schemas.microsoft.com/office/drawing/2014/main" id="{794DA3B5-15B8-4C92-95CA-E7B22A743E09}"/>
              </a:ext>
            </a:extLst>
          </p:cNvPr>
          <p:cNvSpPr>
            <a:spLocks noGrp="1"/>
          </p:cNvSpPr>
          <p:nvPr>
            <p:custDataLst>
              <p:tags r:id="rId36"/>
            </p:custDataLst>
          </p:nvPr>
        </p:nvSpPr>
        <p:spPr bwMode="gray">
          <a:xfrm>
            <a:off x="4043363" y="5005388"/>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2F8259FF-5C7C-4C1F-837C-733E5050D433}" type="datetime'''''''''''''''''1''''''''''.''''''''''''6'''">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1.6</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8" name="Text Placeholder 12">
            <a:extLst>
              <a:ext uri="{FF2B5EF4-FFF2-40B4-BE49-F238E27FC236}">
                <a16:creationId xmlns:a16="http://schemas.microsoft.com/office/drawing/2014/main" id="{A89606A1-BB6E-4EAD-97F3-A7AD2611DA09}"/>
              </a:ext>
            </a:extLst>
          </p:cNvPr>
          <p:cNvSpPr>
            <a:spLocks noGrp="1"/>
          </p:cNvSpPr>
          <p:nvPr>
            <p:custDataLst>
              <p:tags r:id="rId37"/>
            </p:custDataLst>
          </p:nvPr>
        </p:nvSpPr>
        <p:spPr bwMode="auto">
          <a:xfrm>
            <a:off x="4605337"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D94A9C47-D3F1-49A1-A7B5-F3FBEB49FDFE}" type="datetime'''''2''''4'''''''''''''''''''''''''''''">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24</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35" name="Text Placeholder 12"/>
          <p:cNvSpPr>
            <a:spLocks noGrp="1"/>
          </p:cNvSpPr>
          <p:nvPr>
            <p:custDataLst>
              <p:tags r:id="rId38"/>
            </p:custDataLst>
          </p:nvPr>
        </p:nvSpPr>
        <p:spPr bwMode="auto">
          <a:xfrm>
            <a:off x="4257674"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3D2CE2DB-DC3F-4EC4-87BA-0A06FE4FFD9F}" type="datetime'''''2''''''''''''''''''''2'''''''''''''''''''''''''''''''''">
              <a:rPr kumimoji="1"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22</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useBgFill="1">
        <p:nvSpPr>
          <p:cNvPr id="144" name="テキスト プレースホルダ 9">
            <a:extLst>
              <a:ext uri="{FF2B5EF4-FFF2-40B4-BE49-F238E27FC236}">
                <a16:creationId xmlns:a16="http://schemas.microsoft.com/office/drawing/2014/main" id="{59F3EFEF-DEB8-4329-8363-B09F8A2099D1}"/>
              </a:ext>
            </a:extLst>
          </p:cNvPr>
          <p:cNvSpPr>
            <a:spLocks noGrp="1"/>
          </p:cNvSpPr>
          <p:nvPr>
            <p:custDataLst>
              <p:tags r:id="rId39"/>
            </p:custDataLst>
          </p:nvPr>
        </p:nvSpPr>
        <p:spPr bwMode="gray">
          <a:xfrm>
            <a:off x="4564063" y="4648200"/>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fld id="{0295CE3F-EE7E-404F-AE2B-BE1A7F45B499}" type="datetime'''''3''''''''''''''''''''''.''''''''''''''''2'''''''">
              <a:rPr kumimoji="1" lang="en-US" altLang="en-US" sz="10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863600" rtl="0" eaLnBrk="1" fontAlgn="base" latinLnBrk="0" hangingPunct="1">
                <a:lnSpc>
                  <a:spcPct val="100000"/>
                </a:lnSpc>
                <a:spcBef>
                  <a:spcPct val="0"/>
                </a:spcBef>
                <a:spcAft>
                  <a:spcPct val="0"/>
                </a:spcAft>
                <a:buClr>
                  <a:srgbClr val="FFFFFF">
                    <a:lumMod val="75000"/>
                  </a:srgbClr>
                </a:buClr>
                <a:buSzTx/>
                <a:buFont typeface="Wingdings" pitchFamily="2" charset="2"/>
                <a:buNone/>
                <a:tabLst/>
                <a:defRPr/>
              </a:pPr>
              <a:t>3.2</a:t>
            </a:fld>
            <a:endParaRPr kumimoji="1" lang="ja-JP" altLang="en-US" sz="10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sp>
        <p:nvSpPr>
          <p:cNvPr id="141" name="Text Placeholder 12">
            <a:extLst>
              <a:ext uri="{FF2B5EF4-FFF2-40B4-BE49-F238E27FC236}">
                <a16:creationId xmlns:a16="http://schemas.microsoft.com/office/drawing/2014/main" id="{5B0E4367-7745-4BEB-9978-0E41A5D841ED}"/>
              </a:ext>
            </a:extLst>
          </p:cNvPr>
          <p:cNvSpPr>
            <a:spLocks noGrp="1"/>
          </p:cNvSpPr>
          <p:nvPr>
            <p:custDataLst>
              <p:tags r:id="rId40"/>
            </p:custDataLst>
          </p:nvPr>
        </p:nvSpPr>
        <p:spPr bwMode="auto">
          <a:xfrm>
            <a:off x="4779962" y="6110287"/>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tabLst/>
              <a:defRPr/>
            </a:pPr>
            <a:fld id="{94AE006E-7BCE-45CD-8986-AB0D72A158D2}" type="datetime'''''''''''''2''''''''''''''''''''5'''''''''''''''''''''''">
              <a:rPr kumimoji="0" lang="en-US" altLang="en-US" sz="800" b="0" i="0" u="none" strike="noStrike" kern="1200" cap="none" spc="0" normalizeH="0" baseline="0" noProof="0" smtClean="0">
                <a:ln>
                  <a:noFill/>
                </a:ln>
                <a:solidFill>
                  <a:srgbClr val="000000"/>
                </a:solidFill>
                <a:effectLst/>
                <a:uLnTx/>
                <a:uFillTx/>
                <a:latin typeface="Arial"/>
                <a:ea typeface="ＭＳ Ｐゴシック"/>
                <a:cs typeface="+mn-cs"/>
              </a:rPr>
              <a:pPr marL="0" marR="0" lvl="0" indent="0" algn="ctr" defTabSz="914400" rtl="0" eaLnBrk="1" fontAlgn="auto" latinLnBrk="0" hangingPunct="1">
                <a:lnSpc>
                  <a:spcPct val="100000"/>
                </a:lnSpc>
                <a:spcBef>
                  <a:spcPct val="0"/>
                </a:spcBef>
                <a:spcAft>
                  <a:spcPct val="0"/>
                </a:spcAft>
                <a:buClrTx/>
                <a:buSzTx/>
                <a:buFontTx/>
                <a:buNone/>
                <a:tabLst/>
                <a:defRPr/>
              </a:pPr>
              <a:t>25</a:t>
            </a:fld>
            <a:endParaRPr kumimoji="0" lang="ja-JP" altLang="en-US" sz="800" b="0" i="0" u="none" strike="noStrike" kern="1200" cap="none" spc="0" normalizeH="0" baseline="0" noProof="0" dirty="0">
              <a:ln>
                <a:noFill/>
              </a:ln>
              <a:solidFill>
                <a:srgbClr val="000000"/>
              </a:solidFill>
              <a:effectLst/>
              <a:uLnTx/>
              <a:uFillTx/>
              <a:latin typeface="Arial"/>
              <a:ea typeface="ＭＳ Ｐゴシック"/>
              <a:cs typeface="+mn-cs"/>
              <a:sym typeface="+mn-lt"/>
            </a:endParaRPr>
          </a:p>
        </p:txBody>
      </p:sp>
      <p:graphicFrame>
        <p:nvGraphicFramePr>
          <p:cNvPr id="450" name="Chart 449">
            <a:extLst>
              <a:ext uri="{FF2B5EF4-FFF2-40B4-BE49-F238E27FC236}">
                <a16:creationId xmlns:a16="http://schemas.microsoft.com/office/drawing/2014/main" id="{28BF7EF3-8BDC-4FC6-9DFA-B04B64010945}"/>
              </a:ext>
            </a:extLst>
          </p:cNvPr>
          <p:cNvGraphicFramePr/>
          <p:nvPr>
            <p:custDataLst>
              <p:tags r:id="rId41"/>
            </p:custDataLst>
            <p:extLst>
              <p:ext uri="{D42A27DB-BD31-4B8C-83A1-F6EECF244321}">
                <p14:modId xmlns:p14="http://schemas.microsoft.com/office/powerpoint/2010/main" val="1472988066"/>
              </p:ext>
            </p:extLst>
          </p:nvPr>
        </p:nvGraphicFramePr>
        <p:xfrm>
          <a:off x="5278438" y="2339975"/>
          <a:ext cx="4510087" cy="3786188"/>
        </p:xfrm>
        <a:graphic>
          <a:graphicData uri="http://schemas.openxmlformats.org/drawingml/2006/chart">
            <c:chart xmlns:c="http://schemas.openxmlformats.org/drawingml/2006/chart" xmlns:r="http://schemas.openxmlformats.org/officeDocument/2006/relationships" r:id="rId91"/>
          </a:graphicData>
        </a:graphic>
      </p:graphicFrame>
      <p:sp>
        <p:nvSpPr>
          <p:cNvPr id="426" name="テキスト プレースホルダ 9">
            <a:extLst>
              <a:ext uri="{FF2B5EF4-FFF2-40B4-BE49-F238E27FC236}">
                <a16:creationId xmlns:a16="http://schemas.microsoft.com/office/drawing/2014/main" id="{198CDC03-E9E9-4C07-B9B4-0F15CCE281C6}"/>
              </a:ext>
            </a:extLst>
          </p:cNvPr>
          <p:cNvSpPr>
            <a:spLocks noGrp="1"/>
          </p:cNvSpPr>
          <p:nvPr>
            <p:custDataLst>
              <p:tags r:id="rId42"/>
            </p:custDataLst>
          </p:nvPr>
        </p:nvSpPr>
        <p:spPr bwMode="gray">
          <a:xfrm>
            <a:off x="5057775" y="5207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1D820777-5256-453F-B2FB-C62EB4A697D8}" type="datetime'''3''''''''''''''''.''''''''''''''''''''''0'''">
              <a:rPr lang="en-US" altLang="en-US" sz="1000" smtClean="0">
                <a:effectLst/>
                <a:sym typeface="+mn-lt"/>
              </a:rPr>
              <a:pPr marL="0" indent="0" algn="r">
                <a:spcBef>
                  <a:spcPct val="0"/>
                </a:spcBef>
                <a:buNone/>
              </a:pPr>
              <a:t>3.0</a:t>
            </a:fld>
            <a:endParaRPr lang="ja-JP" altLang="en-US" sz="1000" dirty="0">
              <a:sym typeface="+mn-lt"/>
            </a:endParaRPr>
          </a:p>
        </p:txBody>
      </p:sp>
      <p:sp>
        <p:nvSpPr>
          <p:cNvPr id="425" name="テキスト プレースホルダ 9">
            <a:extLst>
              <a:ext uri="{FF2B5EF4-FFF2-40B4-BE49-F238E27FC236}">
                <a16:creationId xmlns:a16="http://schemas.microsoft.com/office/drawing/2014/main" id="{A6C80D8F-FE2D-4353-AF7A-ED8EEA0731B0}"/>
              </a:ext>
            </a:extLst>
          </p:cNvPr>
          <p:cNvSpPr>
            <a:spLocks noGrp="1"/>
          </p:cNvSpPr>
          <p:nvPr>
            <p:custDataLst>
              <p:tags r:id="rId43"/>
            </p:custDataLst>
          </p:nvPr>
        </p:nvSpPr>
        <p:spPr bwMode="gray">
          <a:xfrm>
            <a:off x="5057775" y="5459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7A12C0F-6993-4D8C-8436-332CA6A18F67}" type="datetime'''''''2''''''''''''''''.''''''''''0'''">
              <a:rPr lang="en-US" altLang="en-US" sz="1000" smtClean="0">
                <a:effectLst/>
                <a:sym typeface="+mn-lt"/>
              </a:rPr>
              <a:pPr marL="0" indent="0" algn="r">
                <a:spcBef>
                  <a:spcPct val="0"/>
                </a:spcBef>
                <a:buNone/>
              </a:pPr>
              <a:t>2.0</a:t>
            </a:fld>
            <a:endParaRPr lang="ja-JP" altLang="en-US" sz="1000" dirty="0">
              <a:sym typeface="+mn-lt"/>
            </a:endParaRPr>
          </a:p>
        </p:txBody>
      </p:sp>
      <p:sp>
        <p:nvSpPr>
          <p:cNvPr id="429" name="テキスト プレースホルダ 9">
            <a:extLst>
              <a:ext uri="{FF2B5EF4-FFF2-40B4-BE49-F238E27FC236}">
                <a16:creationId xmlns:a16="http://schemas.microsoft.com/office/drawing/2014/main" id="{144C785E-E96D-433A-89E9-04AFBF555B99}"/>
              </a:ext>
            </a:extLst>
          </p:cNvPr>
          <p:cNvSpPr>
            <a:spLocks noGrp="1"/>
          </p:cNvSpPr>
          <p:nvPr>
            <p:custDataLst>
              <p:tags r:id="rId44"/>
            </p:custDataLst>
          </p:nvPr>
        </p:nvSpPr>
        <p:spPr bwMode="gray">
          <a:xfrm>
            <a:off x="5057775" y="4445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2A903606-A846-4F3C-AFFC-4E8BBC1EAE68}" type="datetime'''''6.''''''0'''''''''''''''''''''''''''''''''''''''''''''''">
              <a:rPr lang="en-US" altLang="en-US" sz="1000" smtClean="0">
                <a:effectLst/>
                <a:sym typeface="+mn-lt"/>
              </a:rPr>
              <a:pPr marL="0" indent="0" algn="r">
                <a:spcBef>
                  <a:spcPct val="0"/>
                </a:spcBef>
                <a:buNone/>
              </a:pPr>
              <a:t>6.0</a:t>
            </a:fld>
            <a:endParaRPr lang="ja-JP" altLang="en-US" sz="1000" dirty="0">
              <a:sym typeface="+mn-lt"/>
            </a:endParaRPr>
          </a:p>
        </p:txBody>
      </p:sp>
      <p:sp>
        <p:nvSpPr>
          <p:cNvPr id="430" name="テキスト プレースホルダ 9">
            <a:extLst>
              <a:ext uri="{FF2B5EF4-FFF2-40B4-BE49-F238E27FC236}">
                <a16:creationId xmlns:a16="http://schemas.microsoft.com/office/drawing/2014/main" id="{5D337A3D-8CAF-4C79-993A-BB80D45FE295}"/>
              </a:ext>
            </a:extLst>
          </p:cNvPr>
          <p:cNvSpPr>
            <a:spLocks noGrp="1"/>
          </p:cNvSpPr>
          <p:nvPr>
            <p:custDataLst>
              <p:tags r:id="rId45"/>
            </p:custDataLst>
          </p:nvPr>
        </p:nvSpPr>
        <p:spPr bwMode="gray">
          <a:xfrm>
            <a:off x="5057775" y="4192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980B3B69-21B4-48C5-B9C8-3EEE854FA001}" type="datetime'7''''''''''.''''''''''''''''''''''''''''''''''''''0'">
              <a:rPr lang="en-US" altLang="en-US" sz="1000" smtClean="0">
                <a:effectLst/>
                <a:sym typeface="+mn-lt"/>
              </a:rPr>
              <a:pPr marL="0" indent="0" algn="r">
                <a:spcBef>
                  <a:spcPct val="0"/>
                </a:spcBef>
                <a:buNone/>
              </a:pPr>
              <a:t>7.0</a:t>
            </a:fld>
            <a:endParaRPr lang="ja-JP" altLang="en-US" sz="1000" dirty="0">
              <a:sym typeface="+mn-lt"/>
            </a:endParaRPr>
          </a:p>
        </p:txBody>
      </p:sp>
      <p:sp>
        <p:nvSpPr>
          <p:cNvPr id="428" name="テキスト プレースホルダ 9">
            <a:extLst>
              <a:ext uri="{FF2B5EF4-FFF2-40B4-BE49-F238E27FC236}">
                <a16:creationId xmlns:a16="http://schemas.microsoft.com/office/drawing/2014/main" id="{BA9556C7-7E56-4362-92BE-31AC7E20A49E}"/>
              </a:ext>
            </a:extLst>
          </p:cNvPr>
          <p:cNvSpPr>
            <a:spLocks noGrp="1"/>
          </p:cNvSpPr>
          <p:nvPr>
            <p:custDataLst>
              <p:tags r:id="rId46"/>
            </p:custDataLst>
          </p:nvPr>
        </p:nvSpPr>
        <p:spPr bwMode="gray">
          <a:xfrm>
            <a:off x="5057775" y="4699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C4256BA9-D98E-49B8-A8A1-8D2A76B8896A}" type="datetime'''''5''''''''.''''''''''''''''''''''''''0'">
              <a:rPr lang="en-US" altLang="en-US" sz="1000" smtClean="0">
                <a:effectLst/>
                <a:sym typeface="+mn-lt"/>
              </a:rPr>
              <a:pPr marL="0" indent="0" algn="r">
                <a:spcBef>
                  <a:spcPct val="0"/>
                </a:spcBef>
                <a:buNone/>
              </a:pPr>
              <a:t>5.0</a:t>
            </a:fld>
            <a:endParaRPr lang="ja-JP" altLang="en-US" sz="1000" dirty="0">
              <a:sym typeface="+mn-lt"/>
            </a:endParaRPr>
          </a:p>
        </p:txBody>
      </p:sp>
      <p:sp>
        <p:nvSpPr>
          <p:cNvPr id="431" name="テキスト プレースホルダ 9">
            <a:extLst>
              <a:ext uri="{FF2B5EF4-FFF2-40B4-BE49-F238E27FC236}">
                <a16:creationId xmlns:a16="http://schemas.microsoft.com/office/drawing/2014/main" id="{3C09745C-9B55-4685-BAA7-87087FF44AB3}"/>
              </a:ext>
            </a:extLst>
          </p:cNvPr>
          <p:cNvSpPr>
            <a:spLocks noGrp="1"/>
          </p:cNvSpPr>
          <p:nvPr>
            <p:custDataLst>
              <p:tags r:id="rId47"/>
            </p:custDataLst>
          </p:nvPr>
        </p:nvSpPr>
        <p:spPr bwMode="gray">
          <a:xfrm>
            <a:off x="5057775" y="3938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31CFA2C7-AE9C-47E8-90B7-7B75D5785857}" type="datetime'''''''''''8''''''''''''''''''.''''0'">
              <a:rPr lang="en-US" altLang="en-US" sz="1000" smtClean="0">
                <a:effectLst/>
                <a:sym typeface="+mn-lt"/>
              </a:rPr>
              <a:pPr marL="0" indent="0" algn="r">
                <a:spcBef>
                  <a:spcPct val="0"/>
                </a:spcBef>
                <a:buNone/>
              </a:pPr>
              <a:t>8.0</a:t>
            </a:fld>
            <a:endParaRPr lang="ja-JP" altLang="en-US" sz="1000" dirty="0">
              <a:sym typeface="+mn-lt"/>
            </a:endParaRPr>
          </a:p>
        </p:txBody>
      </p:sp>
      <p:sp>
        <p:nvSpPr>
          <p:cNvPr id="434" name="テキスト プレースホルダ 9">
            <a:extLst>
              <a:ext uri="{FF2B5EF4-FFF2-40B4-BE49-F238E27FC236}">
                <a16:creationId xmlns:a16="http://schemas.microsoft.com/office/drawing/2014/main" id="{6155D73A-15A0-4A16-8B32-9B7708A02A8D}"/>
              </a:ext>
            </a:extLst>
          </p:cNvPr>
          <p:cNvSpPr>
            <a:spLocks noGrp="1"/>
          </p:cNvSpPr>
          <p:nvPr>
            <p:custDataLst>
              <p:tags r:id="rId48"/>
            </p:custDataLst>
          </p:nvPr>
        </p:nvSpPr>
        <p:spPr bwMode="gray">
          <a:xfrm>
            <a:off x="4987925" y="3178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19F409D-EE2C-41DD-87F0-013FC9073D19}" type="datetime'''''''1''''1''''''''''''''''''''.''''''''''0'''''">
              <a:rPr lang="en-US" altLang="en-US" sz="1000" smtClean="0">
                <a:effectLst/>
                <a:sym typeface="+mn-lt"/>
              </a:rPr>
              <a:pPr marL="0" indent="0" algn="r">
                <a:spcBef>
                  <a:spcPct val="0"/>
                </a:spcBef>
                <a:buNone/>
              </a:pPr>
              <a:t>11.0</a:t>
            </a:fld>
            <a:endParaRPr lang="ja-JP" altLang="en-US" sz="1000" dirty="0">
              <a:sym typeface="+mn-lt"/>
            </a:endParaRPr>
          </a:p>
        </p:txBody>
      </p:sp>
      <p:sp>
        <p:nvSpPr>
          <p:cNvPr id="433" name="テキスト プレースホルダ 9">
            <a:extLst>
              <a:ext uri="{FF2B5EF4-FFF2-40B4-BE49-F238E27FC236}">
                <a16:creationId xmlns:a16="http://schemas.microsoft.com/office/drawing/2014/main" id="{905A38E0-87E7-41BF-9494-27FA09D577DA}"/>
              </a:ext>
            </a:extLst>
          </p:cNvPr>
          <p:cNvSpPr>
            <a:spLocks noGrp="1"/>
          </p:cNvSpPr>
          <p:nvPr>
            <p:custDataLst>
              <p:tags r:id="rId49"/>
            </p:custDataLst>
          </p:nvPr>
        </p:nvSpPr>
        <p:spPr bwMode="gray">
          <a:xfrm>
            <a:off x="4987925" y="3430588"/>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53D6D7C-03AD-4582-BF95-057B2256F18E}" type="datetime'''''1''0''.''''''''''''''0'''''''''''''''''''''''">
              <a:rPr lang="en-US" altLang="en-US" sz="1000" smtClean="0">
                <a:effectLst/>
                <a:sym typeface="+mn-lt"/>
              </a:rPr>
              <a:pPr marL="0" indent="0" algn="r">
                <a:spcBef>
                  <a:spcPct val="0"/>
                </a:spcBef>
                <a:buNone/>
              </a:pPr>
              <a:t>10.0</a:t>
            </a:fld>
            <a:endParaRPr lang="ja-JP" altLang="en-US" sz="1000" dirty="0">
              <a:sym typeface="+mn-lt"/>
            </a:endParaRPr>
          </a:p>
        </p:txBody>
      </p:sp>
      <p:sp>
        <p:nvSpPr>
          <p:cNvPr id="436" name="テキスト プレースホルダ 9">
            <a:extLst>
              <a:ext uri="{FF2B5EF4-FFF2-40B4-BE49-F238E27FC236}">
                <a16:creationId xmlns:a16="http://schemas.microsoft.com/office/drawing/2014/main" id="{C7B36FBD-8E8C-4C86-8862-F8A9A3DBB09A}"/>
              </a:ext>
            </a:extLst>
          </p:cNvPr>
          <p:cNvSpPr>
            <a:spLocks noGrp="1"/>
          </p:cNvSpPr>
          <p:nvPr>
            <p:custDataLst>
              <p:tags r:id="rId50"/>
            </p:custDataLst>
          </p:nvPr>
        </p:nvSpPr>
        <p:spPr bwMode="gray">
          <a:xfrm>
            <a:off x="4987925" y="2670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4B4A6315-D331-40D6-A5A9-20C5FA3217FA}" type="datetime'''''''''''''''''''''''''''''''''1''3''''.0'''">
              <a:rPr lang="en-US" altLang="en-US" sz="1000" smtClean="0">
                <a:effectLst/>
                <a:sym typeface="+mn-lt"/>
              </a:rPr>
              <a:pPr marL="0" indent="0" algn="r">
                <a:spcBef>
                  <a:spcPct val="0"/>
                </a:spcBef>
                <a:buNone/>
              </a:pPr>
              <a:t>13.0</a:t>
            </a:fld>
            <a:endParaRPr lang="ja-JP" altLang="en-US" sz="1000" dirty="0">
              <a:sym typeface="+mn-lt"/>
            </a:endParaRPr>
          </a:p>
        </p:txBody>
      </p:sp>
      <p:sp>
        <p:nvSpPr>
          <p:cNvPr id="427" name="テキスト プレースホルダ 9">
            <a:extLst>
              <a:ext uri="{FF2B5EF4-FFF2-40B4-BE49-F238E27FC236}">
                <a16:creationId xmlns:a16="http://schemas.microsoft.com/office/drawing/2014/main" id="{2F248C82-D5D3-4CE9-BAD9-430F41DCB024}"/>
              </a:ext>
            </a:extLst>
          </p:cNvPr>
          <p:cNvSpPr>
            <a:spLocks noGrp="1"/>
          </p:cNvSpPr>
          <p:nvPr>
            <p:custDataLst>
              <p:tags r:id="rId51"/>
            </p:custDataLst>
          </p:nvPr>
        </p:nvSpPr>
        <p:spPr bwMode="gray">
          <a:xfrm>
            <a:off x="5057775" y="4953000"/>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6750453-A8A3-4B4E-B7E0-1CC3D297C51A}" type="datetime'''''4''''''''''''''.''''''''''''''''''''''''''0'''''">
              <a:rPr lang="en-US" altLang="en-US" sz="1000" smtClean="0">
                <a:effectLst/>
                <a:sym typeface="+mn-lt"/>
              </a:rPr>
              <a:pPr marL="0" indent="0" algn="r">
                <a:spcBef>
                  <a:spcPct val="0"/>
                </a:spcBef>
                <a:buNone/>
              </a:pPr>
              <a:t>4.0</a:t>
            </a:fld>
            <a:endParaRPr lang="ja-JP" altLang="en-US" sz="1000" dirty="0">
              <a:sym typeface="+mn-lt"/>
            </a:endParaRPr>
          </a:p>
        </p:txBody>
      </p:sp>
      <p:sp>
        <p:nvSpPr>
          <p:cNvPr id="435" name="テキスト プレースホルダ 9">
            <a:extLst>
              <a:ext uri="{FF2B5EF4-FFF2-40B4-BE49-F238E27FC236}">
                <a16:creationId xmlns:a16="http://schemas.microsoft.com/office/drawing/2014/main" id="{7CD9AAA2-584C-4B36-9028-2D5A28CDB761}"/>
              </a:ext>
            </a:extLst>
          </p:cNvPr>
          <p:cNvSpPr>
            <a:spLocks noGrp="1"/>
          </p:cNvSpPr>
          <p:nvPr>
            <p:custDataLst>
              <p:tags r:id="rId52"/>
            </p:custDataLst>
          </p:nvPr>
        </p:nvSpPr>
        <p:spPr bwMode="gray">
          <a:xfrm>
            <a:off x="4987925" y="2924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A0EEA5DC-AE4D-4BE7-BFEB-617031FEAAE3}" type="datetime'''''''''''1''''''2''''''''.''''''0'''">
              <a:rPr lang="en-US" altLang="en-US" sz="1000" smtClean="0">
                <a:effectLst/>
                <a:sym typeface="+mn-lt"/>
              </a:rPr>
              <a:pPr marL="0" indent="0" algn="r">
                <a:spcBef>
                  <a:spcPct val="0"/>
                </a:spcBef>
                <a:buNone/>
              </a:pPr>
              <a:t>12.0</a:t>
            </a:fld>
            <a:endParaRPr lang="ja-JP" altLang="en-US" sz="1000" dirty="0">
              <a:sym typeface="+mn-lt"/>
            </a:endParaRPr>
          </a:p>
        </p:txBody>
      </p:sp>
      <p:sp>
        <p:nvSpPr>
          <p:cNvPr id="367" name="テキスト プレースホルダ 9">
            <a:extLst>
              <a:ext uri="{FF2B5EF4-FFF2-40B4-BE49-F238E27FC236}">
                <a16:creationId xmlns:a16="http://schemas.microsoft.com/office/drawing/2014/main" id="{F448B7B6-79F3-4CD3-8BF5-25633E57A2CD}"/>
              </a:ext>
            </a:extLst>
          </p:cNvPr>
          <p:cNvSpPr>
            <a:spLocks noGrp="1"/>
          </p:cNvSpPr>
          <p:nvPr>
            <p:custDataLst>
              <p:tags r:id="rId53"/>
            </p:custDataLst>
          </p:nvPr>
        </p:nvSpPr>
        <p:spPr bwMode="gray">
          <a:xfrm>
            <a:off x="5162550" y="5967413"/>
            <a:ext cx="69850"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9441907-3497-4F9D-B03A-B9E221B4BBDC}" type="datetime'''''''''''''''''''''''''''''''''''0'''''''''''''''''''''">
              <a:rPr lang="en-US" altLang="en-US" sz="1000" smtClean="0">
                <a:effectLst/>
                <a:sym typeface="+mn-lt"/>
              </a:rPr>
              <a:pPr marL="0" indent="0" algn="r">
                <a:spcBef>
                  <a:spcPct val="0"/>
                </a:spcBef>
                <a:buNone/>
              </a:pPr>
              <a:t>0</a:t>
            </a:fld>
            <a:endParaRPr lang="ja-JP" altLang="en-US" sz="1000" dirty="0">
              <a:sym typeface="+mn-lt"/>
            </a:endParaRPr>
          </a:p>
        </p:txBody>
      </p:sp>
      <p:sp>
        <p:nvSpPr>
          <p:cNvPr id="432" name="テキスト プレースホルダ 9">
            <a:extLst>
              <a:ext uri="{FF2B5EF4-FFF2-40B4-BE49-F238E27FC236}">
                <a16:creationId xmlns:a16="http://schemas.microsoft.com/office/drawing/2014/main" id="{0181A54B-CA79-4D35-8955-F22D149FC967}"/>
              </a:ext>
            </a:extLst>
          </p:cNvPr>
          <p:cNvSpPr>
            <a:spLocks noGrp="1"/>
          </p:cNvSpPr>
          <p:nvPr>
            <p:custDataLst>
              <p:tags r:id="rId54"/>
            </p:custDataLst>
          </p:nvPr>
        </p:nvSpPr>
        <p:spPr bwMode="gray">
          <a:xfrm>
            <a:off x="5057775" y="3684588"/>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58C9D955-025A-4E12-B541-7DC82AEF9D43}" type="datetime'''''''''''''''''''''''''''''''9''''''''''''.''0'''''''''''">
              <a:rPr lang="en-US" altLang="en-US" sz="1000" smtClean="0">
                <a:effectLst/>
                <a:sym typeface="+mn-lt"/>
              </a:rPr>
              <a:pPr marL="0" indent="0" algn="r">
                <a:spcBef>
                  <a:spcPct val="0"/>
                </a:spcBef>
                <a:buNone/>
              </a:pPr>
              <a:t>9.0</a:t>
            </a:fld>
            <a:endParaRPr lang="ja-JP" altLang="en-US" sz="1000" dirty="0">
              <a:sym typeface="+mn-lt"/>
            </a:endParaRPr>
          </a:p>
        </p:txBody>
      </p:sp>
      <p:sp>
        <p:nvSpPr>
          <p:cNvPr id="437" name="テキスト プレースホルダ 9">
            <a:extLst>
              <a:ext uri="{FF2B5EF4-FFF2-40B4-BE49-F238E27FC236}">
                <a16:creationId xmlns:a16="http://schemas.microsoft.com/office/drawing/2014/main" id="{7565E1FB-9D65-4BB9-A989-DBC611D6BAE2}"/>
              </a:ext>
            </a:extLst>
          </p:cNvPr>
          <p:cNvSpPr>
            <a:spLocks noGrp="1"/>
          </p:cNvSpPr>
          <p:nvPr>
            <p:custDataLst>
              <p:tags r:id="rId55"/>
            </p:custDataLst>
          </p:nvPr>
        </p:nvSpPr>
        <p:spPr bwMode="gray">
          <a:xfrm>
            <a:off x="4987925" y="2416175"/>
            <a:ext cx="24447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7E60FFDA-22C7-410C-9E60-9E0219C00356}" type="datetime'''''''''''''''''1''''''''''''4.''''0'''''''''''''''''''''">
              <a:rPr lang="en-US" altLang="en-US" sz="1000" smtClean="0">
                <a:effectLst/>
                <a:sym typeface="+mn-lt"/>
              </a:rPr>
              <a:pPr marL="0" indent="0" algn="r">
                <a:spcBef>
                  <a:spcPct val="0"/>
                </a:spcBef>
                <a:buNone/>
              </a:pPr>
              <a:t>14.0</a:t>
            </a:fld>
            <a:endParaRPr lang="ja-JP" altLang="en-US" sz="1000" dirty="0">
              <a:sym typeface="+mn-lt"/>
            </a:endParaRPr>
          </a:p>
        </p:txBody>
      </p:sp>
      <p:sp>
        <p:nvSpPr>
          <p:cNvPr id="397" name="テキスト プレースホルダ 9">
            <a:extLst>
              <a:ext uri="{FF2B5EF4-FFF2-40B4-BE49-F238E27FC236}">
                <a16:creationId xmlns:a16="http://schemas.microsoft.com/office/drawing/2014/main" id="{20BC0409-9167-449A-84BE-5B4573FDDB48}"/>
              </a:ext>
            </a:extLst>
          </p:cNvPr>
          <p:cNvSpPr>
            <a:spLocks noGrp="1"/>
          </p:cNvSpPr>
          <p:nvPr>
            <p:custDataLst>
              <p:tags r:id="rId56"/>
            </p:custDataLst>
          </p:nvPr>
        </p:nvSpPr>
        <p:spPr bwMode="gray">
          <a:xfrm>
            <a:off x="5057775" y="5713413"/>
            <a:ext cx="1746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r">
              <a:spcBef>
                <a:spcPct val="0"/>
              </a:spcBef>
              <a:buNone/>
            </a:pPr>
            <a:fld id="{626578D6-CB58-4D42-A992-B9EABA6CA85D}" type="datetime'''''''''''''''''''''''''''1''''''.0'''">
              <a:rPr lang="en-US" altLang="en-US" sz="1000" smtClean="0">
                <a:effectLst/>
                <a:sym typeface="+mn-lt"/>
              </a:rPr>
              <a:pPr marL="0" indent="0" algn="r">
                <a:spcBef>
                  <a:spcPct val="0"/>
                </a:spcBef>
                <a:buNone/>
              </a:pPr>
              <a:t>1.0</a:t>
            </a:fld>
            <a:endParaRPr lang="ja-JP" altLang="en-US" sz="1000" dirty="0">
              <a:sym typeface="+mn-lt"/>
            </a:endParaRPr>
          </a:p>
        </p:txBody>
      </p:sp>
      <p:sp>
        <p:nvSpPr>
          <p:cNvPr id="354" name="Text Placeholder 12">
            <a:extLst>
              <a:ext uri="{FF2B5EF4-FFF2-40B4-BE49-F238E27FC236}">
                <a16:creationId xmlns:a16="http://schemas.microsoft.com/office/drawing/2014/main" id="{AD070FBA-6F1C-45E8-8849-1ADD30CF0BFC}"/>
              </a:ext>
            </a:extLst>
          </p:cNvPr>
          <p:cNvSpPr>
            <a:spLocks noGrp="1"/>
          </p:cNvSpPr>
          <p:nvPr>
            <p:custDataLst>
              <p:tags r:id="rId57"/>
            </p:custDataLst>
          </p:nvPr>
        </p:nvSpPr>
        <p:spPr bwMode="auto">
          <a:xfrm>
            <a:off x="7470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D8C168C6-4C38-47C7-AB2D-7290BA6D7DC4}" type="datetime'''''''''''''''''''1''''''''''''''''''1'''''''''''''''''">
              <a:rPr lang="en-US" altLang="en-US" sz="800" b="0" smtClean="0"/>
              <a:pPr/>
              <a:t>11</a:t>
            </a:fld>
            <a:endParaRPr kumimoji="0" lang="ja-JP" altLang="en-US" sz="800" b="0" dirty="0">
              <a:sym typeface="+mn-lt"/>
            </a:endParaRPr>
          </a:p>
        </p:txBody>
      </p:sp>
      <p:sp>
        <p:nvSpPr>
          <p:cNvPr id="337" name="Text Placeholder 12">
            <a:extLst>
              <a:ext uri="{FF2B5EF4-FFF2-40B4-BE49-F238E27FC236}">
                <a16:creationId xmlns:a16="http://schemas.microsoft.com/office/drawing/2014/main" id="{388E57C2-898F-4CEE-A0F6-A2313D96A9FA}"/>
              </a:ext>
            </a:extLst>
          </p:cNvPr>
          <p:cNvSpPr>
            <a:spLocks noGrp="1"/>
          </p:cNvSpPr>
          <p:nvPr>
            <p:custDataLst>
              <p:tags r:id="rId58"/>
            </p:custDataLst>
          </p:nvPr>
        </p:nvSpPr>
        <p:spPr bwMode="auto">
          <a:xfrm>
            <a:off x="4987925" y="2162175"/>
            <a:ext cx="766763" cy="152400"/>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b"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spcBef>
                <a:spcPct val="0"/>
              </a:spcBef>
              <a:spcAft>
                <a:spcPct val="0"/>
              </a:spcAft>
            </a:pPr>
            <a:r>
              <a:rPr kumimoji="0" lang="ja-JP" altLang="en-US" sz="1000" b="0" dirty="0">
                <a:sym typeface="+mn-lt"/>
              </a:rPr>
              <a:t>（円</a:t>
            </a:r>
            <a:r>
              <a:rPr kumimoji="0" lang="en-US" altLang="ja-JP" sz="1000" b="0" dirty="0">
                <a:sym typeface="+mn-lt"/>
              </a:rPr>
              <a:t>/</a:t>
            </a:r>
            <a:r>
              <a:rPr kumimoji="0" lang="ja-JP" altLang="en-US" sz="1000" b="0" dirty="0">
                <a:sym typeface="+mn-lt"/>
              </a:rPr>
              <a:t>千ルピア）</a:t>
            </a:r>
          </a:p>
        </p:txBody>
      </p:sp>
      <p:sp>
        <p:nvSpPr>
          <p:cNvPr id="344" name="Text Placeholder 12">
            <a:extLst>
              <a:ext uri="{FF2B5EF4-FFF2-40B4-BE49-F238E27FC236}">
                <a16:creationId xmlns:a16="http://schemas.microsoft.com/office/drawing/2014/main" id="{B05B8F4A-6219-4166-9464-03EAFBEF4FE8}"/>
              </a:ext>
            </a:extLst>
          </p:cNvPr>
          <p:cNvSpPr>
            <a:spLocks noGrp="1"/>
          </p:cNvSpPr>
          <p:nvPr>
            <p:custDataLst>
              <p:tags r:id="rId59"/>
            </p:custDataLst>
          </p:nvPr>
        </p:nvSpPr>
        <p:spPr bwMode="auto">
          <a:xfrm>
            <a:off x="5494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5B6E30FF-A7EF-4CA0-B84C-69B7D9E54EE0}" type="datetime'''0''''''''''''''''''''''''''''''''''''''''''''1'''''''">
              <a:rPr lang="en-US" altLang="en-US" sz="800" b="0" smtClean="0"/>
              <a:pPr/>
              <a:t>01</a:t>
            </a:fld>
            <a:endParaRPr kumimoji="0" lang="ja-JP" altLang="en-US" sz="800" b="0" dirty="0">
              <a:sym typeface="+mn-lt"/>
            </a:endParaRPr>
          </a:p>
        </p:txBody>
      </p:sp>
      <p:sp>
        <p:nvSpPr>
          <p:cNvPr id="340" name="Text Placeholder 12">
            <a:extLst>
              <a:ext uri="{FF2B5EF4-FFF2-40B4-BE49-F238E27FC236}">
                <a16:creationId xmlns:a16="http://schemas.microsoft.com/office/drawing/2014/main" id="{588A25CA-F5E1-4C6A-ABE8-1A7016FDB754}"/>
              </a:ext>
            </a:extLst>
          </p:cNvPr>
          <p:cNvSpPr>
            <a:spLocks noGrp="1"/>
          </p:cNvSpPr>
          <p:nvPr>
            <p:custDataLst>
              <p:tags r:id="rId60"/>
            </p:custDataLst>
          </p:nvPr>
        </p:nvSpPr>
        <p:spPr bwMode="auto">
          <a:xfrm>
            <a:off x="6284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3A3C652-FCE2-43A9-B3FC-B7E7090B40E4}" type="datetime'''0''''''''''''''''''''''''''5'''''''''''''''''">
              <a:rPr lang="en-US" altLang="en-US" sz="800" b="0" smtClean="0"/>
              <a:pPr/>
              <a:t>05</a:t>
            </a:fld>
            <a:endParaRPr kumimoji="0" lang="ja-JP" altLang="en-US" sz="800" b="0" dirty="0">
              <a:sym typeface="+mn-lt"/>
            </a:endParaRPr>
          </a:p>
        </p:txBody>
      </p:sp>
      <p:sp>
        <p:nvSpPr>
          <p:cNvPr id="339" name="Text Placeholder 12">
            <a:extLst>
              <a:ext uri="{FF2B5EF4-FFF2-40B4-BE49-F238E27FC236}">
                <a16:creationId xmlns:a16="http://schemas.microsoft.com/office/drawing/2014/main" id="{EBEEAAA8-D5D5-49EB-B957-D4AA9BDF88F7}"/>
              </a:ext>
            </a:extLst>
          </p:cNvPr>
          <p:cNvSpPr>
            <a:spLocks noGrp="1"/>
          </p:cNvSpPr>
          <p:nvPr>
            <p:custDataLst>
              <p:tags r:id="rId61"/>
            </p:custDataLst>
          </p:nvPr>
        </p:nvSpPr>
        <p:spPr bwMode="auto">
          <a:xfrm>
            <a:off x="5240338" y="6110288"/>
            <a:ext cx="2413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E02179B-C8A5-46CE-AE08-7BF35483290F}" type="datetime'''''''''''''''''2''0''''0''''''0'''''''''">
              <a:rPr lang="en-US" altLang="en-US" sz="800" b="0" smtClean="0"/>
              <a:pPr/>
              <a:t>2000</a:t>
            </a:fld>
            <a:endParaRPr kumimoji="0" lang="ja-JP" altLang="en-US" sz="800" b="0" dirty="0">
              <a:sym typeface="+mn-lt"/>
            </a:endParaRPr>
          </a:p>
        </p:txBody>
      </p:sp>
      <p:sp>
        <p:nvSpPr>
          <p:cNvPr id="346" name="Text Placeholder 12">
            <a:extLst>
              <a:ext uri="{FF2B5EF4-FFF2-40B4-BE49-F238E27FC236}">
                <a16:creationId xmlns:a16="http://schemas.microsoft.com/office/drawing/2014/main" id="{7805B1C9-A5B7-46DF-8448-E74E3D7AB61F}"/>
              </a:ext>
            </a:extLst>
          </p:cNvPr>
          <p:cNvSpPr>
            <a:spLocks noGrp="1"/>
          </p:cNvSpPr>
          <p:nvPr>
            <p:custDataLst>
              <p:tags r:id="rId62"/>
            </p:custDataLst>
          </p:nvPr>
        </p:nvSpPr>
        <p:spPr bwMode="auto">
          <a:xfrm>
            <a:off x="6481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1F8F5D3-344D-4769-AEC5-F0611756BB33}" type="datetime'''''''''''''''''''''''''0''6'''''''''''''''''''''''''''''">
              <a:rPr lang="en-US" altLang="en-US" sz="800" b="0" smtClean="0"/>
              <a:pPr/>
              <a:t>06</a:t>
            </a:fld>
            <a:endParaRPr kumimoji="0" lang="ja-JP" altLang="en-US" sz="800" b="0" dirty="0">
              <a:sym typeface="+mn-lt"/>
            </a:endParaRPr>
          </a:p>
        </p:txBody>
      </p:sp>
      <p:sp>
        <p:nvSpPr>
          <p:cNvPr id="343" name="Text Placeholder 12">
            <a:extLst>
              <a:ext uri="{FF2B5EF4-FFF2-40B4-BE49-F238E27FC236}">
                <a16:creationId xmlns:a16="http://schemas.microsoft.com/office/drawing/2014/main" id="{A4B8081D-B028-4D64-8DD4-4ACB79DC6DC8}"/>
              </a:ext>
            </a:extLst>
          </p:cNvPr>
          <p:cNvSpPr>
            <a:spLocks noGrp="1"/>
          </p:cNvSpPr>
          <p:nvPr>
            <p:custDataLst>
              <p:tags r:id="rId63"/>
            </p:custDataLst>
          </p:nvPr>
        </p:nvSpPr>
        <p:spPr bwMode="auto">
          <a:xfrm>
            <a:off x="56927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6809D78B-324B-44AC-8C47-8EE43C9189D7}" type="datetime'''''''''''''''''''0''''''''2'''''''''''''''''''''''''''''">
              <a:rPr lang="en-US" altLang="en-US" sz="800" b="0" smtClean="0"/>
              <a:pPr/>
              <a:t>02</a:t>
            </a:fld>
            <a:endParaRPr kumimoji="0" lang="ja-JP" altLang="en-US" sz="800" b="0" dirty="0">
              <a:sym typeface="+mn-lt"/>
            </a:endParaRPr>
          </a:p>
        </p:txBody>
      </p:sp>
      <p:sp>
        <p:nvSpPr>
          <p:cNvPr id="345" name="Text Placeholder 12">
            <a:extLst>
              <a:ext uri="{FF2B5EF4-FFF2-40B4-BE49-F238E27FC236}">
                <a16:creationId xmlns:a16="http://schemas.microsoft.com/office/drawing/2014/main" id="{6AA26168-7564-4755-8817-24FDE86C06ED}"/>
              </a:ext>
            </a:extLst>
          </p:cNvPr>
          <p:cNvSpPr>
            <a:spLocks noGrp="1"/>
          </p:cNvSpPr>
          <p:nvPr>
            <p:custDataLst>
              <p:tags r:id="rId64"/>
            </p:custDataLst>
          </p:nvPr>
        </p:nvSpPr>
        <p:spPr bwMode="auto">
          <a:xfrm>
            <a:off x="60880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3ACDAA16-4565-4EEF-9F82-E18A2F825200}" type="datetime'''''''''0''''''''''''''4'''''''''''''''''''''''''''">
              <a:rPr lang="en-US" altLang="en-US" sz="800" b="0" smtClean="0"/>
              <a:pPr/>
              <a:t>04</a:t>
            </a:fld>
            <a:endParaRPr kumimoji="0" lang="ja-JP" altLang="en-US" sz="800" b="0" dirty="0">
              <a:sym typeface="+mn-lt"/>
            </a:endParaRPr>
          </a:p>
        </p:txBody>
      </p:sp>
      <p:sp>
        <p:nvSpPr>
          <p:cNvPr id="338" name="Text Placeholder 12">
            <a:extLst>
              <a:ext uri="{FF2B5EF4-FFF2-40B4-BE49-F238E27FC236}">
                <a16:creationId xmlns:a16="http://schemas.microsoft.com/office/drawing/2014/main" id="{5E2E681F-8511-420F-BD7C-5D6A39D16F4B}"/>
              </a:ext>
            </a:extLst>
          </p:cNvPr>
          <p:cNvSpPr>
            <a:spLocks noGrp="1"/>
          </p:cNvSpPr>
          <p:nvPr>
            <p:custDataLst>
              <p:tags r:id="rId65"/>
            </p:custDataLst>
          </p:nvPr>
        </p:nvSpPr>
        <p:spPr bwMode="auto">
          <a:xfrm>
            <a:off x="5889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BB4C547C-44B8-40F2-A86C-7962CA972167}" type="datetime'''''''''''0''''''''''''''''''''''3'''''''''">
              <a:rPr lang="en-US" altLang="en-US" sz="800" b="0" smtClean="0"/>
              <a:pPr/>
              <a:t>03</a:t>
            </a:fld>
            <a:endParaRPr kumimoji="0" lang="ja-JP" altLang="en-US" sz="800" b="0" dirty="0">
              <a:sym typeface="+mn-lt"/>
            </a:endParaRPr>
          </a:p>
        </p:txBody>
      </p:sp>
      <p:sp useBgFill="1">
        <p:nvSpPr>
          <p:cNvPr id="405" name="テキスト プレースホルダ 9">
            <a:extLst>
              <a:ext uri="{FF2B5EF4-FFF2-40B4-BE49-F238E27FC236}">
                <a16:creationId xmlns:a16="http://schemas.microsoft.com/office/drawing/2014/main" id="{1843D000-30A3-44AC-A8DE-B3D8DC8CC9DA}"/>
              </a:ext>
            </a:extLst>
          </p:cNvPr>
          <p:cNvSpPr>
            <a:spLocks noGrp="1"/>
          </p:cNvSpPr>
          <p:nvPr>
            <p:custDataLst>
              <p:tags r:id="rId66"/>
            </p:custDataLst>
          </p:nvPr>
        </p:nvSpPr>
        <p:spPr bwMode="gray">
          <a:xfrm>
            <a:off x="6604000" y="288766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197AA95-0FD6-44BF-89CE-8DAB89E554AB}" type="datetime'''1''''''''''''''''''''''''''2.''8'''">
              <a:rPr lang="en-US" altLang="en-US" sz="1000" smtClean="0">
                <a:effectLst/>
              </a:rPr>
              <a:pPr/>
              <a:t>12.8</a:t>
            </a:fld>
            <a:endParaRPr lang="ja-JP" altLang="en-US" sz="1000" dirty="0">
              <a:sym typeface="+mn-lt"/>
            </a:endParaRPr>
          </a:p>
        </p:txBody>
      </p:sp>
      <p:sp>
        <p:nvSpPr>
          <p:cNvPr id="361" name="Text Placeholder 12">
            <a:extLst>
              <a:ext uri="{FF2B5EF4-FFF2-40B4-BE49-F238E27FC236}">
                <a16:creationId xmlns:a16="http://schemas.microsoft.com/office/drawing/2014/main" id="{A56A2C06-A0A2-4E94-BFD3-4701CE06B351}"/>
              </a:ext>
            </a:extLst>
          </p:cNvPr>
          <p:cNvSpPr>
            <a:spLocks noGrp="1"/>
          </p:cNvSpPr>
          <p:nvPr>
            <p:custDataLst>
              <p:tags r:id="rId67"/>
            </p:custDataLst>
          </p:nvPr>
        </p:nvSpPr>
        <p:spPr bwMode="auto">
          <a:xfrm>
            <a:off x="92471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E6ED16C5-6059-4DC9-8772-63CA5FCAF4AB}" type="datetime'''''''''''''''''''''''''''''''''''''''''''''''''''''2''''''0'">
              <a:rPr lang="en-US" altLang="en-US" sz="800" b="0" smtClean="0"/>
              <a:pPr/>
              <a:t>20</a:t>
            </a:fld>
            <a:endParaRPr kumimoji="0" lang="ja-JP" altLang="en-US" sz="800" b="0" dirty="0">
              <a:sym typeface="+mn-lt"/>
            </a:endParaRPr>
          </a:p>
        </p:txBody>
      </p:sp>
      <p:sp>
        <p:nvSpPr>
          <p:cNvPr id="347" name="Text Placeholder 12">
            <a:extLst>
              <a:ext uri="{FF2B5EF4-FFF2-40B4-BE49-F238E27FC236}">
                <a16:creationId xmlns:a16="http://schemas.microsoft.com/office/drawing/2014/main" id="{32579AC5-E23D-4DE4-8E6C-42DD47582C0D}"/>
              </a:ext>
            </a:extLst>
          </p:cNvPr>
          <p:cNvSpPr>
            <a:spLocks noGrp="1"/>
          </p:cNvSpPr>
          <p:nvPr>
            <p:custDataLst>
              <p:tags r:id="rId68"/>
            </p:custDataLst>
          </p:nvPr>
        </p:nvSpPr>
        <p:spPr bwMode="auto">
          <a:xfrm>
            <a:off x="6680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C8181896-8DB7-47AB-84E2-2183E1821371}" type="datetime'''''''''''''''''''''''''07'''">
              <a:rPr lang="en-US" altLang="en-US" sz="800" b="0" smtClean="0"/>
              <a:pPr/>
              <a:t>07</a:t>
            </a:fld>
            <a:endParaRPr kumimoji="0" lang="ja-JP" altLang="en-US" sz="800" b="0" dirty="0">
              <a:sym typeface="+mn-lt"/>
            </a:endParaRPr>
          </a:p>
        </p:txBody>
      </p:sp>
      <p:sp useBgFill="1">
        <p:nvSpPr>
          <p:cNvPr id="408" name="テキスト プレースホルダ 9">
            <a:extLst>
              <a:ext uri="{FF2B5EF4-FFF2-40B4-BE49-F238E27FC236}">
                <a16:creationId xmlns:a16="http://schemas.microsoft.com/office/drawing/2014/main" id="{55407D62-B3FD-4B1A-B40E-45042960792D}"/>
              </a:ext>
            </a:extLst>
          </p:cNvPr>
          <p:cNvSpPr>
            <a:spLocks noGrp="1"/>
          </p:cNvSpPr>
          <p:nvPr>
            <p:custDataLst>
              <p:tags r:id="rId69"/>
            </p:custDataLst>
          </p:nvPr>
        </p:nvSpPr>
        <p:spPr bwMode="gray">
          <a:xfrm>
            <a:off x="6208713" y="291465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58F72325-812A-4E9B-8FE4-B096EFF7FE88}" type="datetime'''1''''''''''1''''''''''''.''''''''''''''''''4'">
              <a:rPr lang="en-US" altLang="en-US" sz="1000" smtClean="0">
                <a:effectLst/>
              </a:rPr>
              <a:pPr/>
              <a:t>11.4</a:t>
            </a:fld>
            <a:endParaRPr lang="ja-JP" altLang="en-US" sz="1000" dirty="0">
              <a:sym typeface="+mn-lt"/>
            </a:endParaRPr>
          </a:p>
        </p:txBody>
      </p:sp>
      <p:sp useBgFill="1">
        <p:nvSpPr>
          <p:cNvPr id="406" name="テキスト プレースホルダ 9">
            <a:extLst>
              <a:ext uri="{FF2B5EF4-FFF2-40B4-BE49-F238E27FC236}">
                <a16:creationId xmlns:a16="http://schemas.microsoft.com/office/drawing/2014/main" id="{7F677DBE-E6D8-4741-8439-DB65A32F1422}"/>
              </a:ext>
            </a:extLst>
          </p:cNvPr>
          <p:cNvSpPr>
            <a:spLocks noGrp="1"/>
          </p:cNvSpPr>
          <p:nvPr>
            <p:custDataLst>
              <p:tags r:id="rId70"/>
            </p:custDataLst>
          </p:nvPr>
        </p:nvSpPr>
        <p:spPr bwMode="gray">
          <a:xfrm>
            <a:off x="6800850" y="3086100"/>
            <a:ext cx="27940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0F0F231E-DA1B-473E-8ADF-C439B4EA3BD7}" type="datetime'''10''''''''''''''''''''''''''''''''''''''''''''''.''''7'''''">
              <a:rPr lang="en-US" altLang="en-US" sz="1000" smtClean="0">
                <a:effectLst/>
              </a:rPr>
              <a:pPr/>
              <a:t>10.7</a:t>
            </a:fld>
            <a:endParaRPr lang="ja-JP" altLang="en-US" sz="1000" dirty="0">
              <a:sym typeface="+mn-lt"/>
            </a:endParaRPr>
          </a:p>
        </p:txBody>
      </p:sp>
      <p:sp>
        <p:nvSpPr>
          <p:cNvPr id="359" name="Text Placeholder 12">
            <a:extLst>
              <a:ext uri="{FF2B5EF4-FFF2-40B4-BE49-F238E27FC236}">
                <a16:creationId xmlns:a16="http://schemas.microsoft.com/office/drawing/2014/main" id="{BB8FCFC3-0AFC-45C7-B871-B94897EECAFD}"/>
              </a:ext>
            </a:extLst>
          </p:cNvPr>
          <p:cNvSpPr>
            <a:spLocks noGrp="1"/>
          </p:cNvSpPr>
          <p:nvPr>
            <p:custDataLst>
              <p:tags r:id="rId71"/>
            </p:custDataLst>
          </p:nvPr>
        </p:nvSpPr>
        <p:spPr bwMode="auto">
          <a:xfrm>
            <a:off x="8655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9DB763A-3AA4-4250-A153-3263C922120A}" type="datetime'''''''''1''''''''''''''''''''''''7'''''''">
              <a:rPr lang="en-US" altLang="en-US" sz="800" b="0" smtClean="0"/>
              <a:pPr/>
              <a:t>17</a:t>
            </a:fld>
            <a:endParaRPr kumimoji="0" lang="ja-JP" altLang="en-US" sz="800" b="0" dirty="0">
              <a:sym typeface="+mn-lt"/>
            </a:endParaRPr>
          </a:p>
        </p:txBody>
      </p:sp>
      <p:sp>
        <p:nvSpPr>
          <p:cNvPr id="348" name="Text Placeholder 12">
            <a:extLst>
              <a:ext uri="{FF2B5EF4-FFF2-40B4-BE49-F238E27FC236}">
                <a16:creationId xmlns:a16="http://schemas.microsoft.com/office/drawing/2014/main" id="{9F98BDDD-36FB-4665-9CE4-576C35F48935}"/>
              </a:ext>
            </a:extLst>
          </p:cNvPr>
          <p:cNvSpPr>
            <a:spLocks noGrp="1"/>
          </p:cNvSpPr>
          <p:nvPr>
            <p:custDataLst>
              <p:tags r:id="rId72"/>
            </p:custDataLst>
          </p:nvPr>
        </p:nvSpPr>
        <p:spPr bwMode="auto">
          <a:xfrm>
            <a:off x="687705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215E66F-2B33-4009-AEC5-7EA18C260135}" type="datetime'''''''''''''''''''''0''''''''''''''''8'''''''''">
              <a:rPr lang="en-US" altLang="en-US" sz="800" b="0" smtClean="0"/>
              <a:pPr/>
              <a:t>08</a:t>
            </a:fld>
            <a:endParaRPr kumimoji="0" lang="ja-JP" altLang="en-US" sz="800" b="0" dirty="0">
              <a:sym typeface="+mn-lt"/>
            </a:endParaRPr>
          </a:p>
        </p:txBody>
      </p:sp>
      <p:sp>
        <p:nvSpPr>
          <p:cNvPr id="351" name="Text Placeholder 12">
            <a:extLst>
              <a:ext uri="{FF2B5EF4-FFF2-40B4-BE49-F238E27FC236}">
                <a16:creationId xmlns:a16="http://schemas.microsoft.com/office/drawing/2014/main" id="{1B7EC5F8-33AF-4282-BD57-47FFE3F300B0}"/>
              </a:ext>
            </a:extLst>
          </p:cNvPr>
          <p:cNvSpPr>
            <a:spLocks noGrp="1"/>
          </p:cNvSpPr>
          <p:nvPr>
            <p:custDataLst>
              <p:tags r:id="rId73"/>
            </p:custDataLst>
          </p:nvPr>
        </p:nvSpPr>
        <p:spPr bwMode="auto">
          <a:xfrm>
            <a:off x="707548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C87E410-D7D7-40B9-A1E0-87882DA0AF3E}" type="datetime'''''''0''''''''''''''''''''''''''''''''''''''''''''9'''''">
              <a:rPr lang="en-US" altLang="en-US" sz="800" b="0" smtClean="0"/>
              <a:pPr/>
              <a:t>09</a:t>
            </a:fld>
            <a:endParaRPr kumimoji="0" lang="ja-JP" altLang="en-US" sz="800" b="0" dirty="0">
              <a:sym typeface="+mn-lt"/>
            </a:endParaRPr>
          </a:p>
        </p:txBody>
      </p:sp>
      <p:sp>
        <p:nvSpPr>
          <p:cNvPr id="352" name="Text Placeholder 12">
            <a:extLst>
              <a:ext uri="{FF2B5EF4-FFF2-40B4-BE49-F238E27FC236}">
                <a16:creationId xmlns:a16="http://schemas.microsoft.com/office/drawing/2014/main" id="{7315CA46-4A95-424D-ACCB-F323EA4CA82F}"/>
              </a:ext>
            </a:extLst>
          </p:cNvPr>
          <p:cNvSpPr>
            <a:spLocks noGrp="1"/>
          </p:cNvSpPr>
          <p:nvPr>
            <p:custDataLst>
              <p:tags r:id="rId74"/>
            </p:custDataLst>
          </p:nvPr>
        </p:nvSpPr>
        <p:spPr bwMode="auto">
          <a:xfrm>
            <a:off x="7272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4981BE24-B513-4DD7-AC43-5597788186EB}" type="datetime'''''''''''''''''''1''0'''''">
              <a:rPr lang="en-US" altLang="en-US" sz="800" b="0" smtClean="0"/>
              <a:pPr/>
              <a:t>10</a:t>
            </a:fld>
            <a:endParaRPr kumimoji="0" lang="ja-JP" altLang="en-US" sz="800" b="0" dirty="0">
              <a:sym typeface="+mn-lt"/>
            </a:endParaRPr>
          </a:p>
        </p:txBody>
      </p:sp>
      <p:sp>
        <p:nvSpPr>
          <p:cNvPr id="362" name="Text Placeholder 12">
            <a:extLst>
              <a:ext uri="{FF2B5EF4-FFF2-40B4-BE49-F238E27FC236}">
                <a16:creationId xmlns:a16="http://schemas.microsoft.com/office/drawing/2014/main" id="{B33C6CB5-357C-4339-A757-546929ADF8A8}"/>
              </a:ext>
            </a:extLst>
          </p:cNvPr>
          <p:cNvSpPr>
            <a:spLocks noGrp="1"/>
          </p:cNvSpPr>
          <p:nvPr>
            <p:custDataLst>
              <p:tags r:id="rId75"/>
            </p:custDataLst>
          </p:nvPr>
        </p:nvSpPr>
        <p:spPr bwMode="auto">
          <a:xfrm>
            <a:off x="9445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41EB0B8-005A-4D4A-8D0F-B5CB1CB20567}" type="datetime'2''''''''''''''''''''''''''''''''''''''''''1'''''''">
              <a:rPr lang="en-US" altLang="en-US" sz="800" b="0" smtClean="0"/>
              <a:pPr/>
              <a:t>21</a:t>
            </a:fld>
            <a:endParaRPr kumimoji="0" lang="ja-JP" altLang="en-US" sz="800" b="0" dirty="0">
              <a:sym typeface="+mn-lt"/>
            </a:endParaRPr>
          </a:p>
        </p:txBody>
      </p:sp>
      <p:sp>
        <p:nvSpPr>
          <p:cNvPr id="342" name="Text Placeholder 12">
            <a:extLst>
              <a:ext uri="{FF2B5EF4-FFF2-40B4-BE49-F238E27FC236}">
                <a16:creationId xmlns:a16="http://schemas.microsoft.com/office/drawing/2014/main" id="{CA993015-836A-4818-B696-A33B657706A0}"/>
              </a:ext>
            </a:extLst>
          </p:cNvPr>
          <p:cNvSpPr>
            <a:spLocks noGrp="1"/>
          </p:cNvSpPr>
          <p:nvPr>
            <p:custDataLst>
              <p:tags r:id="rId76"/>
            </p:custDataLst>
          </p:nvPr>
        </p:nvSpPr>
        <p:spPr bwMode="auto">
          <a:xfrm>
            <a:off x="825976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F268822-FEF4-4C48-AD3C-4C9574A47693}" type="datetime'''''''''''''''''''''''''''1''''''''''5'">
              <a:rPr lang="en-US" altLang="en-US" sz="800" b="0" smtClean="0"/>
              <a:pPr/>
              <a:t>15</a:t>
            </a:fld>
            <a:endParaRPr kumimoji="0" lang="ja-JP" altLang="en-US" sz="800" b="0" dirty="0">
              <a:sym typeface="+mn-lt"/>
            </a:endParaRPr>
          </a:p>
        </p:txBody>
      </p:sp>
      <p:sp useBgFill="1">
        <p:nvSpPr>
          <p:cNvPr id="388" name="テキスト プレースホルダ 9">
            <a:extLst>
              <a:ext uri="{FF2B5EF4-FFF2-40B4-BE49-F238E27FC236}">
                <a16:creationId xmlns:a16="http://schemas.microsoft.com/office/drawing/2014/main" id="{CC1B0BD3-276F-48EB-BA87-2452DC700BD8}"/>
              </a:ext>
            </a:extLst>
          </p:cNvPr>
          <p:cNvSpPr>
            <a:spLocks noGrp="1"/>
          </p:cNvSpPr>
          <p:nvPr>
            <p:custDataLst>
              <p:tags r:id="rId77"/>
            </p:custDataLst>
          </p:nvPr>
        </p:nvSpPr>
        <p:spPr bwMode="gray">
          <a:xfrm>
            <a:off x="5392738" y="2894013"/>
            <a:ext cx="27940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3DB83F22-DF12-4D88-B761-28C87958DC5F}" type="datetime'''''''''''''''1''''''''''''''''2''''''''''''''''''.''''''8'''">
              <a:rPr lang="en-US" altLang="en-US" sz="1000" smtClean="0">
                <a:effectLst/>
              </a:rPr>
              <a:pPr/>
              <a:t>12.8</a:t>
            </a:fld>
            <a:endParaRPr lang="ja-JP" altLang="en-US" sz="1000" dirty="0">
              <a:sym typeface="+mn-lt"/>
            </a:endParaRPr>
          </a:p>
        </p:txBody>
      </p:sp>
      <p:sp useBgFill="1">
        <p:nvSpPr>
          <p:cNvPr id="409" name="テキスト プレースホルダ 9">
            <a:extLst>
              <a:ext uri="{FF2B5EF4-FFF2-40B4-BE49-F238E27FC236}">
                <a16:creationId xmlns:a16="http://schemas.microsoft.com/office/drawing/2014/main" id="{A6EEC68B-9827-4660-86E7-FBDF44ACC38E}"/>
              </a:ext>
            </a:extLst>
          </p:cNvPr>
          <p:cNvSpPr>
            <a:spLocks noGrp="1"/>
          </p:cNvSpPr>
          <p:nvPr>
            <p:custDataLst>
              <p:tags r:id="rId78"/>
            </p:custDataLst>
          </p:nvPr>
        </p:nvSpPr>
        <p:spPr bwMode="gray">
          <a:xfrm>
            <a:off x="9404350" y="3840163"/>
            <a:ext cx="209550" cy="152400"/>
          </a:xfrm>
          <a:prstGeom prst="rect">
            <a:avLst/>
          </a:prstGeom>
          <a:ln>
            <a:noFill/>
          </a:ln>
          <a:effectLst/>
        </p:spPr>
        <p:txBody>
          <a:bodyPr vert="horz" wrap="none" lIns="17463" tIns="0" rIns="17463" bIns="0" numCol="1" spcCol="0" rtlCol="0" anchor="b"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D381995D-1A07-4225-A1CD-B2641F768CA9}" type="datetime'''''''''''''''''7''''''''''''''.''''''''''7'''''''''''''''''''">
              <a:rPr lang="en-US" altLang="en-US" sz="1000" smtClean="0">
                <a:effectLst/>
              </a:rPr>
              <a:pPr/>
              <a:t>7.7</a:t>
            </a:fld>
            <a:endParaRPr lang="ja-JP" altLang="en-US" sz="1000" dirty="0">
              <a:sym typeface="+mn-lt"/>
            </a:endParaRPr>
          </a:p>
        </p:txBody>
      </p:sp>
      <p:sp useBgFill="1">
        <p:nvSpPr>
          <p:cNvPr id="410" name="テキスト プレースホルダ 9">
            <a:extLst>
              <a:ext uri="{FF2B5EF4-FFF2-40B4-BE49-F238E27FC236}">
                <a16:creationId xmlns:a16="http://schemas.microsoft.com/office/drawing/2014/main" id="{4B272D05-416B-443C-B41A-8F9CC26BC4F6}"/>
              </a:ext>
            </a:extLst>
          </p:cNvPr>
          <p:cNvSpPr>
            <a:spLocks noGrp="1"/>
          </p:cNvSpPr>
          <p:nvPr>
            <p:custDataLst>
              <p:tags r:id="rId79"/>
            </p:custDataLst>
          </p:nvPr>
        </p:nvSpPr>
        <p:spPr bwMode="gray">
          <a:xfrm>
            <a:off x="9601200" y="3894138"/>
            <a:ext cx="209550" cy="152400"/>
          </a:xfrm>
          <a:prstGeom prst="rect">
            <a:avLst/>
          </a:prstGeom>
          <a:ln>
            <a:noFill/>
          </a:ln>
          <a:effectLst/>
        </p:spPr>
        <p:txBody>
          <a:bodyPr vert="horz" wrap="none" lIns="17463" tIns="0" rIns="17463" bIns="0" numCol="1" spcCol="0" rtlCol="0" anchor="t" anchorCtr="0">
            <a:noAutofit/>
          </a:bodyPr>
          <a:lstStyle>
            <a:lvl1pPr marL="187325"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n"/>
              <a:tabLst/>
              <a:defRPr kumimoji="1" sz="1600" kern="1200">
                <a:solidFill>
                  <a:schemeClr val="tx1"/>
                </a:solidFill>
                <a:latin typeface="+mn-lt"/>
                <a:ea typeface="+mn-ea"/>
                <a:cs typeface="+mn-cs"/>
              </a:defRPr>
            </a:lvl1pPr>
            <a:lvl2pPr marL="565150" marR="0" indent="-187325" algn="l" defTabSz="863600" rtl="0" eaLnBrk="1" fontAlgn="base" latinLnBrk="0" hangingPunct="1">
              <a:lnSpc>
                <a:spcPct val="100000"/>
              </a:lnSpc>
              <a:spcBef>
                <a:spcPct val="30000"/>
              </a:spcBef>
              <a:spcAft>
                <a:spcPct val="0"/>
              </a:spcAft>
              <a:buClr>
                <a:schemeClr val="bg1">
                  <a:lumMod val="75000"/>
                </a:schemeClr>
              </a:buClr>
              <a:buSzTx/>
              <a:buFont typeface="Wingdings" pitchFamily="2" charset="2"/>
              <a:buChar char="l"/>
              <a:tabLst/>
              <a:defRPr kumimoji="1" sz="1400" kern="1200">
                <a:solidFill>
                  <a:schemeClr val="tx1"/>
                </a:solidFill>
                <a:latin typeface="+mn-lt"/>
                <a:ea typeface="+mn-ea"/>
                <a:cs typeface="+mn-cs"/>
              </a:defRPr>
            </a:lvl2pPr>
            <a:lvl3pPr marL="952500" marR="0" indent="-196850" algn="l" defTabSz="863600" rtl="0" eaLnBrk="1" fontAlgn="base" latinLnBrk="0" hangingPunct="1">
              <a:lnSpc>
                <a:spcPct val="100000"/>
              </a:lnSpc>
              <a:spcBef>
                <a:spcPct val="20000"/>
              </a:spcBef>
              <a:spcAft>
                <a:spcPct val="0"/>
              </a:spcAft>
              <a:buClr>
                <a:schemeClr val="bg1">
                  <a:lumMod val="75000"/>
                </a:schemeClr>
              </a:buClr>
              <a:buSzTx/>
              <a:buFontTx/>
              <a:buChar char="▪"/>
              <a:tabLst/>
              <a:defRPr kumimoji="1" sz="1400" kern="1200">
                <a:solidFill>
                  <a:schemeClr val="tx1"/>
                </a:solidFill>
                <a:latin typeface="+mn-lt"/>
                <a:ea typeface="+mn-ea"/>
                <a:cs typeface="+mn-cs"/>
              </a:defRPr>
            </a:lvl3pPr>
            <a:lvl4pPr marL="1335088" marR="0" indent="-192088" algn="l" defTabSz="863600" rtl="0" eaLnBrk="1" fontAlgn="base" latinLnBrk="0" hangingPunct="1">
              <a:lnSpc>
                <a:spcPct val="100000"/>
              </a:lnSpc>
              <a:spcBef>
                <a:spcPct val="15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4pPr>
            <a:lvl5pPr marL="1717675" marR="0" indent="-192088" algn="l" defTabSz="863600" rtl="0" eaLnBrk="1" fontAlgn="base" latinLnBrk="0" hangingPunct="1">
              <a:lnSpc>
                <a:spcPct val="100000"/>
              </a:lnSpc>
              <a:spcBef>
                <a:spcPct val="10000"/>
              </a:spcBef>
              <a:spcAft>
                <a:spcPct val="0"/>
              </a:spcAft>
              <a:buClr>
                <a:schemeClr val="bg1">
                  <a:lumMod val="75000"/>
                </a:schemeClr>
              </a:buClr>
              <a:buSzTx/>
              <a:buFontTx/>
              <a:buChar char="▪"/>
              <a:tabLst/>
              <a:defRPr kumimoji="1"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fld id="{F8F75037-D61E-40B8-AA6B-9C6FE35DC6F3}" type="datetime'''''''''''''''''''''''''''8.''''''''9'''''''''''">
              <a:rPr lang="en-US" altLang="en-US" sz="1000" smtClean="0">
                <a:effectLst/>
              </a:rPr>
              <a:pPr/>
              <a:t>8.9</a:t>
            </a:fld>
            <a:endParaRPr lang="ja-JP" altLang="en-US" sz="1000" dirty="0">
              <a:sym typeface="+mn-lt"/>
            </a:endParaRPr>
          </a:p>
        </p:txBody>
      </p:sp>
      <p:sp>
        <p:nvSpPr>
          <p:cNvPr id="358" name="Text Placeholder 12">
            <a:extLst>
              <a:ext uri="{FF2B5EF4-FFF2-40B4-BE49-F238E27FC236}">
                <a16:creationId xmlns:a16="http://schemas.microsoft.com/office/drawing/2014/main" id="{B2D7C247-F8FC-44EA-9532-C8BCC666EDCE}"/>
              </a:ext>
            </a:extLst>
          </p:cNvPr>
          <p:cNvSpPr>
            <a:spLocks noGrp="1"/>
          </p:cNvSpPr>
          <p:nvPr>
            <p:custDataLst>
              <p:tags r:id="rId80"/>
            </p:custDataLst>
          </p:nvPr>
        </p:nvSpPr>
        <p:spPr bwMode="auto">
          <a:xfrm>
            <a:off x="84582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82F298A8-F89B-44D9-81E2-C88592D19533}" type="datetime'''''''1''''''''''''''''''''''''''''''''''''''''''6'''''''''''">
              <a:rPr lang="en-US" altLang="en-US" sz="800" b="0" smtClean="0"/>
              <a:pPr/>
              <a:t>16</a:t>
            </a:fld>
            <a:endParaRPr kumimoji="0" lang="ja-JP" altLang="en-US" sz="800" b="0" dirty="0">
              <a:sym typeface="+mn-lt"/>
            </a:endParaRPr>
          </a:p>
        </p:txBody>
      </p:sp>
      <p:sp>
        <p:nvSpPr>
          <p:cNvPr id="355" name="Text Placeholder 12">
            <a:extLst>
              <a:ext uri="{FF2B5EF4-FFF2-40B4-BE49-F238E27FC236}">
                <a16:creationId xmlns:a16="http://schemas.microsoft.com/office/drawing/2014/main" id="{7BF7B7B5-CF3C-4D0C-AB68-E2C865188687}"/>
              </a:ext>
            </a:extLst>
          </p:cNvPr>
          <p:cNvSpPr>
            <a:spLocks noGrp="1"/>
          </p:cNvSpPr>
          <p:nvPr>
            <p:custDataLst>
              <p:tags r:id="rId81"/>
            </p:custDataLst>
          </p:nvPr>
        </p:nvSpPr>
        <p:spPr bwMode="auto">
          <a:xfrm>
            <a:off x="766762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7C8BF4EB-093F-4452-A7E7-EBCC0C9D2C5C}" type="datetime'''''''''''''''''''''''''''''''''1''''''2'''''''''''">
              <a:rPr lang="en-US" altLang="en-US" sz="800" b="0" smtClean="0"/>
              <a:pPr/>
              <a:t>12</a:t>
            </a:fld>
            <a:endParaRPr kumimoji="0" lang="ja-JP" altLang="en-US" sz="800" b="0" dirty="0">
              <a:sym typeface="+mn-lt"/>
            </a:endParaRPr>
          </a:p>
        </p:txBody>
      </p:sp>
      <p:sp>
        <p:nvSpPr>
          <p:cNvPr id="360" name="Text Placeholder 12">
            <a:extLst>
              <a:ext uri="{FF2B5EF4-FFF2-40B4-BE49-F238E27FC236}">
                <a16:creationId xmlns:a16="http://schemas.microsoft.com/office/drawing/2014/main" id="{E75787AE-E8AD-4C79-85AE-01596B86C993}"/>
              </a:ext>
            </a:extLst>
          </p:cNvPr>
          <p:cNvSpPr>
            <a:spLocks noGrp="1"/>
          </p:cNvSpPr>
          <p:nvPr>
            <p:custDataLst>
              <p:tags r:id="rId82"/>
            </p:custDataLst>
          </p:nvPr>
        </p:nvSpPr>
        <p:spPr bwMode="auto">
          <a:xfrm>
            <a:off x="8851900"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14AA0E13-84C1-4331-8240-8A47CAFF4731}" type="datetime'''''''''''''''''''''1''8'''''''''''''''''''''''''''''''''''">
              <a:rPr lang="en-US" altLang="en-US" sz="800" b="0" smtClean="0"/>
              <a:pPr/>
              <a:t>18</a:t>
            </a:fld>
            <a:endParaRPr kumimoji="0" lang="ja-JP" altLang="en-US" sz="800" b="0" dirty="0">
              <a:sym typeface="+mn-lt"/>
            </a:endParaRPr>
          </a:p>
        </p:txBody>
      </p:sp>
      <p:sp>
        <p:nvSpPr>
          <p:cNvPr id="357" name="Text Placeholder 12">
            <a:extLst>
              <a:ext uri="{FF2B5EF4-FFF2-40B4-BE49-F238E27FC236}">
                <a16:creationId xmlns:a16="http://schemas.microsoft.com/office/drawing/2014/main" id="{247F604A-7800-419E-BC2F-9AAE29D71C41}"/>
              </a:ext>
            </a:extLst>
          </p:cNvPr>
          <p:cNvSpPr>
            <a:spLocks noGrp="1"/>
          </p:cNvSpPr>
          <p:nvPr>
            <p:custDataLst>
              <p:tags r:id="rId83"/>
            </p:custDataLst>
          </p:nvPr>
        </p:nvSpPr>
        <p:spPr bwMode="auto">
          <a:xfrm>
            <a:off x="8062913"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1557536-1BAE-4EE2-9B0C-404070AD0926}" type="datetime'''''''''''1''''''''''''''''''4'''">
              <a:rPr lang="en-US" altLang="en-US" sz="800" b="0" smtClean="0"/>
              <a:pPr/>
              <a:t>14</a:t>
            </a:fld>
            <a:endParaRPr kumimoji="0" lang="ja-JP" altLang="en-US" sz="800" b="0" dirty="0">
              <a:sym typeface="+mn-lt"/>
            </a:endParaRPr>
          </a:p>
        </p:txBody>
      </p:sp>
      <p:sp>
        <p:nvSpPr>
          <p:cNvPr id="353" name="Text Placeholder 12">
            <a:extLst>
              <a:ext uri="{FF2B5EF4-FFF2-40B4-BE49-F238E27FC236}">
                <a16:creationId xmlns:a16="http://schemas.microsoft.com/office/drawing/2014/main" id="{633D6A24-8502-4DAF-8B1F-81407049AAED}"/>
              </a:ext>
            </a:extLst>
          </p:cNvPr>
          <p:cNvSpPr>
            <a:spLocks noGrp="1"/>
          </p:cNvSpPr>
          <p:nvPr>
            <p:custDataLst>
              <p:tags r:id="rId84"/>
            </p:custDataLst>
          </p:nvPr>
        </p:nvSpPr>
        <p:spPr bwMode="auto">
          <a:xfrm>
            <a:off x="9050338"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F249B582-77D0-47E0-AFEC-0280212EF9ED}" type="datetime'''''''''''''''''''''''''''''19'">
              <a:rPr lang="en-US" altLang="en-US" sz="800" b="0" smtClean="0"/>
              <a:pPr/>
              <a:t>19</a:t>
            </a:fld>
            <a:endParaRPr kumimoji="0" lang="ja-JP" altLang="en-US" sz="800" b="0" dirty="0">
              <a:sym typeface="+mn-lt"/>
            </a:endParaRPr>
          </a:p>
        </p:txBody>
      </p:sp>
      <p:sp>
        <p:nvSpPr>
          <p:cNvPr id="356" name="Text Placeholder 12">
            <a:extLst>
              <a:ext uri="{FF2B5EF4-FFF2-40B4-BE49-F238E27FC236}">
                <a16:creationId xmlns:a16="http://schemas.microsoft.com/office/drawing/2014/main" id="{9A11D5C2-3F10-4379-BC60-B1A5A0B86F59}"/>
              </a:ext>
            </a:extLst>
          </p:cNvPr>
          <p:cNvSpPr>
            <a:spLocks noGrp="1"/>
          </p:cNvSpPr>
          <p:nvPr>
            <p:custDataLst>
              <p:tags r:id="rId85"/>
            </p:custDataLst>
          </p:nvPr>
        </p:nvSpPr>
        <p:spPr bwMode="auto">
          <a:xfrm>
            <a:off x="7864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A68F10B6-5848-425A-9120-A3DBBE794B4F}" type="datetime'''''''''''1''3'''''''''''''''''''''''''''''">
              <a:rPr lang="en-US" altLang="en-US" sz="800" b="0" smtClean="0"/>
              <a:pPr/>
              <a:t>13</a:t>
            </a:fld>
            <a:endParaRPr kumimoji="0" lang="ja-JP" altLang="en-US" sz="800" b="0" dirty="0">
              <a:sym typeface="+mn-lt"/>
            </a:endParaRPr>
          </a:p>
        </p:txBody>
      </p:sp>
      <p:sp>
        <p:nvSpPr>
          <p:cNvPr id="363" name="Text Placeholder 12">
            <a:extLst>
              <a:ext uri="{FF2B5EF4-FFF2-40B4-BE49-F238E27FC236}">
                <a16:creationId xmlns:a16="http://schemas.microsoft.com/office/drawing/2014/main" id="{D995F107-7EC7-4F53-B8FE-A92B57AD0DF9}"/>
              </a:ext>
            </a:extLst>
          </p:cNvPr>
          <p:cNvSpPr>
            <a:spLocks noGrp="1"/>
          </p:cNvSpPr>
          <p:nvPr>
            <p:custDataLst>
              <p:tags r:id="rId86"/>
            </p:custDataLst>
          </p:nvPr>
        </p:nvSpPr>
        <p:spPr bwMode="auto">
          <a:xfrm>
            <a:off x="9642475" y="6110288"/>
            <a:ext cx="127000" cy="122238"/>
          </a:xfrm>
          <a:prstGeom prst="rect">
            <a:avLst/>
          </a:prstGeom>
          <a:noFill/>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914400" rtl="0" eaLnBrk="1" latinLnBrk="0" hangingPunct="1">
              <a:spcBef>
                <a:spcPts val="384"/>
              </a:spcBef>
              <a:buFontTx/>
              <a:buNone/>
              <a:defRPr kumimoji="1"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kumimoji="1"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algn="ctr">
              <a:spcBef>
                <a:spcPct val="0"/>
              </a:spcBef>
              <a:spcAft>
                <a:spcPct val="0"/>
              </a:spcAft>
            </a:pPr>
            <a:fld id="{9A564773-1144-4EE8-AC5A-3274082E9F17}" type="datetime'''''''''''''''''''''''''2''2'''''''''''''''''''''''''''''''">
              <a:rPr lang="en-US" altLang="en-US" sz="800" b="0" smtClean="0"/>
              <a:pPr/>
              <a:t>22</a:t>
            </a:fld>
            <a:endParaRPr kumimoji="0" lang="ja-JP" altLang="en-US" sz="800" b="0" dirty="0">
              <a:sym typeface="+mn-lt"/>
            </a:endParaRPr>
          </a:p>
        </p:txBody>
      </p:sp>
    </p:spTree>
    <p:extLst>
      <p:ext uri="{BB962C8B-B14F-4D97-AF65-F5344CB8AC3E}">
        <p14:creationId xmlns:p14="http://schemas.microsoft.com/office/powerpoint/2010/main" val="24919787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e378f461-5c73-46ec-9281-d7e45e6a2893"/>
  <p:tag name="THINKCELLPRESENTATIONDONOTDELETE" val="&lt;?xml version=&quot;1.0&quot; encoding=&quot;UTF-16&quot; standalone=&quot;yes&quot;?&gt;&lt;root reqver=&quot;25060&quot;&gt;&lt;version val=&quot;2806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9&quot;&gt;&lt;elem m_fUsage=&quot;4.39033352875032534257E+00&quot;&gt;&lt;m_msothmcolidx val=&quot;0&quot;/&gt;&lt;m_rgb r=&quot;33&quot; g=&quot;99&quot; b=&quot;CC&quot;/&gt;&lt;m_nBrightness endver=&quot;26206&quot; val=&quot;0&quot;/&gt;&lt;/elem&gt;&lt;elem m_fUsage=&quot;2.55407635716192693565E+00&quot;&gt;&lt;m_msothmcolidx val=&quot;0&quot;/&gt;&lt;m_rgb r=&quot;80&quot; g=&quot;CC&quot; b=&quot;E8&quot;/&gt;&lt;m_nBrightness endver=&quot;26206&quot; val=&quot;0&quot;/&gt;&lt;/elem&gt;&lt;elem m_fUsage=&quot;2.16065562711250258587E+00&quot;&gt;&lt;m_msothmcolidx val=&quot;0&quot;/&gt;&lt;m_rgb r=&quot;1F&quot; g=&quot;49&quot; b=&quot;7D&quot;/&gt;&lt;m_nBrightness endver=&quot;26206&quot; val=&quot;0&quot;/&gt;&lt;/elem&gt;&lt;elem m_fUsage=&quot;4.50026857250666323385E-01&quot;&gt;&lt;m_msothmcolidx val=&quot;0&quot;/&gt;&lt;m_rgb r=&quot;C0&quot; g=&quot;E6&quot; b=&quot;F4&quot;/&gt;&lt;m_nBrightness endver=&quot;26206&quot; val=&quot;0&quot;/&gt;&lt;/elem&gt;&lt;elem m_fUsage=&quot;2.28767924549610118801E-01&quot;&gt;&lt;m_msothmcolidx val=&quot;0&quot;/&gt;&lt;m_rgb r=&quot;3D&quot; g=&quot;6E&quot; b=&quot;81&quot;/&gt;&lt;m_nBrightness endver=&quot;26206&quot; val=&quot;0&quot;/&gt;&lt;/elem&gt;&lt;elem m_fUsage=&quot;1.50094635296999207030E-01&quot;&gt;&lt;m_msothmcolidx val=&quot;0&quot;/&gt;&lt;m_rgb r=&quot;80&quot; g=&quot;E6&quot; b=&quot;F4&quot;/&gt;&lt;m_nBrightness endver=&quot;26206&quot; val=&quot;0&quot;/&gt;&lt;/elem&gt;&lt;elem m_fUsage=&quot;6.46108188922667886489E-02&quot;&gt;&lt;m_msothmcolidx val=&quot;0&quot;/&gt;&lt;m_rgb r=&quot;80&quot; g=&quot;80&quot; b=&quot;80&quot;/&gt;&lt;m_nBrightness endver=&quot;26206&quot; val=&quot;0&quot;/&gt;&lt;/elem&gt;&lt;elem m_fUsage=&quot;1.33153524173656848985E-03&quot;&gt;&lt;m_msothmcolidx val=&quot;0&quot;/&gt;&lt;m_rgb r=&quot;EC&quot; g=&quot;E5&quot; b=&quot;F4&quot;/&gt;&lt;m_nBrightness endver=&quot;26206&quot; val=&quot;0&quot;/&gt;&lt;/elem&gt;&lt;elem m_fUsage=&quot;1.93632597890513220450E-05&quot;&gt;&lt;m_msothmcolidx val=&quot;0&quot;/&gt;&lt;m_rgb r=&quot;D2&quot; g=&quot;E0&quot; b=&quot;E6&quot;/&gt;&lt;m_nBrightness endver=&quot;26206&quot; val=&quot;0&quot;/&gt;&lt;/elem&gt;&lt;/m_vecMRU&gt;&lt;/m_mruColor&gt;&lt;m_eweekdayFirstOfWeek val=&quot;1&quot;/&gt;&lt;m_eweekdayFirstOfWorkweek val=&quot;2&quot;/&gt;&lt;m_eweekdayFirstOfWeekend val=&quot;7&quot;/&gt;&lt;/CPresentation&gt;&lt;/root&gt;"/>
  <p:tag name="TSCLIENT"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iQih.ML05Z3YSCeN9mSoc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8_8CZtvnzz.ntsiTcVfBV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isiY0NPYnqf9xwyjJlqgX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Yx6zD62zL9uaNcxh_6iK3Q"/>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bdPDmWQPThkXL0GYCIDq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f.h7fjnwC29FuSQLcab_G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moriLTAQ9LnqiWwM7ISZz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8bWkyTu0tw9z0uGqO1D_g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fO5HNKRu8SNeX0W09llx9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9RNU9U0txrWLlFFNnl7vz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3OtKbljUXtBPpic54PR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dlvbM4DMCXICzONH08dsA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asV0dJLrClLTfM.2EpFixQ"/>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gzvFOdXDAe4BcvrS_Gin.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WJn7QvQokVKJ7gjyQvv_yg"/>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FDUtt5dwnbwO5OFNIIMqj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BeHC5EknaZaAoCDoJbj1X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SpZb1Ig5f05g1ieGmRsQI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u31bBpOFE8MC1QhN2DqyU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uIr5m5LOITDhqBEYUBChV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Q07WZ_YNnINXIOrR0Bbs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WeE_gpiRLC.o.pJyDwmbB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559Bw5Xq8hXVVo4U6TUT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1fJcz9UgrOyEXUx1wAmgO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pWZJUuXHAgUIgQ5niiyq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OjMb9Su6lLrDDFQ3cLe5i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ryby5Yi7DOUGE2K6fuT0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dtKoQa8bxugUGO3NYshAA"/>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bVxGopR6bykekR2m9CJrg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F1Hue2EKJ4ZVistzRB2HV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sFFI44OMBXyztaqm2oE_b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XBw6exkL9VsV7Q44k37xq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45Zuxd4h.tWybcatngVF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xqLnK8UftZAafTdDQBl8A"/>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dw920nXkgMNGuNwEhePEjg"/>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XH3pSrmPAojHWklHbLQHY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ua6YNwMBq6oLQ8Hf0O2G8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4oaZXjWbHWiyoWdaJjnJI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vcke0ldrbmMpl_ID67asMA"/>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BB7bA58LUYrCJSv9o_wA0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3SRHUpRQxHuU5dyS_N4bw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YsQEvFGMTGubaefTBivKV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1eXBZZihezKiRVncEn5U_w"/>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mbpaHTVKIFsoIWH5rxRLx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fjuD1HM1Si.tsnh5ZNMKm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CwLOE0eVVb_Y.pktg5c9Gg"/>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6jbNfLSdO47plpCBUX4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IddIbDcTucgfZYrHdIEjb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ez5jGYj4d6R7Lh0KLLH1B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YVGANBsi37riPhIEDmeBX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gGRWRP_riyG0QwNPi1NR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alYtVMbCSLKs3IchFW0hGg"/>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1w8dIpKkTz6cw7tuHtNnz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ur_HPod.Tb6iAHfk7.5JN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Q7SGJFzaQqK_iKMZyRdDm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eiBovaIHQnOVpZzIhZlq0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oB1yWPRSQhiYf.LIcwgj.w"/>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hTM0BcjTQGhKFZo3a2U4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PH4XE497R3i6E9UITZP5C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ZRFDzGYCRhKZjZE8WIK2M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u4SB0XMdyyvIJh7UbxAsF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z6QwCYh_S3Gvtmntj6Ab6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yGnruozYR62_3nv.SpzU4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6q_SijZHRni8psHOQ2lAg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Wrw2hyysRSizvtx29E35l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IOOyB2o.SEq0OybOoke8i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79VFMZOIssuJmHys0My4n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mzdC56YUQ8WEH2nxr3eho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5pfbdWPWSKWCJgGUM3wMHg"/>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yjznz_26QISgEJA6bh2TDg"/>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jFZxVDxSQKKQaN_cSMjL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2zevgGLWTyqCjEtmePfFF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IPDCMVupQNChJ8jPFpbUnQ"/>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PRgL9yh3QhC9ghHAtDReP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4SLRarFjRNqPYg6VHlhKqQ"/>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x4KhVG16SmaZ2xf0LSl_sw"/>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ZN0QPCstTQ2w0qkzSSTIo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Fj5HWH_RMmiS9NlMPTc3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ezsc6O4CRrmqqb7RBC_fmw"/>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rQCmkLoQHCfPu6KbnF2Q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ksDlv5eXQ5CyEE.KVxVmAA"/>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0XaGWV0mRkOKmgi9q2eKMg"/>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_G5K.40xTUKVt2VdPufyT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SQ4aojOSDOLdlS_vtASqQ"/>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Itfp7L_4QjakPJ69R2A_AQ"/>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XP_04kZvSMywlyclcxd18g"/>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Pw.XDD9YSqabh7zmN6i6f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ps3bg.0pQJ.m_8IQe2Un0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NwtytWA7R2OKRMUXjS1dn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Y0R_oXv3Tq6i3b3hBAh7o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I79joHI.QmyWp3_WxNJvAw"/>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C3i4JC_uStGNlc5eUTlZP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3bVTXLsLSfyTOLatSHo1u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8R02NHCZQvSoK_hlE3McJw"/>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s5_AQHVuSh.ujgtenmwQ4Q"/>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RvMA4vlDQJucSXxt.zuR1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Y0HtPXrBTTGxmEwiTXMEgw"/>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Up0yNwBLSYObGYgP90whY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pgAlmZGjRP.EcXV_B1Irj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gNQPtaASLiBUS6T3o4JZ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qm4e2UGT_uq.LqfUxkhr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utHEXimUT7KKV2J5uFF_fw"/>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GLL2JfShQ9i2zXE6E6ewP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6HmlH8OSSiySyFK2mGl8l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zYm20.CA5AmX7kkuR575RQ"/>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d9C.iZ_qR9mv8g6iYXZO.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Sm5AtZbuSa6t.olOFaNAm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svhiSPeN1mYm3iytkhaV_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IEBp7sgBPXG_dbufE0lGR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YShH8oLWPqB2DAlXIkou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3PQPSbPSQca9uc5_.2jYc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N7wb97obRXWXmesMv_atPw"/>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yZhlSBnWRcOp8ov9C63jYg"/>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c7EcxgxcQQmJWj8k9rAuV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6mStvzfYRtmUp54KrUJBA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pzwbndD1Tge8j3l4oncUo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_wBp0Q0hSYuu1gpsCnyt3Q"/>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r2h90e5eTauV3VIvkpJDfg"/>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99vdqbO5STehHmjSXns5J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GHLsCEe3SjCX_X83RgNotw"/>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m1ludUlSRG2z1bjS06Df0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41idhCKSoq2Z3eUcvN4w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z_pyAByJQnWSmkExhCJL0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dlbbB8jLhpHvOpddcNJh.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3j4NijwkElIVBEu8e1yF4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vRggYnHJSg.yHHnph9T4XQ"/>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Urp2w8HbhtlmTTz.g7Q40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ETNAsVz8l4vitejx.GmNUQ"/>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JNKvQtUeYOzMnbrZr7o3uw"/>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9PUa_m24RGGNMjwpZfmlWA"/>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8znkInCqwGZZdkLlrpB2eg"/>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LjxU7m5ORMKM6gNKaWY8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O_yBdEfaSHCkOzZTyc0PyQ"/>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hCFT2JWSR26wjd5x0CEr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SCScEDNNQRSuYB5dmGl5x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wrRLzUqVQhmXXJbrhX38v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_UHVbg0jSL2n1xVmOT0aTw"/>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SQ_hUFNLRWulBUbetPCu2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KDRmmvaQRX.stbRIsbRXS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drKWJu9pTmiSNj.wdnz3v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y_p2FI6nT5.nMokq3DP.H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pOwbPiaIT9i8JdDbb_qO_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cE4uxVoRJecYNLmnYcnS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_uZvYppaRZeRvGHRvxVyB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Z2Bg5HMOQEuvCUiHjSNWy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3mf9r8VcT16r_cpwUODC0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vIVDdXvPSM.Wvi2DwWtGB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CjvbHAc2QYGRjLRicsWNZ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s.9Sq78OSwW7BPHlmR4oB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7YMS3Ze4Spmes2c2Cbz0O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xMQngWKiTgyHRVvgL9yWg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hl3zoYukTQ.eUPQpu.0Rg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jAErGKQeRwG0VobWrQ.6W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uHdPQ56vTROYf8XJPkS9r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Th3FotiAQkaweruvuyfhj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gDKQBObjSP6fWiWjjzs4T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xnWdI4_fSiyt.LwfLVwHZ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tw0whFiyxTvWx5rxQ8wZmp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tDgbt8bKfROuyiDZjLw4RF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Wn1NhIqRpOwLz_tv8jin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BwrR9BtBTZ2g4pqZ1pYSV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KE_PxsRuRMOc6YGCD6jr6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nvgnlUMVQb.7i8EvOczJg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UNiUS0OZTgOXf1.N5e1bO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geA4OfiUROeb1Jl9NjUy.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NkHM6O.BQBKA_5wdVvhA3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Pw6Mh5apSN69rghlMCisUw"/>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yg6jLPloT0CMMJoSjPof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KgBmpuYDSGCKuw9ZY6ADg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V40luCQLQTSiBRdiYq_BU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uUEuVCMqTiOtqrKmfqde_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mWC7DTepS.6DdLhzZiJ4lA"/>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hpJbtz.TsCEARbcKsdjv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GJpQwVG3Qp2f9LZcUX7Du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oilGVoz1SSmsOX2V85sid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z2qqs7wlQVa.ZB.kK3xblQ"/>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YqXiMXO6SMa5EGOzYDqfk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7p2sPtqYTZeIW9x959zIG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5QMgBaBjRSKvC8myPTC1Mw"/>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_w4aZJSNmY2lmObypaiQ"/>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WNGk1E6eR_GHE2worUJ6zw"/>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8NDsnm1VfptFRUXvHAcue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t75lFXB9XycPy0Yqvqm1Big"/>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tilO6CxHqQ_YbsbSn0W5qAA"/>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t3mtZvkYSGcB9t0.PvTyRC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vVGERnTR1ueiZ8He7oO5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tNPZxZEbXk5joEtFkoNH20A"/>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toDNt1mLPC5b8Z5UJ0NDmZg"/>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tDArgA26Qqm0wuGMoJ1DKh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tklBu5audgCZ6BbhPnW.MHg"/>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xMP82wgem_iqTkZzdH.FP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tgSERAJ2rVEGLXGBtPejlF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51OYfgv6B.mKFwVn2GAuLg"/>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gy9l0iiIS9anftSD__Cf7g"/>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tNt9VuZkfTQ639D5zfsfKSw"/>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7fx9iBYAQQOGuviIks_N7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A8RDJY.rT8iUduXqOoOmBg"/>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j9wyQzozT9edddBor0nbOg"/>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ih4a4QvuRg6rOdelhpAY.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AtJFqjbkTWO894sEE55Ku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7jUbbOJcS7CEBhoKb6234A"/>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9f2nizNqR7OCjct68VnPE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0sD4nhp3TsOuyt_gApW0J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iEfek8pmQ.GlgfdftqcLaw"/>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0dEX.BfLGWzZnEXrRtBm3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lBN7tIhxTpqzu0F1KTCai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vEj1WNisg14eSnc45D7t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XI7zN9gTFSlgbwagszsyw"/>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xDH8w0TTPztKWxyotUQEo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vIM5cOcW0tYlqHLSQ8AAv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f2dqPaY2GLwIr.D99ipX7w"/>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2cHr.UA23rh4ZMb7m.aXmw"/>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k7IZbMbT8MqdIoaODchKr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w34UBPb0jq4umfDL3xURo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q86NFbYPu1v3jIWjHRHOG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zCKY4bqdSOmdSdyiWlFJ8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QqXVdVl8TAS3dTPELTFj4Q"/>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gWk1.aDoTXKBgs0XIWMJl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YgqT1386xH_6iyAYACZF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iygPIQfT76nKxDCSO_QGg"/>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NwageCD5SmyWrSl58SGyA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tNVbpZsmGQBe6oZttjxK8o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tbC5KezbASbGYDz_yjEr_O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USixJSGjQASnNLIabsQf6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GVgi1gl2ROC8KKYkgTWb5g"/>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03I9PLNAnuffSUue_vF_9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ty0TUeg.QZ6O84YcIEucyw"/>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rDoV85nQwy7.SCMqm5SV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4ICs8jxfSje39IngqYuU5Q"/>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1lpQmPXIT5iF47kdRNDat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YXZax.bcT6Wk5JdCIXRVqw"/>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dfXYGDqjR7WQt6K3Ur1rs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W5hsAmFITWiXLpDsggixLg"/>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u0OZG5tnTpisnTFp35Vo1g"/>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KJSuNy6aQ6qmo3g8CWRoe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rN5554npS7.HDs4gZDTC5Q"/>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z1VbMeTPQ5CIV9GT2qcPi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WWBXTrLkRDCjYNFfWA_MXQ"/>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vOsYZ_XhScecoWMqQRlqp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0XNc5FI.TciEt9GhOSWuR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VCjd66zcTtClUzYVl_JR1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z6hOSA2yToecF9abH1550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dzyKwrlXTzac3mv6Uv9P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Y4UQGFeTRJmn53VnVOujG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M0IbG7t.T_C2eqHeIGNcD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em0aGw_TSY6YmYWjX4H4IA"/>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V12oxHYABVQo0zF7ttEA9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AVS2dQryzeXEQy2OVeDxD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5454l8PyeYOSKmpN7pRxyg"/>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Udzezsmk5wHGqHoKV22yp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WnW3nIzZ1L.7kdnluIZCgw"/>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Yjwva3ZXRMK9zMr0T8Hv3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GgPKNOWsCewIiYxA4Hxed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tizswoXX0QI6yUsZH4PXqqA"/>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t69P.Vv.oQE2UO9prUCA1FA"/>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TUIXiAAdS2..l6n8Gp6cc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G_eece33TQq0OmV16LYjQg"/>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Y2zPaeb6QxCaRcQxaRggig"/>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t3hp5OkwXWZHSbIIWKUqdfw"/>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ZpMe7PksRtC_XEQnvdbw0w"/>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ybCI9H0IT9yCQbU45qP_h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XJbmQPGaQ6CGesBfc20c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F.kexmBCjLFsuY9TbwGe5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x9VJ4YCOBOZFXLhnOCqP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OxkBlu_RQiuoG6skD5ilr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wRsTq3laRnirXU_1._Qao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0VEtOGsb5SbnYIz.6IfMUQ"/>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fdl7joyBS9Sq2mPOYXstaw"/>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pL3DogvyTvSwLvE3DjxQl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pCWEQmvSTr.Wxo1sDlzOlg"/>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VcLJnSEpQ7.0m5sjlmEPNw"/>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joqLL2TDRMWXYaEazu3Abw"/>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12tLa94QM.obzX2CUW8w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uPjfSB6TvOADzSm4Tgs4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IE55Zy7T3aiEywtT1Xib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gmKy9zpITyC5fKcuSci2o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say6vWtyToustPsjw4iJ4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6cKeQ1Y7T3aVnVthRzL2D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JKT.G_NnSBG7HGEeqhWPbg"/>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_hinHrllQimtSUAAGnS_ww"/>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LO5nHISUR2G8rS38P8L1O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wyRbpji7RNCZ0a_GRZmnZ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XiccX69OvQqEa6PbGxVFTA"/>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BFjNpVceQH.Uz5O1nc6ms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yXI0mMqFivJSw6euCwH6og"/>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S6U4CpmaRMKlwWT9zZli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bXKu4a1lQFG23Uf9oG4Pfw"/>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tMe_c9XtwTu6q4QaUS9Hmf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mzI.z2gTNuyPp8TVyJpJQ"/>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pTYqFl2F4hAE797Hs1ZS9w"/>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F8c.6YdRTVqf3B5E_lHlG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tdrMnA0GtR6GxHl_yYSR1N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79AHXMaORoyFpjO96huJe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35VeIu373aLlhf760fCou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4X.566V74vJlUDm2Y_U9J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asQlButuTMWcrhpjB7Qg4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mQH.uzamZ.cTYrk_hsWad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vs3OcTFMR4kV_Y6z2muiI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tieo0tqy3iwhaV7mlVz2SCg"/>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tB2wGXIcb3SCQ12BqqNg9Y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tVKtyn2J72yKSSUNQE9ndD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vGikX8yTlC_PqherBxnneQ"/>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LamlXJQJ.mLUAAjBbpPQ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RAoP_l1xig0tiph2BCsXuA"/>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tt9rrjFiv5.N_tjQksjH1iA"/>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tdunh2wlr_3bxyzWgXRUM8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T2ce7ivXMGIyv5EigouMp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z1eLiLpt.rZZOwmymCyxP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Uz.2YuJgoV1zydCo1hE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57PeL8C6InD.D8yk232yLw"/>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1gR7TX7_mFv_uk3YvRcri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Qg6gLeoch4yymQf3v_MHL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Rcl0BengmUCR1OJUxrk_0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tGwigogYSIVGuGmUv2wx5_Q"/>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ta44glZe.ltFTjBPY3kNbBw"/>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RsdIYHqYlC6099NZm18cq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t0N_d29fH8ILciXZTFltja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qIGnEUarSWCGPLBR3zWTf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5JExgPITbODJ94L16rze4w"/>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9.0euP1y71RNdH8eA2ac3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wOQ.PGCH5X_uWqyVHbAlBQ"/>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tdVe.AmdzYadBefaANTvaM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tONHH9r4DU4PkIdXPe6LijQ"/>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mXCNP0N9kmM5wVazzwnk0A"/>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tVnijoRuWn6wLCxecN44pxg"/>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gcmGdTSsWx51Lfx4Ymioz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tTuY36IKNH_5Dn3fbAejkzg"/>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SNQYlcGntTa0PApEDST2H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erGPQoo3RkSgbEFfuPnw1Q"/>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ra5IqjSH7YgM.8Dl3VmvVQ"/>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sG_kxP0F6YyNLpHspvIHU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t3pIzCNXpe7AJihutAHqryQ"/>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typjdKVuAiS4zBK2wofgrnA"/>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LA5ziNEcZ23EQo9qcJlsW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yQdCAXZv7n6Hh2L2qXZn.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tRyxtV8YNZy4QkkopCjakKQ"/>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tsCBMsGXvCC6Gbq.MQoZqL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p8MdUR9tdWVig8DGOi94HQ"/>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_ULekU5dS96x3CnmheLB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JCw0Y4pxS2Ou0PwZKsA9xw"/>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OHbW1jkHFrSPbJhv6Emjow"/>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t9CPhVU.1xTmgonH948s0.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tBWPEfsf5VmVXwgb0q54Hd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G2gEKARL9ziPSB5dGcz.v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mU_g85X_rbOew6_E_ZOGX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xNVIg0IMOdv6DIstPv4y9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trmntHFlNagD6I.2xTaM.g"/>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lL5cmRDkfNQoex.unENUy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61bu1eby5vt1iOsYRCfKBQ"/>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53Rb_fs05jmamEmOjGHLdQ"/>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8Bw0L6K0TMCRbQQa5hdrK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JupCXwRu6Obt.zbiql3lZA"/>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tLoECaTTkFXTk7JDXrAKPg"/>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t.sD09Vsa1fAeOyzs5d9kK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tS6UHtjjtNONKi8m5xoNuFg"/>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teJh.RhclcslvBn.BJW8owg"/>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tU7nPJdvW9s5Nfq.3cAXc6Q"/>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dP.TDrlq2U9LzWfbW_jIFQ"/>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tUI.o4Tz8EXgmqsYCtYtSv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tJ5N84ChROzZjmRmHoo3UF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mZLKDSHw6RPKSksVgYqjw"/>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vgCQb_wiQ2akhuyuj2PeS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xkQt2KrsQqOHxQVtm9gplQ"/>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Fhpv7.cSZ4TtuNNchzHaI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iJIfIDchQQGmY4qu4HXb9g"/>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ZTEV13ba4UdR7Ce7QftyJA"/>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AXQa17p1uG45QoNK.yM8s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j6cTVL2nMgqVXONVdLyyTg"/>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HYmSuIpu_WSkkdD0BKC_fQ"/>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MY06EZhDTORqy._I3ueN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2bH533BabrYNxSbvul_cr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9uUwUvUzRviiUvudZtEjow"/>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Ev06QrVxxQQj6QMIULc4Z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GJ.eqHW_nu.46xmSx013KQ"/>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R6tapJo5FY6Qz6XwfjH5yw"/>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Scr9UDKfTMaq57hkAIQOGg"/>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0TEhRZW8QTHKZwjYDEep8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cgoUGU7TRQic0xaqLtD7Iw"/>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zN4UqHEV4TxlE2_kpYjJDg"/>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s1ER0.47w4aDxLPORIuYPg"/>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dbZW913plpsqDLx5QeL8FA"/>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Hs9VLd5HRPuePMkIwCOa4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FYmX1tISQE.bHwL9HrjnD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GBwboKDjhZLpAnTZlcKs2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GWpBGqpa0pD4cZKSonqyqw"/>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Dsmf6U7mNur1QfuHwIXKT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6__rgBA7XfnUPRnpy0m4X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z7h5d5h7kLEehcz1JZQQo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4K0MgnDgWvEO6ssMd.fJb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BMsoVhtrSeyHxWgLDgT.N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1n9qajTeK_ZzqSUKIsaI5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9XYP06uuvl_F38XAhf6Qwg"/>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OSR2xP330n0h9lNb5ltOa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tDxWMwIBTgio0T7Gq1hISQ"/>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tP2SFGGhRcSJDBMKnKd4wA"/>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fvoFF2VexPFYjZRkxYOEV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A1d1UUSGEEPjFcl.Tq7Fu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IeBynn2ScCJL0n4k5Ws08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eybOq8NA5ityVvOC7xr6SA"/>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p8cVsPnyQ5CJskWXujieAw"/>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M4gSeEJBL4VSyC8Topz8u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D33neuFp1E2lVyLUvwTMK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LMLH1qyzSQi63RDrPo.sT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fFxPtFWF6GzxJvfJRxeOk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I.2W4hSWRW2VfKg8RNewGg"/>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OYWVMGASnch0qc7VF_TW4g"/>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HrA6oW21REaTjrZ_d_M5t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Z2TemvO4S7WHnVUVk5ok0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ynFbMiaLQeOsVDRNfv_PS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xY6IFQQbRhOywsoBSpY6Z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8hJboxBlqMzgvY444CBqiw"/>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nYeed4Z8VGRPcwVHflVHWA"/>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64wr0fUFxZtmjCUi2bfaO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1.YzVGp7Sg6lF0RfYFhhZw"/>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fPU9lN4PGqMitE8xudpE6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ZrsUDdq2Qga6pMQpxHko3A"/>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t.7WaCyT9MKPOx1w0_XQ27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tWpxhcR.We5QdUi4Il6Aw7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tlSR69DlbiCmtOlzPacGLWQ"/>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tdhZjkAZoyNkHrBp2q1ZFEw"/>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BSK5Lt4c8CZ.fxe5B7_Z.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t5hhh95ErRnGXxmGypq6MjA"/>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93OXeCbY7nHXDVOG9r.iKQ"/>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IGT46th868HUmGLZqNeto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_tnE2iSGZ.haRGEpiPLxj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tCC_4qa7hyQw.my7YlF4Vl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Jr0cq63SfSTE3ZM9cLOsg"/>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tT9qSv7LxGPvpmWRn9lOHo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tx3OeT7DqmxncCGPMT3bJK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AoonMhDKbycCTd7x3IWU_w"/>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SgTMBqcHP9Rzo22EFFe9Dw"/>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t2vKoyz2RfL02BZyKLrfUMQ"/>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t8Uil5bd7Yv1zCKvRd5yCq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tLSNL.pddpo8c719hdtQixw"/>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tEAr0zOfdtYnoM_4oPhtyMA"/>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gnpcB8AGvRkf45DKb2aaFQ"/>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4nHs6anhpR.5oJD_rY.DV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2yEUJSKakmO99_zuvnsuQ"/>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hrG3Nc9idIkcwhuPHdUJ4w"/>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Dkj.Ogg_D3eXTy5So7tSGw"/>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f3.PEu58UaScYO0I1OMJiw"/>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075FrpJrowyCAfaTqtiLrg"/>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GoXd6oba0J9XVefDB9OTvQ"/>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WWFgpKCz_6UBV6tane8C.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S.t1WXuNq_bczCRZcecdYQ"/>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mId40ioHOlb3aBMIfeLwRw"/>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COxAcWfnvMXhHc0HQzrZg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pQPqdvcOWxgeIuiexT8G4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WzBvjNQegne_gNT_J0U4Tw"/>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pHQ.TFFnQBykRQnK0DW6.g"/>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HIBlf28GRZ2at_IkFnXcAA"/>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sY2p92WoRpSC4kU_7CJKuQ"/>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YNnVP4NlRqmMFPoKQpSvqw"/>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tgjFmYrWEQYCz5wjoWHwzrg"/>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thbvrz22WQ222oMmI2VQIK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1KphgzlFTyu9wrC.IZUIPw"/>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m7gR5ARXQhWio3iRfmo6hA"/>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Pxg9HVZ0TN2x9jJ0EX9Y0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DJsM.SIly5jEKDPlW91r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xInZ.IjUcdeZak2HrZWS6A"/>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0FR2iNVrSlaeV7r4fibpY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DaP9m50JQZuodzPQ7Nlz9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tBVCPzcmReyI8mXCn7qdp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jx4va6o0T6Sez940NsKcy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hEFiIfIJSh6OQlI_HFKFvw"/>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PP7pUMx2Rs2RWR1SNlWKRQ"/>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EIGsqRwJQimaqnpHswUV1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AZu1feSmTJK7F.xMyM.Sw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QNN3g_CH4BKlbVeOP6sXm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I4ETzk7aRmCv86VRsLrlh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vagYkky69H9C9FFeAfcdB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2QfSAnO5RzGGgpt0c3uV4g"/>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DsNftynbTSCYi3RbhRijMw"/>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tTck3LjweR3id.vZVw3sUCA"/>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tWyLXeWmTQyee83VgTfDB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MA9h451WR8.wKsIIl1g14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3j1Jv4UWTWWtRFGP1Sd1dg"/>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JnPnxDt7T1m2PiEJDsk3zA"/>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H6HqSB.zTw2Kjugsd1yp1g"/>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Ew5Eml01SJ.VY0hhCvoIsw"/>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tLGGMOq91Qlym5alwG5zL_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4AIShCMYVIsNiuMSv.inA"/>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w3JkyKf3RFKkFffU_YNJy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qSReY4FuRw2skU_teJBil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Jbm29JZiSFStM8dIXXXfX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tHqrHEWrGl1r4prm27.cjT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tTG5DLQRLSgmDb8p6ZZyWIA"/>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tr8oKBGf6SfEL1Uw.sFuJ9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tdgPHIxJ3UXuAdTeVWki4s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tMYKiNHqETwG1dNcVoZnXMw"/>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LF_u6bniNkeUr4kzX2BgyA"/>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ErdaQObrSkiwAqWeC5.c0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LHz56xpHT1wDxZBsDEvexg"/>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XH5mRCKTLCDwoyu.3hwOg"/>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t0HOUUb59Qu634qPwxUARqw"/>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t76tvzJmiT9yzBVFDVigiz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xebuJQbFTfy0NfKshRBG0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tU5ZVqlIvSIC5c1OVnThxhw"/>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t2r6nGIYeQiCzwlZMw4rKk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t4KnuyrzpTkqGy1Pi8BUG_g"/>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cFaH7RdwLV.jMIbq_axFh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pUyiQlm7QmCvHPYCel8tUA"/>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tnIbVekH9Ram7R315hFxzL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arix7z_gvS1k.5Xqy3Cd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IQcl.Pw4Q2SWKCmz_mtEZ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tWnT_sGrCTp2.JaU68p3yY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tW17kA0E9RpK9HGa7xUcyL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jkbf5VywQGKfxXnIaUlJ6w"/>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qK9NL4tOTCieAL50vDIJ1A"/>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tmhmFdJgaQWWdDo_ltB6vfg"/>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tePl6OxaTSq.SradgE1QrMw"/>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lZ00kc8sQ.6q3VYXncMvCA"/>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tkjPfIDAnTyGUVpU53N6KQ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g37c26lAzOCHzfeVkw_Rtg"/>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EWqxvArlT6.bnRhKEiDqS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uITulLErRyeYK39u2zA2FA"/>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tJzSzZDKFRsm8nbDI8q93P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tce_1tJgyQ869V5VNcVGW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tHtGtEcFYQM.DlZ_Ol4S.zw"/>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6MQz1rHgQoOZ1TA9BfdrC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th3PCbkeySaC94lLYp1Apg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tctlddKQBQMGTOFC_g4QO3w"/>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tLNEs7ks_RPGs.EZnrB3.k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F7UVZdX8TgisaW1_Himuz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8HSlHW6W.2aJtTcPJYsomg"/>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tm12eSPKITZ.mW5LJpzE3Z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t4lERHYWAR5mq_p0kBfVlVw"/>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tpeF8ShBiQBKGOwju0GVgCQ"/>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r70gDjTJT3KGYw9Mk6GYmg"/>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NOOwhk0MRbGr9uF4efMkbw"/>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tfWHfduPmR0StKYH3QqjibA"/>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twUdHDMBuQhuYZDbXGCRbiQ"/>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tRJqnUzGSRTazpzZWWqd4_Q"/>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t39orkqL6T8OivSrVneCi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1pF73hU87hLwMbyeaj5nNw"/>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tpvsI5tqcSqWTPzsfZcrAwg"/>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6IxWpnfESka99b8tBCYQpQ"/>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tmRDoBiyJn92xeQHQUie19w"/>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tus6C2ThPfCBFqitFcahIxQ"/>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fPqAZ1e0Ku5Oh0R1qtcIO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tYX_0SxXYSLeIMQrwg.yiTw"/>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E45VRl2OQheNhAoaqKEICA"/>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t7QAoRIY6.oVzj9K43.k3r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tAAlHfGmqS92R.m0JI.f_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nvD4A7Rs_2pJgWOzBWXSA"/>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t.HDRd0lIBQUv4aOXgZBLu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ti_ekmhp7cqe2vHkxz.qG_g"/>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tgbwg180aR5CgQOuZS8rI2Q"/>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tYphBQ9.7Rzi72sbz5Z8V5A"/>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tuTfASOKqTBavAyQFcgOmD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tCFbU_IoJG3lNk7poAfhIdA"/>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tPjzKLX7SQWNdzx.ZXmczlg"/>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tpoQu4C6VEoZvmaqDFZctR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PSko_bQmn9eilh0QCBW3Cw"/>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tAn9C.JgzA81fE1q_R4Mj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3DZn8ZJn8t6tIxZ.JW.J0g"/>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Mh6Fcn3rGUEY9Xb0Xiq9n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trZ96ANAxSYg_51r9ueotlg"/>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tWS79OeiU1p3DkfQTk0g.7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xeuzhu8yrX01h_lAyLg.pg"/>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zLFo8RZHrbvOWOlwIS0C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tu8Or1_lkNdog6KGtWTVuLg"/>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tpbRGM6CLQz9nCWgpcSd0Tw"/>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9zam5Kwyw2OkFXrTEEPtu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tkt.0QDpCSA8eGPrqS3rFgQ"/>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tk4UI0jTVperdbXubU8QmE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d9NOv0BXAgwnMeYpEtqGg"/>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t1SVIIk76SO7FgfuY9cBJ9g"/>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tF0rZ0Kdz7oJ8uW1DS8Yc7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tgl_pBfC7eBDVqeKgDhEIz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RF91lZ8wyvMGwM2Kt1IJe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tjruEeA9aRZO3Tz3xnNAJsw"/>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t3q9RQ2UqRK2ixSVOApkxYQ"/>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Erha13uRSZaKKYGSoKJbow"/>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tf.JmYOHVwEuvCQemAHCbgw"/>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tG57rmmNuQ5W532kZpgX0a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tMDGvnU5dv5JzP8bv6fTp1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sD9Lt8PsIjuHpiwKozCRqw"/>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tiE.DxIYx12H.MF2gEXsV8w"/>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tKP6dadJ_m8RtOQw5_N.nX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t4zvWTJA1GhjN4UyBkEb4d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t2pvq3z9N2EtMPA98jUhSCg"/>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t4p980nIJT9yWXbTVpTen3A"/>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mdU4KGsuQnm0_jd.uTukI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BuofhgaSQIGAm5wog.QDYw"/>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cB2zZvCWQNm4AcvN3EIET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tvWsiWjX8SH6QKfhKAHY2GA"/>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tlYK4zXDdNdi.AFOAJf.Sg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uk5LioALJ.k2oKqrVsDGsA"/>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t0Nb.kEEYKE.kNvN4b0SHB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tiKaw3qqlO8jMOc4Uou0lug"/>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ttBeNYFJ9urILRweiUqBN4g"/>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txy_7O3tKTXKV2ArWwNCs8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4Biu5NjJjWVp_P4EZ9Rtw"/>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tal.sdE3D238pXXBwqQvabA"/>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tz9k_ZfsyCiOAfIUgB9xv1w"/>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tpCMyyG1ZeESw08H20kopIA"/>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2YzFPtAfSwOMHMU1A_5nF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zoKt.0w3fOk5Yxbyh1Nw"/>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tv.UYKaR8OIudsJ0pUUOqM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tAeEUAR8AJqQYGE3jHh.Ldg"/>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tO2EHKJeoeZ3Zeuvbe3Vmqg"/>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wNIK44yapoSkqCGOTLZGF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tXTQ9.MlXiNRTziTS7HOZkA"/>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t.NWJa_EfR01rR_shJzC6Ew"/>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t1iQRQuVaZuEpYIAD8M4o9g"/>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tr9aq44Y9YlSJr1XFp_LQgQ"/>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t2s1sh6cm6ky676pW6u9IMA"/>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trTT9BRcsDgRhnBqq_HGPR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v6A3BgUUu7SOytFffyhhVg"/>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tMyYNSoMgcNP9Q13F_W4mvA"/>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ZZO9Bn83OKUoPsiXFFRtWA"/>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kDto_7ZN9dnv_6vLZwhVSw"/>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tPLp6QJBsW_6_MoLO_rvORQ"/>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tGHErTUQ0GD98mfWgQhkZT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tkEJZhRYR6DOz5dS_pPW1CA"/>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tDZRqQb9wns.l7Y9Usl_Fdw"/>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tDlig9XXZYbQhtX9R7XXOzg"/>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tgsaS6fuf68EDli3WTH15J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t_hnJ08IX96GLgUkIxNywN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7Cf_LR4LrWPntKYWzOoFtg"/>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lODsSln0ki6XGe6WdIas6Q"/>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tG.ZRM5Yw6nzydkD7fwpWzg"/>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tc2zvGMT0oK5LZ8zR0uvW0w"/>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t_CuH1GsPXnqeRBcJ7x6lCw"/>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tSgRk_VEqnaJCrVbvhmTw8w"/>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4sk3IuEG7kb8UZBfG9uPhg"/>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tJHaRBv2fzOXA_Rc18PFnKQ"/>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t3z1MU0hU7KqoW59jyAr9vA"/>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tCAh_ZkAnSy4swBvoyEWsDQ"/>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tKMwDBseRlfUnaXGyb4JED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NH6lxTWvEzZq.UfNpRr8.A"/>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Iz7F4wcKPYfLYr3B_NeNPw"/>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t.x6umXJ0pR0.D65aHy2zL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tCHQy1q_MJRPZ.fDQZ17lnQ"/>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tDkp2xENy.TmGXcXKVQVCH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tZcFwjUuvAmBeus2cCpzFUw"/>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tneSAC0j3nGT09as62ECZ9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t2NnFJgbE6Q1XjtN28W6sZQ"/>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tGF5qZpu9Zx36apcc6IT0k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kre8wGBtXowiUIuAkjgKrw"/>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tkKbtPowGoZS_IKN5nFUi8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IzKwFHwFDKY23q9mc9aZNQ"/>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tl9iovTDDB1UiLvFd5gdSgQ"/>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t9DgDinhCFq_oOWyIlu60Mg"/>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t6CeM0fHPzpOR0u2t3vK45g"/>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bA9zGwdfRcCrNbbXvhsbJA"/>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tUQMRXc824m8WPV56Q8AwjQ"/>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tf0unbipxevS4AxLiptFaeA"/>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tJNGphtFJ_tQWfRRUtYkDsQ"/>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tG2cceardPLw6KjoflUzuSg"/>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twQjeEeiohaEPFapowV9.rQ"/>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t0B1pX72Yyj4LpeIrG.vwt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XdXBUXDZwX18Iri98MeovA"/>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tlsJX48xukTE47LIIluAeg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UKEIhJjV8JcRbyvEtTRS5w"/>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t8CDlrPh2kuIizxDAgMbb2Q"/>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tFucjQNx9Yy1pAHXQ5vy08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6nmBvMaIrfS3elOsB58VKQ"/>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tHR6UMrowGAwvIRrFfKgdOg"/>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tq3xUCer8K.2jP_avWOWbZA"/>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tPZwkEY3yJufb7ic_4QEpK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t3VZbv8ZcUPPsp7Hn3EAo2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tpVtAjFoYpu5P3LSk5wIHQ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aI395.x.pHxCTPrQ8WP_Ag"/>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t6E1Dakqg4wxllfcke1MysQ"/>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tmn51FwitCTJabD27cu5Nx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tM4mKfJCvwR9fmwvD.gu_kQ"/>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t7UEKcaerZxg6NFCmpDn2n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UCpLHkgYWo6e.VDwgbKj6w"/>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tsRJC34EPn2DeP4WDxVpKE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apODX8ArIFLIiMEWrx9ARw"/>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tsro9hb0qTfOg0eD5zblL3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t1kNDTLXlAshJjCdRBMVZ1g"/>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tqpCmsN3.VzmOCf854el7t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pbOjwvECJQb6zB4vp0wo9w"/>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tdVShT9R31ci0OQSLiFeuJw"/>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t9KdMGFQGnFRtyT1ieJcrg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SYUkzZ1z6QmRNygQxf42mg"/>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tAgML_I5_2AHjVWYjvKg.gQ"/>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tIkSWMuxj2Y8f3mjxbC1cUA"/>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jBkmrApWoc1xJtMlj11tlQ"/>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5ME7JSYqqimko5m_Yt5cjg"/>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AOs0yv5KkLI2J1A1dTbnh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iVMI7uZnMubp22tv3oHPRQ"/>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guPKgAX2EyrUm2_iheOIZA"/>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E44xVNhSFfoenqQU1pOaCQ"/>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ZqzNkp0m05TJy_nZ7uOuzA"/>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n4.3DiNYFEi0bx_nKVjBBw"/>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tEn5UWCYqOCV2R3tNcZX04A"/>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th.V3M8B5.2opDkjM4pnNYw"/>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tP24A6pK7XqpRqIIamilTww"/>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te1DCBWfGiUPlSr3uWSSYyQ"/>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ttl8BILQ6Oi0w98zngksxH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txl.WipLq0rWm49n8v4ogK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Kz85QFFKQxWb8QSQvr0.Kw"/>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tLjLeclwnSalqHOiBsF8gOA"/>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EKcrbXW.6d0Nm.mPRC5ndg"/>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AL34fVwVnjDPRCq37mgmL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MbjCsAdzOVyL7EnFeungk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vqv0XVW824XJe1qAMJvbIg"/>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mMhQu5UsPCjbeCJAbNSni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Xs_VRKKOPDXbejI.k9l6Kg"/>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z4l9WsRxs8buzYJweFmQqw"/>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emrFD4D60Bo75nE03IIek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j767FlkTcWR2rB2zRM_vYg"/>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2.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80"/>
  <p:tag name="HEIGHT" val="82.5"/>
</p:tagLst>
</file>

<file path=ppt/tags/tag753.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182.5"/>
  <p:tag name="HEIGHT" val="82.5"/>
</p:tagLst>
</file>

<file path=ppt/tags/tag754.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285"/>
  <p:tag name="HEIGHT" val="82.5"/>
</p:tagLst>
</file>

<file path=ppt/tags/tag755.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9.375039"/>
  <p:tag name="WIDTH" val="366.5"/>
  <p:tag name="TOP" val="387.5"/>
  <p:tag name="HEIGHT" val="82.5"/>
</p:tagLst>
</file>

<file path=ppt/tags/tag756.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80"/>
  <p:tag name="HEIGHT" val="82.5"/>
  <p:tag name="WIDTH" val="366.5"/>
</p:tagLst>
</file>

<file path=ppt/tags/tag757.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182.5"/>
  <p:tag name="HEIGHT" val="82.5"/>
  <p:tag name="WIDTH" val="366.5"/>
</p:tagLst>
</file>

<file path=ppt/tags/tag758.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285"/>
  <p:tag name="HEIGHT" val="82.5"/>
  <p:tag name="WIDTH" val="366.5"/>
</p:tagLst>
</file>

<file path=ppt/tags/tag759.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387.5"/>
  <p:tag name="HEIGHT" val="82.5"/>
  <p:tag name="WIDTH" val="366.5"/>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ZfYVdGUxcsMRiknCC2J0Vw"/>
</p:tagLst>
</file>

<file path=ppt/tags/tag760.xml><?xml version="1.0" encoding="utf-8"?>
<p:tagLst xmlns:a="http://schemas.openxmlformats.org/drawingml/2006/main" xmlns:r="http://schemas.openxmlformats.org/officeDocument/2006/relationships" xmlns:p="http://schemas.openxmlformats.org/presentationml/2006/main">
  <p:tag name="MTTABLE" val="Cell"/>
  <p:tag name="MTNUMBER" val="0.361370472405744"/>
  <p:tag name="LEFT" val="395.875"/>
  <p:tag name="TOP" val="285"/>
  <p:tag name="HEIGHT" val="82.5"/>
  <p:tag name="WIDTH" val="366.5"/>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2.xml><?xml version="1.0" encoding="utf-8"?>
<p:tagLst xmlns:a="http://schemas.openxmlformats.org/drawingml/2006/main" xmlns:r="http://schemas.openxmlformats.org/officeDocument/2006/relationships" xmlns:p="http://schemas.openxmlformats.org/presentationml/2006/main">
  <p:tag name="NAME" val="4. Footnote"/>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zosIQuKReip6WU3RcgwGw"/>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5VLbP31zQMSr_IAP19_AZQ"/>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QabK8V9MzbfzPwpLySo0D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sT87UXOOV5qcuEhIZYY_Y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v8dWLxGMStRCou.cfysl0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Q1LmsGSR7kCkf04lgaIISQ"/>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898lXznhxYY9hDMREqW5IQ"/>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wx7I5d8qeeQfEE3mggorZ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leBCo05ykAfY764uhKeMNw"/>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NzvX.CkMpRGjx6nAS9T7g"/>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MtvR3oM4NfUl.If_uus7jg"/>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jfTY9gcX1XO7wD7Ko.KKjg"/>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_NV7dSJNg3UK0eRG0UbYzg"/>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b9Zsh6n7yLX1O.EX0ZmRjg"/>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q6ydTt6FGGByvOCC4CKu1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0b5ioqXv4AlVtKT36wlWdg"/>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wegZsuVtg7l228y2MUPNbA"/>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D3f4zNJ8pu1Yh6qo4aRjlg"/>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0ox004POXWJDLVmM31ppdw"/>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cHRUtVdAVYtKSqP3XoD7Bw"/>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bZ7Koa8MPOpPcwM8.oVaU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F573xWQIy9nWf6AFScHJI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SQBh4EBeRoqP0Z_vAf5_q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1.6_enLQR22x.Vn_lOnmXw"/>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kDMDWkXZR06FH4W.lGKVP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784wksSsQUqZpw9w3sSBp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sQSrsd7KRkq6ojHPVb4yq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xXSPKQkcQDvZxxHsNWXSZ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twUqLrbm2TuWn01q00vjUYg"/>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tdjJQRSF1XA8x2sSjqhuiNg"/>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tCgY4d.NYSdydnG9kSP4oJw"/>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tI97DLKIiFJbiHp578VkEHg"/>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tRZrBq9bX4QvBs9riujIB6g"/>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tGkfTlgnFdnaDbgcvFrXlw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txfcis5pbWhElQRStFvKqo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4M6olhOmotw9GFiF00Onuw"/>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eTlILkuqRjiaLdbFj4c_d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SzRvSXDuxeds_hUiIl.sE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M2yD88iTHygF9UKB1F9L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UA_De0hxHPNpgP398PlfIA"/>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tTxR7HhqTQlSNCutECaPFmA"/>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t53E10B6PQpCg9HWuV1UwS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teAg2TEajKHXtBJNW3VcqJ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tEi04Hs5uQiE75w6unxWPaQ"/>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t0B7Rgdam9KwCAUc9bFDP9A"/>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tt4_ZD7Ai5MDouUfZlBK.vw"/>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tckJwhczaCR4MA8v8lDq9_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t0RbbG1Vwt6ja8uqHrZfIxQ"/>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tOBoKsznG5jgcHPU3w9v0u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t7zuDjZOAFtx9Fj62mhfm0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Ahb0VKtUjSkkcj73NM1.MQ"/>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tOZh_0ncrQOChJDmu0UVMr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tuqp3ySuoSfa2OAx8KIXE9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twAaDN9Y_pQt11n0Yc9z5Fg"/>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tFlvP24TEOzJpPnZsgvxNDQ"/>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tNNyCxETamxObE9p0v6uOs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tqDLPpXWQtM_wbaIVX1bmFQ"/>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tMjnVq7Wo8Suz9_KWGYSFAA"/>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tCKJyWVXYoCuQBU_ivOWJug"/>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tcKQRrN2UKwSBl8F8XGAKFw"/>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tP67qFzgl40_cor23xZmor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q9lxCFA93sbb8gVwKxgimw"/>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t_rvaCVTJSsypfbBg.mN3tw"/>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t_0bqEXLoR22RFDAC4Cabuw"/>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tEn7jfvpATLKDFTv8uvnSgw"/>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tO7opQGcwR.iQiHhOlho0XQ"/>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t1MvvaTmFyRVtW2l2lGVywg"/>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ttp8xs43h6CZhGgRxZE4hng"/>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th6TzM.4MuSRTsl4HBA2kjg"/>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t_nF6GvUbQNc.rpHKAh3Re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fxFuxE1bfvrLZStkrG_5bQ"/>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t.c8T14bJlP9vOBhkomQaPw"/>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ts8rRFZzQtLpPOBGygQSXEg"/>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tuJXkIVeR3RnJph0osgunyA"/>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tiLXrXTf.nRPCUOsM1hd7Jw"/>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tytSLKXLyK.BNxixJP73Ehg"/>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tYfshgEWD8EA6X2eyBg7.ow"/>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ZlKBBTO192BozUYsUFr40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0FrnJS9BSRGpBsJTANHqHw"/>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U62eN.xsQeqsSPdV1v6n.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Rt70m5FRD82nPPcUGboFv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EMOjUz_SwdHEHepItF4wF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GgymP6L6RryQf19r81JqVg"/>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twY4ZYHYue5brIIM1mPzajw"/>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yp5e9f5KdTOMMrOsyP5iA"/>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XgXNrFKWTYWroY5yC2Angg"/>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tXHUOCmkjSmuPN_t2drnnWw"/>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koscXEUvCJQkbJJeJXDJzQ"/>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C4VFHPcGSqWZTjkOrvgRC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tiWQ6FxPMyjQ5Zj8vPONN2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Ct4AoGgILhltO8glDP9lQ"/>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tDu38jiniHhZ2aMN2n6zlM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tqlLR8kwFd2ogXtCQ5spJ1w"/>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tekVHjYR0AUztARdgj_ANIA"/>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tczA8KALvT1Jjj7l117zzQw"/>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tRpk2g9dZY5N2K5L0OIHtfg"/>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t4XsI.OkqW1ODfsQe56lf.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tsYeb.5Xtn0xdXtmsOR04Ag"/>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tkMHLZoancmJMIl2iKuiuCA"/>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tow6DlcB1G73VO9oNM9yjNw"/>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t0TVq1HcOXoBni1AOtl5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2o.CM6g5FaRuBkXKZnTXjw"/>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ty2tiVJ04Up4eRYgVNGxO2g"/>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tKQ0FIok6IQk.QvovmSOF0A"/>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tyPJRKeF5ssfsByHpsQCjgw"/>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ta93cPzpWuVShtaDOy9Ivew"/>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tV9lire2Z6wVUZ2ZNddMPSg"/>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Dp6Lw13qYFJYw73S3ZWD0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tRlt5QkN7A1a2tctTzpTVDw"/>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tjVeQoQU54AbmFnVs5tIpMw"/>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tW4tpx88inoNxK4RTU_j_DQ"/>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th5bQToFZjZ_e70rSTmmyDg"/>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tSxwjzp2ajakVKHpTIHTFiw"/>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tNDN0C1WBXUKCFX.xuKh7cw"/>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tx_QYMDY41331FZpbvDz9yQ"/>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t4LTJ9MqXCQV.TM2KYjTubw"/>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tzD8xjG.sRzCnGY.lnrntMQ"/>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t5ELClNDuxghqRwDvR_._s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5yq4yzEEF1eLoWWJ.9szJA"/>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t_U0JguvLRjyVgWz6FViQZw"/>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tKT.c4EEAQMWrlTZ813ck4w"/>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tw8giTCeeRL.dsoqIEaoZCw"/>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6lYJdni.SMGUdJG.uNgwcA"/>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tAOQa98SYQy2a2MJ.V5PMkg"/>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tCmUIYtAdTLqUGnCgr6hQLA"/>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tvwipPbilRQasNzAehWx8Ww"/>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tnOlWmpfpQfCdFVovp1s9fw"/>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tWYv6H3rXSq.ZxVfEpSfbmQ"/>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to05T.q.hQbuAM7G_DRKyR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7FcGiopPb2pKNDgFSTbFEg"/>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tHwmUms76S..Kdv.Pq0QhS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tbSZn14I2eathiQd5OonPyw"/>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ksSJbw.78v9KiU3oQOVjD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tD2ExAW2fto1vQXkiKP2XHA"/>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two_iFk3n4h7_ErnOxvoqmw"/>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tNhYddpwAKqxGS_F4TloycQ"/>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t72.0TxcKB8EDmUOjl4kxRA"/>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tTkJSs1IetfnPjVhZenYkg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lLLjY83mI_.bfUsgPSuR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CamHypxKS6xG0g7sgUVrM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t8UBv8SQlZHo21GaEWYiz3Q"/>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t7Y3JzjVJSYfgnz9R5eKEXg"/>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tGltLuqOhqCnjHI7sxlFnOA"/>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txlpfDvY1orh7U9P5LaR8_Q"/>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tPRgSoQu9RGiLaxU8fDNPJ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tKy1AV4ChSt6SxUjFiiFAzQ"/>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t.JWruHBrcp5VwLJvzx7jpA"/>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tK0chulcWT.ag12KTa8dcXw"/>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dnQMVMHniBSdIgYdueW4w"/>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M7WdCpN_Q9uolJvsGGi5K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1xjVU1dI4jQqSAEt_ErPWw"/>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otPuOLVgTfyP9tB9G9qYPA"/>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leTxi0xb9WpTa_M7g.wgg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fu2Z3Lij61TlanT6i8iKt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lesrXQZsZYozZGcAEra9Bw"/>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kScxwE9ATdA_e2BHu7oZB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xwlYDkAvVUidXBns0MQ3Sg"/>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uQxe0Gi0TjbAekOHvb0gD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RxwLNHouFWi2F.3XIs7AC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YfPXGz._5dLp.tkmb05i6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w.9Hp8ISSsudV.mHWTxh6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74tS8GFUY5NuxzaE5u8uSw"/>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BBRAhfeqRce7MtoKMtmsO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l6p.9aDDT6aLjEY37ZG.5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t0GHjk77dScaZgKmG4TxWUg"/>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tMhGjcnmXaud2gLTejgb1Tg"/>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tTw6OxYuGaGIqU2OIHi2NUA"/>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9VyEz4x5tQlVTyR4We02gw"/>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pg1G2TwfUbXK_YMDPdvdm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ZJkq2pjLMQTE5JXLG334iQ"/>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xALeohw35PPzpohPDF_1A"/>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yYIJd8Zk8L.lQUQ7OO70p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Snd1deOw12Opai_I6XfzmQ"/>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vhVPq.XLpclFUSPl_08aY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twgk0lXovRlemtziMEaO36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8.xml><?xml version="1.0" encoding="utf-8"?>
<p:tagLst xmlns:a="http://schemas.openxmlformats.org/drawingml/2006/main" xmlns:r="http://schemas.openxmlformats.org/officeDocument/2006/relationships" xmlns:p="http://schemas.openxmlformats.org/presentationml/2006/main">
  <p:tag name="NAME" val="TrackerNum"/>
</p:tagLst>
</file>

<file path=ppt/tags/tag939.xml><?xml version="1.0" encoding="utf-8"?>
<p:tagLst xmlns:a="http://schemas.openxmlformats.org/drawingml/2006/main" xmlns:r="http://schemas.openxmlformats.org/officeDocument/2006/relationships" xmlns:p="http://schemas.openxmlformats.org/presentationml/2006/main">
  <p:tag name="NAME" val="TrackerNum"/>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2D8vHf3hvbJKh11nOkLJPQ"/>
</p:tagLst>
</file>

<file path=ppt/tags/tag940.xml><?xml version="1.0" encoding="utf-8"?>
<p:tagLst xmlns:a="http://schemas.openxmlformats.org/drawingml/2006/main" xmlns:r="http://schemas.openxmlformats.org/officeDocument/2006/relationships" xmlns:p="http://schemas.openxmlformats.org/presentationml/2006/main">
  <p:tag name="NAME" val="TrackerNum"/>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tDsDySZU17hrtau88zWzxX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tzK_T6oUGQiTvFtZXGyjpcw"/>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tg_Z_eHkf_fq9WYI4wlhLTg"/>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tan_531d6W6l6H_WIMeN7xA"/>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tSdu9rNnyO_k3HF5RwP4EM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t_jbRiPqBpbAraPq.WXfQ9A"/>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tcasK6XEU7LB9bRTAmr_SR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uX3gTWZnRjtSsy2BUWo5aw"/>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ebvpFlxynnWiXq.0d0.fTw"/>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tgXGvAdnxinzoY6Lqmezt6g"/>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twxsHNqp2NmrtwzSLlWC6Gw"/>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tFrOiw7drVVoBax.4PZ7HCw"/>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twOispgiiRrMLtywcieEgaw"/>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tLfgcOsJTREXlenBwu6hB3w"/>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t61rJICRsbD5quzKkjJK9nw"/>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tUG0fb60rkpWSow57sLyH7w"/>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tvSKOsmEs2EG_vHGVir1g_g"/>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tgjArrjqg9evDY4eAJm271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oMD4NPQJNUn1D3cODlJ.c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IRBau5MUN.8tf_Jn9PC.e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x5UmRJbMNJqmR1kaz4.s1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3SqZVMY83o2gMn_9sUXgQ"/>
</p:tagLst>
</file>

<file path=ppt/theme/theme1.xml><?xml version="1.0" encoding="utf-8"?>
<a:theme xmlns:a="http://schemas.openxmlformats.org/drawingml/2006/main" name="NRI Template">
  <a:themeElements>
    <a:clrScheme name="NRI Template">
      <a:dk1>
        <a:srgbClr val="000000"/>
      </a:dk1>
      <a:lt1>
        <a:srgbClr val="FFFFFF"/>
      </a:lt1>
      <a:dk2>
        <a:srgbClr val="CCCCCC"/>
      </a:dk2>
      <a:lt2>
        <a:srgbClr val="7F7F7F"/>
      </a:lt2>
      <a:accent1>
        <a:srgbClr val="40647F"/>
      </a:accent1>
      <a:accent2>
        <a:srgbClr val="7AABCC"/>
      </a:accent2>
      <a:accent3>
        <a:srgbClr val="B5D1E2"/>
      </a:accent3>
      <a:accent4>
        <a:srgbClr val="E57E17"/>
      </a:accent4>
      <a:accent5>
        <a:srgbClr val="BF1313"/>
      </a:accent5>
      <a:accent6>
        <a:srgbClr val="005BAC"/>
      </a:accent6>
      <a:hlink>
        <a:srgbClr val="E57E17"/>
      </a:hlink>
      <a:folHlink>
        <a:srgbClr val="BF1313"/>
      </a:folHlink>
    </a:clrScheme>
    <a:fontScheme name="Nomura Research Institu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EBEBE"/>
        </a:solidFill>
        <a:ln w="9525">
          <a:noFill/>
        </a:ln>
      </a:spPr>
      <a:bodyPr rtlCol="0" anchor="ctr"/>
      <a:lstStyle>
        <a:defPPr algn="ctr">
          <a:defRPr kumimoji="1" sz="1600" dirty="0" smtClean="0">
            <a:solidFill>
              <a:schemeClr val="tx1"/>
            </a:solidFill>
            <a:latin typeface="Arial" panose="020B0604020202020204" pitchFamily="34" charset="0"/>
            <a:ea typeface="ＭＳ Ｐゴシック" panose="020B0600070205080204" pitchFamily="50" charset="-128"/>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kumimoji="1" sz="1600" dirty="0" smtClean="0">
            <a:latin typeface="Arial" panose="020B0604020202020204" pitchFamily="34" charset="0"/>
            <a:ea typeface="ＭＳ Ｐゴシック" panose="020B0600070205080204" pitchFamily="50" charset="-128"/>
            <a:cs typeface="Arial" panose="020B0604020202020204" pitchFamily="34" charset="0"/>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42039</Words>
  <Application>Microsoft Office PowerPoint</Application>
  <PresentationFormat>A4 Paper (210x297 mm)</PresentationFormat>
  <Paragraphs>3435</Paragraphs>
  <Slides>83</Slides>
  <Notes>8</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3</vt:i4>
      </vt:variant>
      <vt:variant>
        <vt:lpstr>Slide Titles</vt:lpstr>
      </vt:variant>
      <vt:variant>
        <vt:i4>83</vt:i4>
      </vt:variant>
    </vt:vector>
  </HeadingPairs>
  <TitlesOfParts>
    <vt:vector size="100" baseType="lpstr">
      <vt:lpstr>HGP創英角ｺﾞｼｯｸUB</vt:lpstr>
      <vt:lpstr>HGS創英角ｺﾞｼｯｸUB</vt:lpstr>
      <vt:lpstr>HG創英角ｺﾞｼｯｸUB</vt:lpstr>
      <vt:lpstr>Meiryo UI</vt:lpstr>
      <vt:lpstr>MS Pゴシック</vt:lpstr>
      <vt:lpstr>ＭＳ Ｐゴシック</vt:lpstr>
      <vt:lpstr>ＭＳ 明朝</vt:lpstr>
      <vt:lpstr>ヒラギノ角ゴ Pro W3</vt:lpstr>
      <vt:lpstr>Arial</vt:lpstr>
      <vt:lpstr>Arial Black</vt:lpstr>
      <vt:lpstr>Calibri</vt:lpstr>
      <vt:lpstr>Segoe UI</vt:lpstr>
      <vt:lpstr>Wingdings</vt:lpstr>
      <vt:lpstr>NRI Template</vt:lpstr>
      <vt:lpstr>think-cell Slide</vt:lpstr>
      <vt:lpstr>Chart</vt:lpstr>
      <vt:lpstr>Worksheet</vt:lpstr>
      <vt:lpstr>PowerPoint Presentation</vt:lpstr>
      <vt:lpstr>PowerPoint Presentation</vt:lpstr>
      <vt:lpstr>PowerPoint Presentation</vt:lpstr>
      <vt:lpstr>一般概況</vt:lpstr>
      <vt:lpstr>インドネシア／一般概況</vt:lpstr>
      <vt:lpstr>インドネシア／一般概況／経済</vt:lpstr>
      <vt:lpstr>インドネシア／一般概況／経済</vt:lpstr>
      <vt:lpstr>インドネシア／一般概況／経済</vt:lpstr>
      <vt:lpstr>インドネシア／一般概況／経済</vt:lpstr>
      <vt:lpstr>インドネシア／一般概況／規制</vt:lpstr>
      <vt:lpstr>インドネシア／一般概況／規制</vt:lpstr>
      <vt:lpstr>インドネシア／一般概況／規制</vt:lpstr>
      <vt:lpstr>インドネシア／一般概況／規制</vt:lpstr>
      <vt:lpstr>医療関連</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インドネシア／医療関連／医療・公衆衛生</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PowerPoint Presentation</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インドネシア／医療関連／制度</vt:lpstr>
      <vt:lpstr>インドネシア／医療関連／医療サービス</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インドネシア／医療関連／医療機器</vt:lpstr>
      <vt:lpstr>インドネシア／医療関連／医薬品</vt:lpstr>
      <vt:lpstr>インドネシア／医療関連／医薬品</vt:lpstr>
      <vt:lpstr>インドネシア／医療関連／医薬品</vt:lpstr>
      <vt:lpstr>インドネシア／医療関連／医薬品</vt:lpstr>
      <vt:lpstr>インドネシア／医療関連／医薬品</vt:lpstr>
      <vt:lpstr>インドネシア／医療関連／介護</vt:lpstr>
      <vt:lpstr>インドネシア／医療関連／歯科</vt:lpstr>
      <vt:lpstr>その他</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インドネシア／医療関連／その他</vt:lpstr>
      <vt:lpstr>政策動向</vt:lpstr>
      <vt:lpstr>インドネシア／政策動向</vt:lpstr>
      <vt:lpstr>インドネシア／政策動向</vt:lpstr>
      <vt:lpstr>インドネシア／政策動向</vt:lpstr>
      <vt:lpstr>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lpstr>インドネシア／日本との関わり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2015-11-30T06:35:41Z</dcterms:created>
  <dcterms:modified xsi:type="dcterms:W3CDTF">2023-03-30T06:20:42Z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